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0" r:id="rId4"/>
    <p:sldMasterId id="214748369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Lexend Light"/>
      <p:regular r:id="rId13"/>
      <p:bold r:id="rId14"/>
    </p:embeddedFont>
    <p:embeddedFont>
      <p:font typeface="Lexen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LexendLight-regular.fntdata"/><Relationship Id="rId12" Type="http://schemas.openxmlformats.org/officeDocument/2006/relationships/slide" Target="slides/slide6.xml"/><Relationship Id="rId15" Type="http://schemas.openxmlformats.org/officeDocument/2006/relationships/font" Target="fonts/Lexend-regular.fntdata"/><Relationship Id="rId14" Type="http://schemas.openxmlformats.org/officeDocument/2006/relationships/font" Target="fonts/LexendLight-bold.fntdata"/><Relationship Id="rId16" Type="http://schemas.openxmlformats.org/officeDocument/2006/relationships/font" Target="fonts/Lexe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2d5e4c5e6f4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2d5e4c5e6f4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2d5e4c5e6f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2d5e4c5e6f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Claude Shannon wrote a thesis on George Boole’s algebra of logic to electrical circuits - boolean algebra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There are 6 Billion bits in DNA, ~7.5gb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 represents Shannon entropy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 of a coin flip: p_i = ½ (heads or tails), log_2 of p_i = -1, which means H=1 bit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 of a random character chosen from the alphabet is 5 bits. log_2 32 = 5l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31a907fd59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31a907fd5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alphabet was the founding technology of information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Talking drums were “lossy” required more information to be sent to enable context to decode the messages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1a907fd59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31a907fd59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Transistor was a voted on name, others were Semiconductor Triode, Iotatron and Transistor (varistor and transconductance)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Claude Shannon’s “A Mathematical Theory of Communication” came out the same year as the transistor - 1948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Pictured is the first transistor. Point-contact transistors were colloquially called “cat-whisker” transistors.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Point contact was quickly replaced by the junction </a:t>
            </a:r>
            <a:r>
              <a:rPr lang="en"/>
              <a:t>transistor</a:t>
            </a:r>
            <a:r>
              <a:rPr lang="en"/>
              <a:t> of PNP doped or NPN doped sandwiches of silicon or germanium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P-doped (phosphorous), N-doped (antimony)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Bipolar junction transistor is a semiconductor switch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FinFET is the current state of the art 3D transistor technology enabling 3nm process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g2d621e641f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3" name="Google Shape;1993;g2d621e641f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Additionally Vannevar </a:t>
            </a:r>
            <a:r>
              <a:rPr lang="en"/>
              <a:t>Bush</a:t>
            </a:r>
            <a:r>
              <a:rPr lang="en"/>
              <a:t> Differential Analyzer @ MIT (1930s, 100-ton mechanical </a:t>
            </a:r>
            <a:r>
              <a:rPr lang="en"/>
              <a:t>computer</a:t>
            </a:r>
            <a:r>
              <a:rPr lang="en"/>
              <a:t> for solving differential equations via integration)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g322ee50b4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8" name="Google Shape;2008;g322ee50b4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Conceptual Basis</a:t>
            </a:r>
            <a:r>
              <a:rPr lang="en">
                <a:solidFill>
                  <a:schemeClr val="dk1"/>
                </a:solidFill>
              </a:rPr>
              <a:t>:</a:t>
            </a:r>
            <a:endParaRPr/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Turing machines provide the theoretical foundation for what can be computed, while the von Neumann architecture is an implementation framework for actually performing computation in hardware.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Programming and Memory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Both models emphasize sequential processing of instructions or data. The von Neumann architecture implements this by fetching instructions and data from memory, akin to a Turing machine reading and writing on a tape.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Universality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 Turing machine is a universal model of computation, capable of simulating any algorithm. Similarly, a von Neumann machine is designed to be general-purpose and programmable, able to simulate the behavior of a Turing machine.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Stored Program Concept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In the von Neumann architecture, the "stored program" concept allows instructions to be stored in memory alongside data. This aligns with the Turing machine's use of a tape to hold both instructions (state transitions) and data.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Instruction Sequencing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The sequential execution of instructions in the von Neumann architecture mirrors the step-by-step state transitions of a Turing machine.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solid with header">
  <p:cSld name="CUSTOM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4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3168">
          <p15:clr>
            <a:srgbClr val="E46962"/>
          </p15:clr>
        </p15:guide>
        <p15:guide id="3" orient="horz" pos="936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grid with header">
  <p:cSld name="CUSTOM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4" name="Google Shape;64;p1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3" name="Google Shape;123;p1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5" name="Google Shape;125;p15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4" type="subTitle"/>
          </p:nvPr>
        </p:nvSpPr>
        <p:spPr>
          <a:xfrm>
            <a:off x="5767125" y="572700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5"/>
          <p:cNvSpPr txBox="1"/>
          <p:nvPr>
            <p:ph type="title"/>
          </p:nvPr>
        </p:nvSpPr>
        <p:spPr>
          <a:xfrm>
            <a:off x="208725" y="344175"/>
            <a:ext cx="5340900" cy="18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 header">
  <p:cSld name="CUSTOM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2" name="Google Shape;132;p1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1" name="Google Shape;191;p1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93" name="Google Shape;193;p16"/>
          <p:cNvSpPr txBox="1"/>
          <p:nvPr>
            <p:ph type="title"/>
          </p:nvPr>
        </p:nvSpPr>
        <p:spPr>
          <a:xfrm>
            <a:off x="1579100" y="491225"/>
            <a:ext cx="4966200" cy="7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4" name="Google Shape;194;p16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5" name="Google Shape;195;p16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6" name="Google Shape;196;p16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  <p15:guide id="4" orient="horz" pos="72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with header">
  <p:cSld name="CUSTOM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1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99" name="Google Shape;199;p1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58" name="Google Shape;258;p1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60" name="Google Shape;260;p17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17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17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p17"/>
          <p:cNvSpPr txBox="1"/>
          <p:nvPr>
            <p:ph idx="4" type="subTitle"/>
          </p:nvPr>
        </p:nvSpPr>
        <p:spPr>
          <a:xfrm>
            <a:off x="516425" y="2548200"/>
            <a:ext cx="3736200" cy="12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17"/>
          <p:cNvSpPr txBox="1"/>
          <p:nvPr>
            <p:ph idx="5" type="subTitle"/>
          </p:nvPr>
        </p:nvSpPr>
        <p:spPr>
          <a:xfrm>
            <a:off x="5128850" y="2548200"/>
            <a:ext cx="3679500" cy="12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17"/>
          <p:cNvSpPr txBox="1"/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_1_1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268" name="Google Shape;268;p18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1" name="Google Shape;271;p18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2" name="Google Shape;272;p18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0" name="Google Shape;290;p18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6" name="Google Shape;316;p18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8" name="Google Shape;318;p18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27" name="Google Shape;327;p1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29" name="Google Shape;329;p18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0" name="Google Shape;330;p18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1" name="Google Shape;331;p18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2" name="Google Shape;332;p18"/>
          <p:cNvSpPr txBox="1"/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 boxes with header">
  <p:cSld name="CUSTOM_1_1_1_1_1_1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335" name="Google Shape;335;p19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7" name="Google Shape;347;p19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8" name="Google Shape;348;p19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9" name="Google Shape;349;p19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1" name="Google Shape;351;p19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4" name="Google Shape;354;p19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5" name="Google Shape;355;p19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0" name="Google Shape;360;p19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9" name="Google Shape;369;p19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94" name="Google Shape;394;p1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96" name="Google Shape;396;p19"/>
          <p:cNvSpPr txBox="1"/>
          <p:nvPr>
            <p:ph type="title"/>
          </p:nvPr>
        </p:nvSpPr>
        <p:spPr>
          <a:xfrm>
            <a:off x="209775" y="468575"/>
            <a:ext cx="50160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7" name="Google Shape;397;p19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98" name="Google Shape;398;p19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oxes with header">
  <p:cSld name="CUSTOM_1_1_1_1_1_1_1_1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p2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02" name="Google Shape;402;p2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61" name="Google Shape;461;p20"/>
          <p:cNvSpPr txBox="1"/>
          <p:nvPr>
            <p:ph type="title"/>
          </p:nvPr>
        </p:nvSpPr>
        <p:spPr>
          <a:xfrm>
            <a:off x="209775" y="468575"/>
            <a:ext cx="5016000" cy="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2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63" name="Google Shape;463;p20"/>
          <p:cNvSpPr txBox="1"/>
          <p:nvPr/>
        </p:nvSpPr>
        <p:spPr>
          <a:xfrm>
            <a:off x="0" y="-39600"/>
            <a:ext cx="26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▶ </a:t>
            </a:r>
            <a:endParaRPr b="1" sz="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2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466" name="Google Shape;466;p20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467" name="Google Shape;467;p20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8" name="Google Shape;468;p2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CUSTOM_1_1_1_1_1_1_1_1_1_1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71" name="Google Shape;471;p2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30" name="Google Shape;530;p2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31" name="Google Shape;531;p2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1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3" name="Google Shape;533;p21"/>
          <p:cNvSpPr txBox="1"/>
          <p:nvPr>
            <p:ph idx="1" type="subTitle"/>
          </p:nvPr>
        </p:nvSpPr>
        <p:spPr>
          <a:xfrm>
            <a:off x="5767125" y="425525"/>
            <a:ext cx="3238500" cy="35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4" name="Google Shape;534;p2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1_1_1_1_1_1_1_1_1_1_1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2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537" name="Google Shape;537;p2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6" name="Google Shape;566;p2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7" name="Google Shape;567;p2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8" name="Google Shape;568;p2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9" name="Google Shape;569;p2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0" name="Google Shape;570;p2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3" name="Google Shape;583;p2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4" name="Google Shape;584;p2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96" name="Google Shape;596;p2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97" name="Google Shape;597;p2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2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9" name="Google Shape;599;p2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_1_1_1_1_1_1_1_1_1_2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1" name="Google Shape;601;p2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02" name="Google Shape;602;p2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661" name="Google Shape;661;p2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662" name="Google Shape;662;p2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3"/>
          <p:cNvSpPr txBox="1"/>
          <p:nvPr>
            <p:ph type="title"/>
          </p:nvPr>
        </p:nvSpPr>
        <p:spPr>
          <a:xfrm>
            <a:off x="208725" y="344175"/>
            <a:ext cx="7640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4" name="Google Shape;664;p23"/>
          <p:cNvSpPr txBox="1"/>
          <p:nvPr>
            <p:ph idx="1" type="body"/>
          </p:nvPr>
        </p:nvSpPr>
        <p:spPr>
          <a:xfrm>
            <a:off x="208725" y="2320375"/>
            <a:ext cx="7353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65" name="Google Shape;665;p2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_1_1_1_1_1_1_1_1_1_2_1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2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68" name="Google Shape;668;p24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1" name="Google Shape;671;p24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2" name="Google Shape;672;p24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7" name="Google Shape;677;p24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8" name="Google Shape;678;p24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1" name="Google Shape;681;p24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2" name="Google Shape;682;p24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3" name="Google Shape;683;p24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4" name="Google Shape;684;p24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5" name="Google Shape;685;p24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6" name="Google Shape;686;p24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7" name="Google Shape;687;p24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8" name="Google Shape;688;p24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9" name="Google Shape;689;p24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0" name="Google Shape;690;p24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1" name="Google Shape;691;p24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6" name="Google Shape;696;p24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7" name="Google Shape;697;p24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8" name="Google Shape;698;p24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27" name="Google Shape;727;p2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728" name="Google Shape;728;p2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24"/>
          <p:cNvSpPr txBox="1"/>
          <p:nvPr>
            <p:ph type="title"/>
          </p:nvPr>
        </p:nvSpPr>
        <p:spPr>
          <a:xfrm>
            <a:off x="208725" y="344175"/>
            <a:ext cx="7418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0" name="Google Shape;730;p24"/>
          <p:cNvSpPr txBox="1"/>
          <p:nvPr>
            <p:ph idx="1" type="body"/>
          </p:nvPr>
        </p:nvSpPr>
        <p:spPr>
          <a:xfrm>
            <a:off x="208725" y="2320375"/>
            <a:ext cx="4254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31" name="Google Shape;731;p24"/>
          <p:cNvSpPr txBox="1"/>
          <p:nvPr>
            <p:ph idx="2" type="body"/>
          </p:nvPr>
        </p:nvSpPr>
        <p:spPr>
          <a:xfrm>
            <a:off x="4684150" y="2320375"/>
            <a:ext cx="4254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32" name="Google Shape;732;p2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_1_1_1_1_1_1_1_1_1_2_1_1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735" name="Google Shape;735;p2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6" name="Google Shape;736;p2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7" name="Google Shape;737;p2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8" name="Google Shape;738;p2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9" name="Google Shape;739;p2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0" name="Google Shape;740;p2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1" name="Google Shape;741;p2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2" name="Google Shape;742;p2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3" name="Google Shape;743;p2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4" name="Google Shape;744;p2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5" name="Google Shape;745;p2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6" name="Google Shape;746;p2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7" name="Google Shape;747;p2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8" name="Google Shape;748;p2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9" name="Google Shape;749;p2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0" name="Google Shape;750;p2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1" name="Google Shape;751;p2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2" name="Google Shape;752;p2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3" name="Google Shape;753;p2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4" name="Google Shape;754;p2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5" name="Google Shape;755;p2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6" name="Google Shape;756;p2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7" name="Google Shape;757;p2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8" name="Google Shape;758;p2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9" name="Google Shape;759;p2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0" name="Google Shape;760;p2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1" name="Google Shape;761;p2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2" name="Google Shape;762;p2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3" name="Google Shape;763;p2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4" name="Google Shape;764;p2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5" name="Google Shape;765;p2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6" name="Google Shape;766;p2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7" name="Google Shape;767;p2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8" name="Google Shape;768;p2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9" name="Google Shape;769;p2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0" name="Google Shape;770;p2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1" name="Google Shape;771;p2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2" name="Google Shape;772;p2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3" name="Google Shape;773;p2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4" name="Google Shape;774;p2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5" name="Google Shape;775;p2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6" name="Google Shape;776;p2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7" name="Google Shape;777;p2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9" name="Google Shape;779;p2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0" name="Google Shape;780;p2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1" name="Google Shape;781;p2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2" name="Google Shape;782;p2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3" name="Google Shape;783;p2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4" name="Google Shape;784;p2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5" name="Google Shape;785;p2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6" name="Google Shape;786;p2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7" name="Google Shape;787;p2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8" name="Google Shape;788;p2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9" name="Google Shape;789;p2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0" name="Google Shape;790;p2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1" name="Google Shape;791;p2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2" name="Google Shape;792;p2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3" name="Google Shape;793;p2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94" name="Google Shape;794;p2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795" name="Google Shape;795;p2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25"/>
          <p:cNvSpPr txBox="1"/>
          <p:nvPr>
            <p:ph type="title"/>
          </p:nvPr>
        </p:nvSpPr>
        <p:spPr>
          <a:xfrm>
            <a:off x="208725" y="344175"/>
            <a:ext cx="76011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7" name="Google Shape;797;p2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one column text">
  <p:cSld name="CUSTOM_1_1_1_1_1_1_1_1_1_1_2_1_1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9" name="Google Shape;799;p2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00" name="Google Shape;800;p2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2" name="Google Shape;802;p2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3" name="Google Shape;803;p2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4" name="Google Shape;804;p2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5" name="Google Shape;805;p2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6" name="Google Shape;806;p2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1" name="Google Shape;811;p2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2" name="Google Shape;812;p2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3" name="Google Shape;813;p2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4" name="Google Shape;814;p2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5" name="Google Shape;815;p2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6" name="Google Shape;816;p2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8" name="Google Shape;818;p2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9" name="Google Shape;819;p2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0" name="Google Shape;820;p2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1" name="Google Shape;821;p2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2" name="Google Shape;822;p2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3" name="Google Shape;823;p2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4" name="Google Shape;824;p2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5" name="Google Shape;825;p2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6" name="Google Shape;826;p2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7" name="Google Shape;827;p2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3" name="Google Shape;833;p2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4" name="Google Shape;834;p2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5" name="Google Shape;835;p2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6" name="Google Shape;836;p2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7" name="Google Shape;837;p2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8" name="Google Shape;838;p2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9" name="Google Shape;839;p2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1" name="Google Shape;841;p2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59" name="Google Shape;859;p2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60" name="Google Shape;860;p2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6"/>
          <p:cNvSpPr txBox="1"/>
          <p:nvPr>
            <p:ph type="title"/>
          </p:nvPr>
        </p:nvSpPr>
        <p:spPr>
          <a:xfrm>
            <a:off x="208725" y="344175"/>
            <a:ext cx="5558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2" name="Google Shape;862;p26"/>
          <p:cNvSpPr txBox="1"/>
          <p:nvPr>
            <p:ph idx="1" type="subTitle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3" name="Google Shape;863;p26"/>
          <p:cNvSpPr txBox="1"/>
          <p:nvPr>
            <p:ph idx="2" type="body"/>
          </p:nvPr>
        </p:nvSpPr>
        <p:spPr>
          <a:xfrm>
            <a:off x="208725" y="3050325"/>
            <a:ext cx="6666600" cy="18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64" name="Google Shape;864;p2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_1_1_1_1_1_1_1_1_1_1_2_1_1_1_1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6" name="Google Shape;866;p2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67" name="Google Shape;867;p2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6" name="Google Shape;886;p2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7" name="Google Shape;887;p2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8" name="Google Shape;888;p2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4" name="Google Shape;894;p2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5" name="Google Shape;895;p2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1" name="Google Shape;911;p2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3" name="Google Shape;913;p2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4" name="Google Shape;914;p2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9" name="Google Shape;919;p2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0" name="Google Shape;920;p2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6" name="Google Shape;926;p2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927" name="Google Shape;927;p2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7"/>
          <p:cNvSpPr txBox="1"/>
          <p:nvPr>
            <p:ph type="title"/>
          </p:nvPr>
        </p:nvSpPr>
        <p:spPr>
          <a:xfrm>
            <a:off x="836250" y="1569150"/>
            <a:ext cx="74715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9" name="Google Shape;929;p2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2" name="Google Shape;932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3" name="Google Shape;93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37" name="Google Shape;937;p2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8" name="Google Shape;938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939" name="Google Shape;93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title and description">
  <p:cSld name="CUSTOM_1_1_1_1_1_1_1_1_1_1_2_1_1_1_1_1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3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942" name="Google Shape;942;p3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3" name="Google Shape;943;p3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4" name="Google Shape;944;p3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5" name="Google Shape;945;p3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6" name="Google Shape;946;p3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7" name="Google Shape;947;p3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8" name="Google Shape;948;p3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9" name="Google Shape;949;p3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0" name="Google Shape;950;p3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1" name="Google Shape;951;p3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2" name="Google Shape;952;p3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3" name="Google Shape;953;p3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9" name="Google Shape;969;p3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0" name="Google Shape;970;p3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01" name="Google Shape;1001;p3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002" name="Google Shape;1002;p3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0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4" name="Google Shape;1004;p30"/>
          <p:cNvSpPr txBox="1"/>
          <p:nvPr>
            <p:ph idx="1" type="subTitle"/>
          </p:nvPr>
        </p:nvSpPr>
        <p:spPr>
          <a:xfrm>
            <a:off x="208725" y="2464950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5" name="Google Shape;1005;p3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1_1_1_1_1_1_1_1_1_1_2_1_1_1_1_1_1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7" name="Google Shape;1007;p3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08" name="Google Shape;1008;p3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5" name="Google Shape;1015;p3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6" name="Google Shape;1016;p3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7" name="Google Shape;1017;p3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8" name="Google Shape;1018;p3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9" name="Google Shape;1019;p3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0" name="Google Shape;1020;p3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1" name="Google Shape;1021;p3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2" name="Google Shape;1022;p3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3" name="Google Shape;1023;p3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4" name="Google Shape;1024;p3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5" name="Google Shape;1025;p3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6" name="Google Shape;1026;p3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67" name="Google Shape;1067;p3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068" name="Google Shape;1068;p3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1"/>
          <p:cNvSpPr txBox="1"/>
          <p:nvPr>
            <p:ph idx="1" type="body"/>
          </p:nvPr>
        </p:nvSpPr>
        <p:spPr>
          <a:xfrm>
            <a:off x="1578900" y="1135050"/>
            <a:ext cx="5986200" cy="28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070" name="Google Shape;1070;p3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CUSTOM_1_1_1_1_1_1_1_1_1_1_2_1_1_1_1_1_1_1"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2" name="Google Shape;1072;p3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73" name="Google Shape;1073;p3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4" name="Google Shape;1074;p3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5" name="Google Shape;1075;p3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6" name="Google Shape;1076;p3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7" name="Google Shape;1077;p3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8" name="Google Shape;1078;p3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9" name="Google Shape;1079;p3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0" name="Google Shape;1080;p3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1" name="Google Shape;1081;p3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2" name="Google Shape;1082;p3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3" name="Google Shape;1083;p3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4" name="Google Shape;1084;p3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5" name="Google Shape;1085;p3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6" name="Google Shape;1086;p3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7" name="Google Shape;1087;p3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8" name="Google Shape;1088;p3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9" name="Google Shape;1089;p3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0" name="Google Shape;1090;p3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1" name="Google Shape;1091;p3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2" name="Google Shape;1092;p3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3" name="Google Shape;1093;p3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4" name="Google Shape;1094;p3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5" name="Google Shape;1095;p3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6" name="Google Shape;1096;p3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7" name="Google Shape;1097;p3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8" name="Google Shape;1098;p3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9" name="Google Shape;1099;p3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0" name="Google Shape;1100;p3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1" name="Google Shape;1101;p3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2" name="Google Shape;1102;p3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3" name="Google Shape;1103;p3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4" name="Google Shape;1104;p3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5" name="Google Shape;1105;p3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6" name="Google Shape;1106;p3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7" name="Google Shape;1107;p3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8" name="Google Shape;1108;p3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9" name="Google Shape;1109;p3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0" name="Google Shape;1110;p3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1" name="Google Shape;1111;p3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2" name="Google Shape;1112;p3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3" name="Google Shape;1113;p3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4" name="Google Shape;1114;p3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5" name="Google Shape;1115;p3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6" name="Google Shape;1116;p3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7" name="Google Shape;1117;p3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8" name="Google Shape;1118;p3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9" name="Google Shape;1119;p3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0" name="Google Shape;1120;p3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1" name="Google Shape;1121;p3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2" name="Google Shape;1122;p3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32" name="Google Shape;1132;p3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133" name="Google Shape;1133;p3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2"/>
          <p:cNvSpPr txBox="1"/>
          <p:nvPr>
            <p:ph idx="1" type="body"/>
          </p:nvPr>
        </p:nvSpPr>
        <p:spPr>
          <a:xfrm>
            <a:off x="2919350" y="1423650"/>
            <a:ext cx="5986200" cy="28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135" name="Google Shape;1135;p32"/>
          <p:cNvSpPr txBox="1"/>
          <p:nvPr>
            <p:ph type="title"/>
          </p:nvPr>
        </p:nvSpPr>
        <p:spPr>
          <a:xfrm>
            <a:off x="221150" y="1423650"/>
            <a:ext cx="2510100" cy="22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6" name="Google Shape;1136;p3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grid">
  <p:cSld name="CUSTOM_1_1_1_1_1_1_1_1_1_1_2_1_1_1_1_1_1_1_1"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oogle Shape;1138;p3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139" name="Google Shape;1139;p3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0" name="Google Shape;1140;p3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1" name="Google Shape;1141;p3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2" name="Google Shape;1142;p3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3" name="Google Shape;1143;p3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4" name="Google Shape;1144;p3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5" name="Google Shape;1145;p3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6" name="Google Shape;1146;p3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7" name="Google Shape;1147;p3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8" name="Google Shape;1148;p3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9" name="Google Shape;1149;p3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0" name="Google Shape;1150;p3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1" name="Google Shape;1151;p3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2" name="Google Shape;1152;p3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3" name="Google Shape;1153;p3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4" name="Google Shape;1154;p3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5" name="Google Shape;1155;p3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6" name="Google Shape;1156;p3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7" name="Google Shape;1157;p3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8" name="Google Shape;1158;p3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3" name="Google Shape;1193;p3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4" name="Google Shape;1194;p3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5" name="Google Shape;1195;p3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6" name="Google Shape;1196;p3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7" name="Google Shape;1197;p3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98" name="Google Shape;1198;p3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199" name="Google Shape;1199;p3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3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1_1_1_1_1_1_1_1_1_1_2_1_1_1_1_1_1_1_1_1"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3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203" name="Google Shape;1203;p3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1_1_1_1_1_1_1_1_1_1_2_1_1_1_1_1_1_1_1_1_1"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3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207" name="Google Shape;1207;p3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08" name="Google Shape;1208;p3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6" name="Google Shape;1256;p3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8" name="Google Shape;1258;p3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9" name="Google Shape;1259;p3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1" name="Google Shape;1261;p3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2" name="Google Shape;1262;p3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3" name="Google Shape;1263;p3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4" name="Google Shape;1264;p3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6" name="Google Shape;1266;p3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67" name="Google Shape;1267;p3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35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9" name="Google Shape;1269;p35"/>
          <p:cNvSpPr txBox="1"/>
          <p:nvPr>
            <p:ph idx="1" type="subTitle"/>
          </p:nvPr>
        </p:nvSpPr>
        <p:spPr>
          <a:xfrm>
            <a:off x="208725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0" name="Google Shape;1270;p35"/>
          <p:cNvSpPr txBox="1"/>
          <p:nvPr>
            <p:ph idx="2" type="subTitle"/>
          </p:nvPr>
        </p:nvSpPr>
        <p:spPr>
          <a:xfrm>
            <a:off x="3281550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1" name="Google Shape;1271;p35"/>
          <p:cNvSpPr txBox="1"/>
          <p:nvPr>
            <p:ph idx="3" type="subTitle"/>
          </p:nvPr>
        </p:nvSpPr>
        <p:spPr>
          <a:xfrm>
            <a:off x="6354375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2" name="Google Shape;1272;p35"/>
          <p:cNvSpPr txBox="1"/>
          <p:nvPr>
            <p:ph idx="4" type="subTitle"/>
          </p:nvPr>
        </p:nvSpPr>
        <p:spPr>
          <a:xfrm>
            <a:off x="208725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3" name="Google Shape;1273;p35"/>
          <p:cNvSpPr txBox="1"/>
          <p:nvPr>
            <p:ph idx="5" type="subTitle"/>
          </p:nvPr>
        </p:nvSpPr>
        <p:spPr>
          <a:xfrm>
            <a:off x="3281550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4" name="Google Shape;1274;p35"/>
          <p:cNvSpPr txBox="1"/>
          <p:nvPr>
            <p:ph idx="6" type="subTitle"/>
          </p:nvPr>
        </p:nvSpPr>
        <p:spPr>
          <a:xfrm>
            <a:off x="6354375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5" name="Google Shape;1275;p3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1_1_1_1_1_1_1_1_1_1_2_1_1_1_1_1_1_1_1_1_1_1"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3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79" name="Google Shape;1279;p3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0" name="Google Shape;1280;p3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1" name="Google Shape;1281;p3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2" name="Google Shape;1282;p3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3" name="Google Shape;1283;p3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4" name="Google Shape;1284;p3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5" name="Google Shape;1285;p3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6" name="Google Shape;1286;p3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7" name="Google Shape;1287;p3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8" name="Google Shape;1288;p3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9" name="Google Shape;1289;p3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0" name="Google Shape;1290;p3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1" name="Google Shape;1291;p3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2" name="Google Shape;1292;p3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3" name="Google Shape;1293;p3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4" name="Google Shape;1294;p3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5" name="Google Shape;1295;p3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6" name="Google Shape;1296;p3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7" name="Google Shape;1297;p3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8" name="Google Shape;1298;p3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9" name="Google Shape;1299;p3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0" name="Google Shape;1300;p3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1" name="Google Shape;1301;p3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2" name="Google Shape;1302;p3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3" name="Google Shape;1303;p3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4" name="Google Shape;1304;p3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8" name="Google Shape;1308;p3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9" name="Google Shape;1309;p3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0" name="Google Shape;1310;p3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1" name="Google Shape;1311;p3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2" name="Google Shape;1312;p3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3" name="Google Shape;1313;p3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4" name="Google Shape;1314;p3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5" name="Google Shape;1315;p3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6" name="Google Shape;1316;p3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7" name="Google Shape;1317;p3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8" name="Google Shape;1318;p3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9" name="Google Shape;1319;p3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0" name="Google Shape;1320;p3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1" name="Google Shape;1321;p3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2" name="Google Shape;1322;p3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3" name="Google Shape;1323;p3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4" name="Google Shape;1324;p3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6" name="Google Shape;1326;p3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7" name="Google Shape;1327;p3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8" name="Google Shape;1328;p3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338" name="Google Shape;1338;p3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36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0" name="Google Shape;1340;p36"/>
          <p:cNvSpPr txBox="1"/>
          <p:nvPr>
            <p:ph idx="1" type="body"/>
          </p:nvPr>
        </p:nvSpPr>
        <p:spPr>
          <a:xfrm>
            <a:off x="208725" y="2304400"/>
            <a:ext cx="33528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341" name="Google Shape;1341;p36"/>
          <p:cNvSpPr/>
          <p:nvPr>
            <p:ph idx="2" type="pic"/>
          </p:nvPr>
        </p:nvSpPr>
        <p:spPr>
          <a:xfrm>
            <a:off x="3769050" y="2304400"/>
            <a:ext cx="5156700" cy="2568600"/>
          </a:xfrm>
          <a:prstGeom prst="roundRect">
            <a:avLst>
              <a:gd fmla="val 4123" name="adj"/>
            </a:avLst>
          </a:prstGeom>
          <a:noFill/>
          <a:ln>
            <a:noFill/>
          </a:ln>
        </p:spPr>
      </p:sp>
      <p:sp>
        <p:nvSpPr>
          <p:cNvPr id="1342" name="Google Shape;1342;p3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_1_1_1_1_1_1_1_1_2_1_1_1_1_1_1_1_1_1_1_1_1"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3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345" name="Google Shape;1345;p3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46" name="Google Shape;1346;p3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7" name="Google Shape;1347;p3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8" name="Google Shape;1348;p3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9" name="Google Shape;1349;p3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0" name="Google Shape;1350;p3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1" name="Google Shape;1351;p3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2" name="Google Shape;1352;p3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3" name="Google Shape;1353;p3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4" name="Google Shape;1354;p3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5" name="Google Shape;1355;p3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6" name="Google Shape;1356;p3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7" name="Google Shape;1357;p3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8" name="Google Shape;1358;p3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9" name="Google Shape;1359;p3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0" name="Google Shape;1360;p3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1" name="Google Shape;1361;p3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2" name="Google Shape;1362;p3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3" name="Google Shape;1363;p3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4" name="Google Shape;1364;p3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5" name="Google Shape;1365;p3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6" name="Google Shape;1366;p3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7" name="Google Shape;1367;p3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8" name="Google Shape;1368;p3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9" name="Google Shape;1369;p3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0" name="Google Shape;1370;p3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1" name="Google Shape;1371;p3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2" name="Google Shape;1372;p3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3" name="Google Shape;1373;p3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4" name="Google Shape;1374;p3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5" name="Google Shape;1375;p3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6" name="Google Shape;1376;p3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2" name="Google Shape;1382;p3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3" name="Google Shape;1383;p3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4" name="Google Shape;1384;p3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5" name="Google Shape;1385;p3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6" name="Google Shape;1386;p3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7" name="Google Shape;1387;p3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8" name="Google Shape;1388;p3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9" name="Google Shape;1389;p3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0" name="Google Shape;1390;p3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1" name="Google Shape;1391;p3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2" name="Google Shape;1392;p3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3" name="Google Shape;1393;p3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4" name="Google Shape;1394;p3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05" name="Google Shape;1405;p3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37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7" name="Google Shape;1407;p37"/>
          <p:cNvSpPr txBox="1"/>
          <p:nvPr>
            <p:ph idx="1" type="body"/>
          </p:nvPr>
        </p:nvSpPr>
        <p:spPr>
          <a:xfrm>
            <a:off x="1173600" y="2751950"/>
            <a:ext cx="30543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08" name="Google Shape;1408;p37"/>
          <p:cNvSpPr txBox="1"/>
          <p:nvPr>
            <p:ph idx="2" type="subTitle"/>
          </p:nvPr>
        </p:nvSpPr>
        <p:spPr>
          <a:xfrm>
            <a:off x="1173600" y="2160100"/>
            <a:ext cx="3054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9" name="Google Shape;1409;p37"/>
          <p:cNvSpPr txBox="1"/>
          <p:nvPr>
            <p:ph idx="3" type="body"/>
          </p:nvPr>
        </p:nvSpPr>
        <p:spPr>
          <a:xfrm>
            <a:off x="4916100" y="2751950"/>
            <a:ext cx="30543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10" name="Google Shape;1410;p37"/>
          <p:cNvSpPr txBox="1"/>
          <p:nvPr>
            <p:ph idx="4" type="subTitle"/>
          </p:nvPr>
        </p:nvSpPr>
        <p:spPr>
          <a:xfrm>
            <a:off x="4916100" y="2160100"/>
            <a:ext cx="3054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1" name="Google Shape;1411;p3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1_1_1_1_1_1_1_1_1_1_2_1_1_1_1_1_1_1_1_1_1_1_1_1"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38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414" name="Google Shape;1414;p3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415" name="Google Shape;1415;p38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6" name="Google Shape;1416;p38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7" name="Google Shape;1417;p38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8" name="Google Shape;1418;p38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9" name="Google Shape;1419;p38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0" name="Google Shape;1420;p38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1" name="Google Shape;1421;p38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2" name="Google Shape;1422;p38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3" name="Google Shape;1423;p38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4" name="Google Shape;1424;p38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5" name="Google Shape;1425;p38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6" name="Google Shape;1426;p38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7" name="Google Shape;1427;p38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8" name="Google Shape;1428;p38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9" name="Google Shape;1429;p38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0" name="Google Shape;1430;p38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1" name="Google Shape;1431;p38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2" name="Google Shape;1432;p38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3" name="Google Shape;1433;p38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4" name="Google Shape;1434;p38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5" name="Google Shape;1435;p38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6" name="Google Shape;1436;p38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7" name="Google Shape;1437;p38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8" name="Google Shape;1438;p38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9" name="Google Shape;1439;p38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0" name="Google Shape;1440;p38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1" name="Google Shape;1441;p38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2" name="Google Shape;1442;p38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3" name="Google Shape;1443;p38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4" name="Google Shape;1444;p38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5" name="Google Shape;1445;p38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6" name="Google Shape;1446;p38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7" name="Google Shape;1447;p38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8" name="Google Shape;1448;p38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9" name="Google Shape;1449;p38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0" name="Google Shape;1450;p38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1" name="Google Shape;1451;p38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2" name="Google Shape;1452;p38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3" name="Google Shape;1453;p38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4" name="Google Shape;1454;p38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5" name="Google Shape;1455;p38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7" name="Google Shape;1457;p38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8" name="Google Shape;1458;p38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0" name="Google Shape;1470;p38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1" name="Google Shape;1471;p38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74" name="Google Shape;1474;p3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38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6" name="Google Shape;1476;p38"/>
          <p:cNvSpPr txBox="1"/>
          <p:nvPr>
            <p:ph idx="1" type="body"/>
          </p:nvPr>
        </p:nvSpPr>
        <p:spPr>
          <a:xfrm>
            <a:off x="208725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77" name="Google Shape;1477;p38"/>
          <p:cNvSpPr txBox="1"/>
          <p:nvPr>
            <p:ph idx="2" type="subTitle"/>
          </p:nvPr>
        </p:nvSpPr>
        <p:spPr>
          <a:xfrm>
            <a:off x="208725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8" name="Google Shape;1478;p38"/>
          <p:cNvSpPr txBox="1"/>
          <p:nvPr>
            <p:ph idx="3" type="body"/>
          </p:nvPr>
        </p:nvSpPr>
        <p:spPr>
          <a:xfrm>
            <a:off x="3310098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79" name="Google Shape;1479;p38"/>
          <p:cNvSpPr txBox="1"/>
          <p:nvPr>
            <p:ph idx="4" type="subTitle"/>
          </p:nvPr>
        </p:nvSpPr>
        <p:spPr>
          <a:xfrm>
            <a:off x="3310098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0" name="Google Shape;1480;p38"/>
          <p:cNvSpPr txBox="1"/>
          <p:nvPr>
            <p:ph idx="5" type="body"/>
          </p:nvPr>
        </p:nvSpPr>
        <p:spPr>
          <a:xfrm>
            <a:off x="6411471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81" name="Google Shape;1481;p38"/>
          <p:cNvSpPr txBox="1"/>
          <p:nvPr>
            <p:ph idx="6" type="subTitle"/>
          </p:nvPr>
        </p:nvSpPr>
        <p:spPr>
          <a:xfrm>
            <a:off x="6411471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2" name="Google Shape;1482;p3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">
  <p:cSld name="CUSTOM_1_1_1_1_1_1_1_1_1_1_2_1_1_1_1_1_1_1_1_1_1_1_1_1_1"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39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485" name="Google Shape;1485;p3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486" name="Google Shape;1486;p39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7" name="Google Shape;1487;p39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8" name="Google Shape;1488;p39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9" name="Google Shape;1489;p39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0" name="Google Shape;1490;p39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1" name="Google Shape;1491;p39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2" name="Google Shape;1492;p39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3" name="Google Shape;1493;p39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4" name="Google Shape;1494;p39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5" name="Google Shape;1495;p39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6" name="Google Shape;1496;p39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7" name="Google Shape;1497;p39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8" name="Google Shape;1498;p39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9" name="Google Shape;1499;p39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0" name="Google Shape;1500;p39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1" name="Google Shape;1501;p39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2" name="Google Shape;1502;p39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3" name="Google Shape;1503;p39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4" name="Google Shape;1504;p39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5" name="Google Shape;1505;p39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6" name="Google Shape;1506;p39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7" name="Google Shape;1507;p39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8" name="Google Shape;1508;p39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9" name="Google Shape;1509;p39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0" name="Google Shape;1510;p39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1" name="Google Shape;1511;p39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2" name="Google Shape;1512;p39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3" name="Google Shape;1513;p39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4" name="Google Shape;1514;p39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5" name="Google Shape;1515;p39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6" name="Google Shape;1516;p39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7" name="Google Shape;1517;p39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8" name="Google Shape;1518;p39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9" name="Google Shape;1519;p39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0" name="Google Shape;1520;p39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1" name="Google Shape;1521;p39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2" name="Google Shape;1522;p39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3" name="Google Shape;1523;p39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4" name="Google Shape;1524;p39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5" name="Google Shape;1525;p39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6" name="Google Shape;1526;p39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7" name="Google Shape;1527;p39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8" name="Google Shape;1528;p39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9" name="Google Shape;1529;p39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0" name="Google Shape;1530;p39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1" name="Google Shape;1531;p39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2" name="Google Shape;1532;p39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3" name="Google Shape;1533;p39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7" name="Google Shape;1537;p39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8" name="Google Shape;1538;p39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9" name="Google Shape;1539;p39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0" name="Google Shape;1540;p39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1" name="Google Shape;1541;p39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2" name="Google Shape;1542;p39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3" name="Google Shape;1543;p39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4" name="Google Shape;1544;p39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45" name="Google Shape;1545;p3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39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7" name="Google Shape;1547;p39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48" name="Google Shape;1548;p39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9" name="Google Shape;1549;p39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0" name="Google Shape;1550;p39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1" name="Google Shape;1551;p39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2" name="Google Shape;1552;p39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3" name="Google Shape;1553;p39"/>
          <p:cNvSpPr txBox="1"/>
          <p:nvPr>
            <p:ph idx="7" type="body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4" name="Google Shape;1554;p39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5" name="Google Shape;1555;p3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CUSTOM_1_1_1_1_1_1_1_1_1_1_2_1_1_1_1_1_1_1_1_1_1_1_1_1_1_1"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4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558" name="Google Shape;1558;p4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559" name="Google Shape;1559;p4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0" name="Google Shape;1560;p4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1" name="Google Shape;1561;p4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2" name="Google Shape;1562;p4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3" name="Google Shape;1563;p4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4" name="Google Shape;1564;p4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5" name="Google Shape;1565;p4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6" name="Google Shape;1566;p4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7" name="Google Shape;1567;p4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8" name="Google Shape;1568;p4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9" name="Google Shape;1569;p4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0" name="Google Shape;1570;p4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1" name="Google Shape;1571;p4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2" name="Google Shape;1572;p4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3" name="Google Shape;1573;p4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4" name="Google Shape;1574;p4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5" name="Google Shape;1575;p4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6" name="Google Shape;1576;p4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7" name="Google Shape;1577;p4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8" name="Google Shape;1578;p4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9" name="Google Shape;1579;p4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0" name="Google Shape;1580;p4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1" name="Google Shape;1581;p4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2" name="Google Shape;1582;p4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3" name="Google Shape;1583;p4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4" name="Google Shape;1584;p4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5" name="Google Shape;1585;p4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6" name="Google Shape;1586;p4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7" name="Google Shape;1587;p4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8" name="Google Shape;1588;p4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9" name="Google Shape;1589;p4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0" name="Google Shape;1590;p4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1" name="Google Shape;1591;p4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2" name="Google Shape;1592;p4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3" name="Google Shape;1593;p4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4" name="Google Shape;1594;p4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5" name="Google Shape;1595;p4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6" name="Google Shape;1596;p4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7" name="Google Shape;1597;p4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8" name="Google Shape;1598;p4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9" name="Google Shape;1599;p4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0" name="Google Shape;1600;p4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1" name="Google Shape;1601;p4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2" name="Google Shape;1602;p4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3" name="Google Shape;1603;p4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4" name="Google Shape;1604;p4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5" name="Google Shape;1605;p4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6" name="Google Shape;1606;p4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7" name="Google Shape;1607;p4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8" name="Google Shape;1608;p4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9" name="Google Shape;1609;p4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0" name="Google Shape;1610;p4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1" name="Google Shape;1611;p4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2" name="Google Shape;1612;p4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3" name="Google Shape;1613;p4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4" name="Google Shape;1614;p4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5" name="Google Shape;1615;p4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6" name="Google Shape;1616;p4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7" name="Google Shape;1617;p4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18" name="Google Shape;1618;p4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0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0" name="Google Shape;1620;p40"/>
          <p:cNvSpPr/>
          <p:nvPr>
            <p:ph idx="2" type="pic"/>
          </p:nvPr>
        </p:nvSpPr>
        <p:spPr>
          <a:xfrm>
            <a:off x="213450" y="2022825"/>
            <a:ext cx="8717100" cy="2837700"/>
          </a:xfrm>
          <a:prstGeom prst="roundRect">
            <a:avLst>
              <a:gd fmla="val 4123" name="adj"/>
            </a:avLst>
          </a:prstGeom>
          <a:noFill/>
          <a:ln>
            <a:noFill/>
          </a:ln>
        </p:spPr>
      </p:sp>
      <p:sp>
        <p:nvSpPr>
          <p:cNvPr id="1621" name="Google Shape;1621;p4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1_1_1_1_1_1_1_1_1_1_2_1_1_1_1_1_1_1_1_1_1_1_1_1_1_1_1"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p4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624" name="Google Shape;1624;p4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625" name="Google Shape;1625;p4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6" name="Google Shape;1626;p4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7" name="Google Shape;1627;p4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8" name="Google Shape;1628;p4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9" name="Google Shape;1629;p4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0" name="Google Shape;1630;p4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1" name="Google Shape;1631;p4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2" name="Google Shape;1632;p4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3" name="Google Shape;1633;p4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4" name="Google Shape;1634;p4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5" name="Google Shape;1635;p4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6" name="Google Shape;1636;p4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7" name="Google Shape;1637;p4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8" name="Google Shape;1638;p4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9" name="Google Shape;1639;p4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0" name="Google Shape;1640;p4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1" name="Google Shape;1641;p4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2" name="Google Shape;1642;p4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3" name="Google Shape;1643;p4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4" name="Google Shape;1644;p4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5" name="Google Shape;1645;p4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6" name="Google Shape;1646;p4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7" name="Google Shape;1647;p4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8" name="Google Shape;1648;p4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9" name="Google Shape;1649;p4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0" name="Google Shape;1650;p4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1" name="Google Shape;1651;p4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2" name="Google Shape;1652;p4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3" name="Google Shape;1653;p4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4" name="Google Shape;1654;p4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5" name="Google Shape;1655;p4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6" name="Google Shape;1656;p4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7" name="Google Shape;1657;p4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8" name="Google Shape;1658;p4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9" name="Google Shape;1659;p4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0" name="Google Shape;1660;p4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1" name="Google Shape;1661;p4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2" name="Google Shape;1662;p4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3" name="Google Shape;1663;p4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4" name="Google Shape;1664;p4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5" name="Google Shape;1665;p4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6" name="Google Shape;1666;p4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7" name="Google Shape;1667;p4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8" name="Google Shape;1668;p4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9" name="Google Shape;1669;p4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0" name="Google Shape;1670;p4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1" name="Google Shape;1671;p4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2" name="Google Shape;1672;p4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3" name="Google Shape;1673;p4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4" name="Google Shape;1674;p4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5" name="Google Shape;1675;p4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6" name="Google Shape;1676;p4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7" name="Google Shape;1677;p4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8" name="Google Shape;1678;p4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9" name="Google Shape;1679;p4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0" name="Google Shape;1680;p4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1" name="Google Shape;1681;p4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2" name="Google Shape;1682;p4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3" name="Google Shape;1683;p4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84" name="Google Shape;1684;p4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41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6" name="Google Shape;1686;p41"/>
          <p:cNvSpPr txBox="1"/>
          <p:nvPr>
            <p:ph idx="1" type="body"/>
          </p:nvPr>
        </p:nvSpPr>
        <p:spPr>
          <a:xfrm>
            <a:off x="1173600" y="2391699"/>
            <a:ext cx="30543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687" name="Google Shape;1687;p41"/>
          <p:cNvSpPr txBox="1"/>
          <p:nvPr>
            <p:ph idx="2" type="subTitle"/>
          </p:nvPr>
        </p:nvSpPr>
        <p:spPr>
          <a:xfrm>
            <a:off x="1173600" y="2160100"/>
            <a:ext cx="30543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8" name="Google Shape;1688;p41"/>
          <p:cNvSpPr txBox="1"/>
          <p:nvPr>
            <p:ph idx="3" type="body"/>
          </p:nvPr>
        </p:nvSpPr>
        <p:spPr>
          <a:xfrm>
            <a:off x="4916100" y="2391699"/>
            <a:ext cx="30543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689" name="Google Shape;1689;p41"/>
          <p:cNvSpPr txBox="1"/>
          <p:nvPr>
            <p:ph idx="4" type="subTitle"/>
          </p:nvPr>
        </p:nvSpPr>
        <p:spPr>
          <a:xfrm>
            <a:off x="4916100" y="2160100"/>
            <a:ext cx="30543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0" name="Google Shape;1690;p41"/>
          <p:cNvSpPr/>
          <p:nvPr>
            <p:ph idx="5" type="pic"/>
          </p:nvPr>
        </p:nvSpPr>
        <p:spPr>
          <a:xfrm>
            <a:off x="1173600" y="3022475"/>
            <a:ext cx="30543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691" name="Google Shape;1691;p41"/>
          <p:cNvSpPr/>
          <p:nvPr>
            <p:ph idx="6" type="pic"/>
          </p:nvPr>
        </p:nvSpPr>
        <p:spPr>
          <a:xfrm>
            <a:off x="4916100" y="3022475"/>
            <a:ext cx="30543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692" name="Google Shape;1692;p4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1_1_1_1_1_1_1_1_1_1_2_1_1_1_1_1_1_1_1_1_1_1_1_1_1_1_1_1"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695" name="Google Shape;1695;p4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696" name="Google Shape;1696;p4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7" name="Google Shape;1697;p4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8" name="Google Shape;1698;p4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9" name="Google Shape;1699;p4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0" name="Google Shape;1700;p4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1" name="Google Shape;1701;p4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2" name="Google Shape;1702;p4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3" name="Google Shape;1703;p4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4" name="Google Shape;1704;p4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5" name="Google Shape;1705;p4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6" name="Google Shape;1706;p4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7" name="Google Shape;1707;p4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8" name="Google Shape;1708;p4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9" name="Google Shape;1709;p4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0" name="Google Shape;1710;p4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1" name="Google Shape;1711;p4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2" name="Google Shape;1712;p4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3" name="Google Shape;1713;p4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4" name="Google Shape;1714;p4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5" name="Google Shape;1715;p4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6" name="Google Shape;1716;p4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7" name="Google Shape;1717;p4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8" name="Google Shape;1718;p4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9" name="Google Shape;1719;p4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0" name="Google Shape;1720;p4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1" name="Google Shape;1721;p4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2" name="Google Shape;1722;p4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3" name="Google Shape;1723;p4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6" name="Google Shape;1726;p4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7" name="Google Shape;1727;p4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9" name="Google Shape;1729;p4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0" name="Google Shape;1730;p4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1" name="Google Shape;1731;p4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2" name="Google Shape;1732;p4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3" name="Google Shape;1733;p4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4" name="Google Shape;1734;p4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6" name="Google Shape;1736;p4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7" name="Google Shape;1737;p4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8" name="Google Shape;1738;p4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9" name="Google Shape;1739;p4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0" name="Google Shape;1740;p4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1" name="Google Shape;1741;p4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2" name="Google Shape;1742;p4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3" name="Google Shape;1743;p4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4" name="Google Shape;1744;p4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5" name="Google Shape;1745;p4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6" name="Google Shape;1746;p4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7" name="Google Shape;1747;p4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8" name="Google Shape;1748;p4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9" name="Google Shape;1749;p4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0" name="Google Shape;1750;p4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1" name="Google Shape;1751;p4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2" name="Google Shape;1752;p4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3" name="Google Shape;1753;p4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4" name="Google Shape;1754;p4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55" name="Google Shape;1755;p4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42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57" name="Google Shape;1757;p42"/>
          <p:cNvSpPr txBox="1"/>
          <p:nvPr>
            <p:ph idx="1" type="body"/>
          </p:nvPr>
        </p:nvSpPr>
        <p:spPr>
          <a:xfrm>
            <a:off x="423750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58" name="Google Shape;1758;p42"/>
          <p:cNvSpPr txBox="1"/>
          <p:nvPr>
            <p:ph idx="2" type="subTitle"/>
          </p:nvPr>
        </p:nvSpPr>
        <p:spPr>
          <a:xfrm>
            <a:off x="423750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9" name="Google Shape;1759;p42"/>
          <p:cNvSpPr txBox="1"/>
          <p:nvPr>
            <p:ph idx="3" type="body"/>
          </p:nvPr>
        </p:nvSpPr>
        <p:spPr>
          <a:xfrm>
            <a:off x="3276074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60" name="Google Shape;1760;p42"/>
          <p:cNvSpPr txBox="1"/>
          <p:nvPr>
            <p:ph idx="4" type="subTitle"/>
          </p:nvPr>
        </p:nvSpPr>
        <p:spPr>
          <a:xfrm>
            <a:off x="3276071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1" name="Google Shape;1761;p42"/>
          <p:cNvSpPr/>
          <p:nvPr>
            <p:ph idx="5" type="pic"/>
          </p:nvPr>
        </p:nvSpPr>
        <p:spPr>
          <a:xfrm>
            <a:off x="423750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2" name="Google Shape;1762;p42"/>
          <p:cNvSpPr/>
          <p:nvPr>
            <p:ph idx="6" type="pic"/>
          </p:nvPr>
        </p:nvSpPr>
        <p:spPr>
          <a:xfrm>
            <a:off x="3276071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3" name="Google Shape;1763;p42"/>
          <p:cNvSpPr txBox="1"/>
          <p:nvPr>
            <p:ph idx="7" type="body"/>
          </p:nvPr>
        </p:nvSpPr>
        <p:spPr>
          <a:xfrm>
            <a:off x="6128397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64" name="Google Shape;1764;p42"/>
          <p:cNvSpPr txBox="1"/>
          <p:nvPr>
            <p:ph idx="8" type="subTitle"/>
          </p:nvPr>
        </p:nvSpPr>
        <p:spPr>
          <a:xfrm>
            <a:off x="6128391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5" name="Google Shape;1765;p42"/>
          <p:cNvSpPr/>
          <p:nvPr>
            <p:ph idx="9" type="pic"/>
          </p:nvPr>
        </p:nvSpPr>
        <p:spPr>
          <a:xfrm>
            <a:off x="6128391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6" name="Google Shape;1766;p4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1_1_1_1_1_1_1_1_1_1_2_1_1_1_1_1_1_1_1_1_1_1_1_1_1_1_1_1_1"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4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769" name="Google Shape;1769;p4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770" name="Google Shape;1770;p4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1" name="Google Shape;1771;p4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2" name="Google Shape;1772;p4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3" name="Google Shape;1773;p4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4" name="Google Shape;1774;p4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5" name="Google Shape;1775;p4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6" name="Google Shape;1776;p4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7" name="Google Shape;1777;p4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8" name="Google Shape;1778;p4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9" name="Google Shape;1779;p4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0" name="Google Shape;1780;p4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1" name="Google Shape;1781;p4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2" name="Google Shape;1782;p4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3" name="Google Shape;1783;p4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4" name="Google Shape;1784;p4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5" name="Google Shape;1785;p4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6" name="Google Shape;1786;p4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7" name="Google Shape;1787;p4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8" name="Google Shape;1788;p4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9" name="Google Shape;1789;p4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0" name="Google Shape;1790;p4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1" name="Google Shape;1791;p4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2" name="Google Shape;1792;p4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3" name="Google Shape;1793;p4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4" name="Google Shape;1794;p4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5" name="Google Shape;1795;p4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6" name="Google Shape;1796;p4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7" name="Google Shape;1797;p4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8" name="Google Shape;1798;p4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9" name="Google Shape;1799;p4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0" name="Google Shape;1800;p4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1" name="Google Shape;1801;p4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2" name="Google Shape;1802;p4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3" name="Google Shape;1803;p4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4" name="Google Shape;1804;p4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5" name="Google Shape;1805;p4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6" name="Google Shape;1806;p4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7" name="Google Shape;1807;p4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8" name="Google Shape;1808;p4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9" name="Google Shape;1809;p4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0" name="Google Shape;1810;p4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1" name="Google Shape;1811;p4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2" name="Google Shape;1812;p4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3" name="Google Shape;1813;p4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4" name="Google Shape;1814;p4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5" name="Google Shape;1815;p4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6" name="Google Shape;1816;p4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7" name="Google Shape;1817;p4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8" name="Google Shape;1818;p4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9" name="Google Shape;1819;p4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0" name="Google Shape;1820;p4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1" name="Google Shape;1821;p4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2" name="Google Shape;1822;p4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3" name="Google Shape;1823;p4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4" name="Google Shape;1824;p4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5" name="Google Shape;1825;p4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6" name="Google Shape;1826;p4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7" name="Google Shape;1827;p4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8" name="Google Shape;1828;p4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29" name="Google Shape;1829;p4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43"/>
          <p:cNvSpPr/>
          <p:nvPr>
            <p:ph idx="2" type="pic"/>
          </p:nvPr>
        </p:nvSpPr>
        <p:spPr>
          <a:xfrm>
            <a:off x="436350" y="262350"/>
            <a:ext cx="8271300" cy="46188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31" name="Google Shape;1831;p4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1_1_1_1_1_1_1_1_1_1_2_1_1_1_1_1_1_1_1_1_1_1_1_1_1_1_1_1_1_1"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4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834" name="Google Shape;1834;p4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835" name="Google Shape;1835;p44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6" name="Google Shape;1836;p44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7" name="Google Shape;1837;p44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8" name="Google Shape;1838;p44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9" name="Google Shape;1839;p44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0" name="Google Shape;1840;p44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1" name="Google Shape;1841;p44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2" name="Google Shape;1842;p44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3" name="Google Shape;1843;p44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4" name="Google Shape;1844;p44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5" name="Google Shape;1845;p44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6" name="Google Shape;1846;p44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7" name="Google Shape;1847;p44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8" name="Google Shape;1848;p44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9" name="Google Shape;1849;p44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0" name="Google Shape;1850;p44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1" name="Google Shape;1851;p44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2" name="Google Shape;1852;p44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3" name="Google Shape;1853;p44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4" name="Google Shape;1854;p44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5" name="Google Shape;1855;p44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6" name="Google Shape;1856;p44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7" name="Google Shape;1857;p44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8" name="Google Shape;1858;p44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9" name="Google Shape;1859;p44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0" name="Google Shape;1860;p44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1" name="Google Shape;1861;p44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2" name="Google Shape;1862;p44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3" name="Google Shape;1863;p44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4" name="Google Shape;1864;p44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5" name="Google Shape;1865;p44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6" name="Google Shape;1866;p44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7" name="Google Shape;1867;p44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8" name="Google Shape;1868;p44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9" name="Google Shape;1869;p44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0" name="Google Shape;1870;p44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1" name="Google Shape;1871;p44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2" name="Google Shape;1872;p44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6" name="Google Shape;1876;p44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7" name="Google Shape;1877;p44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8" name="Google Shape;1878;p44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9" name="Google Shape;1879;p44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0" name="Google Shape;1880;p44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1" name="Google Shape;1881;p44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2" name="Google Shape;1882;p44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3" name="Google Shape;1883;p44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4" name="Google Shape;1884;p44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5" name="Google Shape;1885;p44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6" name="Google Shape;1886;p44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7" name="Google Shape;1887;p44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8" name="Google Shape;1888;p44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9" name="Google Shape;1889;p44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0" name="Google Shape;1890;p44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1" name="Google Shape;1891;p44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2" name="Google Shape;1892;p44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3" name="Google Shape;1893;p44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94" name="Google Shape;1894;p4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44"/>
          <p:cNvSpPr txBox="1"/>
          <p:nvPr>
            <p:ph type="title"/>
          </p:nvPr>
        </p:nvSpPr>
        <p:spPr>
          <a:xfrm>
            <a:off x="208725" y="344175"/>
            <a:ext cx="8729700" cy="8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96" name="Google Shape;1896;p44"/>
          <p:cNvSpPr/>
          <p:nvPr>
            <p:ph idx="2" type="pic"/>
          </p:nvPr>
        </p:nvSpPr>
        <p:spPr>
          <a:xfrm>
            <a:off x="208725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7" name="Google Shape;1897;p44"/>
          <p:cNvSpPr/>
          <p:nvPr>
            <p:ph idx="3" type="pic"/>
          </p:nvPr>
        </p:nvSpPr>
        <p:spPr>
          <a:xfrm>
            <a:off x="3154251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8" name="Google Shape;1898;p44"/>
          <p:cNvSpPr/>
          <p:nvPr>
            <p:ph idx="4" type="pic"/>
          </p:nvPr>
        </p:nvSpPr>
        <p:spPr>
          <a:xfrm>
            <a:off x="6099777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9" name="Google Shape;1899;p44"/>
          <p:cNvSpPr/>
          <p:nvPr>
            <p:ph idx="5" type="pic"/>
          </p:nvPr>
        </p:nvSpPr>
        <p:spPr>
          <a:xfrm>
            <a:off x="208725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0" name="Google Shape;1900;p44"/>
          <p:cNvSpPr/>
          <p:nvPr>
            <p:ph idx="6" type="pic"/>
          </p:nvPr>
        </p:nvSpPr>
        <p:spPr>
          <a:xfrm>
            <a:off x="3154251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1" name="Google Shape;1901;p44"/>
          <p:cNvSpPr/>
          <p:nvPr>
            <p:ph idx="7" type="pic"/>
          </p:nvPr>
        </p:nvSpPr>
        <p:spPr>
          <a:xfrm>
            <a:off x="6099777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2" name="Google Shape;1902;p44"/>
          <p:cNvSpPr/>
          <p:nvPr>
            <p:ph idx="8" type="pic"/>
          </p:nvPr>
        </p:nvSpPr>
        <p:spPr>
          <a:xfrm>
            <a:off x="208725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3" name="Google Shape;1903;p44"/>
          <p:cNvSpPr/>
          <p:nvPr>
            <p:ph idx="9" type="pic"/>
          </p:nvPr>
        </p:nvSpPr>
        <p:spPr>
          <a:xfrm>
            <a:off x="3154251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4" name="Google Shape;1904;p44"/>
          <p:cNvSpPr/>
          <p:nvPr>
            <p:ph idx="13" type="pic"/>
          </p:nvPr>
        </p:nvSpPr>
        <p:spPr>
          <a:xfrm>
            <a:off x="6099777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5" name="Google Shape;1905;p4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32" Type="http://schemas.openxmlformats.org/officeDocument/2006/relationships/theme" Target="../theme/theme3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57925"/>
            <a:ext cx="641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exend"/>
              <a:buNone/>
              <a:defRPr sz="4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239450" y="2823325"/>
            <a:ext cx="31458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864">
          <p15:clr>
            <a:srgbClr val="E46962"/>
          </p15:clr>
        </p15:guide>
        <p15:guide id="6" pos="196">
          <p15:clr>
            <a:srgbClr val="E46962"/>
          </p15:clr>
        </p15:guide>
        <p15:guide id="7" orient="horz" pos="936">
          <p15:clr>
            <a:srgbClr val="E46962"/>
          </p15:clr>
        </p15:guide>
        <p15:guide id="8" orient="horz" pos="684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3.jpg"/><Relationship Id="rId5" Type="http://schemas.openxmlformats.org/officeDocument/2006/relationships/image" Target="../media/image4.png"/><Relationship Id="rId6" Type="http://schemas.openxmlformats.org/officeDocument/2006/relationships/image" Target="../media/image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.jp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.jpg"/><Relationship Id="rId5" Type="http://schemas.openxmlformats.org/officeDocument/2006/relationships/image" Target="../media/image6.jpg"/><Relationship Id="rId6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0" name="Google Shape;1910;p45"/>
          <p:cNvGrpSpPr/>
          <p:nvPr/>
        </p:nvGrpSpPr>
        <p:grpSpPr>
          <a:xfrm>
            <a:off x="1966534" y="2571650"/>
            <a:ext cx="5210945" cy="2242155"/>
            <a:chOff x="2267909" y="2831175"/>
            <a:chExt cx="4608193" cy="1982804"/>
          </a:xfrm>
        </p:grpSpPr>
        <p:grpSp>
          <p:nvGrpSpPr>
            <p:cNvPr id="1911" name="Google Shape;1911;p45"/>
            <p:cNvGrpSpPr/>
            <p:nvPr/>
          </p:nvGrpSpPr>
          <p:grpSpPr>
            <a:xfrm>
              <a:off x="2267909" y="3080044"/>
              <a:ext cx="4608193" cy="1733935"/>
              <a:chOff x="5485193" y="340487"/>
              <a:chExt cx="3462464" cy="1302829"/>
            </a:xfrm>
          </p:grpSpPr>
          <p:sp>
            <p:nvSpPr>
              <p:cNvPr id="1912" name="Google Shape;1912;p45"/>
              <p:cNvSpPr/>
              <p:nvPr/>
            </p:nvSpPr>
            <p:spPr>
              <a:xfrm>
                <a:off x="5485193" y="340487"/>
                <a:ext cx="3462464" cy="1296479"/>
              </a:xfrm>
              <a:custGeom>
                <a:rect b="b" l="l" r="r" t="t"/>
                <a:pathLst>
                  <a:path extrusionOk="0" h="1296479" w="3462464">
                    <a:moveTo>
                      <a:pt x="0" y="0"/>
                    </a:moveTo>
                    <a:lnTo>
                      <a:pt x="3462464" y="0"/>
                    </a:lnTo>
                    <a:lnTo>
                      <a:pt x="3462464" y="1296480"/>
                    </a:lnTo>
                    <a:lnTo>
                      <a:pt x="0" y="129648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3" name="Google Shape;1913;p45"/>
              <p:cNvSpPr/>
              <p:nvPr/>
            </p:nvSpPr>
            <p:spPr>
              <a:xfrm>
                <a:off x="784021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4" name="Google Shape;1914;p45"/>
              <p:cNvSpPr/>
              <p:nvPr/>
            </p:nvSpPr>
            <p:spPr>
              <a:xfrm>
                <a:off x="802481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5" name="Google Shape;1915;p45"/>
              <p:cNvSpPr/>
              <p:nvPr/>
            </p:nvSpPr>
            <p:spPr>
              <a:xfrm>
                <a:off x="820934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6" name="Google Shape;1916;p45"/>
              <p:cNvSpPr/>
              <p:nvPr/>
            </p:nvSpPr>
            <p:spPr>
              <a:xfrm>
                <a:off x="839393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7" name="Google Shape;1917;p45"/>
              <p:cNvSpPr/>
              <p:nvPr/>
            </p:nvSpPr>
            <p:spPr>
              <a:xfrm>
                <a:off x="857853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8" name="Google Shape;1918;p45"/>
              <p:cNvSpPr/>
              <p:nvPr/>
            </p:nvSpPr>
            <p:spPr>
              <a:xfrm>
                <a:off x="876306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9" name="Google Shape;1919;p45"/>
              <p:cNvSpPr/>
              <p:nvPr/>
            </p:nvSpPr>
            <p:spPr>
              <a:xfrm>
                <a:off x="675500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0" name="Google Shape;1920;p45"/>
              <p:cNvSpPr/>
              <p:nvPr/>
            </p:nvSpPr>
            <p:spPr>
              <a:xfrm>
                <a:off x="693959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1" name="Google Shape;1921;p45"/>
              <p:cNvSpPr/>
              <p:nvPr/>
            </p:nvSpPr>
            <p:spPr>
              <a:xfrm>
                <a:off x="712412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2" name="Google Shape;1922;p45"/>
              <p:cNvSpPr/>
              <p:nvPr/>
            </p:nvSpPr>
            <p:spPr>
              <a:xfrm>
                <a:off x="730872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3" name="Google Shape;1923;p45"/>
              <p:cNvSpPr/>
              <p:nvPr/>
            </p:nvSpPr>
            <p:spPr>
              <a:xfrm>
                <a:off x="749331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4" name="Google Shape;1924;p45"/>
              <p:cNvSpPr/>
              <p:nvPr/>
            </p:nvSpPr>
            <p:spPr>
              <a:xfrm>
                <a:off x="7677911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5" name="Google Shape;1925;p45"/>
              <p:cNvSpPr/>
              <p:nvPr/>
            </p:nvSpPr>
            <p:spPr>
              <a:xfrm>
                <a:off x="566978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6" name="Google Shape;1926;p45"/>
              <p:cNvSpPr/>
              <p:nvPr/>
            </p:nvSpPr>
            <p:spPr>
              <a:xfrm>
                <a:off x="585438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7" name="Google Shape;1927;p45"/>
              <p:cNvSpPr/>
              <p:nvPr/>
            </p:nvSpPr>
            <p:spPr>
              <a:xfrm>
                <a:off x="603897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8" name="Google Shape;1928;p45"/>
              <p:cNvSpPr/>
              <p:nvPr/>
            </p:nvSpPr>
            <p:spPr>
              <a:xfrm>
                <a:off x="622350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9" name="Google Shape;1929;p45"/>
              <p:cNvSpPr/>
              <p:nvPr/>
            </p:nvSpPr>
            <p:spPr>
              <a:xfrm>
                <a:off x="640810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0" name="Google Shape;1930;p45"/>
              <p:cNvSpPr/>
              <p:nvPr/>
            </p:nvSpPr>
            <p:spPr>
              <a:xfrm>
                <a:off x="659269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1" name="Google Shape;1931;p45"/>
              <p:cNvSpPr/>
              <p:nvPr/>
            </p:nvSpPr>
            <p:spPr>
              <a:xfrm>
                <a:off x="5485193" y="525653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2" name="Google Shape;1932;p45"/>
              <p:cNvSpPr/>
              <p:nvPr/>
            </p:nvSpPr>
            <p:spPr>
              <a:xfrm>
                <a:off x="5485193" y="1451737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3" name="Google Shape;1933;p45"/>
              <p:cNvSpPr/>
              <p:nvPr/>
            </p:nvSpPr>
            <p:spPr>
              <a:xfrm>
                <a:off x="5485193" y="1636966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4" name="Google Shape;1934;p45"/>
              <p:cNvSpPr/>
              <p:nvPr/>
            </p:nvSpPr>
            <p:spPr>
              <a:xfrm>
                <a:off x="5485193" y="1266507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5" name="Google Shape;1935;p45"/>
              <p:cNvSpPr/>
              <p:nvPr/>
            </p:nvSpPr>
            <p:spPr>
              <a:xfrm>
                <a:off x="5485193" y="1081278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6" name="Google Shape;1936;p45"/>
              <p:cNvSpPr/>
              <p:nvPr/>
            </p:nvSpPr>
            <p:spPr>
              <a:xfrm>
                <a:off x="5485193" y="896112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7" name="Google Shape;1937;p45"/>
              <p:cNvSpPr/>
              <p:nvPr/>
            </p:nvSpPr>
            <p:spPr>
              <a:xfrm>
                <a:off x="5485193" y="710882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</p:grpSp>
        <p:sp>
          <p:nvSpPr>
            <p:cNvPr id="1938" name="Google Shape;1938;p45"/>
            <p:cNvSpPr/>
            <p:nvPr/>
          </p:nvSpPr>
          <p:spPr>
            <a:xfrm>
              <a:off x="2764500" y="3326025"/>
              <a:ext cx="1195167" cy="737592"/>
            </a:xfrm>
            <a:custGeom>
              <a:rect b="b" l="l" r="r" t="t"/>
              <a:pathLst>
                <a:path extrusionOk="0" h="555625" w="922909">
                  <a:moveTo>
                    <a:pt x="0" y="0"/>
                  </a:moveTo>
                  <a:lnTo>
                    <a:pt x="922909" y="0"/>
                  </a:lnTo>
                  <a:lnTo>
                    <a:pt x="922909" y="555625"/>
                  </a:lnTo>
                  <a:lnTo>
                    <a:pt x="0" y="5556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39" name="Google Shape;1939;p45"/>
            <p:cNvSpPr/>
            <p:nvPr/>
          </p:nvSpPr>
          <p:spPr>
            <a:xfrm>
              <a:off x="5406200" y="2831175"/>
              <a:ext cx="974139" cy="985252"/>
            </a:xfrm>
            <a:custGeom>
              <a:rect b="b" l="l" r="r" t="t"/>
              <a:pathLst>
                <a:path extrusionOk="0" h="740791" w="740790">
                  <a:moveTo>
                    <a:pt x="740791" y="370395"/>
                  </a:moveTo>
                  <a:cubicBezTo>
                    <a:pt x="740791" y="574959"/>
                    <a:pt x="574959" y="740791"/>
                    <a:pt x="370396" y="740791"/>
                  </a:cubicBezTo>
                  <a:cubicBezTo>
                    <a:pt x="165832" y="740791"/>
                    <a:pt x="0" y="574959"/>
                    <a:pt x="0" y="370395"/>
                  </a:cubicBezTo>
                  <a:cubicBezTo>
                    <a:pt x="0" y="165832"/>
                    <a:pt x="165832" y="0"/>
                    <a:pt x="370396" y="0"/>
                  </a:cubicBezTo>
                  <a:cubicBezTo>
                    <a:pt x="574959" y="0"/>
                    <a:pt x="740791" y="165832"/>
                    <a:pt x="740791" y="370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40" name="Google Shape;1940;p45"/>
            <p:cNvSpPr/>
            <p:nvPr/>
          </p:nvSpPr>
          <p:spPr>
            <a:xfrm>
              <a:off x="4203775" y="3816425"/>
              <a:ext cx="736446" cy="738062"/>
            </a:xfrm>
            <a:custGeom>
              <a:rect b="b" l="l" r="r" t="t"/>
              <a:pathLst>
                <a:path extrusionOk="0" h="581151" w="553719">
                  <a:moveTo>
                    <a:pt x="553720" y="581152"/>
                  </a:moveTo>
                  <a:lnTo>
                    <a:pt x="0" y="581152"/>
                  </a:lnTo>
                  <a:lnTo>
                    <a:pt x="0" y="0"/>
                  </a:lnTo>
                  <a:lnTo>
                    <a:pt x="553720" y="581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41" name="Google Shape;1941;p45"/>
          <p:cNvSpPr txBox="1"/>
          <p:nvPr>
            <p:ph idx="1" type="body"/>
          </p:nvPr>
        </p:nvSpPr>
        <p:spPr>
          <a:xfrm>
            <a:off x="7895425" y="-39600"/>
            <a:ext cx="113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45"/>
          <p:cNvSpPr txBox="1"/>
          <p:nvPr>
            <p:ph type="title"/>
          </p:nvPr>
        </p:nvSpPr>
        <p:spPr>
          <a:xfrm>
            <a:off x="0" y="344175"/>
            <a:ext cx="91440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>
                <a:latin typeface="Arial"/>
                <a:ea typeface="Arial"/>
                <a:cs typeface="Arial"/>
                <a:sym typeface="Arial"/>
              </a:rPr>
              <a:t>What is Information? 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>
                <a:latin typeface="Arial"/>
                <a:ea typeface="Arial"/>
                <a:cs typeface="Arial"/>
                <a:sym typeface="Arial"/>
              </a:rPr>
              <a:t>Or: 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>
                <a:latin typeface="Arial"/>
                <a:ea typeface="Arial"/>
                <a:cs typeface="Arial"/>
                <a:sym typeface="Arial"/>
              </a:rPr>
              <a:t>The Evolution of Computing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43" name="Google Shape;1943;p45"/>
          <p:cNvSpPr txBox="1"/>
          <p:nvPr>
            <p:ph idx="3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Kuhl</a:t>
            </a:r>
            <a:r>
              <a:rPr b="1" lang="en"/>
              <a:t> </a:t>
            </a:r>
            <a:endParaRPr/>
          </a:p>
        </p:txBody>
      </p:sp>
      <p:sp>
        <p:nvSpPr>
          <p:cNvPr id="1944" name="Google Shape;1944;p45"/>
          <p:cNvSpPr txBox="1"/>
          <p:nvPr>
            <p:ph idx="4" type="body"/>
          </p:nvPr>
        </p:nvSpPr>
        <p:spPr>
          <a:xfrm>
            <a:off x="940775" y="-39600"/>
            <a:ext cx="38103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CS118   Spring ‘24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46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Intuitively</a:t>
            </a:r>
            <a:endParaRPr/>
          </a:p>
        </p:txBody>
      </p:sp>
      <p:sp>
        <p:nvSpPr>
          <p:cNvPr id="1950" name="Google Shape;1950;p46"/>
          <p:cNvSpPr txBox="1"/>
          <p:nvPr>
            <p:ph type="title"/>
          </p:nvPr>
        </p:nvSpPr>
        <p:spPr>
          <a:xfrm>
            <a:off x="208725" y="344175"/>
            <a:ext cx="61677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Information?</a:t>
            </a:r>
            <a:endParaRPr/>
          </a:p>
        </p:txBody>
      </p:sp>
      <p:sp>
        <p:nvSpPr>
          <p:cNvPr id="1951" name="Google Shape;1951;p46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is something that passes meaning from one party to another, organization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 from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Math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-&gt; Electrical Engineering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-&gt; Computer Science</a:t>
            </a:r>
            <a:endParaRPr/>
          </a:p>
        </p:txBody>
      </p:sp>
      <p:sp>
        <p:nvSpPr>
          <p:cNvPr id="1952" name="Google Shape;1952;p46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is a measure of the reduction of uncertainty that some given data provides.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(this is confusing and weird)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measure? - a bit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comprises bits?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 = -</a:t>
            </a:r>
            <a:r>
              <a:rPr lang="en"/>
              <a:t>𝚺 </a:t>
            </a:r>
            <a:r>
              <a:rPr i="1" lang="en"/>
              <a:t>p</a:t>
            </a:r>
            <a:r>
              <a:rPr baseline="-25000" i="1" lang="en"/>
              <a:t>i </a:t>
            </a:r>
            <a:r>
              <a:rPr lang="en"/>
              <a:t>log</a:t>
            </a:r>
            <a:r>
              <a:rPr baseline="-25000" lang="en"/>
              <a:t>2</a:t>
            </a:r>
            <a:r>
              <a:rPr i="1" lang="en"/>
              <a:t>p</a:t>
            </a:r>
            <a:r>
              <a:rPr baseline="-25000" i="1" lang="en"/>
              <a:t>i</a:t>
            </a:r>
            <a:endParaRPr baseline="-25000"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Boolean Algebra</a:t>
            </a:r>
            <a:endParaRPr/>
          </a:p>
        </p:txBody>
      </p:sp>
      <p:sp>
        <p:nvSpPr>
          <p:cNvPr id="1953" name="Google Shape;1953;p46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Mathematically</a:t>
            </a:r>
            <a:endParaRPr/>
          </a:p>
        </p:txBody>
      </p:sp>
      <p:sp>
        <p:nvSpPr>
          <p:cNvPr id="1954" name="Google Shape;1954;p46"/>
          <p:cNvSpPr txBox="1"/>
          <p:nvPr>
            <p:ph idx="5" type="body"/>
          </p:nvPr>
        </p:nvSpPr>
        <p:spPr>
          <a:xfrm>
            <a:off x="4792425" y="2751950"/>
            <a:ext cx="1870500" cy="23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Base 10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Base 12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Base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Letters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■ - not much information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こんにちは </a:t>
            </a:r>
            <a:r>
              <a:rPr lang="en"/>
              <a:t> lots of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Colors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Grey - not much information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Green/Red lots of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Sounds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White noise - not much information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Police Siren - too much information :(</a:t>
            </a:r>
            <a:endParaRPr/>
          </a:p>
        </p:txBody>
      </p:sp>
      <p:sp>
        <p:nvSpPr>
          <p:cNvPr id="1955" name="Google Shape;1955;p46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Representation	</a:t>
            </a:r>
            <a:endParaRPr/>
          </a:p>
        </p:txBody>
      </p:sp>
      <p:pic>
        <p:nvPicPr>
          <p:cNvPr id="1956" name="Google Shape;19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926" y="2160100"/>
            <a:ext cx="2271125" cy="2474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46"/>
          <p:cNvSpPr txBox="1"/>
          <p:nvPr/>
        </p:nvSpPr>
        <p:spPr>
          <a:xfrm>
            <a:off x="7098400" y="4685650"/>
            <a:ext cx="1704600" cy="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Claude Shannon and his mouse</a:t>
            </a:r>
            <a:endParaRPr sz="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47"/>
          <p:cNvSpPr txBox="1"/>
          <p:nvPr>
            <p:ph type="title"/>
          </p:nvPr>
        </p:nvSpPr>
        <p:spPr>
          <a:xfrm>
            <a:off x="208725" y="344175"/>
            <a:ext cx="82710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Transfer Information?</a:t>
            </a:r>
            <a:endParaRPr/>
          </a:p>
        </p:txBody>
      </p:sp>
      <p:sp>
        <p:nvSpPr>
          <p:cNvPr id="1963" name="Google Shape;1963;p47"/>
          <p:cNvSpPr txBox="1"/>
          <p:nvPr>
            <p:ph idx="1" type="body"/>
          </p:nvPr>
        </p:nvSpPr>
        <p:spPr>
          <a:xfrm>
            <a:off x="208725" y="3860350"/>
            <a:ext cx="1870500" cy="6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18th century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to 5 miles</a:t>
            </a:r>
            <a:endParaRPr/>
          </a:p>
        </p:txBody>
      </p:sp>
      <p:sp>
        <p:nvSpPr>
          <p:cNvPr id="1964" name="Google Shape;1964;p47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African Talking Drum</a:t>
            </a:r>
            <a:endParaRPr/>
          </a:p>
        </p:txBody>
      </p:sp>
      <p:sp>
        <p:nvSpPr>
          <p:cNvPr id="1965" name="Google Shape;1965;p47"/>
          <p:cNvSpPr txBox="1"/>
          <p:nvPr>
            <p:ph idx="3" type="body"/>
          </p:nvPr>
        </p:nvSpPr>
        <p:spPr>
          <a:xfrm>
            <a:off x="2500588" y="3860350"/>
            <a:ext cx="20082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1838 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Cooke &amp; Wheatstone (UK)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Morse, Gale &amp; Vail (US)</a:t>
            </a:r>
            <a:endParaRPr/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SzPts val="800"/>
              <a:buChar char="-"/>
            </a:pPr>
            <a:r>
              <a:rPr lang="en"/>
              <a:t>Morse Code!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 patient waiter is no loser”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Several Hundred Yards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 </a:t>
            </a:r>
            <a:r>
              <a:rPr lang="en"/>
              <a:t>Relay = 10 miles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^^^ What is a Relay (Repeater)?!?!</a:t>
            </a:r>
            <a:endParaRPr/>
          </a:p>
        </p:txBody>
      </p:sp>
      <p:sp>
        <p:nvSpPr>
          <p:cNvPr id="1966" name="Google Shape;1966;p47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Telegraph</a:t>
            </a:r>
            <a:endParaRPr/>
          </a:p>
        </p:txBody>
      </p:sp>
      <p:sp>
        <p:nvSpPr>
          <p:cNvPr id="1967" name="Google Shape;1967;p47"/>
          <p:cNvSpPr txBox="1"/>
          <p:nvPr>
            <p:ph idx="5" type="body"/>
          </p:nvPr>
        </p:nvSpPr>
        <p:spPr>
          <a:xfrm>
            <a:off x="4768350" y="3907625"/>
            <a:ext cx="19335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1876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Alexander Graham Bell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American Telephone &amp; </a:t>
            </a:r>
            <a:r>
              <a:rPr lang="en"/>
              <a:t>Telegraph Co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"Mr. Watson—Come here—I want to see you"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75% of the living population now has a phone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8" name="Google Shape;1968;p47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Telephone</a:t>
            </a:r>
            <a:endParaRPr/>
          </a:p>
        </p:txBody>
      </p:sp>
      <p:sp>
        <p:nvSpPr>
          <p:cNvPr id="1969" name="Google Shape;1969;p47"/>
          <p:cNvSpPr txBox="1"/>
          <p:nvPr>
            <p:ph idx="7" type="body"/>
          </p:nvPr>
        </p:nvSpPr>
        <p:spPr>
          <a:xfrm>
            <a:off x="7084275" y="4091200"/>
            <a:ext cx="18705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1975-1990 ARPANET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TCP/IP</a:t>
            </a:r>
            <a:endParaRPr/>
          </a:p>
        </p:txBody>
      </p:sp>
      <p:sp>
        <p:nvSpPr>
          <p:cNvPr id="1970" name="Google Shape;1970;p47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</a:t>
            </a:r>
            <a:endParaRPr/>
          </a:p>
        </p:txBody>
      </p:sp>
      <p:pic>
        <p:nvPicPr>
          <p:cNvPr id="1971" name="Google Shape;197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5" y="2571750"/>
            <a:ext cx="2194050" cy="123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7998" y="2571750"/>
            <a:ext cx="1933373" cy="128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8350" y="2571750"/>
            <a:ext cx="1716676" cy="128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 illustration of a boy riding a keyboard with the word internet on the top (Provided by Tenor)" id="1974" name="Google Shape;197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2100" y="2571750"/>
            <a:ext cx="1535876" cy="14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48"/>
          <p:cNvSpPr txBox="1"/>
          <p:nvPr>
            <p:ph type="title"/>
          </p:nvPr>
        </p:nvSpPr>
        <p:spPr>
          <a:xfrm>
            <a:off x="208725" y="344175"/>
            <a:ext cx="6167700" cy="1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Amplification!</a:t>
            </a:r>
            <a:endParaRPr/>
          </a:p>
        </p:txBody>
      </p:sp>
      <p:sp>
        <p:nvSpPr>
          <p:cNvPr id="1980" name="Google Shape;1980;p48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1" name="Google Shape;1981;p48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Vacuum tubes</a:t>
            </a:r>
            <a:endParaRPr/>
          </a:p>
        </p:txBody>
      </p:sp>
      <p:sp>
        <p:nvSpPr>
          <p:cNvPr id="1982" name="Google Shape;1982;p48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3" name="Google Shape;1983;p48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Contact Transistor</a:t>
            </a:r>
            <a:endParaRPr/>
          </a:p>
        </p:txBody>
      </p:sp>
      <p:sp>
        <p:nvSpPr>
          <p:cNvPr id="1984" name="Google Shape;1984;p48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48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Bipolar Junction Transistor</a:t>
            </a:r>
            <a:endParaRPr/>
          </a:p>
        </p:txBody>
      </p:sp>
      <p:sp>
        <p:nvSpPr>
          <p:cNvPr id="1986" name="Google Shape;1986;p48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FinFET Transistor</a:t>
            </a:r>
            <a:endParaRPr/>
          </a:p>
        </p:txBody>
      </p:sp>
      <p:pic>
        <p:nvPicPr>
          <p:cNvPr id="1987" name="Google Shape;198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5450" y="2751950"/>
            <a:ext cx="1860751" cy="18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725" y="2781000"/>
            <a:ext cx="1855301" cy="185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0025" y="2751950"/>
            <a:ext cx="1855300" cy="18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3775" y="2834437"/>
            <a:ext cx="2211500" cy="14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p49"/>
          <p:cNvSpPr txBox="1"/>
          <p:nvPr>
            <p:ph type="title"/>
          </p:nvPr>
        </p:nvSpPr>
        <p:spPr>
          <a:xfrm>
            <a:off x="208725" y="344175"/>
            <a:ext cx="61677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Computer</a:t>
            </a:r>
            <a:endParaRPr/>
          </a:p>
        </p:txBody>
      </p:sp>
      <p:sp>
        <p:nvSpPr>
          <p:cNvPr id="1996" name="Google Shape;1996;p49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Sumerian </a:t>
            </a:r>
            <a:r>
              <a:rPr lang="en"/>
              <a:t>Mathematical</a:t>
            </a:r>
            <a:r>
              <a:rPr lang="en"/>
              <a:t> Tablets</a:t>
            </a:r>
            <a:endParaRPr/>
          </a:p>
        </p:txBody>
      </p:sp>
      <p:sp>
        <p:nvSpPr>
          <p:cNvPr id="1997" name="Google Shape;1997;p49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Abacus</a:t>
            </a:r>
            <a:endParaRPr/>
          </a:p>
        </p:txBody>
      </p:sp>
      <p:sp>
        <p:nvSpPr>
          <p:cNvPr id="1998" name="Google Shape;1998;p49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49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Babbage’s “Difference Engine”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49"/>
          <p:cNvSpPr txBox="1"/>
          <p:nvPr>
            <p:ph idx="7" type="body"/>
          </p:nvPr>
        </p:nvSpPr>
        <p:spPr>
          <a:xfrm>
            <a:off x="7084275" y="414245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Cost $17B in today’s money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half of the Manhattan Project (~$30B)</a:t>
            </a:r>
            <a:endParaRPr/>
          </a:p>
        </p:txBody>
      </p:sp>
      <p:sp>
        <p:nvSpPr>
          <p:cNvPr id="2001" name="Google Shape;2001;p49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Norden Bombsight</a:t>
            </a:r>
            <a:endParaRPr/>
          </a:p>
        </p:txBody>
      </p:sp>
      <p:pic>
        <p:nvPicPr>
          <p:cNvPr id="2002" name="Google Shape;200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75" y="2942088"/>
            <a:ext cx="2159000" cy="15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2414" y="2751950"/>
            <a:ext cx="1693375" cy="22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9475" y="2803475"/>
            <a:ext cx="2312700" cy="167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1226" y="2751949"/>
            <a:ext cx="2048476" cy="136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50"/>
          <p:cNvSpPr txBox="1"/>
          <p:nvPr>
            <p:ph type="title"/>
          </p:nvPr>
        </p:nvSpPr>
        <p:spPr>
          <a:xfrm>
            <a:off x="208725" y="344175"/>
            <a:ext cx="6167700" cy="26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What is a Computer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50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Imaginary computer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Proves  what is and is not computable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Tape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Represents infinite memory.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Read/Write Head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Moves left or right to read or write symbols.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State Register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Tracks the machine's current state.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Transition Function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Governs the behavior based on current state and tape symbol.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50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Turing Machine</a:t>
            </a:r>
            <a:endParaRPr/>
          </a:p>
        </p:txBody>
      </p:sp>
      <p:sp>
        <p:nvSpPr>
          <p:cNvPr id="2013" name="Google Shape;2013;p50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for </a:t>
            </a:r>
            <a:r>
              <a:rPr lang="en"/>
              <a:t>how a physical computer can be organized to perform computations.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Central Processing Unit (CPU)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Executes instructions.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Memory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Stores both instructions (program) and data.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Sequential Operation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Executes one instruction at a time in a fetch-decode-execute cycle.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Single Shared Storage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: Combines program and data storage (unified memory).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4" name="Google Shape;2014;p50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Von Neumann</a:t>
            </a:r>
            <a:endParaRPr/>
          </a:p>
        </p:txBody>
      </p:sp>
      <p:pic>
        <p:nvPicPr>
          <p:cNvPr id="2015" name="Google Shape;201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096" y="2103175"/>
            <a:ext cx="2176277" cy="3040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3421" y="2242313"/>
            <a:ext cx="2176278" cy="2762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t To Know Me">
  <a:themeElements>
    <a:clrScheme name="Simple Light">
      <a:dk1>
        <a:srgbClr val="000000"/>
      </a:dk1>
      <a:lt1>
        <a:srgbClr val="4F4F4F"/>
      </a:lt1>
      <a:dk2>
        <a:srgbClr val="E7E7E7"/>
      </a:dk2>
      <a:lt2>
        <a:srgbClr val="FFFFFF"/>
      </a:lt2>
      <a:accent1>
        <a:srgbClr val="F4F2F2"/>
      </a:accent1>
      <a:accent2>
        <a:srgbClr val="119BFE"/>
      </a:accent2>
      <a:accent3>
        <a:srgbClr val="FF6B4D"/>
      </a:accent3>
      <a:accent4>
        <a:srgbClr val="28C840"/>
      </a:accent4>
      <a:accent5>
        <a:srgbClr val="FFC600"/>
      </a:accent5>
      <a:accent6>
        <a:srgbClr val="CCCCCC"/>
      </a:accent6>
      <a:hlink>
        <a:srgbClr val="E2AFD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