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0" r:id="rId4"/>
    <p:sldMasterId id="214748369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Lexend Light"/>
      <p:regular r:id="rId19"/>
      <p:bold r:id="rId20"/>
    </p:embeddedFont>
    <p:embeddedFont>
      <p:font typeface="Lexend"/>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exendLight-bold.fntdata"/><Relationship Id="rId22" Type="http://schemas.openxmlformats.org/officeDocument/2006/relationships/font" Target="fonts/Lexend-bold.fntdata"/><Relationship Id="rId21" Type="http://schemas.openxmlformats.org/officeDocument/2006/relationships/font" Target="fonts/Lexend-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LexendLight-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6" name="Shape 1906"/>
        <p:cNvGrpSpPr/>
        <p:nvPr/>
      </p:nvGrpSpPr>
      <p:grpSpPr>
        <a:xfrm>
          <a:off x="0" y="0"/>
          <a:ext cx="0" cy="0"/>
          <a:chOff x="0" y="0"/>
          <a:chExt cx="0" cy="0"/>
        </a:xfrm>
      </p:grpSpPr>
      <p:sp>
        <p:nvSpPr>
          <p:cNvPr id="1907" name="Google Shape;1907;g2d5e4c5e6f4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8" name="Google Shape;1908;g2d5e4c5e6f4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2d8010142b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2d8010142b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58 years, first manned flight on earth to first manned flight in space (low earth orbit)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4" name="Shape 1964"/>
        <p:cNvGrpSpPr/>
        <p:nvPr/>
      </p:nvGrpSpPr>
      <p:grpSpPr>
        <a:xfrm>
          <a:off x="0" y="0"/>
          <a:ext cx="0" cy="0"/>
          <a:chOff x="0" y="0"/>
          <a:chExt cx="0" cy="0"/>
        </a:xfrm>
      </p:grpSpPr>
      <p:sp>
        <p:nvSpPr>
          <p:cNvPr id="1965" name="Google Shape;1965;g2d8010142b3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6" name="Google Shape;1966;g2d8010142b3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g2d8010142b3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9" name="Google Shape;1979;g2d8010142b3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Technology advances exponentially (note y-axis is log scale), not linearly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1" name="Shape 1991"/>
        <p:cNvGrpSpPr/>
        <p:nvPr/>
      </p:nvGrpSpPr>
      <p:grpSpPr>
        <a:xfrm>
          <a:off x="0" y="0"/>
          <a:ext cx="0" cy="0"/>
          <a:chOff x="0" y="0"/>
          <a:chExt cx="0" cy="0"/>
        </a:xfrm>
      </p:grpSpPr>
      <p:sp>
        <p:nvSpPr>
          <p:cNvPr id="1992" name="Google Shape;1992;g31a907fd5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3" name="Google Shape;1993;g31a907fd5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ARM is a spin-off of Acorn computers, and a joint venture w/ Apple.</a:t>
            </a:r>
            <a:endParaRPr/>
          </a:p>
          <a:p>
            <a:pPr indent="-298450" lvl="0" marL="457200" rtl="0" algn="l">
              <a:spcBef>
                <a:spcPts val="0"/>
              </a:spcBef>
              <a:spcAft>
                <a:spcPts val="0"/>
              </a:spcAft>
              <a:buSzPts val="1100"/>
              <a:buChar char="-"/>
            </a:pPr>
            <a:r>
              <a:rPr lang="en"/>
              <a:t>Apple left the x86_64 family of intel desktop </a:t>
            </a:r>
            <a:r>
              <a:rPr lang="en"/>
              <a:t>processors</a:t>
            </a:r>
            <a:r>
              <a:rPr lang="en"/>
              <a:t> opting for arm64 in the M-series chips</a:t>
            </a:r>
            <a:endParaRPr/>
          </a:p>
          <a:p>
            <a:pPr indent="-298450" lvl="0" marL="457200" rtl="0" algn="l">
              <a:spcBef>
                <a:spcPts val="0"/>
              </a:spcBef>
              <a:spcAft>
                <a:spcPts val="0"/>
              </a:spcAft>
              <a:buSzPts val="1100"/>
              <a:buChar char="-"/>
            </a:pPr>
            <a:r>
              <a:rPr lang="en"/>
              <a:t>All iphones have been on the arm microprocessor architecture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rPr lang="en"/>
              <a:t>Technical Comparisons:</a:t>
            </a:r>
            <a:endParaRPr/>
          </a:p>
          <a:p>
            <a:pPr indent="-298450" lvl="0" marL="457200" rtl="0" algn="l">
              <a:lnSpc>
                <a:spcPct val="115000"/>
              </a:lnSpc>
              <a:spcBef>
                <a:spcPts val="1200"/>
              </a:spcBef>
              <a:spcAft>
                <a:spcPts val="0"/>
              </a:spcAft>
              <a:buClr>
                <a:schemeClr val="dk1"/>
              </a:buClr>
              <a:buSzPts val="1100"/>
              <a:buAutoNum type="arabicPeriod"/>
            </a:pPr>
            <a:r>
              <a:rPr lang="en"/>
              <a:t>Instruction Set Philosophy</a:t>
            </a:r>
            <a:endParaRPr/>
          </a:p>
          <a:p>
            <a:pPr indent="-298450" lvl="1" marL="914400" rtl="0" algn="l">
              <a:lnSpc>
                <a:spcPct val="115000"/>
              </a:lnSpc>
              <a:spcBef>
                <a:spcPts val="0"/>
              </a:spcBef>
              <a:spcAft>
                <a:spcPts val="0"/>
              </a:spcAft>
              <a:buClr>
                <a:schemeClr val="dk1"/>
              </a:buClr>
              <a:buSzPts val="1100"/>
              <a:buChar char="○"/>
            </a:pPr>
            <a:r>
              <a:rPr lang="en"/>
              <a:t>x86: Complex instructions that can execute multiple operations, variable instruction length</a:t>
            </a:r>
            <a:endParaRPr/>
          </a:p>
          <a:p>
            <a:pPr indent="-298450" lvl="1" marL="914400" rtl="0" algn="l">
              <a:lnSpc>
                <a:spcPct val="115000"/>
              </a:lnSpc>
              <a:spcBef>
                <a:spcPts val="0"/>
              </a:spcBef>
              <a:spcAft>
                <a:spcPts val="0"/>
              </a:spcAft>
              <a:buClr>
                <a:schemeClr val="dk1"/>
              </a:buClr>
              <a:buSzPts val="1100"/>
              <a:buChar char="○"/>
            </a:pPr>
            <a:r>
              <a:rPr lang="en"/>
              <a:t>ARM: Fixed-length instructions, emphasis on simplicity and predictability</a:t>
            </a:r>
            <a:endParaRPr/>
          </a:p>
          <a:p>
            <a:pPr indent="-298450" lvl="1" marL="914400" rtl="0" algn="l">
              <a:lnSpc>
                <a:spcPct val="115000"/>
              </a:lnSpc>
              <a:spcBef>
                <a:spcPts val="0"/>
              </a:spcBef>
              <a:spcAft>
                <a:spcPts val="0"/>
              </a:spcAft>
              <a:buClr>
                <a:schemeClr val="dk1"/>
              </a:buClr>
              <a:buSzPts val="1100"/>
              <a:buChar char="○"/>
            </a:pPr>
            <a:r>
              <a:rPr lang="en"/>
              <a:t>RISC-V: Minimal base instruction set with standardized extensions</a:t>
            </a:r>
            <a:endParaRPr/>
          </a:p>
          <a:p>
            <a:pPr indent="-298450" lvl="0" marL="457200" rtl="0" algn="l">
              <a:lnSpc>
                <a:spcPct val="115000"/>
              </a:lnSpc>
              <a:spcBef>
                <a:spcPts val="0"/>
              </a:spcBef>
              <a:spcAft>
                <a:spcPts val="0"/>
              </a:spcAft>
              <a:buClr>
                <a:schemeClr val="dk1"/>
              </a:buClr>
              <a:buSzPts val="1100"/>
              <a:buAutoNum type="arabicPeriod"/>
            </a:pPr>
            <a:r>
              <a:rPr lang="en"/>
              <a:t>Market Strategy</a:t>
            </a:r>
            <a:endParaRPr/>
          </a:p>
          <a:p>
            <a:pPr indent="-298450" lvl="1" marL="914400" rtl="0" algn="l">
              <a:lnSpc>
                <a:spcPct val="115000"/>
              </a:lnSpc>
              <a:spcBef>
                <a:spcPts val="0"/>
              </a:spcBef>
              <a:spcAft>
                <a:spcPts val="0"/>
              </a:spcAft>
              <a:buClr>
                <a:schemeClr val="dk1"/>
              </a:buClr>
              <a:buSzPts val="1100"/>
              <a:buChar char="○"/>
            </a:pPr>
            <a:r>
              <a:rPr lang="en"/>
              <a:t>x86: Intel/AMD duopoly, fully integrated design and manufacturing</a:t>
            </a:r>
            <a:endParaRPr/>
          </a:p>
          <a:p>
            <a:pPr indent="-298450" lvl="1" marL="914400" rtl="0" algn="l">
              <a:lnSpc>
                <a:spcPct val="115000"/>
              </a:lnSpc>
              <a:spcBef>
                <a:spcPts val="0"/>
              </a:spcBef>
              <a:spcAft>
                <a:spcPts val="0"/>
              </a:spcAft>
              <a:buClr>
                <a:schemeClr val="dk1"/>
              </a:buClr>
              <a:buSzPts val="1100"/>
              <a:buChar char="○"/>
            </a:pPr>
            <a:r>
              <a:rPr lang="en"/>
              <a:t>ARM: IP licensing model, allows customization by licensees</a:t>
            </a:r>
            <a:endParaRPr/>
          </a:p>
          <a:p>
            <a:pPr indent="-298450" lvl="1" marL="914400" rtl="0" algn="l">
              <a:lnSpc>
                <a:spcPct val="115000"/>
              </a:lnSpc>
              <a:spcBef>
                <a:spcPts val="0"/>
              </a:spcBef>
              <a:spcAft>
                <a:spcPts val="0"/>
              </a:spcAft>
              <a:buClr>
                <a:schemeClr val="dk1"/>
              </a:buClr>
              <a:buSzPts val="1100"/>
              <a:buChar char="○"/>
            </a:pPr>
            <a:r>
              <a:rPr lang="en"/>
              <a:t>RISC-V: Open-source, community-driven development</a:t>
            </a:r>
            <a:endParaRPr/>
          </a:p>
          <a:p>
            <a:pPr indent="-298450" lvl="0" marL="457200" rtl="0" algn="l">
              <a:lnSpc>
                <a:spcPct val="115000"/>
              </a:lnSpc>
              <a:spcBef>
                <a:spcPts val="0"/>
              </a:spcBef>
              <a:spcAft>
                <a:spcPts val="0"/>
              </a:spcAft>
              <a:buClr>
                <a:schemeClr val="dk1"/>
              </a:buClr>
              <a:buSzPts val="1100"/>
              <a:buAutoNum type="arabicPeriod"/>
            </a:pPr>
            <a:r>
              <a:rPr lang="en"/>
              <a:t>Power Efficiency</a:t>
            </a:r>
            <a:endParaRPr/>
          </a:p>
          <a:p>
            <a:pPr indent="-298450" lvl="1" marL="914400" rtl="0" algn="l">
              <a:lnSpc>
                <a:spcPct val="115000"/>
              </a:lnSpc>
              <a:spcBef>
                <a:spcPts val="0"/>
              </a:spcBef>
              <a:spcAft>
                <a:spcPts val="0"/>
              </a:spcAft>
              <a:buClr>
                <a:schemeClr val="dk1"/>
              </a:buClr>
              <a:buSzPts val="1100"/>
              <a:buChar char="○"/>
            </a:pPr>
            <a:r>
              <a:rPr lang="en"/>
              <a:t>x86: Historically prioritized performance over power efficiency</a:t>
            </a:r>
            <a:endParaRPr/>
          </a:p>
          <a:p>
            <a:pPr indent="-298450" lvl="1" marL="914400" rtl="0" algn="l">
              <a:lnSpc>
                <a:spcPct val="115000"/>
              </a:lnSpc>
              <a:spcBef>
                <a:spcPts val="0"/>
              </a:spcBef>
              <a:spcAft>
                <a:spcPts val="0"/>
              </a:spcAft>
              <a:buClr>
                <a:schemeClr val="dk1"/>
              </a:buClr>
              <a:buSzPts val="1100"/>
              <a:buChar char="○"/>
            </a:pPr>
            <a:r>
              <a:rPr lang="en"/>
              <a:t>ARM: Designed with power efficiency as a primary concern</a:t>
            </a:r>
            <a:endParaRPr/>
          </a:p>
          <a:p>
            <a:pPr indent="-298450" lvl="1" marL="914400" rtl="0" algn="l">
              <a:lnSpc>
                <a:spcPct val="115000"/>
              </a:lnSpc>
              <a:spcBef>
                <a:spcPts val="0"/>
              </a:spcBef>
              <a:spcAft>
                <a:spcPts val="0"/>
              </a:spcAft>
              <a:buClr>
                <a:schemeClr val="dk1"/>
              </a:buClr>
              <a:buSzPts val="1100"/>
              <a:buChar char="○"/>
            </a:pPr>
            <a:r>
              <a:rPr lang="en"/>
              <a:t>RISC-V: Flexible design allows optimization for either goal</a:t>
            </a:r>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2" name="Shape 2002"/>
        <p:cNvGrpSpPr/>
        <p:nvPr/>
      </p:nvGrpSpPr>
      <p:grpSpPr>
        <a:xfrm>
          <a:off x="0" y="0"/>
          <a:ext cx="0" cy="0"/>
          <a:chOff x="0" y="0"/>
          <a:chExt cx="0" cy="0"/>
        </a:xfrm>
      </p:grpSpPr>
      <p:sp>
        <p:nvSpPr>
          <p:cNvPr id="2003" name="Google Shape;2003;g32985ad87b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4" name="Google Shape;2004;g32985ad87b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g32985ad87b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6" name="Google Shape;2016;g32985ad87b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31a907fd59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0" name="Google Shape;2030;g31a907fd599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0" name="Shape 2040"/>
        <p:cNvGrpSpPr/>
        <p:nvPr/>
      </p:nvGrpSpPr>
      <p:grpSpPr>
        <a:xfrm>
          <a:off x="0" y="0"/>
          <a:ext cx="0" cy="0"/>
          <a:chOff x="0" y="0"/>
          <a:chExt cx="0" cy="0"/>
        </a:xfrm>
      </p:grpSpPr>
      <p:sp>
        <p:nvSpPr>
          <p:cNvPr id="2041" name="Google Shape;2041;g2d8010142b3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2" name="Google Shape;2042;g2d8010142b3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 EUV lithography represents a major technological gamble for the semiconductor industry.</a:t>
            </a:r>
            <a:endParaRPr/>
          </a:p>
          <a:p>
            <a:pPr indent="0" lvl="0" marL="0" rtl="0" algn="l">
              <a:spcBef>
                <a:spcPts val="0"/>
              </a:spcBef>
              <a:spcAft>
                <a:spcPts val="0"/>
              </a:spcAft>
              <a:buClr>
                <a:schemeClr val="dk1"/>
              </a:buClr>
              <a:buSzPts val="1100"/>
              <a:buFont typeface="Arial"/>
              <a:buNone/>
            </a:pPr>
            <a:r>
              <a:rPr lang="en"/>
              <a:t>○ The decision to pursue EUV was not straightforward; it was made after considering and discarding many other options. This decision has been called "the decision of the century".</a:t>
            </a:r>
            <a:endParaRPr/>
          </a:p>
          <a:p>
            <a:pPr indent="0" lvl="0" marL="0" rtl="0" algn="l">
              <a:spcBef>
                <a:spcPts val="0"/>
              </a:spcBef>
              <a:spcAft>
                <a:spcPts val="0"/>
              </a:spcAft>
              <a:buClr>
                <a:schemeClr val="dk1"/>
              </a:buClr>
              <a:buSzPts val="1100"/>
              <a:buFont typeface="Arial"/>
              <a:buNone/>
            </a:pPr>
            <a:r>
              <a:rPr lang="en"/>
              <a:t>○ The development of EUV was a very lengthy and costly process. The technology was initially researched in the 1980s, but commercialization was delayed for decades.</a:t>
            </a:r>
            <a:endParaRPr/>
          </a:p>
          <a:p>
            <a:pPr indent="0" lvl="0" marL="0" rtl="0" algn="l">
              <a:spcBef>
                <a:spcPts val="0"/>
              </a:spcBef>
              <a:spcAft>
                <a:spcPts val="0"/>
              </a:spcAft>
              <a:buClr>
                <a:schemeClr val="dk1"/>
              </a:buClr>
              <a:buSzPts val="1100"/>
              <a:buFont typeface="Arial"/>
              <a:buNone/>
            </a:pPr>
            <a:r>
              <a:rPr lang="en"/>
              <a:t>○ Intel, Samsung, and TSMC all invested directly in ASML to ensure the company had the necessary funding to develop EUV tools.</a:t>
            </a:r>
            <a:endParaRPr/>
          </a:p>
          <a:p>
            <a:pPr indent="0" lvl="0" marL="0" rtl="0" algn="l">
              <a:spcBef>
                <a:spcPts val="0"/>
              </a:spcBef>
              <a:spcAft>
                <a:spcPts val="0"/>
              </a:spcAft>
              <a:buClr>
                <a:schemeClr val="dk1"/>
              </a:buClr>
              <a:buSzPts val="1100"/>
              <a:buFont typeface="Arial"/>
              <a:buNone/>
            </a:pPr>
            <a:r>
              <a:rPr lang="en"/>
              <a:t>○ Without EUV machines, foundries cannot produce the most advanced chips.</a:t>
            </a:r>
            <a:endParaRPr/>
          </a:p>
          <a:p>
            <a:pPr indent="0" lvl="0" marL="0" rtl="0" algn="l">
              <a:spcBef>
                <a:spcPts val="0"/>
              </a:spcBef>
              <a:spcAft>
                <a:spcPts val="0"/>
              </a:spcAft>
              <a:buClr>
                <a:schemeClr val="dk1"/>
              </a:buClr>
              <a:buSzPts val="1100"/>
              <a:buFont typeface="Arial"/>
              <a:buNone/>
            </a:pPr>
            <a:r>
              <a:rPr lang="en"/>
              <a:t>○ The technology requires a fundamental re-engineering of traditional semiconductor fabrication principles, and is considered a revolutionary rather than evolutionary advancement.</a:t>
            </a:r>
            <a:endParaRPr/>
          </a:p>
          <a:p>
            <a:pPr indent="0" lvl="0" marL="0" rtl="0" algn="l">
              <a:spcBef>
                <a:spcPts val="0"/>
              </a:spcBef>
              <a:spcAft>
                <a:spcPts val="0"/>
              </a:spcAft>
              <a:buClr>
                <a:schemeClr val="dk1"/>
              </a:buClr>
              <a:buSzPts val="1100"/>
              <a:buFont typeface="Arial"/>
              <a:buNone/>
            </a:pPr>
            <a:r>
              <a:rPr lang="en"/>
              <a:t>○ EUV was chosen despite the fact that some considered it over-engineered and too exotic.</a:t>
            </a:r>
            <a:endParaRPr/>
          </a:p>
          <a:p>
            <a:pPr indent="0" lvl="0" marL="0" rtl="0" algn="l">
              <a:spcBef>
                <a:spcPts val="0"/>
              </a:spcBef>
              <a:spcAft>
                <a:spcPts val="0"/>
              </a:spcAft>
              <a:buClr>
                <a:schemeClr val="dk1"/>
              </a:buClr>
              <a:buSzPts val="1100"/>
              <a:buFont typeface="Arial"/>
              <a:buNone/>
            </a:pPr>
            <a:r>
              <a:rPr lang="en"/>
              <a:t>○ The complexity and expense associated with EUV made it a high-stakes bet for the entire industry.</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0" name="Shape 2050"/>
        <p:cNvGrpSpPr/>
        <p:nvPr/>
      </p:nvGrpSpPr>
      <p:grpSpPr>
        <a:xfrm>
          <a:off x="0" y="0"/>
          <a:ext cx="0" cy="0"/>
          <a:chOff x="0" y="0"/>
          <a:chExt cx="0" cy="0"/>
        </a:xfrm>
      </p:grpSpPr>
      <p:sp>
        <p:nvSpPr>
          <p:cNvPr id="2051" name="Google Shape;2051;g2d8010142b3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2" name="Google Shape;2052;g2d8010142b3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 high conversion efficiency is needed to generate sufficient EUV light at the required 13.5 nanometer wavelength. The light also needs to be emitted in the correct direction toward the collector optics.</a:t>
            </a:r>
            <a:endParaRPr/>
          </a:p>
          <a:p>
            <a:pPr indent="0" lvl="0" marL="0" rtl="0" algn="l">
              <a:spcBef>
                <a:spcPts val="0"/>
              </a:spcBef>
              <a:spcAft>
                <a:spcPts val="0"/>
              </a:spcAft>
              <a:buClr>
                <a:schemeClr val="dk1"/>
              </a:buClr>
              <a:buSzPts val="1100"/>
              <a:buFont typeface="Arial"/>
              <a:buNone/>
            </a:pPr>
            <a:r>
              <a:rPr lang="en"/>
              <a:t>○A low-energy CO2 laser pulse is first used to reshape the tin droplet into a concave sheet, and then a second, more powerful pulse vaporizes the tin, creating a plasma that emits EUV light.</a:t>
            </a:r>
            <a:endParaRPr/>
          </a:p>
          <a:p>
            <a:pPr indent="0" lvl="0" marL="0" rtl="0" algn="l">
              <a:spcBef>
                <a:spcPts val="0"/>
              </a:spcBef>
              <a:spcAft>
                <a:spcPts val="0"/>
              </a:spcAft>
              <a:buClr>
                <a:schemeClr val="dk1"/>
              </a:buClr>
              <a:buSzPts val="1100"/>
              <a:buFont typeface="Arial"/>
              <a:buNone/>
            </a:pPr>
            <a:r>
              <a:rPr lang="en"/>
              <a:t>○The resulting plasma is hotter and denser than lightning.</a:t>
            </a:r>
            <a:endParaRPr/>
          </a:p>
          <a:p>
            <a:pPr indent="0" lvl="0" marL="0" rtl="0" algn="l">
              <a:spcBef>
                <a:spcPts val="0"/>
              </a:spcBef>
              <a:spcAft>
                <a:spcPts val="0"/>
              </a:spcAft>
              <a:buClr>
                <a:schemeClr val="dk1"/>
              </a:buClr>
              <a:buSzPts val="1100"/>
              <a:buFont typeface="Arial"/>
              <a:buNone/>
            </a:pPr>
            <a:r>
              <a:rPr lang="en"/>
              <a:t>○The system uses a vacuum vessel filled with low-pressure hydrogen gas </a:t>
            </a:r>
            <a:r>
              <a:rPr lang="en">
                <a:solidFill>
                  <a:schemeClr val="dk1"/>
                </a:solidFill>
              </a:rPr>
              <a:t>at a high speed of roughly 200 mph</a:t>
            </a:r>
            <a:endParaRPr/>
          </a:p>
          <a:p>
            <a:pPr indent="0" lvl="0" marL="0" rtl="0" algn="l">
              <a:spcBef>
                <a:spcPts val="0"/>
              </a:spcBef>
              <a:spcAft>
                <a:spcPts val="0"/>
              </a:spcAft>
              <a:buClr>
                <a:schemeClr val="dk1"/>
              </a:buClr>
              <a:buSzPts val="1100"/>
              <a:buFont typeface="Arial"/>
              <a:buNone/>
            </a:pPr>
            <a:r>
              <a:rPr lang="en"/>
              <a:t>○The entire process requires an extremely high degree of precision, and the margin of error is very tight.</a:t>
            </a:r>
            <a:endParaRPr/>
          </a:p>
          <a:p>
            <a:pPr indent="0" lvl="0" marL="0" rtl="0" algn="l">
              <a:spcBef>
                <a:spcPts val="0"/>
              </a:spcBef>
              <a:spcAft>
                <a:spcPts val="0"/>
              </a:spcAft>
              <a:buNone/>
            </a:pPr>
            <a:r>
              <a:rPr lang="en"/>
              <a:t>○The final conversion efficiency from this setup is 6%, which is a substantial improvement from the 1% seen with earlier technologies.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2d8010142b3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1" name="Google Shape;2061;g2d8010142b3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○EUV machines are made up of precisely </a:t>
            </a:r>
            <a:r>
              <a:rPr lang="en">
                <a:solidFill>
                  <a:schemeClr val="dk1"/>
                </a:solidFill>
              </a:rPr>
              <a:t>457,329 component parts</a:t>
            </a:r>
            <a:r>
              <a:rPr lang="en"/>
              <a:t>.</a:t>
            </a:r>
            <a:endParaRPr/>
          </a:p>
          <a:p>
            <a:pPr indent="0" lvl="0" marL="0" rtl="0" algn="l">
              <a:spcBef>
                <a:spcPts val="0"/>
              </a:spcBef>
              <a:spcAft>
                <a:spcPts val="0"/>
              </a:spcAft>
              <a:buClr>
                <a:schemeClr val="dk1"/>
              </a:buClr>
              <a:buSzPts val="1100"/>
              <a:buFont typeface="Arial"/>
              <a:buNone/>
            </a:pPr>
            <a:r>
              <a:rPr lang="en"/>
              <a:t>○ASML acts as a system integrator, sourcing most components from a network of 500-600 suppliers around the world.</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○Collector Optics: These collect the EUV light and transfer the photons, and are shaped like an ellipsoid. They must be able to withstand exposure to molten tin plasma. Hydrogen radicals are used to clean tin deposits that form on the mirrors.</a:t>
            </a:r>
            <a:endParaRPr/>
          </a:p>
          <a:p>
            <a:pPr indent="0" lvl="0" marL="0" rtl="0" algn="l">
              <a:spcBef>
                <a:spcPts val="0"/>
              </a:spcBef>
              <a:spcAft>
                <a:spcPts val="0"/>
              </a:spcAft>
              <a:buClr>
                <a:schemeClr val="dk1"/>
              </a:buClr>
              <a:buSzPts val="1100"/>
              <a:buFont typeface="Arial"/>
              <a:buNone/>
            </a:pPr>
            <a:r>
              <a:rPr lang="en"/>
              <a:t>○Illuminator: The illuminator's jobs are to evenly spread out the EUV light and ensure the light source does not affect the rest of the optics.</a:t>
            </a:r>
            <a:endParaRPr/>
          </a:p>
          <a:p>
            <a:pPr indent="0" lvl="0" marL="0" rtl="0" algn="l">
              <a:spcBef>
                <a:spcPts val="0"/>
              </a:spcBef>
              <a:spcAft>
                <a:spcPts val="0"/>
              </a:spcAft>
              <a:buClr>
                <a:schemeClr val="dk1"/>
              </a:buClr>
              <a:buSzPts val="1100"/>
              <a:buFont typeface="Arial"/>
              <a:buNone/>
            </a:pPr>
            <a:r>
              <a:rPr lang="en"/>
              <a:t>○Mirrors: Since EUV light is absorbed by lenses, the optics system is made entirely of multi-layer mirrors. These mirrors are made of 50 pairs of molybdenum and silicon layers.</a:t>
            </a:r>
            <a:endParaRPr/>
          </a:p>
          <a:p>
            <a:pPr indent="0" lvl="0" marL="0" rtl="0" algn="l">
              <a:spcBef>
                <a:spcPts val="0"/>
              </a:spcBef>
              <a:spcAft>
                <a:spcPts val="0"/>
              </a:spcAft>
              <a:buClr>
                <a:schemeClr val="dk1"/>
              </a:buClr>
              <a:buSzPts val="1100"/>
              <a:buFont typeface="Arial"/>
              <a:buNone/>
            </a:pPr>
            <a:r>
              <a:rPr lang="en"/>
              <a:t>○These mirrors are created using a technique called Direct Current Magnetron sputtering.</a:t>
            </a:r>
            <a:endParaRPr/>
          </a:p>
          <a:p>
            <a:pPr indent="0" lvl="0" marL="0" rtl="0" algn="l">
              <a:spcBef>
                <a:spcPts val="0"/>
              </a:spcBef>
              <a:spcAft>
                <a:spcPts val="0"/>
              </a:spcAft>
              <a:buClr>
                <a:schemeClr val="dk1"/>
              </a:buClr>
              <a:buSzPts val="1100"/>
              <a:buFont typeface="Arial"/>
              <a:buNone/>
            </a:pPr>
            <a:r>
              <a:rPr lang="en"/>
              <a:t>○Each layer is only a few nanometers thick and must be precisely deposited.</a:t>
            </a:r>
            <a:endParaRPr/>
          </a:p>
          <a:p>
            <a:pPr indent="0" lvl="0" marL="0" rtl="0" algn="l">
              <a:spcBef>
                <a:spcPts val="0"/>
              </a:spcBef>
              <a:spcAft>
                <a:spcPts val="0"/>
              </a:spcAft>
              <a:buClr>
                <a:schemeClr val="dk1"/>
              </a:buClr>
              <a:buSzPts val="1100"/>
              <a:buFont typeface="Arial"/>
              <a:buNone/>
            </a:pPr>
            <a:r>
              <a:rPr lang="en"/>
              <a:t>○The mirrors have to be polished with extreme care, with a surface deviation of just 50 picometers.</a:t>
            </a:r>
            <a:endParaRPr/>
          </a:p>
          <a:p>
            <a:pPr indent="0" lvl="0" marL="0" rtl="0" algn="l">
              <a:spcBef>
                <a:spcPts val="0"/>
              </a:spcBef>
              <a:spcAft>
                <a:spcPts val="0"/>
              </a:spcAft>
              <a:buClr>
                <a:schemeClr val="dk1"/>
              </a:buClr>
              <a:buSzPts val="1100"/>
              <a:buFont typeface="Arial"/>
              <a:buNone/>
            </a:pPr>
            <a:r>
              <a:rPr lang="en"/>
              <a:t>○The mirrors can only reflect about 70% of the EUV light and must be positioned at a specific angle.</a:t>
            </a:r>
            <a:endParaRPr/>
          </a:p>
          <a:p>
            <a:pPr indent="0" lvl="0" marL="0" rtl="0" algn="l">
              <a:spcBef>
                <a:spcPts val="0"/>
              </a:spcBef>
              <a:spcAft>
                <a:spcPts val="0"/>
              </a:spcAft>
              <a:buClr>
                <a:schemeClr val="dk1"/>
              </a:buClr>
              <a:buSzPts val="1100"/>
              <a:buFont typeface="Arial"/>
              <a:buNone/>
            </a:pPr>
            <a:r>
              <a:rPr lang="en"/>
              <a:t>○Reticle: The mask is also a mirror, and is made up of a highly reflective multi-layer mirror substrate and an absorbing layer that contains the chip design. Defects on the reticle have to be detected and repaired.</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g2d8010142b3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5" name="Google Shape;2075;g2d8010142b3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 single lens can take 40 weeks to make.</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olid with header">
  <p:cSld name="CUSTOM">
    <p:spTree>
      <p:nvGrpSpPr>
        <p:cNvPr id="54" name="Shape 54"/>
        <p:cNvGrpSpPr/>
        <p:nvPr/>
      </p:nvGrpSpPr>
      <p:grpSpPr>
        <a:xfrm>
          <a:off x="0" y="0"/>
          <a:ext cx="0" cy="0"/>
          <a:chOff x="0" y="0"/>
          <a:chExt cx="0" cy="0"/>
        </a:xfrm>
      </p:grpSpPr>
      <p:sp>
        <p:nvSpPr>
          <p:cNvPr id="55" name="Google Shape;55;p14"/>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4"/>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57" name="Google Shape;57;p14"/>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58" name="Google Shape;58;p14"/>
          <p:cNvSpPr txBox="1"/>
          <p:nvPr>
            <p:ph idx="2" type="subTitle"/>
          </p:nvPr>
        </p:nvSpPr>
        <p:spPr>
          <a:xfrm>
            <a:off x="5767125" y="425525"/>
            <a:ext cx="3238500" cy="913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4"/>
          <p:cNvSpPr txBox="1"/>
          <p:nvPr>
            <p:ph type="title"/>
          </p:nvPr>
        </p:nvSpPr>
        <p:spPr>
          <a:xfrm>
            <a:off x="208725" y="344175"/>
            <a:ext cx="53409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 name="Google Shape;60;p14"/>
          <p:cNvSpPr txBox="1"/>
          <p:nvPr>
            <p:ph idx="3"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61" name="Google Shape;61;p14"/>
          <p:cNvSpPr txBox="1"/>
          <p:nvPr>
            <p:ph idx="4"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Tree>
  </p:cSld>
  <p:clrMapOvr>
    <a:masterClrMapping/>
  </p:clrMapOvr>
  <p:extLst>
    <p:ext uri="{DCECCB84-F9BA-43D5-87BE-67443E8EF086}">
      <p15:sldGuideLst>
        <p15:guide id="1" pos="5688">
          <p15:clr>
            <a:srgbClr val="E46962"/>
          </p15:clr>
        </p15:guide>
        <p15:guide id="2" orient="horz" pos="3168">
          <p15:clr>
            <a:srgbClr val="E46962"/>
          </p15:clr>
        </p15:guide>
        <p15:guide id="3" orient="horz" pos="936">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grid with header">
  <p:cSld name="CUSTOM_1">
    <p:spTree>
      <p:nvGrpSpPr>
        <p:cNvPr id="62" name="Shape 62"/>
        <p:cNvGrpSpPr/>
        <p:nvPr/>
      </p:nvGrpSpPr>
      <p:grpSpPr>
        <a:xfrm>
          <a:off x="0" y="0"/>
          <a:ext cx="0" cy="0"/>
          <a:chOff x="0" y="0"/>
          <a:chExt cx="0" cy="0"/>
        </a:xfrm>
      </p:grpSpPr>
      <p:grpSp>
        <p:nvGrpSpPr>
          <p:cNvPr id="63" name="Google Shape;63;p15"/>
          <p:cNvGrpSpPr/>
          <p:nvPr/>
        </p:nvGrpSpPr>
        <p:grpSpPr>
          <a:xfrm>
            <a:off x="-6096" y="-3429"/>
            <a:ext cx="9156192" cy="5150358"/>
            <a:chOff x="0" y="0"/>
            <a:chExt cx="12192000" cy="6858000"/>
          </a:xfrm>
        </p:grpSpPr>
        <p:sp>
          <p:nvSpPr>
            <p:cNvPr id="64" name="Google Shape;64;p15"/>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 name="Google Shape;65;p15"/>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6" name="Google Shape;66;p15"/>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 name="Google Shape;67;p15"/>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 name="Google Shape;68;p15"/>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 name="Google Shape;69;p15"/>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 name="Google Shape;70;p15"/>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 name="Google Shape;71;p15"/>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 name="Google Shape;72;p15"/>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3" name="Google Shape;73;p15"/>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 name="Google Shape;74;p15"/>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 name="Google Shape;75;p15"/>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 name="Google Shape;76;p15"/>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 name="Google Shape;77;p15"/>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 name="Google Shape;78;p15"/>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9" name="Google Shape;79;p15"/>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 name="Google Shape;80;p15"/>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 name="Google Shape;81;p15"/>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 name="Google Shape;82;p15"/>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 name="Google Shape;83;p15"/>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 name="Google Shape;84;p15"/>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 name="Google Shape;85;p15"/>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6" name="Google Shape;86;p15"/>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 name="Google Shape;87;p15"/>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 name="Google Shape;88;p15"/>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 name="Google Shape;89;p15"/>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 name="Google Shape;90;p15"/>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 name="Google Shape;91;p15"/>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 name="Google Shape;92;p15"/>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3" name="Google Shape;93;p15"/>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 name="Google Shape;94;p15"/>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 name="Google Shape;95;p15"/>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 name="Google Shape;96;p15"/>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 name="Google Shape;97;p15"/>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 name="Google Shape;98;p15"/>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 name="Google Shape;99;p15"/>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0" name="Google Shape;100;p15"/>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 name="Google Shape;101;p15"/>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 name="Google Shape;102;p15"/>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 name="Google Shape;103;p15"/>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 name="Google Shape;104;p15"/>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 name="Google Shape;105;p15"/>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 name="Google Shape;106;p15"/>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 name="Google Shape;107;p15"/>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 name="Google Shape;108;p15"/>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 name="Google Shape;109;p15"/>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 name="Google Shape;110;p15"/>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 name="Google Shape;111;p15"/>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 name="Google Shape;112;p15"/>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3" name="Google Shape;113;p15"/>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 name="Google Shape;114;p15"/>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 name="Google Shape;115;p15"/>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 name="Google Shape;116;p15"/>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 name="Google Shape;117;p15"/>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 name="Google Shape;118;p15"/>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 name="Google Shape;119;p15"/>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0" name="Google Shape;120;p15"/>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 name="Google Shape;121;p15"/>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 name="Google Shape;122;p15"/>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23" name="Google Shape;123;p15"/>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5"/>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125" name="Google Shape;125;p15"/>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126" name="Google Shape;126;p15"/>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127" name="Google Shape;127;p15"/>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
        <p:nvSpPr>
          <p:cNvPr id="128" name="Google Shape;128;p15"/>
          <p:cNvSpPr txBox="1"/>
          <p:nvPr>
            <p:ph idx="4" type="subTitle"/>
          </p:nvPr>
        </p:nvSpPr>
        <p:spPr>
          <a:xfrm>
            <a:off x="5767125" y="572700"/>
            <a:ext cx="3238500" cy="913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15"/>
          <p:cNvSpPr txBox="1"/>
          <p:nvPr>
            <p:ph type="title"/>
          </p:nvPr>
        </p:nvSpPr>
        <p:spPr>
          <a:xfrm>
            <a:off x="208725" y="344175"/>
            <a:ext cx="5340900" cy="18183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extLst>
    <p:ext uri="{DCECCB84-F9BA-43D5-87BE-67443E8EF086}">
      <p15:sldGuideLst>
        <p15:guide id="1" pos="5688">
          <p15:clr>
            <a:srgbClr val="E46962"/>
          </p15:clr>
        </p15:guide>
        <p15:guide id="2" orient="horz" pos="72">
          <p15:clr>
            <a:srgbClr val="E46962"/>
          </p15:clr>
        </p15:guide>
        <p15:guide id="3" orient="horz" pos="3168">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with header">
  <p:cSld name="CUSTOM_1_1">
    <p:spTree>
      <p:nvGrpSpPr>
        <p:cNvPr id="130" name="Shape 130"/>
        <p:cNvGrpSpPr/>
        <p:nvPr/>
      </p:nvGrpSpPr>
      <p:grpSpPr>
        <a:xfrm>
          <a:off x="0" y="0"/>
          <a:ext cx="0" cy="0"/>
          <a:chOff x="0" y="0"/>
          <a:chExt cx="0" cy="0"/>
        </a:xfrm>
      </p:grpSpPr>
      <p:grpSp>
        <p:nvGrpSpPr>
          <p:cNvPr id="131" name="Google Shape;131;p16"/>
          <p:cNvGrpSpPr/>
          <p:nvPr/>
        </p:nvGrpSpPr>
        <p:grpSpPr>
          <a:xfrm>
            <a:off x="-6096" y="-3429"/>
            <a:ext cx="9156192" cy="5150358"/>
            <a:chOff x="0" y="0"/>
            <a:chExt cx="12192000" cy="6858000"/>
          </a:xfrm>
        </p:grpSpPr>
        <p:sp>
          <p:nvSpPr>
            <p:cNvPr id="132" name="Google Shape;132;p16"/>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 name="Google Shape;133;p16"/>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4" name="Google Shape;134;p16"/>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 name="Google Shape;135;p16"/>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 name="Google Shape;136;p16"/>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 name="Google Shape;137;p16"/>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 name="Google Shape;138;p16"/>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 name="Google Shape;139;p16"/>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 name="Google Shape;140;p16"/>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1" name="Google Shape;141;p16"/>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 name="Google Shape;142;p16"/>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 name="Google Shape;143;p16"/>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 name="Google Shape;144;p16"/>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 name="Google Shape;145;p16"/>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 name="Google Shape;146;p16"/>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7" name="Google Shape;147;p16"/>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8" name="Google Shape;148;p16"/>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 name="Google Shape;149;p16"/>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 name="Google Shape;150;p16"/>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 name="Google Shape;151;p16"/>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 name="Google Shape;152;p16"/>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 name="Google Shape;153;p16"/>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 name="Google Shape;154;p16"/>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5" name="Google Shape;155;p16"/>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 name="Google Shape;156;p16"/>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 name="Google Shape;157;p16"/>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 name="Google Shape;158;p16"/>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 name="Google Shape;159;p16"/>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 name="Google Shape;160;p16"/>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 name="Google Shape;161;p16"/>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2" name="Google Shape;162;p16"/>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 name="Google Shape;163;p16"/>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 name="Google Shape;164;p16"/>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 name="Google Shape;165;p16"/>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 name="Google Shape;166;p16"/>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 name="Google Shape;167;p16"/>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8" name="Google Shape;168;p16"/>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9" name="Google Shape;169;p16"/>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 name="Google Shape;170;p16"/>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 name="Google Shape;171;p16"/>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 name="Google Shape;172;p16"/>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 name="Google Shape;173;p16"/>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 name="Google Shape;174;p16"/>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 name="Google Shape;175;p16"/>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6" name="Google Shape;176;p16"/>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 name="Google Shape;177;p16"/>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 name="Google Shape;178;p16"/>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 name="Google Shape;179;p16"/>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 name="Google Shape;180;p16"/>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 name="Google Shape;181;p16"/>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 name="Google Shape;182;p16"/>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3" name="Google Shape;183;p16"/>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 name="Google Shape;184;p16"/>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 name="Google Shape;185;p16"/>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 name="Google Shape;186;p16"/>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 name="Google Shape;187;p16"/>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 name="Google Shape;188;p16"/>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9" name="Google Shape;189;p16"/>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0" name="Google Shape;190;p16"/>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91" name="Google Shape;191;p16"/>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16"/>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193" name="Google Shape;193;p16"/>
          <p:cNvSpPr txBox="1"/>
          <p:nvPr>
            <p:ph type="title"/>
          </p:nvPr>
        </p:nvSpPr>
        <p:spPr>
          <a:xfrm>
            <a:off x="1579100" y="491225"/>
            <a:ext cx="4966200" cy="7962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4" name="Google Shape;194;p16"/>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195" name="Google Shape;195;p16"/>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196" name="Google Shape;196;p16"/>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Tree>
  </p:cSld>
  <p:clrMapOvr>
    <a:masterClrMapping/>
  </p:clrMapOvr>
  <p:extLst>
    <p:ext uri="{DCECCB84-F9BA-43D5-87BE-67443E8EF086}">
      <p15:sldGuideLst>
        <p15:guide id="1" pos="5688">
          <p15:clr>
            <a:srgbClr val="E46962"/>
          </p15:clr>
        </p15:guide>
        <p15:guide id="2" orient="horz" pos="72">
          <p15:clr>
            <a:srgbClr val="E46962"/>
          </p15:clr>
        </p15:guide>
        <p15:guide id="3" orient="horz" pos="3168">
          <p15:clr>
            <a:srgbClr val="E46962"/>
          </p15:clr>
        </p15:guide>
        <p15:guide id="4" orient="horz" pos="72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with header">
  <p:cSld name="CUSTOM_1_1_1_1">
    <p:spTree>
      <p:nvGrpSpPr>
        <p:cNvPr id="197" name="Shape 197"/>
        <p:cNvGrpSpPr/>
        <p:nvPr/>
      </p:nvGrpSpPr>
      <p:grpSpPr>
        <a:xfrm>
          <a:off x="0" y="0"/>
          <a:ext cx="0" cy="0"/>
          <a:chOff x="0" y="0"/>
          <a:chExt cx="0" cy="0"/>
        </a:xfrm>
      </p:grpSpPr>
      <p:grpSp>
        <p:nvGrpSpPr>
          <p:cNvPr id="198" name="Google Shape;198;p17"/>
          <p:cNvGrpSpPr/>
          <p:nvPr/>
        </p:nvGrpSpPr>
        <p:grpSpPr>
          <a:xfrm>
            <a:off x="-6096" y="-3429"/>
            <a:ext cx="9156192" cy="5150358"/>
            <a:chOff x="0" y="0"/>
            <a:chExt cx="12192000" cy="6858000"/>
          </a:xfrm>
        </p:grpSpPr>
        <p:sp>
          <p:nvSpPr>
            <p:cNvPr id="199" name="Google Shape;199;p17"/>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0" name="Google Shape;200;p17"/>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1" name="Google Shape;201;p17"/>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2" name="Google Shape;202;p17"/>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3" name="Google Shape;203;p17"/>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4" name="Google Shape;204;p17"/>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5" name="Google Shape;205;p17"/>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6" name="Google Shape;206;p17"/>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7" name="Google Shape;207;p17"/>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8" name="Google Shape;208;p17"/>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09" name="Google Shape;209;p17"/>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0" name="Google Shape;210;p17"/>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1" name="Google Shape;211;p17"/>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2" name="Google Shape;212;p17"/>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3" name="Google Shape;213;p17"/>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4" name="Google Shape;214;p17"/>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5" name="Google Shape;215;p17"/>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6" name="Google Shape;216;p17"/>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7" name="Google Shape;217;p17"/>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8" name="Google Shape;218;p17"/>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19" name="Google Shape;219;p17"/>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0" name="Google Shape;220;p17"/>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1" name="Google Shape;221;p17"/>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2" name="Google Shape;222;p17"/>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3" name="Google Shape;223;p17"/>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4" name="Google Shape;224;p17"/>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5" name="Google Shape;225;p17"/>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6" name="Google Shape;226;p17"/>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7" name="Google Shape;227;p17"/>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8" name="Google Shape;228;p17"/>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29" name="Google Shape;229;p17"/>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0" name="Google Shape;230;p17"/>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1" name="Google Shape;231;p17"/>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2" name="Google Shape;232;p17"/>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3" name="Google Shape;233;p17"/>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4" name="Google Shape;234;p17"/>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5" name="Google Shape;235;p17"/>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6" name="Google Shape;236;p17"/>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7" name="Google Shape;237;p17"/>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8" name="Google Shape;238;p17"/>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39" name="Google Shape;239;p17"/>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0" name="Google Shape;240;p17"/>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1" name="Google Shape;241;p17"/>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2" name="Google Shape;242;p17"/>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3" name="Google Shape;243;p17"/>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4" name="Google Shape;244;p17"/>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5" name="Google Shape;245;p17"/>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6" name="Google Shape;246;p17"/>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7" name="Google Shape;247;p17"/>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8" name="Google Shape;248;p17"/>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49" name="Google Shape;249;p17"/>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0" name="Google Shape;250;p17"/>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1" name="Google Shape;251;p17"/>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2" name="Google Shape;252;p17"/>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3" name="Google Shape;253;p17"/>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4" name="Google Shape;254;p17"/>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5" name="Google Shape;255;p17"/>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6" name="Google Shape;256;p17"/>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57" name="Google Shape;257;p17"/>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258" name="Google Shape;258;p17"/>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17"/>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260" name="Google Shape;260;p17"/>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261" name="Google Shape;261;p17"/>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262" name="Google Shape;262;p17"/>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
        <p:nvSpPr>
          <p:cNvPr id="263" name="Google Shape;263;p17"/>
          <p:cNvSpPr txBox="1"/>
          <p:nvPr>
            <p:ph idx="4" type="subTitle"/>
          </p:nvPr>
        </p:nvSpPr>
        <p:spPr>
          <a:xfrm>
            <a:off x="516425" y="2548200"/>
            <a:ext cx="3736200" cy="1277100"/>
          </a:xfrm>
          <a:prstGeom prst="rect">
            <a:avLst/>
          </a:prstGeom>
        </p:spPr>
        <p:txBody>
          <a:bodyPr anchorCtr="0" anchor="t" bIns="91425" lIns="91425" spcFirstLastPara="1" rIns="91425" wrap="square" tIns="91425">
            <a:sp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17"/>
          <p:cNvSpPr txBox="1"/>
          <p:nvPr>
            <p:ph idx="5" type="subTitle"/>
          </p:nvPr>
        </p:nvSpPr>
        <p:spPr>
          <a:xfrm>
            <a:off x="5128850" y="2548200"/>
            <a:ext cx="3679500" cy="1277100"/>
          </a:xfrm>
          <a:prstGeom prst="rect">
            <a:avLst/>
          </a:prstGeom>
        </p:spPr>
        <p:txBody>
          <a:bodyPr anchorCtr="0" anchor="t" bIns="91425" lIns="91425" spcFirstLastPara="1" rIns="91425" wrap="square" tIns="91425">
            <a:sp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17"/>
          <p:cNvSpPr txBox="1"/>
          <p:nvPr>
            <p:ph type="title"/>
          </p:nvPr>
        </p:nvSpPr>
        <p:spPr>
          <a:xfrm>
            <a:off x="209775" y="468575"/>
            <a:ext cx="6048900" cy="14370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p:cSld name="CUSTOM_1_1_1_1_1">
    <p:spTree>
      <p:nvGrpSpPr>
        <p:cNvPr id="266" name="Shape 266"/>
        <p:cNvGrpSpPr/>
        <p:nvPr/>
      </p:nvGrpSpPr>
      <p:grpSpPr>
        <a:xfrm>
          <a:off x="0" y="0"/>
          <a:ext cx="0" cy="0"/>
          <a:chOff x="0" y="0"/>
          <a:chExt cx="0" cy="0"/>
        </a:xfrm>
      </p:grpSpPr>
      <p:grpSp>
        <p:nvGrpSpPr>
          <p:cNvPr id="267" name="Google Shape;267;p18"/>
          <p:cNvGrpSpPr/>
          <p:nvPr/>
        </p:nvGrpSpPr>
        <p:grpSpPr>
          <a:xfrm>
            <a:off x="-6096" y="-3429"/>
            <a:ext cx="9156192" cy="5150358"/>
            <a:chOff x="0" y="0"/>
            <a:chExt cx="12192000" cy="6858000"/>
          </a:xfrm>
        </p:grpSpPr>
        <p:sp>
          <p:nvSpPr>
            <p:cNvPr id="268" name="Google Shape;268;p18"/>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69" name="Google Shape;269;p18"/>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0" name="Google Shape;270;p18"/>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1" name="Google Shape;271;p18"/>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2" name="Google Shape;272;p18"/>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3" name="Google Shape;273;p18"/>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4" name="Google Shape;274;p18"/>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5" name="Google Shape;275;p18"/>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6" name="Google Shape;276;p18"/>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7" name="Google Shape;277;p18"/>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8" name="Google Shape;278;p18"/>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79" name="Google Shape;279;p18"/>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0" name="Google Shape;280;p18"/>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1" name="Google Shape;281;p18"/>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2" name="Google Shape;282;p18"/>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3" name="Google Shape;283;p18"/>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4" name="Google Shape;284;p18"/>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5" name="Google Shape;285;p18"/>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6" name="Google Shape;286;p18"/>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7" name="Google Shape;287;p18"/>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8" name="Google Shape;288;p18"/>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89" name="Google Shape;289;p18"/>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0" name="Google Shape;290;p18"/>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1" name="Google Shape;291;p18"/>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2" name="Google Shape;292;p18"/>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3" name="Google Shape;293;p18"/>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4" name="Google Shape;294;p18"/>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5" name="Google Shape;295;p18"/>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6" name="Google Shape;296;p18"/>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7" name="Google Shape;297;p18"/>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8" name="Google Shape;298;p18"/>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299" name="Google Shape;299;p18"/>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0" name="Google Shape;300;p18"/>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1" name="Google Shape;301;p18"/>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2" name="Google Shape;302;p18"/>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3" name="Google Shape;303;p18"/>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4" name="Google Shape;304;p18"/>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5" name="Google Shape;305;p18"/>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6" name="Google Shape;306;p18"/>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7" name="Google Shape;307;p18"/>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8" name="Google Shape;308;p18"/>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09" name="Google Shape;309;p18"/>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0" name="Google Shape;310;p18"/>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1" name="Google Shape;311;p18"/>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2" name="Google Shape;312;p18"/>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3" name="Google Shape;313;p18"/>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4" name="Google Shape;314;p18"/>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5" name="Google Shape;315;p18"/>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6" name="Google Shape;316;p18"/>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7" name="Google Shape;317;p18"/>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8" name="Google Shape;318;p18"/>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19" name="Google Shape;319;p18"/>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0" name="Google Shape;320;p18"/>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1" name="Google Shape;321;p18"/>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2" name="Google Shape;322;p18"/>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3" name="Google Shape;323;p18"/>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4" name="Google Shape;324;p18"/>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5" name="Google Shape;325;p18"/>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26" name="Google Shape;326;p18"/>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327" name="Google Shape;327;p18"/>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8" name="Google Shape;328;p18"/>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329" name="Google Shape;329;p18"/>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330" name="Google Shape;330;p18"/>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331" name="Google Shape;331;p18"/>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
        <p:nvSpPr>
          <p:cNvPr id="332" name="Google Shape;332;p18"/>
          <p:cNvSpPr txBox="1"/>
          <p:nvPr>
            <p:ph type="title"/>
          </p:nvPr>
        </p:nvSpPr>
        <p:spPr>
          <a:xfrm>
            <a:off x="209775" y="468575"/>
            <a:ext cx="6048900" cy="14370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boxes with header">
  <p:cSld name="CUSTOM_1_1_1_1_1_1">
    <p:spTree>
      <p:nvGrpSpPr>
        <p:cNvPr id="333" name="Shape 333"/>
        <p:cNvGrpSpPr/>
        <p:nvPr/>
      </p:nvGrpSpPr>
      <p:grpSpPr>
        <a:xfrm>
          <a:off x="0" y="0"/>
          <a:ext cx="0" cy="0"/>
          <a:chOff x="0" y="0"/>
          <a:chExt cx="0" cy="0"/>
        </a:xfrm>
      </p:grpSpPr>
      <p:grpSp>
        <p:nvGrpSpPr>
          <p:cNvPr id="334" name="Google Shape;334;p19"/>
          <p:cNvGrpSpPr/>
          <p:nvPr/>
        </p:nvGrpSpPr>
        <p:grpSpPr>
          <a:xfrm>
            <a:off x="-6096" y="-3429"/>
            <a:ext cx="9156192" cy="5150358"/>
            <a:chOff x="0" y="0"/>
            <a:chExt cx="12192000" cy="6858000"/>
          </a:xfrm>
        </p:grpSpPr>
        <p:sp>
          <p:nvSpPr>
            <p:cNvPr id="335" name="Google Shape;335;p19"/>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36" name="Google Shape;336;p19"/>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37" name="Google Shape;337;p19"/>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38" name="Google Shape;338;p19"/>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39" name="Google Shape;339;p19"/>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0" name="Google Shape;340;p19"/>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1" name="Google Shape;341;p19"/>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2" name="Google Shape;342;p19"/>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3" name="Google Shape;343;p19"/>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4" name="Google Shape;344;p19"/>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5" name="Google Shape;345;p19"/>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6" name="Google Shape;346;p19"/>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7" name="Google Shape;347;p19"/>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8" name="Google Shape;348;p19"/>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49" name="Google Shape;349;p19"/>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0" name="Google Shape;350;p19"/>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1" name="Google Shape;351;p19"/>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2" name="Google Shape;352;p19"/>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3" name="Google Shape;353;p19"/>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4" name="Google Shape;354;p19"/>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5" name="Google Shape;355;p19"/>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6" name="Google Shape;356;p19"/>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7" name="Google Shape;357;p19"/>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8" name="Google Shape;358;p19"/>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59" name="Google Shape;359;p19"/>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0" name="Google Shape;360;p19"/>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1" name="Google Shape;361;p19"/>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2" name="Google Shape;362;p19"/>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3" name="Google Shape;363;p19"/>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4" name="Google Shape;364;p19"/>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5" name="Google Shape;365;p19"/>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6" name="Google Shape;366;p19"/>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7" name="Google Shape;367;p19"/>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8" name="Google Shape;368;p19"/>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69" name="Google Shape;369;p19"/>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0" name="Google Shape;370;p19"/>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1" name="Google Shape;371;p19"/>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2" name="Google Shape;372;p19"/>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3" name="Google Shape;373;p19"/>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4" name="Google Shape;374;p19"/>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5" name="Google Shape;375;p19"/>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6" name="Google Shape;376;p19"/>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7" name="Google Shape;377;p19"/>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8" name="Google Shape;378;p19"/>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79" name="Google Shape;379;p19"/>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0" name="Google Shape;380;p19"/>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1" name="Google Shape;381;p19"/>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2" name="Google Shape;382;p19"/>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3" name="Google Shape;383;p19"/>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4" name="Google Shape;384;p19"/>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5" name="Google Shape;385;p19"/>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6" name="Google Shape;386;p19"/>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7" name="Google Shape;387;p19"/>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8" name="Google Shape;388;p19"/>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89" name="Google Shape;389;p19"/>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90" name="Google Shape;390;p19"/>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91" name="Google Shape;391;p19"/>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92" name="Google Shape;392;p19"/>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393" name="Google Shape;393;p19"/>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394" name="Google Shape;394;p19"/>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5" name="Google Shape;395;p19"/>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
        <p:nvSpPr>
          <p:cNvPr id="396" name="Google Shape;396;p19"/>
          <p:cNvSpPr txBox="1"/>
          <p:nvPr>
            <p:ph type="title"/>
          </p:nvPr>
        </p:nvSpPr>
        <p:spPr>
          <a:xfrm>
            <a:off x="209775" y="468575"/>
            <a:ext cx="5016000" cy="13854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7" name="Google Shape;397;p19"/>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398" name="Google Shape;398;p19"/>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399" name="Google Shape;399;p19"/>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boxes with header">
  <p:cSld name="CUSTOM_1_1_1_1_1_1_1_1">
    <p:spTree>
      <p:nvGrpSpPr>
        <p:cNvPr id="400" name="Shape 400"/>
        <p:cNvGrpSpPr/>
        <p:nvPr/>
      </p:nvGrpSpPr>
      <p:grpSpPr>
        <a:xfrm>
          <a:off x="0" y="0"/>
          <a:ext cx="0" cy="0"/>
          <a:chOff x="0" y="0"/>
          <a:chExt cx="0" cy="0"/>
        </a:xfrm>
      </p:grpSpPr>
      <p:grpSp>
        <p:nvGrpSpPr>
          <p:cNvPr id="401" name="Google Shape;401;p20"/>
          <p:cNvGrpSpPr/>
          <p:nvPr/>
        </p:nvGrpSpPr>
        <p:grpSpPr>
          <a:xfrm>
            <a:off x="-6096" y="-3429"/>
            <a:ext cx="9156192" cy="5150358"/>
            <a:chOff x="0" y="0"/>
            <a:chExt cx="12192000" cy="6858000"/>
          </a:xfrm>
        </p:grpSpPr>
        <p:sp>
          <p:nvSpPr>
            <p:cNvPr id="402" name="Google Shape;402;p20"/>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3" name="Google Shape;403;p20"/>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4" name="Google Shape;404;p20"/>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5" name="Google Shape;405;p20"/>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6" name="Google Shape;406;p20"/>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7" name="Google Shape;407;p20"/>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8" name="Google Shape;408;p20"/>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09" name="Google Shape;409;p20"/>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0" name="Google Shape;410;p20"/>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1" name="Google Shape;411;p20"/>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2" name="Google Shape;412;p20"/>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3" name="Google Shape;413;p20"/>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4" name="Google Shape;414;p20"/>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5" name="Google Shape;415;p20"/>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6" name="Google Shape;416;p20"/>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7" name="Google Shape;417;p20"/>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8" name="Google Shape;418;p20"/>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19" name="Google Shape;419;p20"/>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0" name="Google Shape;420;p20"/>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1" name="Google Shape;421;p20"/>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2" name="Google Shape;422;p20"/>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3" name="Google Shape;423;p20"/>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4" name="Google Shape;424;p20"/>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5" name="Google Shape;425;p20"/>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6" name="Google Shape;426;p20"/>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7" name="Google Shape;427;p20"/>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8" name="Google Shape;428;p20"/>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29" name="Google Shape;429;p20"/>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0" name="Google Shape;430;p20"/>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1" name="Google Shape;431;p20"/>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2" name="Google Shape;432;p20"/>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3" name="Google Shape;433;p20"/>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4" name="Google Shape;434;p20"/>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5" name="Google Shape;435;p20"/>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6" name="Google Shape;436;p20"/>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7" name="Google Shape;437;p20"/>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8" name="Google Shape;438;p20"/>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39" name="Google Shape;439;p20"/>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0" name="Google Shape;440;p20"/>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1" name="Google Shape;441;p20"/>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2" name="Google Shape;442;p20"/>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3" name="Google Shape;443;p20"/>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4" name="Google Shape;444;p20"/>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5" name="Google Shape;445;p20"/>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6" name="Google Shape;446;p20"/>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7" name="Google Shape;447;p20"/>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8" name="Google Shape;448;p20"/>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49" name="Google Shape;449;p20"/>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0" name="Google Shape;450;p20"/>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1" name="Google Shape;451;p20"/>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2" name="Google Shape;452;p20"/>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3" name="Google Shape;453;p20"/>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4" name="Google Shape;454;p20"/>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5" name="Google Shape;455;p20"/>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6" name="Google Shape;456;p20"/>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7" name="Google Shape;457;p20"/>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8" name="Google Shape;458;p20"/>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59" name="Google Shape;459;p20"/>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60" name="Google Shape;460;p20"/>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461" name="Google Shape;461;p20"/>
          <p:cNvSpPr txBox="1"/>
          <p:nvPr>
            <p:ph type="title"/>
          </p:nvPr>
        </p:nvSpPr>
        <p:spPr>
          <a:xfrm>
            <a:off x="209775" y="468575"/>
            <a:ext cx="5016000" cy="6330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2" name="Google Shape;462;p20"/>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463" name="Google Shape;463;p20"/>
          <p:cNvSpPr txBox="1"/>
          <p:nvPr/>
        </p:nvSpPr>
        <p:spPr>
          <a:xfrm>
            <a:off x="0" y="-39600"/>
            <a:ext cx="2631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solidFill>
                  <a:schemeClr val="lt1"/>
                </a:solidFill>
                <a:latin typeface="Lexend"/>
                <a:ea typeface="Lexend"/>
                <a:cs typeface="Lexend"/>
                <a:sym typeface="Lexend"/>
              </a:rPr>
              <a:t>▶ </a:t>
            </a:r>
            <a:endParaRPr b="1" sz="800">
              <a:solidFill>
                <a:schemeClr val="lt1"/>
              </a:solidFill>
              <a:latin typeface="Lexend"/>
              <a:ea typeface="Lexend"/>
              <a:cs typeface="Lexend"/>
              <a:sym typeface="Lexend"/>
            </a:endParaRPr>
          </a:p>
        </p:txBody>
      </p:sp>
      <p:sp>
        <p:nvSpPr>
          <p:cNvPr id="464" name="Google Shape;464;p20"/>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20"/>
          <p:cNvSpPr txBox="1"/>
          <p:nvPr>
            <p:ph idx="1" type="body"/>
          </p:nvPr>
        </p:nvSpPr>
        <p:spPr>
          <a:xfrm>
            <a:off x="7895425" y="-39600"/>
            <a:ext cx="1138500" cy="337200"/>
          </a:xfrm>
          <a:prstGeom prst="rect">
            <a:avLst/>
          </a:prstGeom>
        </p:spPr>
        <p:txBody>
          <a:bodyPr anchorCtr="0" anchor="t" bIns="91425" lIns="91425" spcFirstLastPara="1" rIns="91425" wrap="square" tIns="91425">
            <a:spAutoFit/>
          </a:bodyPr>
          <a:lstStyle>
            <a:lvl1pPr indent="-279400" lvl="0" marL="457200" algn="r">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466" name="Google Shape;466;p20"/>
          <p:cNvSpPr txBox="1"/>
          <p:nvPr>
            <p:ph idx="2" type="body"/>
          </p:nvPr>
        </p:nvSpPr>
        <p:spPr>
          <a:xfrm>
            <a:off x="167325" y="-39600"/>
            <a:ext cx="11697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1pPr>
            <a:lvl2pPr indent="-279400" lvl="1" marL="914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2pPr>
            <a:lvl3pPr indent="-279400" lvl="2" marL="1371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3pPr>
            <a:lvl4pPr indent="-279400" lvl="3" marL="1828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4pPr>
            <a:lvl5pPr indent="-279400" lvl="4" marL="22860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5pPr>
            <a:lvl6pPr indent="-279400" lvl="5" marL="27432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6pPr>
            <a:lvl7pPr indent="-279400" lvl="6" marL="32004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7pPr>
            <a:lvl8pPr indent="-279400" lvl="7" marL="36576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8pPr>
            <a:lvl9pPr indent="-279400" lvl="8" marL="4114800">
              <a:spcBef>
                <a:spcPts val="0"/>
              </a:spcBef>
              <a:spcAft>
                <a:spcPts val="0"/>
              </a:spcAft>
              <a:buClr>
                <a:schemeClr val="lt1"/>
              </a:buClr>
              <a:buSzPts val="800"/>
              <a:buFont typeface="Lexend"/>
              <a:buChar char="■"/>
              <a:defRPr>
                <a:solidFill>
                  <a:schemeClr val="lt1"/>
                </a:solidFill>
                <a:latin typeface="Lexend"/>
                <a:ea typeface="Lexend"/>
                <a:cs typeface="Lexend"/>
                <a:sym typeface="Lexend"/>
              </a:defRPr>
            </a:lvl9pPr>
          </a:lstStyle>
          <a:p/>
        </p:txBody>
      </p:sp>
      <p:sp>
        <p:nvSpPr>
          <p:cNvPr id="467" name="Google Shape;467;p20"/>
          <p:cNvSpPr txBox="1"/>
          <p:nvPr>
            <p:ph idx="3" type="body"/>
          </p:nvPr>
        </p:nvSpPr>
        <p:spPr>
          <a:xfrm>
            <a:off x="940775" y="-39600"/>
            <a:ext cx="3810300" cy="337200"/>
          </a:xfrm>
          <a:prstGeom prst="rect">
            <a:avLst/>
          </a:prstGeom>
        </p:spPr>
        <p:txBody>
          <a:bodyPr anchorCtr="0" anchor="t" bIns="91425" lIns="91425" spcFirstLastPara="1" rIns="91425" wrap="square" tIns="91425">
            <a:spAutoFit/>
          </a:bodyPr>
          <a:lstStyle>
            <a:lvl1pPr indent="-279400" lvl="0" marL="457200">
              <a:spcBef>
                <a:spcPts val="0"/>
              </a:spcBef>
              <a:spcAft>
                <a:spcPts val="0"/>
              </a:spcAft>
              <a:buClr>
                <a:schemeClr val="lt1"/>
              </a:buClr>
              <a:buSzPts val="800"/>
              <a:buChar char="●"/>
              <a:defRPr>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a:solidFill>
                  <a:schemeClr val="lt1"/>
                </a:solidFill>
              </a:defRPr>
            </a:lvl3pPr>
            <a:lvl4pPr indent="-279400" lvl="3" marL="1828800">
              <a:spcBef>
                <a:spcPts val="0"/>
              </a:spcBef>
              <a:spcAft>
                <a:spcPts val="0"/>
              </a:spcAft>
              <a:buClr>
                <a:schemeClr val="lt1"/>
              </a:buClr>
              <a:buSzPts val="800"/>
              <a:buChar char="●"/>
              <a:defRPr>
                <a:solidFill>
                  <a:schemeClr val="lt1"/>
                </a:solidFill>
              </a:defRPr>
            </a:lvl4pPr>
            <a:lvl5pPr indent="-279400" lvl="4" marL="2286000">
              <a:spcBef>
                <a:spcPts val="0"/>
              </a:spcBef>
              <a:spcAft>
                <a:spcPts val="0"/>
              </a:spcAft>
              <a:buClr>
                <a:schemeClr val="lt1"/>
              </a:buClr>
              <a:buSzPts val="800"/>
              <a:buChar char="○"/>
              <a:defRPr>
                <a:solidFill>
                  <a:schemeClr val="lt1"/>
                </a:solidFill>
              </a:defRPr>
            </a:lvl5pPr>
            <a:lvl6pPr indent="-279400" lvl="5" marL="2743200">
              <a:spcBef>
                <a:spcPts val="0"/>
              </a:spcBef>
              <a:spcAft>
                <a:spcPts val="0"/>
              </a:spcAft>
              <a:buClr>
                <a:schemeClr val="lt1"/>
              </a:buClr>
              <a:buSzPts val="800"/>
              <a:buChar char="■"/>
              <a:defRPr>
                <a:solidFill>
                  <a:schemeClr val="lt1"/>
                </a:solidFill>
              </a:defRPr>
            </a:lvl6pPr>
            <a:lvl7pPr indent="-279400" lvl="6" marL="3200400">
              <a:spcBef>
                <a:spcPts val="0"/>
              </a:spcBef>
              <a:spcAft>
                <a:spcPts val="0"/>
              </a:spcAft>
              <a:buClr>
                <a:schemeClr val="lt1"/>
              </a:buClr>
              <a:buSzPts val="800"/>
              <a:buChar char="●"/>
              <a:defRPr>
                <a:solidFill>
                  <a:schemeClr val="lt1"/>
                </a:solidFill>
              </a:defRPr>
            </a:lvl7pPr>
            <a:lvl8pPr indent="-279400" lvl="7" marL="3657600">
              <a:spcBef>
                <a:spcPts val="0"/>
              </a:spcBef>
              <a:spcAft>
                <a:spcPts val="0"/>
              </a:spcAft>
              <a:buClr>
                <a:schemeClr val="lt1"/>
              </a:buClr>
              <a:buSzPts val="800"/>
              <a:buChar char="○"/>
              <a:defRPr>
                <a:solidFill>
                  <a:schemeClr val="lt1"/>
                </a:solidFill>
              </a:defRPr>
            </a:lvl8pPr>
            <a:lvl9pPr indent="-279400" lvl="8" marL="4114800">
              <a:spcBef>
                <a:spcPts val="0"/>
              </a:spcBef>
              <a:spcAft>
                <a:spcPts val="0"/>
              </a:spcAft>
              <a:buClr>
                <a:schemeClr val="lt1"/>
              </a:buClr>
              <a:buSzPts val="800"/>
              <a:buChar char="■"/>
              <a:defRPr>
                <a:solidFill>
                  <a:schemeClr val="lt1"/>
                </a:solidFill>
              </a:defRPr>
            </a:lvl9pPr>
          </a:lstStyle>
          <a:p/>
        </p:txBody>
      </p:sp>
      <p:sp>
        <p:nvSpPr>
          <p:cNvPr id="468" name="Google Shape;468;p20"/>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1_1_1_1_1_1_1_1_1_1">
    <p:spTree>
      <p:nvGrpSpPr>
        <p:cNvPr id="469" name="Shape 469"/>
        <p:cNvGrpSpPr/>
        <p:nvPr/>
      </p:nvGrpSpPr>
      <p:grpSpPr>
        <a:xfrm>
          <a:off x="0" y="0"/>
          <a:ext cx="0" cy="0"/>
          <a:chOff x="0" y="0"/>
          <a:chExt cx="0" cy="0"/>
        </a:xfrm>
      </p:grpSpPr>
      <p:grpSp>
        <p:nvGrpSpPr>
          <p:cNvPr id="470" name="Google Shape;470;p21"/>
          <p:cNvGrpSpPr/>
          <p:nvPr/>
        </p:nvGrpSpPr>
        <p:grpSpPr>
          <a:xfrm>
            <a:off x="-6096" y="-3429"/>
            <a:ext cx="9156192" cy="5150358"/>
            <a:chOff x="0" y="0"/>
            <a:chExt cx="12192000" cy="6858000"/>
          </a:xfrm>
        </p:grpSpPr>
        <p:sp>
          <p:nvSpPr>
            <p:cNvPr id="471" name="Google Shape;471;p21"/>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2" name="Google Shape;472;p21"/>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3" name="Google Shape;473;p21"/>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4" name="Google Shape;474;p21"/>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5" name="Google Shape;475;p21"/>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6" name="Google Shape;476;p21"/>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7" name="Google Shape;477;p21"/>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8" name="Google Shape;478;p21"/>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79" name="Google Shape;479;p21"/>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0" name="Google Shape;480;p21"/>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1" name="Google Shape;481;p21"/>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2" name="Google Shape;482;p21"/>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3" name="Google Shape;483;p21"/>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4" name="Google Shape;484;p21"/>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5" name="Google Shape;485;p21"/>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6" name="Google Shape;486;p21"/>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7" name="Google Shape;487;p21"/>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8" name="Google Shape;488;p21"/>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89" name="Google Shape;489;p21"/>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0" name="Google Shape;490;p21"/>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1" name="Google Shape;491;p21"/>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2" name="Google Shape;492;p21"/>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3" name="Google Shape;493;p21"/>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4" name="Google Shape;494;p21"/>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5" name="Google Shape;495;p21"/>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6" name="Google Shape;496;p21"/>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7" name="Google Shape;497;p21"/>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8" name="Google Shape;498;p21"/>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499" name="Google Shape;499;p21"/>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0" name="Google Shape;500;p21"/>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1" name="Google Shape;501;p21"/>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2" name="Google Shape;502;p21"/>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3" name="Google Shape;503;p21"/>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4" name="Google Shape;504;p21"/>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5" name="Google Shape;505;p21"/>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6" name="Google Shape;506;p21"/>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7" name="Google Shape;507;p21"/>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8" name="Google Shape;508;p21"/>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09" name="Google Shape;509;p21"/>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0" name="Google Shape;510;p21"/>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1" name="Google Shape;511;p21"/>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2" name="Google Shape;512;p21"/>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3" name="Google Shape;513;p21"/>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4" name="Google Shape;514;p21"/>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5" name="Google Shape;515;p21"/>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6" name="Google Shape;516;p21"/>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7" name="Google Shape;517;p21"/>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8" name="Google Shape;518;p21"/>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19" name="Google Shape;519;p21"/>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0" name="Google Shape;520;p21"/>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1" name="Google Shape;521;p21"/>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2" name="Google Shape;522;p21"/>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3" name="Google Shape;523;p21"/>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4" name="Google Shape;524;p21"/>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5" name="Google Shape;525;p21"/>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6" name="Google Shape;526;p21"/>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7" name="Google Shape;527;p21"/>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8" name="Google Shape;528;p21"/>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29" name="Google Shape;529;p21"/>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530" name="Google Shape;530;p21"/>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531" name="Google Shape;531;p21"/>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2" name="Google Shape;532;p21"/>
          <p:cNvSpPr txBox="1"/>
          <p:nvPr>
            <p:ph type="title"/>
          </p:nvPr>
        </p:nvSpPr>
        <p:spPr>
          <a:xfrm>
            <a:off x="208725" y="344175"/>
            <a:ext cx="53409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3" name="Google Shape;533;p21"/>
          <p:cNvSpPr txBox="1"/>
          <p:nvPr>
            <p:ph idx="1" type="subTitle"/>
          </p:nvPr>
        </p:nvSpPr>
        <p:spPr>
          <a:xfrm>
            <a:off x="5767125" y="425525"/>
            <a:ext cx="3238500" cy="35205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4" name="Google Shape;534;p21"/>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1_1_1_1_1_1_1_1_1_1_1">
    <p:spTree>
      <p:nvGrpSpPr>
        <p:cNvPr id="535" name="Shape 535"/>
        <p:cNvGrpSpPr/>
        <p:nvPr/>
      </p:nvGrpSpPr>
      <p:grpSpPr>
        <a:xfrm>
          <a:off x="0" y="0"/>
          <a:ext cx="0" cy="0"/>
          <a:chOff x="0" y="0"/>
          <a:chExt cx="0" cy="0"/>
        </a:xfrm>
      </p:grpSpPr>
      <p:grpSp>
        <p:nvGrpSpPr>
          <p:cNvPr id="536" name="Google Shape;536;p22"/>
          <p:cNvGrpSpPr/>
          <p:nvPr/>
        </p:nvGrpSpPr>
        <p:grpSpPr>
          <a:xfrm>
            <a:off x="-6096" y="-3429"/>
            <a:ext cx="9156192" cy="5150358"/>
            <a:chOff x="0" y="0"/>
            <a:chExt cx="12192000" cy="6858000"/>
          </a:xfrm>
        </p:grpSpPr>
        <p:sp>
          <p:nvSpPr>
            <p:cNvPr id="537" name="Google Shape;537;p22"/>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38" name="Google Shape;538;p22"/>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39" name="Google Shape;539;p22"/>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0" name="Google Shape;540;p22"/>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1" name="Google Shape;541;p22"/>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2" name="Google Shape;542;p22"/>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3" name="Google Shape;543;p22"/>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4" name="Google Shape;544;p22"/>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5" name="Google Shape;545;p22"/>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6" name="Google Shape;546;p22"/>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7" name="Google Shape;547;p22"/>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8" name="Google Shape;548;p22"/>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49" name="Google Shape;549;p22"/>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0" name="Google Shape;550;p22"/>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1" name="Google Shape;551;p22"/>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2" name="Google Shape;552;p22"/>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3" name="Google Shape;553;p22"/>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4" name="Google Shape;554;p22"/>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5" name="Google Shape;555;p22"/>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6" name="Google Shape;556;p22"/>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7" name="Google Shape;557;p22"/>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8" name="Google Shape;558;p22"/>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59" name="Google Shape;559;p22"/>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0" name="Google Shape;560;p22"/>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1" name="Google Shape;561;p22"/>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2" name="Google Shape;562;p22"/>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3" name="Google Shape;563;p22"/>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4" name="Google Shape;564;p22"/>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5" name="Google Shape;565;p22"/>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6" name="Google Shape;566;p22"/>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7" name="Google Shape;567;p22"/>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8" name="Google Shape;568;p22"/>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69" name="Google Shape;569;p22"/>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0" name="Google Shape;570;p22"/>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1" name="Google Shape;571;p22"/>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2" name="Google Shape;572;p22"/>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3" name="Google Shape;573;p22"/>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4" name="Google Shape;574;p22"/>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5" name="Google Shape;575;p22"/>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6" name="Google Shape;576;p22"/>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7" name="Google Shape;577;p22"/>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8" name="Google Shape;578;p22"/>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79" name="Google Shape;579;p22"/>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0" name="Google Shape;580;p22"/>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1" name="Google Shape;581;p22"/>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2" name="Google Shape;582;p22"/>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3" name="Google Shape;583;p22"/>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4" name="Google Shape;584;p22"/>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5" name="Google Shape;585;p22"/>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6" name="Google Shape;586;p22"/>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7" name="Google Shape;587;p22"/>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8" name="Google Shape;588;p22"/>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89" name="Google Shape;589;p22"/>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0" name="Google Shape;590;p22"/>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1" name="Google Shape;591;p22"/>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2" name="Google Shape;592;p22"/>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3" name="Google Shape;593;p22"/>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4" name="Google Shape;594;p22"/>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595" name="Google Shape;595;p22"/>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596" name="Google Shape;596;p22"/>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597" name="Google Shape;597;p22"/>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8" name="Google Shape;598;p22"/>
          <p:cNvSpPr txBox="1"/>
          <p:nvPr>
            <p:ph type="title"/>
          </p:nvPr>
        </p:nvSpPr>
        <p:spPr>
          <a:xfrm>
            <a:off x="208725" y="344175"/>
            <a:ext cx="53409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99" name="Google Shape;599;p22"/>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CUSTOM_1_1_1_1_1_1_1_1_1_1_2">
    <p:spTree>
      <p:nvGrpSpPr>
        <p:cNvPr id="600" name="Shape 600"/>
        <p:cNvGrpSpPr/>
        <p:nvPr/>
      </p:nvGrpSpPr>
      <p:grpSpPr>
        <a:xfrm>
          <a:off x="0" y="0"/>
          <a:ext cx="0" cy="0"/>
          <a:chOff x="0" y="0"/>
          <a:chExt cx="0" cy="0"/>
        </a:xfrm>
      </p:grpSpPr>
      <p:grpSp>
        <p:nvGrpSpPr>
          <p:cNvPr id="601" name="Google Shape;601;p23"/>
          <p:cNvGrpSpPr/>
          <p:nvPr/>
        </p:nvGrpSpPr>
        <p:grpSpPr>
          <a:xfrm>
            <a:off x="-6096" y="-3429"/>
            <a:ext cx="9156192" cy="5150358"/>
            <a:chOff x="0" y="0"/>
            <a:chExt cx="12192000" cy="6858000"/>
          </a:xfrm>
        </p:grpSpPr>
        <p:sp>
          <p:nvSpPr>
            <p:cNvPr id="602" name="Google Shape;602;p23"/>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3" name="Google Shape;603;p23"/>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4" name="Google Shape;604;p23"/>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5" name="Google Shape;605;p23"/>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6" name="Google Shape;606;p23"/>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7" name="Google Shape;607;p23"/>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8" name="Google Shape;608;p23"/>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09" name="Google Shape;609;p23"/>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0" name="Google Shape;610;p23"/>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1" name="Google Shape;611;p23"/>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2" name="Google Shape;612;p23"/>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3" name="Google Shape;613;p23"/>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4" name="Google Shape;614;p23"/>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5" name="Google Shape;615;p23"/>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6" name="Google Shape;616;p23"/>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7" name="Google Shape;617;p23"/>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8" name="Google Shape;618;p23"/>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19" name="Google Shape;619;p23"/>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0" name="Google Shape;620;p23"/>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1" name="Google Shape;621;p23"/>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2" name="Google Shape;622;p23"/>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3" name="Google Shape;623;p23"/>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4" name="Google Shape;624;p23"/>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5" name="Google Shape;625;p23"/>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6" name="Google Shape;626;p23"/>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7" name="Google Shape;627;p23"/>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8" name="Google Shape;628;p23"/>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29" name="Google Shape;629;p23"/>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0" name="Google Shape;630;p23"/>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1" name="Google Shape;631;p23"/>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2" name="Google Shape;632;p23"/>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3" name="Google Shape;633;p23"/>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4" name="Google Shape;634;p23"/>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5" name="Google Shape;635;p23"/>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6" name="Google Shape;636;p23"/>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7" name="Google Shape;637;p23"/>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8" name="Google Shape;638;p23"/>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39" name="Google Shape;639;p23"/>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0" name="Google Shape;640;p23"/>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1" name="Google Shape;641;p23"/>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2" name="Google Shape;642;p23"/>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3" name="Google Shape;643;p23"/>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4" name="Google Shape;644;p23"/>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5" name="Google Shape;645;p23"/>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6" name="Google Shape;646;p23"/>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7" name="Google Shape;647;p23"/>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8" name="Google Shape;648;p23"/>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49" name="Google Shape;649;p23"/>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0" name="Google Shape;650;p23"/>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1" name="Google Shape;651;p23"/>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2" name="Google Shape;652;p23"/>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3" name="Google Shape;653;p23"/>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4" name="Google Shape;654;p23"/>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5" name="Google Shape;655;p23"/>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6" name="Google Shape;656;p23"/>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7" name="Google Shape;657;p23"/>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8" name="Google Shape;658;p23"/>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59" name="Google Shape;659;p23"/>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60" name="Google Shape;660;p23"/>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661" name="Google Shape;661;p23"/>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662" name="Google Shape;662;p23"/>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3" name="Google Shape;663;p23"/>
          <p:cNvSpPr txBox="1"/>
          <p:nvPr>
            <p:ph type="title"/>
          </p:nvPr>
        </p:nvSpPr>
        <p:spPr>
          <a:xfrm>
            <a:off x="208725" y="344175"/>
            <a:ext cx="76404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4" name="Google Shape;664;p23"/>
          <p:cNvSpPr txBox="1"/>
          <p:nvPr>
            <p:ph idx="1" type="body"/>
          </p:nvPr>
        </p:nvSpPr>
        <p:spPr>
          <a:xfrm>
            <a:off x="208725" y="2320375"/>
            <a:ext cx="7353900" cy="2591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665" name="Google Shape;665;p23"/>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1_1_1_1_1_1_1_1_1_1_2_1">
    <p:spTree>
      <p:nvGrpSpPr>
        <p:cNvPr id="666" name="Shape 666"/>
        <p:cNvGrpSpPr/>
        <p:nvPr/>
      </p:nvGrpSpPr>
      <p:grpSpPr>
        <a:xfrm>
          <a:off x="0" y="0"/>
          <a:ext cx="0" cy="0"/>
          <a:chOff x="0" y="0"/>
          <a:chExt cx="0" cy="0"/>
        </a:xfrm>
      </p:grpSpPr>
      <p:grpSp>
        <p:nvGrpSpPr>
          <p:cNvPr id="667" name="Google Shape;667;p24"/>
          <p:cNvGrpSpPr/>
          <p:nvPr/>
        </p:nvGrpSpPr>
        <p:grpSpPr>
          <a:xfrm>
            <a:off x="-6096" y="-3429"/>
            <a:ext cx="9156192" cy="5150358"/>
            <a:chOff x="0" y="0"/>
            <a:chExt cx="12192000" cy="6858000"/>
          </a:xfrm>
        </p:grpSpPr>
        <p:sp>
          <p:nvSpPr>
            <p:cNvPr id="668" name="Google Shape;668;p24"/>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69" name="Google Shape;669;p24"/>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0" name="Google Shape;670;p24"/>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1" name="Google Shape;671;p24"/>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2" name="Google Shape;672;p24"/>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3" name="Google Shape;673;p24"/>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4" name="Google Shape;674;p24"/>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5" name="Google Shape;675;p24"/>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6" name="Google Shape;676;p24"/>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7" name="Google Shape;677;p24"/>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8" name="Google Shape;678;p24"/>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79" name="Google Shape;679;p24"/>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0" name="Google Shape;680;p24"/>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1" name="Google Shape;681;p24"/>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2" name="Google Shape;682;p24"/>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3" name="Google Shape;683;p24"/>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4" name="Google Shape;684;p24"/>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5" name="Google Shape;685;p24"/>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6" name="Google Shape;686;p24"/>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7" name="Google Shape;687;p24"/>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8" name="Google Shape;688;p24"/>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89" name="Google Shape;689;p24"/>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0" name="Google Shape;690;p24"/>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1" name="Google Shape;691;p24"/>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2" name="Google Shape;692;p24"/>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3" name="Google Shape;693;p24"/>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4" name="Google Shape;694;p24"/>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5" name="Google Shape;695;p24"/>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6" name="Google Shape;696;p24"/>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7" name="Google Shape;697;p24"/>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8" name="Google Shape;698;p24"/>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699" name="Google Shape;699;p24"/>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0" name="Google Shape;700;p24"/>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1" name="Google Shape;701;p24"/>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2" name="Google Shape;702;p24"/>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3" name="Google Shape;703;p24"/>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4" name="Google Shape;704;p24"/>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5" name="Google Shape;705;p24"/>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6" name="Google Shape;706;p24"/>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7" name="Google Shape;707;p24"/>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8" name="Google Shape;708;p24"/>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09" name="Google Shape;709;p24"/>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0" name="Google Shape;710;p24"/>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1" name="Google Shape;711;p24"/>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2" name="Google Shape;712;p24"/>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3" name="Google Shape;713;p24"/>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4" name="Google Shape;714;p24"/>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5" name="Google Shape;715;p24"/>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6" name="Google Shape;716;p24"/>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7" name="Google Shape;717;p24"/>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8" name="Google Shape;718;p24"/>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19" name="Google Shape;719;p24"/>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0" name="Google Shape;720;p24"/>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1" name="Google Shape;721;p24"/>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2" name="Google Shape;722;p24"/>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3" name="Google Shape;723;p24"/>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4" name="Google Shape;724;p24"/>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5" name="Google Shape;725;p24"/>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26" name="Google Shape;726;p24"/>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727" name="Google Shape;727;p24"/>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728" name="Google Shape;728;p24"/>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9" name="Google Shape;729;p24"/>
          <p:cNvSpPr txBox="1"/>
          <p:nvPr>
            <p:ph type="title"/>
          </p:nvPr>
        </p:nvSpPr>
        <p:spPr>
          <a:xfrm>
            <a:off x="208725" y="344175"/>
            <a:ext cx="74184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0" name="Google Shape;730;p24"/>
          <p:cNvSpPr txBox="1"/>
          <p:nvPr>
            <p:ph idx="1" type="body"/>
          </p:nvPr>
        </p:nvSpPr>
        <p:spPr>
          <a:xfrm>
            <a:off x="208725" y="2320375"/>
            <a:ext cx="4254900" cy="2591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731" name="Google Shape;731;p24"/>
          <p:cNvSpPr txBox="1"/>
          <p:nvPr>
            <p:ph idx="2" type="body"/>
          </p:nvPr>
        </p:nvSpPr>
        <p:spPr>
          <a:xfrm>
            <a:off x="4684150" y="2320375"/>
            <a:ext cx="4254900" cy="2591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732" name="Google Shape;732;p24"/>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1_1_1_1_1_1_1_1_1_1_2_1_1">
    <p:spTree>
      <p:nvGrpSpPr>
        <p:cNvPr id="733" name="Shape 733"/>
        <p:cNvGrpSpPr/>
        <p:nvPr/>
      </p:nvGrpSpPr>
      <p:grpSpPr>
        <a:xfrm>
          <a:off x="0" y="0"/>
          <a:ext cx="0" cy="0"/>
          <a:chOff x="0" y="0"/>
          <a:chExt cx="0" cy="0"/>
        </a:xfrm>
      </p:grpSpPr>
      <p:grpSp>
        <p:nvGrpSpPr>
          <p:cNvPr id="734" name="Google Shape;734;p25"/>
          <p:cNvGrpSpPr/>
          <p:nvPr/>
        </p:nvGrpSpPr>
        <p:grpSpPr>
          <a:xfrm>
            <a:off x="-6096" y="-3429"/>
            <a:ext cx="9156192" cy="5150358"/>
            <a:chOff x="0" y="0"/>
            <a:chExt cx="12192000" cy="6858000"/>
          </a:xfrm>
        </p:grpSpPr>
        <p:sp>
          <p:nvSpPr>
            <p:cNvPr id="735" name="Google Shape;735;p25"/>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36" name="Google Shape;736;p25"/>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37" name="Google Shape;737;p25"/>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38" name="Google Shape;738;p25"/>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39" name="Google Shape;739;p25"/>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0" name="Google Shape;740;p25"/>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1" name="Google Shape;741;p25"/>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2" name="Google Shape;742;p25"/>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3" name="Google Shape;743;p25"/>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4" name="Google Shape;744;p25"/>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5" name="Google Shape;745;p25"/>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6" name="Google Shape;746;p25"/>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7" name="Google Shape;747;p25"/>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8" name="Google Shape;748;p25"/>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49" name="Google Shape;749;p25"/>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0" name="Google Shape;750;p25"/>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1" name="Google Shape;751;p25"/>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2" name="Google Shape;752;p25"/>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3" name="Google Shape;753;p25"/>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4" name="Google Shape;754;p25"/>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5" name="Google Shape;755;p25"/>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6" name="Google Shape;756;p25"/>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7" name="Google Shape;757;p25"/>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8" name="Google Shape;758;p25"/>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59" name="Google Shape;759;p25"/>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0" name="Google Shape;760;p25"/>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1" name="Google Shape;761;p25"/>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2" name="Google Shape;762;p25"/>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3" name="Google Shape;763;p25"/>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4" name="Google Shape;764;p25"/>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5" name="Google Shape;765;p25"/>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6" name="Google Shape;766;p25"/>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7" name="Google Shape;767;p25"/>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8" name="Google Shape;768;p25"/>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69" name="Google Shape;769;p25"/>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0" name="Google Shape;770;p25"/>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1" name="Google Shape;771;p25"/>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2" name="Google Shape;772;p25"/>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3" name="Google Shape;773;p25"/>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4" name="Google Shape;774;p25"/>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5" name="Google Shape;775;p25"/>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6" name="Google Shape;776;p25"/>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7" name="Google Shape;777;p25"/>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8" name="Google Shape;778;p25"/>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79" name="Google Shape;779;p25"/>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0" name="Google Shape;780;p25"/>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1" name="Google Shape;781;p25"/>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2" name="Google Shape;782;p25"/>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3" name="Google Shape;783;p25"/>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4" name="Google Shape;784;p25"/>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5" name="Google Shape;785;p25"/>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6" name="Google Shape;786;p25"/>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7" name="Google Shape;787;p25"/>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8" name="Google Shape;788;p25"/>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89" name="Google Shape;789;p25"/>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90" name="Google Shape;790;p25"/>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91" name="Google Shape;791;p25"/>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92" name="Google Shape;792;p25"/>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793" name="Google Shape;793;p25"/>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794" name="Google Shape;794;p25"/>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795" name="Google Shape;795;p25"/>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6" name="Google Shape;796;p25"/>
          <p:cNvSpPr txBox="1"/>
          <p:nvPr>
            <p:ph type="title"/>
          </p:nvPr>
        </p:nvSpPr>
        <p:spPr>
          <a:xfrm>
            <a:off x="208725" y="344175"/>
            <a:ext cx="76011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7" name="Google Shape;797;p25"/>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one column text">
  <p:cSld name="CUSTOM_1_1_1_1_1_1_1_1_1_1_2_1_1_1">
    <p:spTree>
      <p:nvGrpSpPr>
        <p:cNvPr id="798" name="Shape 798"/>
        <p:cNvGrpSpPr/>
        <p:nvPr/>
      </p:nvGrpSpPr>
      <p:grpSpPr>
        <a:xfrm>
          <a:off x="0" y="0"/>
          <a:ext cx="0" cy="0"/>
          <a:chOff x="0" y="0"/>
          <a:chExt cx="0" cy="0"/>
        </a:xfrm>
      </p:grpSpPr>
      <p:grpSp>
        <p:nvGrpSpPr>
          <p:cNvPr id="799" name="Google Shape;799;p26"/>
          <p:cNvGrpSpPr/>
          <p:nvPr/>
        </p:nvGrpSpPr>
        <p:grpSpPr>
          <a:xfrm>
            <a:off x="-6096" y="-3429"/>
            <a:ext cx="9156192" cy="5150358"/>
            <a:chOff x="0" y="0"/>
            <a:chExt cx="12192000" cy="6858000"/>
          </a:xfrm>
        </p:grpSpPr>
        <p:sp>
          <p:nvSpPr>
            <p:cNvPr id="800" name="Google Shape;800;p26"/>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1" name="Google Shape;801;p26"/>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2" name="Google Shape;802;p26"/>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3" name="Google Shape;803;p26"/>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4" name="Google Shape;804;p26"/>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5" name="Google Shape;805;p26"/>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6" name="Google Shape;806;p26"/>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7" name="Google Shape;807;p26"/>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8" name="Google Shape;808;p26"/>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09" name="Google Shape;809;p26"/>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0" name="Google Shape;810;p26"/>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1" name="Google Shape;811;p26"/>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2" name="Google Shape;812;p26"/>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3" name="Google Shape;813;p26"/>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4" name="Google Shape;814;p26"/>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5" name="Google Shape;815;p26"/>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6" name="Google Shape;816;p26"/>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7" name="Google Shape;817;p26"/>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8" name="Google Shape;818;p26"/>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19" name="Google Shape;819;p26"/>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0" name="Google Shape;820;p26"/>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1" name="Google Shape;821;p26"/>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2" name="Google Shape;822;p26"/>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3" name="Google Shape;823;p26"/>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4" name="Google Shape;824;p26"/>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5" name="Google Shape;825;p26"/>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6" name="Google Shape;826;p26"/>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7" name="Google Shape;827;p26"/>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8" name="Google Shape;828;p26"/>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29" name="Google Shape;829;p26"/>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0" name="Google Shape;830;p26"/>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1" name="Google Shape;831;p26"/>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2" name="Google Shape;832;p26"/>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3" name="Google Shape;833;p26"/>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4" name="Google Shape;834;p26"/>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5" name="Google Shape;835;p26"/>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6" name="Google Shape;836;p26"/>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7" name="Google Shape;837;p26"/>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8" name="Google Shape;838;p26"/>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39" name="Google Shape;839;p26"/>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0" name="Google Shape;840;p26"/>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1" name="Google Shape;841;p26"/>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2" name="Google Shape;842;p26"/>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3" name="Google Shape;843;p26"/>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4" name="Google Shape;844;p26"/>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5" name="Google Shape;845;p26"/>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6" name="Google Shape;846;p26"/>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7" name="Google Shape;847;p26"/>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8" name="Google Shape;848;p26"/>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49" name="Google Shape;849;p26"/>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0" name="Google Shape;850;p26"/>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1" name="Google Shape;851;p26"/>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2" name="Google Shape;852;p26"/>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3" name="Google Shape;853;p26"/>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4" name="Google Shape;854;p26"/>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5" name="Google Shape;855;p26"/>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6" name="Google Shape;856;p26"/>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7" name="Google Shape;857;p26"/>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58" name="Google Shape;858;p26"/>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859" name="Google Shape;859;p26"/>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860" name="Google Shape;860;p26"/>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1" name="Google Shape;861;p26"/>
          <p:cNvSpPr txBox="1"/>
          <p:nvPr>
            <p:ph type="title"/>
          </p:nvPr>
        </p:nvSpPr>
        <p:spPr>
          <a:xfrm>
            <a:off x="208725" y="344175"/>
            <a:ext cx="55584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62" name="Google Shape;862;p26"/>
          <p:cNvSpPr txBox="1"/>
          <p:nvPr>
            <p:ph idx="1" type="subTitle"/>
          </p:nvPr>
        </p:nvSpPr>
        <p:spPr>
          <a:xfrm>
            <a:off x="5767125" y="425525"/>
            <a:ext cx="3238500" cy="913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3" name="Google Shape;863;p26"/>
          <p:cNvSpPr txBox="1"/>
          <p:nvPr>
            <p:ph idx="2" type="body"/>
          </p:nvPr>
        </p:nvSpPr>
        <p:spPr>
          <a:xfrm>
            <a:off x="208725" y="3050325"/>
            <a:ext cx="6666600" cy="18615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864" name="Google Shape;864;p26"/>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CUSTOM_1_1_1_1_1_1_1_1_1_1_2_1_1_1_1">
    <p:spTree>
      <p:nvGrpSpPr>
        <p:cNvPr id="865" name="Shape 865"/>
        <p:cNvGrpSpPr/>
        <p:nvPr/>
      </p:nvGrpSpPr>
      <p:grpSpPr>
        <a:xfrm>
          <a:off x="0" y="0"/>
          <a:ext cx="0" cy="0"/>
          <a:chOff x="0" y="0"/>
          <a:chExt cx="0" cy="0"/>
        </a:xfrm>
      </p:grpSpPr>
      <p:grpSp>
        <p:nvGrpSpPr>
          <p:cNvPr id="866" name="Google Shape;866;p27"/>
          <p:cNvGrpSpPr/>
          <p:nvPr/>
        </p:nvGrpSpPr>
        <p:grpSpPr>
          <a:xfrm>
            <a:off x="-6096" y="-3429"/>
            <a:ext cx="9156192" cy="5150358"/>
            <a:chOff x="0" y="0"/>
            <a:chExt cx="12192000" cy="6858000"/>
          </a:xfrm>
        </p:grpSpPr>
        <p:sp>
          <p:nvSpPr>
            <p:cNvPr id="867" name="Google Shape;867;p27"/>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68" name="Google Shape;868;p27"/>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69" name="Google Shape;869;p27"/>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0" name="Google Shape;870;p27"/>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1" name="Google Shape;871;p27"/>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2" name="Google Shape;872;p27"/>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3" name="Google Shape;873;p27"/>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4" name="Google Shape;874;p27"/>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5" name="Google Shape;875;p27"/>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6" name="Google Shape;876;p27"/>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7" name="Google Shape;877;p27"/>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8" name="Google Shape;878;p27"/>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79" name="Google Shape;879;p27"/>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0" name="Google Shape;880;p27"/>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1" name="Google Shape;881;p27"/>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2" name="Google Shape;882;p27"/>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3" name="Google Shape;883;p27"/>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4" name="Google Shape;884;p27"/>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5" name="Google Shape;885;p27"/>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6" name="Google Shape;886;p27"/>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7" name="Google Shape;887;p27"/>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8" name="Google Shape;888;p27"/>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89" name="Google Shape;889;p27"/>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0" name="Google Shape;890;p27"/>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1" name="Google Shape;891;p27"/>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2" name="Google Shape;892;p27"/>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3" name="Google Shape;893;p27"/>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4" name="Google Shape;894;p27"/>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5" name="Google Shape;895;p27"/>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6" name="Google Shape;896;p27"/>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7" name="Google Shape;897;p27"/>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8" name="Google Shape;898;p27"/>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899" name="Google Shape;899;p27"/>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0" name="Google Shape;900;p27"/>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1" name="Google Shape;901;p27"/>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2" name="Google Shape;902;p27"/>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3" name="Google Shape;903;p27"/>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4" name="Google Shape;904;p27"/>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5" name="Google Shape;905;p27"/>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6" name="Google Shape;906;p27"/>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7" name="Google Shape;907;p27"/>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8" name="Google Shape;908;p27"/>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09" name="Google Shape;909;p27"/>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0" name="Google Shape;910;p27"/>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1" name="Google Shape;911;p27"/>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2" name="Google Shape;912;p27"/>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3" name="Google Shape;913;p27"/>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4" name="Google Shape;914;p27"/>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5" name="Google Shape;915;p27"/>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6" name="Google Shape;916;p27"/>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7" name="Google Shape;917;p27"/>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8" name="Google Shape;918;p27"/>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19" name="Google Shape;919;p27"/>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0" name="Google Shape;920;p27"/>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1" name="Google Shape;921;p27"/>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2" name="Google Shape;922;p27"/>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3" name="Google Shape;923;p27"/>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4" name="Google Shape;924;p27"/>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25" name="Google Shape;925;p27"/>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926" name="Google Shape;926;p27"/>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927" name="Google Shape;927;p27"/>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8" name="Google Shape;928;p27"/>
          <p:cNvSpPr txBox="1"/>
          <p:nvPr>
            <p:ph type="title"/>
          </p:nvPr>
        </p:nvSpPr>
        <p:spPr>
          <a:xfrm>
            <a:off x="836250" y="1569150"/>
            <a:ext cx="7471500" cy="2005200"/>
          </a:xfrm>
          <a:prstGeom prst="rect">
            <a:avLst/>
          </a:prstGeom>
        </p:spPr>
        <p:txBody>
          <a:bodyPr anchorCtr="0" anchor="t" bIns="91425" lIns="91425" spcFirstLastPara="1" rIns="91425" wrap="square" tIns="91425">
            <a:spAutoFit/>
          </a:bodyPr>
          <a:lstStyle>
            <a:lvl1pPr lvl="0" algn="ctr">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29" name="Google Shape;929;p27"/>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930" name="Shape 930"/>
        <p:cNvGrpSpPr/>
        <p:nvPr/>
      </p:nvGrpSpPr>
      <p:grpSpPr>
        <a:xfrm>
          <a:off x="0" y="0"/>
          <a:ext cx="0" cy="0"/>
          <a:chOff x="0" y="0"/>
          <a:chExt cx="0" cy="0"/>
        </a:xfrm>
      </p:grpSpPr>
      <p:sp>
        <p:nvSpPr>
          <p:cNvPr id="931" name="Google Shape;931;p28"/>
          <p:cNvSpPr txBox="1"/>
          <p:nvPr>
            <p:ph type="title"/>
          </p:nvPr>
        </p:nvSpPr>
        <p:spPr>
          <a:xfrm>
            <a:off x="311700" y="555600"/>
            <a:ext cx="2808000" cy="755700"/>
          </a:xfrm>
          <a:prstGeom prst="rect">
            <a:avLst/>
          </a:prstGeom>
        </p:spPr>
        <p:txBody>
          <a:bodyPr anchorCtr="0" anchor="b" bIns="91425" lIns="91425" spcFirstLastPara="1" rIns="91425" wrap="square" tIns="91425">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32" name="Google Shape;932;p28"/>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33" name="Google Shape;93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934" name="Shape 934"/>
        <p:cNvGrpSpPr/>
        <p:nvPr/>
      </p:nvGrpSpPr>
      <p:grpSpPr>
        <a:xfrm>
          <a:off x="0" y="0"/>
          <a:ext cx="0" cy="0"/>
          <a:chOff x="0" y="0"/>
          <a:chExt cx="0" cy="0"/>
        </a:xfrm>
      </p:grpSpPr>
      <p:sp>
        <p:nvSpPr>
          <p:cNvPr id="935" name="Google Shape;935;p2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9"/>
          <p:cNvSpPr txBox="1"/>
          <p:nvPr>
            <p:ph type="title"/>
          </p:nvPr>
        </p:nvSpPr>
        <p:spPr>
          <a:xfrm>
            <a:off x="265500" y="1233175"/>
            <a:ext cx="4045200" cy="1482300"/>
          </a:xfrm>
          <a:prstGeom prst="rect">
            <a:avLst/>
          </a:prstGeom>
        </p:spPr>
        <p:txBody>
          <a:bodyPr anchorCtr="0" anchor="b" bIns="91425" lIns="91425" spcFirstLastPara="1" rIns="91425" wrap="square" tIns="91425">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37" name="Google Shape;937;p2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938" name="Google Shape;938;p2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939" name="Google Shape;93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CUSTOM_1_1_1_1_1_1_1_1_1_1_2_1_1_1_1_1">
    <p:spTree>
      <p:nvGrpSpPr>
        <p:cNvPr id="940" name="Shape 940"/>
        <p:cNvGrpSpPr/>
        <p:nvPr/>
      </p:nvGrpSpPr>
      <p:grpSpPr>
        <a:xfrm>
          <a:off x="0" y="0"/>
          <a:ext cx="0" cy="0"/>
          <a:chOff x="0" y="0"/>
          <a:chExt cx="0" cy="0"/>
        </a:xfrm>
      </p:grpSpPr>
      <p:grpSp>
        <p:nvGrpSpPr>
          <p:cNvPr id="941" name="Google Shape;941;p30"/>
          <p:cNvGrpSpPr/>
          <p:nvPr/>
        </p:nvGrpSpPr>
        <p:grpSpPr>
          <a:xfrm>
            <a:off x="-6096" y="-3429"/>
            <a:ext cx="9156192" cy="5150358"/>
            <a:chOff x="0" y="0"/>
            <a:chExt cx="12192000" cy="6858000"/>
          </a:xfrm>
        </p:grpSpPr>
        <p:sp>
          <p:nvSpPr>
            <p:cNvPr id="942" name="Google Shape;942;p30"/>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3" name="Google Shape;943;p30"/>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4" name="Google Shape;944;p30"/>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5" name="Google Shape;945;p30"/>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6" name="Google Shape;946;p30"/>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7" name="Google Shape;947;p30"/>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8" name="Google Shape;948;p30"/>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49" name="Google Shape;949;p30"/>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0" name="Google Shape;950;p30"/>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1" name="Google Shape;951;p30"/>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2" name="Google Shape;952;p30"/>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3" name="Google Shape;953;p30"/>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4" name="Google Shape;954;p30"/>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5" name="Google Shape;955;p30"/>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6" name="Google Shape;956;p30"/>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7" name="Google Shape;957;p30"/>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8" name="Google Shape;958;p30"/>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59" name="Google Shape;959;p30"/>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0" name="Google Shape;960;p30"/>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1" name="Google Shape;961;p30"/>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2" name="Google Shape;962;p30"/>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3" name="Google Shape;963;p30"/>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4" name="Google Shape;964;p30"/>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5" name="Google Shape;965;p30"/>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6" name="Google Shape;966;p30"/>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7" name="Google Shape;967;p30"/>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8" name="Google Shape;968;p30"/>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69" name="Google Shape;969;p30"/>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0" name="Google Shape;970;p30"/>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1" name="Google Shape;971;p30"/>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2" name="Google Shape;972;p30"/>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3" name="Google Shape;973;p30"/>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4" name="Google Shape;974;p30"/>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5" name="Google Shape;975;p30"/>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6" name="Google Shape;976;p30"/>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7" name="Google Shape;977;p30"/>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8" name="Google Shape;978;p30"/>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79" name="Google Shape;979;p30"/>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0" name="Google Shape;980;p30"/>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1" name="Google Shape;981;p30"/>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2" name="Google Shape;982;p30"/>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3" name="Google Shape;983;p30"/>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4" name="Google Shape;984;p30"/>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5" name="Google Shape;985;p30"/>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6" name="Google Shape;986;p30"/>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7" name="Google Shape;987;p30"/>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8" name="Google Shape;988;p30"/>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89" name="Google Shape;989;p30"/>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0" name="Google Shape;990;p30"/>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1" name="Google Shape;991;p30"/>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2" name="Google Shape;992;p30"/>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3" name="Google Shape;993;p30"/>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4" name="Google Shape;994;p30"/>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5" name="Google Shape;995;p30"/>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6" name="Google Shape;996;p30"/>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7" name="Google Shape;997;p30"/>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8" name="Google Shape;998;p30"/>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999" name="Google Shape;999;p30"/>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00" name="Google Shape;1000;p30"/>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001" name="Google Shape;1001;p30"/>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1002" name="Google Shape;1002;p30"/>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3" name="Google Shape;1003;p30"/>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4" name="Google Shape;1004;p30"/>
          <p:cNvSpPr txBox="1"/>
          <p:nvPr>
            <p:ph idx="1" type="subTitle"/>
          </p:nvPr>
        </p:nvSpPr>
        <p:spPr>
          <a:xfrm>
            <a:off x="208725" y="2464950"/>
            <a:ext cx="3238500" cy="913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5" name="Google Shape;1005;p30"/>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_1_1_1_1_1_1_1_1_1_1_2_1_1_1_1_1_1">
    <p:spTree>
      <p:nvGrpSpPr>
        <p:cNvPr id="1006" name="Shape 1006"/>
        <p:cNvGrpSpPr/>
        <p:nvPr/>
      </p:nvGrpSpPr>
      <p:grpSpPr>
        <a:xfrm>
          <a:off x="0" y="0"/>
          <a:ext cx="0" cy="0"/>
          <a:chOff x="0" y="0"/>
          <a:chExt cx="0" cy="0"/>
        </a:xfrm>
      </p:grpSpPr>
      <p:grpSp>
        <p:nvGrpSpPr>
          <p:cNvPr id="1007" name="Google Shape;1007;p31"/>
          <p:cNvGrpSpPr/>
          <p:nvPr/>
        </p:nvGrpSpPr>
        <p:grpSpPr>
          <a:xfrm>
            <a:off x="-6096" y="-3429"/>
            <a:ext cx="9156192" cy="5150358"/>
            <a:chOff x="0" y="0"/>
            <a:chExt cx="12192000" cy="6858000"/>
          </a:xfrm>
        </p:grpSpPr>
        <p:sp>
          <p:nvSpPr>
            <p:cNvPr id="1008" name="Google Shape;1008;p31"/>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09" name="Google Shape;1009;p31"/>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0" name="Google Shape;1010;p31"/>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1" name="Google Shape;1011;p31"/>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2" name="Google Shape;1012;p31"/>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3" name="Google Shape;1013;p31"/>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4" name="Google Shape;1014;p31"/>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5" name="Google Shape;1015;p31"/>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6" name="Google Shape;1016;p31"/>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7" name="Google Shape;1017;p31"/>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8" name="Google Shape;1018;p31"/>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19" name="Google Shape;1019;p31"/>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0" name="Google Shape;1020;p31"/>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1" name="Google Shape;1021;p31"/>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2" name="Google Shape;1022;p31"/>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3" name="Google Shape;1023;p31"/>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4" name="Google Shape;1024;p31"/>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5" name="Google Shape;1025;p31"/>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6" name="Google Shape;1026;p31"/>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7" name="Google Shape;1027;p31"/>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8" name="Google Shape;1028;p31"/>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29" name="Google Shape;1029;p31"/>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0" name="Google Shape;1030;p31"/>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1" name="Google Shape;1031;p31"/>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2" name="Google Shape;1032;p31"/>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3" name="Google Shape;1033;p31"/>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4" name="Google Shape;1034;p31"/>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5" name="Google Shape;1035;p31"/>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6" name="Google Shape;1036;p31"/>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7" name="Google Shape;1037;p31"/>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8" name="Google Shape;1038;p31"/>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39" name="Google Shape;1039;p31"/>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0" name="Google Shape;1040;p31"/>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1" name="Google Shape;1041;p31"/>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2" name="Google Shape;1042;p31"/>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3" name="Google Shape;1043;p31"/>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4" name="Google Shape;1044;p31"/>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5" name="Google Shape;1045;p31"/>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6" name="Google Shape;1046;p31"/>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7" name="Google Shape;1047;p31"/>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8" name="Google Shape;1048;p31"/>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49" name="Google Shape;1049;p31"/>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0" name="Google Shape;1050;p31"/>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1" name="Google Shape;1051;p31"/>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2" name="Google Shape;1052;p31"/>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3" name="Google Shape;1053;p31"/>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4" name="Google Shape;1054;p31"/>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5" name="Google Shape;1055;p31"/>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6" name="Google Shape;1056;p31"/>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7" name="Google Shape;1057;p31"/>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8" name="Google Shape;1058;p31"/>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59" name="Google Shape;1059;p31"/>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0" name="Google Shape;1060;p31"/>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1" name="Google Shape;1061;p31"/>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2" name="Google Shape;1062;p31"/>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3" name="Google Shape;1063;p31"/>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4" name="Google Shape;1064;p31"/>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5" name="Google Shape;1065;p31"/>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66" name="Google Shape;1066;p31"/>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067" name="Google Shape;1067;p31"/>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1068" name="Google Shape;1068;p31"/>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9" name="Google Shape;1069;p31"/>
          <p:cNvSpPr txBox="1"/>
          <p:nvPr>
            <p:ph idx="1" type="body"/>
          </p:nvPr>
        </p:nvSpPr>
        <p:spPr>
          <a:xfrm>
            <a:off x="1578900" y="1135050"/>
            <a:ext cx="5986200" cy="2873400"/>
          </a:xfrm>
          <a:prstGeom prst="rect">
            <a:avLst/>
          </a:prstGeom>
        </p:spPr>
        <p:txBody>
          <a:bodyPr anchorCtr="0" anchor="t" bIns="91425" lIns="91425" spcFirstLastPara="1" rIns="91425" wrap="square" tIns="91425">
            <a:noAutofit/>
          </a:bodyPr>
          <a:lstStyle>
            <a:lvl1pPr indent="-279400" lvl="0" marL="457200" algn="ctr">
              <a:spcBef>
                <a:spcPts val="0"/>
              </a:spcBef>
              <a:spcAft>
                <a:spcPts val="0"/>
              </a:spcAft>
              <a:buSzPts val="800"/>
              <a:buChar char="●"/>
              <a:defRPr/>
            </a:lvl1pPr>
            <a:lvl2pPr indent="-279400" lvl="1" marL="914400" algn="ctr">
              <a:spcBef>
                <a:spcPts val="0"/>
              </a:spcBef>
              <a:spcAft>
                <a:spcPts val="0"/>
              </a:spcAft>
              <a:buSzPts val="800"/>
              <a:buChar char="○"/>
              <a:defRPr/>
            </a:lvl2pPr>
            <a:lvl3pPr indent="-279400" lvl="2" marL="1371600" algn="ctr">
              <a:spcBef>
                <a:spcPts val="0"/>
              </a:spcBef>
              <a:spcAft>
                <a:spcPts val="0"/>
              </a:spcAft>
              <a:buSzPts val="800"/>
              <a:buChar char="■"/>
              <a:defRPr/>
            </a:lvl3pPr>
            <a:lvl4pPr indent="-279400" lvl="3" marL="1828800" algn="ctr">
              <a:spcBef>
                <a:spcPts val="0"/>
              </a:spcBef>
              <a:spcAft>
                <a:spcPts val="0"/>
              </a:spcAft>
              <a:buSzPts val="800"/>
              <a:buChar char="●"/>
              <a:defRPr/>
            </a:lvl4pPr>
            <a:lvl5pPr indent="-279400" lvl="4" marL="2286000" algn="ctr">
              <a:spcBef>
                <a:spcPts val="0"/>
              </a:spcBef>
              <a:spcAft>
                <a:spcPts val="0"/>
              </a:spcAft>
              <a:buSzPts val="800"/>
              <a:buChar char="○"/>
              <a:defRPr/>
            </a:lvl5pPr>
            <a:lvl6pPr indent="-279400" lvl="5" marL="2743200" algn="ctr">
              <a:spcBef>
                <a:spcPts val="0"/>
              </a:spcBef>
              <a:spcAft>
                <a:spcPts val="0"/>
              </a:spcAft>
              <a:buSzPts val="800"/>
              <a:buChar char="■"/>
              <a:defRPr/>
            </a:lvl6pPr>
            <a:lvl7pPr indent="-279400" lvl="6" marL="3200400" algn="ctr">
              <a:spcBef>
                <a:spcPts val="0"/>
              </a:spcBef>
              <a:spcAft>
                <a:spcPts val="0"/>
              </a:spcAft>
              <a:buSzPts val="800"/>
              <a:buChar char="●"/>
              <a:defRPr/>
            </a:lvl7pPr>
            <a:lvl8pPr indent="-279400" lvl="7" marL="3657600" algn="ctr">
              <a:spcBef>
                <a:spcPts val="0"/>
              </a:spcBef>
              <a:spcAft>
                <a:spcPts val="0"/>
              </a:spcAft>
              <a:buSzPts val="800"/>
              <a:buChar char="○"/>
              <a:defRPr/>
            </a:lvl8pPr>
            <a:lvl9pPr indent="-279400" lvl="8" marL="4114800" algn="ctr">
              <a:spcBef>
                <a:spcPts val="0"/>
              </a:spcBef>
              <a:spcAft>
                <a:spcPts val="0"/>
              </a:spcAft>
              <a:buSzPts val="800"/>
              <a:buChar char="■"/>
              <a:defRPr/>
            </a:lvl9pPr>
          </a:lstStyle>
          <a:p/>
        </p:txBody>
      </p:sp>
      <p:sp>
        <p:nvSpPr>
          <p:cNvPr id="1070" name="Google Shape;1070;p31"/>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_1_1_1_1_1_1_1_1_1_1_2_1_1_1_1_1_1_1">
    <p:spTree>
      <p:nvGrpSpPr>
        <p:cNvPr id="1071" name="Shape 1071"/>
        <p:cNvGrpSpPr/>
        <p:nvPr/>
      </p:nvGrpSpPr>
      <p:grpSpPr>
        <a:xfrm>
          <a:off x="0" y="0"/>
          <a:ext cx="0" cy="0"/>
          <a:chOff x="0" y="0"/>
          <a:chExt cx="0" cy="0"/>
        </a:xfrm>
      </p:grpSpPr>
      <p:grpSp>
        <p:nvGrpSpPr>
          <p:cNvPr id="1072" name="Google Shape;1072;p32"/>
          <p:cNvGrpSpPr/>
          <p:nvPr/>
        </p:nvGrpSpPr>
        <p:grpSpPr>
          <a:xfrm>
            <a:off x="-6096" y="-3429"/>
            <a:ext cx="9156192" cy="5150358"/>
            <a:chOff x="0" y="0"/>
            <a:chExt cx="12192000" cy="6858000"/>
          </a:xfrm>
        </p:grpSpPr>
        <p:sp>
          <p:nvSpPr>
            <p:cNvPr id="1073" name="Google Shape;1073;p32"/>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4" name="Google Shape;1074;p32"/>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5" name="Google Shape;1075;p32"/>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6" name="Google Shape;1076;p32"/>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7" name="Google Shape;1077;p32"/>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8" name="Google Shape;1078;p32"/>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79" name="Google Shape;1079;p32"/>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0" name="Google Shape;1080;p32"/>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1" name="Google Shape;1081;p32"/>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2" name="Google Shape;1082;p32"/>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3" name="Google Shape;1083;p32"/>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4" name="Google Shape;1084;p32"/>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5" name="Google Shape;1085;p32"/>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6" name="Google Shape;1086;p32"/>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7" name="Google Shape;1087;p32"/>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8" name="Google Shape;1088;p32"/>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89" name="Google Shape;1089;p32"/>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0" name="Google Shape;1090;p32"/>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1" name="Google Shape;1091;p32"/>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2" name="Google Shape;1092;p32"/>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3" name="Google Shape;1093;p32"/>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4" name="Google Shape;1094;p32"/>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5" name="Google Shape;1095;p32"/>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6" name="Google Shape;1096;p32"/>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7" name="Google Shape;1097;p32"/>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8" name="Google Shape;1098;p32"/>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099" name="Google Shape;1099;p32"/>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0" name="Google Shape;1100;p32"/>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1" name="Google Shape;1101;p32"/>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2" name="Google Shape;1102;p32"/>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3" name="Google Shape;1103;p32"/>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4" name="Google Shape;1104;p32"/>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5" name="Google Shape;1105;p32"/>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6" name="Google Shape;1106;p32"/>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7" name="Google Shape;1107;p32"/>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8" name="Google Shape;1108;p32"/>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09" name="Google Shape;1109;p32"/>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0" name="Google Shape;1110;p32"/>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1" name="Google Shape;1111;p32"/>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2" name="Google Shape;1112;p32"/>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3" name="Google Shape;1113;p32"/>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4" name="Google Shape;1114;p32"/>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5" name="Google Shape;1115;p32"/>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6" name="Google Shape;1116;p32"/>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7" name="Google Shape;1117;p32"/>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8" name="Google Shape;1118;p32"/>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19" name="Google Shape;1119;p32"/>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0" name="Google Shape;1120;p32"/>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1" name="Google Shape;1121;p32"/>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2" name="Google Shape;1122;p32"/>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3" name="Google Shape;1123;p32"/>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4" name="Google Shape;1124;p32"/>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5" name="Google Shape;1125;p32"/>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6" name="Google Shape;1126;p32"/>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7" name="Google Shape;1127;p32"/>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8" name="Google Shape;1128;p32"/>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29" name="Google Shape;1129;p32"/>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30" name="Google Shape;1130;p32"/>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31" name="Google Shape;1131;p32"/>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132" name="Google Shape;1132;p32"/>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1133" name="Google Shape;1133;p32"/>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4" name="Google Shape;1134;p32"/>
          <p:cNvSpPr txBox="1"/>
          <p:nvPr>
            <p:ph idx="1" type="body"/>
          </p:nvPr>
        </p:nvSpPr>
        <p:spPr>
          <a:xfrm>
            <a:off x="2919350" y="1423650"/>
            <a:ext cx="5986200" cy="287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135" name="Google Shape;1135;p32"/>
          <p:cNvSpPr txBox="1"/>
          <p:nvPr>
            <p:ph type="title"/>
          </p:nvPr>
        </p:nvSpPr>
        <p:spPr>
          <a:xfrm>
            <a:off x="221150" y="1423650"/>
            <a:ext cx="2510100" cy="22962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36" name="Google Shape;1136;p32"/>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grid">
  <p:cSld name="CUSTOM_1_1_1_1_1_1_1_1_1_1_2_1_1_1_1_1_1_1_1">
    <p:spTree>
      <p:nvGrpSpPr>
        <p:cNvPr id="1137" name="Shape 1137"/>
        <p:cNvGrpSpPr/>
        <p:nvPr/>
      </p:nvGrpSpPr>
      <p:grpSpPr>
        <a:xfrm>
          <a:off x="0" y="0"/>
          <a:ext cx="0" cy="0"/>
          <a:chOff x="0" y="0"/>
          <a:chExt cx="0" cy="0"/>
        </a:xfrm>
      </p:grpSpPr>
      <p:grpSp>
        <p:nvGrpSpPr>
          <p:cNvPr id="1138" name="Google Shape;1138;p33"/>
          <p:cNvGrpSpPr/>
          <p:nvPr/>
        </p:nvGrpSpPr>
        <p:grpSpPr>
          <a:xfrm>
            <a:off x="-6096" y="-3429"/>
            <a:ext cx="9156192" cy="5150358"/>
            <a:chOff x="0" y="0"/>
            <a:chExt cx="12192000" cy="6858000"/>
          </a:xfrm>
        </p:grpSpPr>
        <p:sp>
          <p:nvSpPr>
            <p:cNvPr id="1139" name="Google Shape;1139;p33"/>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0" name="Google Shape;1140;p33"/>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1" name="Google Shape;1141;p33"/>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2" name="Google Shape;1142;p33"/>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3" name="Google Shape;1143;p33"/>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4" name="Google Shape;1144;p33"/>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5" name="Google Shape;1145;p33"/>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6" name="Google Shape;1146;p33"/>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7" name="Google Shape;1147;p33"/>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8" name="Google Shape;1148;p33"/>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49" name="Google Shape;1149;p33"/>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0" name="Google Shape;1150;p33"/>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1" name="Google Shape;1151;p33"/>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2" name="Google Shape;1152;p33"/>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3" name="Google Shape;1153;p33"/>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4" name="Google Shape;1154;p33"/>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5" name="Google Shape;1155;p33"/>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6" name="Google Shape;1156;p33"/>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7" name="Google Shape;1157;p33"/>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8" name="Google Shape;1158;p33"/>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59" name="Google Shape;1159;p33"/>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0" name="Google Shape;1160;p33"/>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1" name="Google Shape;1161;p33"/>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2" name="Google Shape;1162;p33"/>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3" name="Google Shape;1163;p33"/>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4" name="Google Shape;1164;p33"/>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5" name="Google Shape;1165;p33"/>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6" name="Google Shape;1166;p33"/>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7" name="Google Shape;1167;p33"/>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8" name="Google Shape;1168;p33"/>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69" name="Google Shape;1169;p33"/>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0" name="Google Shape;1170;p33"/>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1" name="Google Shape;1171;p33"/>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2" name="Google Shape;1172;p33"/>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3" name="Google Shape;1173;p33"/>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4" name="Google Shape;1174;p33"/>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5" name="Google Shape;1175;p33"/>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6" name="Google Shape;1176;p33"/>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7" name="Google Shape;1177;p33"/>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8" name="Google Shape;1178;p33"/>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79" name="Google Shape;1179;p33"/>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0" name="Google Shape;1180;p33"/>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1" name="Google Shape;1181;p33"/>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2" name="Google Shape;1182;p33"/>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3" name="Google Shape;1183;p33"/>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4" name="Google Shape;1184;p33"/>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5" name="Google Shape;1185;p33"/>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6" name="Google Shape;1186;p33"/>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7" name="Google Shape;1187;p33"/>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8" name="Google Shape;1188;p33"/>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89" name="Google Shape;1189;p33"/>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0" name="Google Shape;1190;p33"/>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1" name="Google Shape;1191;p33"/>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2" name="Google Shape;1192;p33"/>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3" name="Google Shape;1193;p33"/>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4" name="Google Shape;1194;p33"/>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5" name="Google Shape;1195;p33"/>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6" name="Google Shape;1196;p33"/>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197" name="Google Shape;1197;p33"/>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198" name="Google Shape;1198;p33"/>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1199" name="Google Shape;1199;p33"/>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0" name="Google Shape;1200;p33"/>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1_1_1_1_1_1_1_1_1_1_2_1_1_1_1_1_1_1_1_1">
    <p:spTree>
      <p:nvGrpSpPr>
        <p:cNvPr id="1201" name="Shape 1201"/>
        <p:cNvGrpSpPr/>
        <p:nvPr/>
      </p:nvGrpSpPr>
      <p:grpSpPr>
        <a:xfrm>
          <a:off x="0" y="0"/>
          <a:ext cx="0" cy="0"/>
          <a:chOff x="0" y="0"/>
          <a:chExt cx="0" cy="0"/>
        </a:xfrm>
      </p:grpSpPr>
      <p:sp>
        <p:nvSpPr>
          <p:cNvPr id="1202" name="Google Shape;1202;p34"/>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sp>
        <p:nvSpPr>
          <p:cNvPr id="1203" name="Google Shape;1203;p34"/>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4" name="Google Shape;1204;p34"/>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_1_1_1_1_1_1_1_1_1_2_1_1_1_1_1_1_1_1_1_1">
    <p:spTree>
      <p:nvGrpSpPr>
        <p:cNvPr id="1205" name="Shape 1205"/>
        <p:cNvGrpSpPr/>
        <p:nvPr/>
      </p:nvGrpSpPr>
      <p:grpSpPr>
        <a:xfrm>
          <a:off x="0" y="0"/>
          <a:ext cx="0" cy="0"/>
          <a:chOff x="0" y="0"/>
          <a:chExt cx="0" cy="0"/>
        </a:xfrm>
      </p:grpSpPr>
      <p:sp>
        <p:nvSpPr>
          <p:cNvPr id="1206" name="Google Shape;1206;p35"/>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207" name="Google Shape;1207;p35"/>
          <p:cNvGrpSpPr/>
          <p:nvPr/>
        </p:nvGrpSpPr>
        <p:grpSpPr>
          <a:xfrm>
            <a:off x="-6096" y="-3429"/>
            <a:ext cx="9156192" cy="5150358"/>
            <a:chOff x="0" y="0"/>
            <a:chExt cx="12192000" cy="6858000"/>
          </a:xfrm>
        </p:grpSpPr>
        <p:sp>
          <p:nvSpPr>
            <p:cNvPr id="1208" name="Google Shape;1208;p35"/>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09" name="Google Shape;1209;p35"/>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0" name="Google Shape;1210;p35"/>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1" name="Google Shape;1211;p35"/>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2" name="Google Shape;1212;p35"/>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3" name="Google Shape;1213;p35"/>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4" name="Google Shape;1214;p35"/>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5" name="Google Shape;1215;p35"/>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6" name="Google Shape;1216;p35"/>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7" name="Google Shape;1217;p35"/>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8" name="Google Shape;1218;p35"/>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19" name="Google Shape;1219;p35"/>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0" name="Google Shape;1220;p35"/>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1" name="Google Shape;1221;p35"/>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2" name="Google Shape;1222;p35"/>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3" name="Google Shape;1223;p35"/>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4" name="Google Shape;1224;p35"/>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5" name="Google Shape;1225;p35"/>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6" name="Google Shape;1226;p35"/>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7" name="Google Shape;1227;p35"/>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8" name="Google Shape;1228;p35"/>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29" name="Google Shape;1229;p35"/>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0" name="Google Shape;1230;p35"/>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1" name="Google Shape;1231;p35"/>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2" name="Google Shape;1232;p35"/>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3" name="Google Shape;1233;p35"/>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4" name="Google Shape;1234;p35"/>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5" name="Google Shape;1235;p35"/>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6" name="Google Shape;1236;p35"/>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7" name="Google Shape;1237;p35"/>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8" name="Google Shape;1238;p35"/>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39" name="Google Shape;1239;p35"/>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0" name="Google Shape;1240;p35"/>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1" name="Google Shape;1241;p35"/>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2" name="Google Shape;1242;p35"/>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3" name="Google Shape;1243;p35"/>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4" name="Google Shape;1244;p35"/>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5" name="Google Shape;1245;p35"/>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6" name="Google Shape;1246;p35"/>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7" name="Google Shape;1247;p35"/>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8" name="Google Shape;1248;p35"/>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49" name="Google Shape;1249;p35"/>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0" name="Google Shape;1250;p35"/>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1" name="Google Shape;1251;p35"/>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2" name="Google Shape;1252;p35"/>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3" name="Google Shape;1253;p35"/>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4" name="Google Shape;1254;p35"/>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5" name="Google Shape;1255;p35"/>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6" name="Google Shape;1256;p35"/>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7" name="Google Shape;1257;p35"/>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8" name="Google Shape;1258;p35"/>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59" name="Google Shape;1259;p35"/>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0" name="Google Shape;1260;p35"/>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1" name="Google Shape;1261;p35"/>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2" name="Google Shape;1262;p35"/>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3" name="Google Shape;1263;p35"/>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4" name="Google Shape;1264;p35"/>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5" name="Google Shape;1265;p35"/>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66" name="Google Shape;1266;p35"/>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267" name="Google Shape;1267;p35"/>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8" name="Google Shape;1268;p35"/>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69" name="Google Shape;1269;p35"/>
          <p:cNvSpPr txBox="1"/>
          <p:nvPr>
            <p:ph idx="1" type="subTitle"/>
          </p:nvPr>
        </p:nvSpPr>
        <p:spPr>
          <a:xfrm>
            <a:off x="208725" y="2464950"/>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0" name="Google Shape;1270;p35"/>
          <p:cNvSpPr txBox="1"/>
          <p:nvPr>
            <p:ph idx="2" type="subTitle"/>
          </p:nvPr>
        </p:nvSpPr>
        <p:spPr>
          <a:xfrm>
            <a:off x="3281550" y="2464950"/>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1" name="Google Shape;1271;p35"/>
          <p:cNvSpPr txBox="1"/>
          <p:nvPr>
            <p:ph idx="3" type="subTitle"/>
          </p:nvPr>
        </p:nvSpPr>
        <p:spPr>
          <a:xfrm>
            <a:off x="6354375" y="2464950"/>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2" name="Google Shape;1272;p35"/>
          <p:cNvSpPr txBox="1"/>
          <p:nvPr>
            <p:ph idx="4" type="subTitle"/>
          </p:nvPr>
        </p:nvSpPr>
        <p:spPr>
          <a:xfrm>
            <a:off x="208725" y="3659899"/>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3" name="Google Shape;1273;p35"/>
          <p:cNvSpPr txBox="1"/>
          <p:nvPr>
            <p:ph idx="5" type="subTitle"/>
          </p:nvPr>
        </p:nvSpPr>
        <p:spPr>
          <a:xfrm>
            <a:off x="3281550" y="3659899"/>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4" name="Google Shape;1274;p35"/>
          <p:cNvSpPr txBox="1"/>
          <p:nvPr>
            <p:ph idx="6" type="subTitle"/>
          </p:nvPr>
        </p:nvSpPr>
        <p:spPr>
          <a:xfrm>
            <a:off x="6354375" y="3659899"/>
            <a:ext cx="2580900" cy="720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5" name="Google Shape;1275;p35"/>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1_1_1_1_1_1_1_1_1_1_2_1_1_1_1_1_1_1_1_1_1_1">
    <p:spTree>
      <p:nvGrpSpPr>
        <p:cNvPr id="1276" name="Shape 1276"/>
        <p:cNvGrpSpPr/>
        <p:nvPr/>
      </p:nvGrpSpPr>
      <p:grpSpPr>
        <a:xfrm>
          <a:off x="0" y="0"/>
          <a:ext cx="0" cy="0"/>
          <a:chOff x="0" y="0"/>
          <a:chExt cx="0" cy="0"/>
        </a:xfrm>
      </p:grpSpPr>
      <p:sp>
        <p:nvSpPr>
          <p:cNvPr id="1277" name="Google Shape;1277;p36"/>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278" name="Google Shape;1278;p36"/>
          <p:cNvGrpSpPr/>
          <p:nvPr/>
        </p:nvGrpSpPr>
        <p:grpSpPr>
          <a:xfrm>
            <a:off x="-6096" y="-3429"/>
            <a:ext cx="9156192" cy="5150358"/>
            <a:chOff x="0" y="0"/>
            <a:chExt cx="12192000" cy="6858000"/>
          </a:xfrm>
        </p:grpSpPr>
        <p:sp>
          <p:nvSpPr>
            <p:cNvPr id="1279" name="Google Shape;1279;p36"/>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0" name="Google Shape;1280;p36"/>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1" name="Google Shape;1281;p36"/>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2" name="Google Shape;1282;p36"/>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3" name="Google Shape;1283;p36"/>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4" name="Google Shape;1284;p36"/>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5" name="Google Shape;1285;p36"/>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6" name="Google Shape;1286;p36"/>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7" name="Google Shape;1287;p36"/>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8" name="Google Shape;1288;p36"/>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89" name="Google Shape;1289;p36"/>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0" name="Google Shape;1290;p36"/>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1" name="Google Shape;1291;p36"/>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2" name="Google Shape;1292;p36"/>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3" name="Google Shape;1293;p36"/>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4" name="Google Shape;1294;p36"/>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5" name="Google Shape;1295;p36"/>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6" name="Google Shape;1296;p36"/>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7" name="Google Shape;1297;p36"/>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8" name="Google Shape;1298;p36"/>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299" name="Google Shape;1299;p36"/>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0" name="Google Shape;1300;p36"/>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1" name="Google Shape;1301;p36"/>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2" name="Google Shape;1302;p36"/>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3" name="Google Shape;1303;p36"/>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4" name="Google Shape;1304;p36"/>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5" name="Google Shape;1305;p36"/>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6" name="Google Shape;1306;p36"/>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7" name="Google Shape;1307;p36"/>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8" name="Google Shape;1308;p36"/>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09" name="Google Shape;1309;p36"/>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0" name="Google Shape;1310;p36"/>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1" name="Google Shape;1311;p36"/>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2" name="Google Shape;1312;p36"/>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3" name="Google Shape;1313;p36"/>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4" name="Google Shape;1314;p36"/>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5" name="Google Shape;1315;p36"/>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6" name="Google Shape;1316;p36"/>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7" name="Google Shape;1317;p36"/>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8" name="Google Shape;1318;p36"/>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19" name="Google Shape;1319;p36"/>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0" name="Google Shape;1320;p36"/>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1" name="Google Shape;1321;p36"/>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2" name="Google Shape;1322;p36"/>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3" name="Google Shape;1323;p36"/>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4" name="Google Shape;1324;p36"/>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5" name="Google Shape;1325;p36"/>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6" name="Google Shape;1326;p36"/>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7" name="Google Shape;1327;p36"/>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8" name="Google Shape;1328;p36"/>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29" name="Google Shape;1329;p36"/>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0" name="Google Shape;1330;p36"/>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1" name="Google Shape;1331;p36"/>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2" name="Google Shape;1332;p36"/>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3" name="Google Shape;1333;p36"/>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4" name="Google Shape;1334;p36"/>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5" name="Google Shape;1335;p36"/>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6" name="Google Shape;1336;p36"/>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37" name="Google Shape;1337;p36"/>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338" name="Google Shape;1338;p36"/>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9" name="Google Shape;1339;p36"/>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40" name="Google Shape;1340;p36"/>
          <p:cNvSpPr txBox="1"/>
          <p:nvPr>
            <p:ph idx="1" type="body"/>
          </p:nvPr>
        </p:nvSpPr>
        <p:spPr>
          <a:xfrm>
            <a:off x="208725" y="2304400"/>
            <a:ext cx="33528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341" name="Google Shape;1341;p36"/>
          <p:cNvSpPr/>
          <p:nvPr>
            <p:ph idx="2" type="pic"/>
          </p:nvPr>
        </p:nvSpPr>
        <p:spPr>
          <a:xfrm>
            <a:off x="3769050" y="2304400"/>
            <a:ext cx="5156700" cy="2568600"/>
          </a:xfrm>
          <a:prstGeom prst="roundRect">
            <a:avLst>
              <a:gd fmla="val 4123" name="adj"/>
            </a:avLst>
          </a:prstGeom>
          <a:noFill/>
          <a:ln>
            <a:noFill/>
          </a:ln>
        </p:spPr>
      </p:sp>
      <p:sp>
        <p:nvSpPr>
          <p:cNvPr id="1342" name="Google Shape;1342;p36"/>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_1_1_1_1_1_1_1_1_2_1_1_1_1_1_1_1_1_1_1_1_1">
    <p:spTree>
      <p:nvGrpSpPr>
        <p:cNvPr id="1343" name="Shape 1343"/>
        <p:cNvGrpSpPr/>
        <p:nvPr/>
      </p:nvGrpSpPr>
      <p:grpSpPr>
        <a:xfrm>
          <a:off x="0" y="0"/>
          <a:ext cx="0" cy="0"/>
          <a:chOff x="0" y="0"/>
          <a:chExt cx="0" cy="0"/>
        </a:xfrm>
      </p:grpSpPr>
      <p:sp>
        <p:nvSpPr>
          <p:cNvPr id="1344" name="Google Shape;1344;p37"/>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345" name="Google Shape;1345;p37"/>
          <p:cNvGrpSpPr/>
          <p:nvPr/>
        </p:nvGrpSpPr>
        <p:grpSpPr>
          <a:xfrm>
            <a:off x="-6096" y="-3429"/>
            <a:ext cx="9156192" cy="5150358"/>
            <a:chOff x="0" y="0"/>
            <a:chExt cx="12192000" cy="6858000"/>
          </a:xfrm>
        </p:grpSpPr>
        <p:sp>
          <p:nvSpPr>
            <p:cNvPr id="1346" name="Google Shape;1346;p37"/>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47" name="Google Shape;1347;p37"/>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48" name="Google Shape;1348;p37"/>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49" name="Google Shape;1349;p37"/>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0" name="Google Shape;1350;p37"/>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1" name="Google Shape;1351;p37"/>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2" name="Google Shape;1352;p37"/>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3" name="Google Shape;1353;p37"/>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4" name="Google Shape;1354;p37"/>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5" name="Google Shape;1355;p37"/>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6" name="Google Shape;1356;p37"/>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7" name="Google Shape;1357;p37"/>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8" name="Google Shape;1358;p37"/>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59" name="Google Shape;1359;p37"/>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0" name="Google Shape;1360;p37"/>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1" name="Google Shape;1361;p37"/>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2" name="Google Shape;1362;p37"/>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3" name="Google Shape;1363;p37"/>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4" name="Google Shape;1364;p37"/>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5" name="Google Shape;1365;p37"/>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6" name="Google Shape;1366;p37"/>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7" name="Google Shape;1367;p37"/>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8" name="Google Shape;1368;p37"/>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69" name="Google Shape;1369;p37"/>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0" name="Google Shape;1370;p37"/>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1" name="Google Shape;1371;p37"/>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2" name="Google Shape;1372;p37"/>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3" name="Google Shape;1373;p37"/>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4" name="Google Shape;1374;p37"/>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5" name="Google Shape;1375;p37"/>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6" name="Google Shape;1376;p37"/>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7" name="Google Shape;1377;p37"/>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8" name="Google Shape;1378;p37"/>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79" name="Google Shape;1379;p37"/>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0" name="Google Shape;1380;p37"/>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1" name="Google Shape;1381;p37"/>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2" name="Google Shape;1382;p37"/>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3" name="Google Shape;1383;p37"/>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4" name="Google Shape;1384;p37"/>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5" name="Google Shape;1385;p37"/>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6" name="Google Shape;1386;p37"/>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7" name="Google Shape;1387;p37"/>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8" name="Google Shape;1388;p37"/>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89" name="Google Shape;1389;p37"/>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0" name="Google Shape;1390;p37"/>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1" name="Google Shape;1391;p37"/>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2" name="Google Shape;1392;p37"/>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3" name="Google Shape;1393;p37"/>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4" name="Google Shape;1394;p37"/>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5" name="Google Shape;1395;p37"/>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6" name="Google Shape;1396;p37"/>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7" name="Google Shape;1397;p37"/>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8" name="Google Shape;1398;p37"/>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399" name="Google Shape;1399;p37"/>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0" name="Google Shape;1400;p37"/>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1" name="Google Shape;1401;p37"/>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2" name="Google Shape;1402;p37"/>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3" name="Google Shape;1403;p37"/>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04" name="Google Shape;1404;p37"/>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405" name="Google Shape;1405;p37"/>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6" name="Google Shape;1406;p37"/>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07" name="Google Shape;1407;p37"/>
          <p:cNvSpPr txBox="1"/>
          <p:nvPr>
            <p:ph idx="1" type="body"/>
          </p:nvPr>
        </p:nvSpPr>
        <p:spPr>
          <a:xfrm>
            <a:off x="1173600" y="2751950"/>
            <a:ext cx="30543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408" name="Google Shape;1408;p37"/>
          <p:cNvSpPr txBox="1"/>
          <p:nvPr>
            <p:ph idx="2" type="subTitle"/>
          </p:nvPr>
        </p:nvSpPr>
        <p:spPr>
          <a:xfrm>
            <a:off x="1173600" y="2160100"/>
            <a:ext cx="30543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9" name="Google Shape;1409;p37"/>
          <p:cNvSpPr txBox="1"/>
          <p:nvPr>
            <p:ph idx="3" type="body"/>
          </p:nvPr>
        </p:nvSpPr>
        <p:spPr>
          <a:xfrm>
            <a:off x="4916100" y="2751950"/>
            <a:ext cx="30543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410" name="Google Shape;1410;p37"/>
          <p:cNvSpPr txBox="1"/>
          <p:nvPr>
            <p:ph idx="4" type="subTitle"/>
          </p:nvPr>
        </p:nvSpPr>
        <p:spPr>
          <a:xfrm>
            <a:off x="4916100" y="2160100"/>
            <a:ext cx="30543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1" name="Google Shape;1411;p37"/>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1_1_1_1_1_1_1_1_1_1_2_1_1_1_1_1_1_1_1_1_1_1_1_1">
    <p:spTree>
      <p:nvGrpSpPr>
        <p:cNvPr id="1412" name="Shape 1412"/>
        <p:cNvGrpSpPr/>
        <p:nvPr/>
      </p:nvGrpSpPr>
      <p:grpSpPr>
        <a:xfrm>
          <a:off x="0" y="0"/>
          <a:ext cx="0" cy="0"/>
          <a:chOff x="0" y="0"/>
          <a:chExt cx="0" cy="0"/>
        </a:xfrm>
      </p:grpSpPr>
      <p:sp>
        <p:nvSpPr>
          <p:cNvPr id="1413" name="Google Shape;1413;p38"/>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414" name="Google Shape;1414;p38"/>
          <p:cNvGrpSpPr/>
          <p:nvPr/>
        </p:nvGrpSpPr>
        <p:grpSpPr>
          <a:xfrm>
            <a:off x="-6096" y="-3429"/>
            <a:ext cx="9156192" cy="5150358"/>
            <a:chOff x="0" y="0"/>
            <a:chExt cx="12192000" cy="6858000"/>
          </a:xfrm>
        </p:grpSpPr>
        <p:sp>
          <p:nvSpPr>
            <p:cNvPr id="1415" name="Google Shape;1415;p38"/>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16" name="Google Shape;1416;p38"/>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17" name="Google Shape;1417;p38"/>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18" name="Google Shape;1418;p38"/>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19" name="Google Shape;1419;p38"/>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0" name="Google Shape;1420;p38"/>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1" name="Google Shape;1421;p38"/>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2" name="Google Shape;1422;p38"/>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3" name="Google Shape;1423;p38"/>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4" name="Google Shape;1424;p38"/>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5" name="Google Shape;1425;p38"/>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6" name="Google Shape;1426;p38"/>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7" name="Google Shape;1427;p38"/>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8" name="Google Shape;1428;p38"/>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29" name="Google Shape;1429;p38"/>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0" name="Google Shape;1430;p38"/>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1" name="Google Shape;1431;p38"/>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2" name="Google Shape;1432;p38"/>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3" name="Google Shape;1433;p38"/>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4" name="Google Shape;1434;p38"/>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5" name="Google Shape;1435;p38"/>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6" name="Google Shape;1436;p38"/>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7" name="Google Shape;1437;p38"/>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8" name="Google Shape;1438;p38"/>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39" name="Google Shape;1439;p38"/>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0" name="Google Shape;1440;p38"/>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1" name="Google Shape;1441;p38"/>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2" name="Google Shape;1442;p38"/>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3" name="Google Shape;1443;p38"/>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4" name="Google Shape;1444;p38"/>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5" name="Google Shape;1445;p38"/>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6" name="Google Shape;1446;p38"/>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7" name="Google Shape;1447;p38"/>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8" name="Google Shape;1448;p38"/>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49" name="Google Shape;1449;p38"/>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0" name="Google Shape;1450;p38"/>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1" name="Google Shape;1451;p38"/>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2" name="Google Shape;1452;p38"/>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3" name="Google Shape;1453;p38"/>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4" name="Google Shape;1454;p38"/>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5" name="Google Shape;1455;p38"/>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6" name="Google Shape;1456;p38"/>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7" name="Google Shape;1457;p38"/>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8" name="Google Shape;1458;p38"/>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59" name="Google Shape;1459;p38"/>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0" name="Google Shape;1460;p38"/>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1" name="Google Shape;1461;p38"/>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2" name="Google Shape;1462;p38"/>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3" name="Google Shape;1463;p38"/>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4" name="Google Shape;1464;p38"/>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5" name="Google Shape;1465;p38"/>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6" name="Google Shape;1466;p38"/>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7" name="Google Shape;1467;p38"/>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8" name="Google Shape;1468;p38"/>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69" name="Google Shape;1469;p38"/>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70" name="Google Shape;1470;p38"/>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71" name="Google Shape;1471;p38"/>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72" name="Google Shape;1472;p38"/>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73" name="Google Shape;1473;p38"/>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474" name="Google Shape;1474;p38"/>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5" name="Google Shape;1475;p38"/>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6" name="Google Shape;1476;p38"/>
          <p:cNvSpPr txBox="1"/>
          <p:nvPr>
            <p:ph idx="1" type="body"/>
          </p:nvPr>
        </p:nvSpPr>
        <p:spPr>
          <a:xfrm>
            <a:off x="208725" y="2751950"/>
            <a:ext cx="25311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477" name="Google Shape;1477;p38"/>
          <p:cNvSpPr txBox="1"/>
          <p:nvPr>
            <p:ph idx="2" type="subTitle"/>
          </p:nvPr>
        </p:nvSpPr>
        <p:spPr>
          <a:xfrm>
            <a:off x="208725" y="2160100"/>
            <a:ext cx="25311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8" name="Google Shape;1478;p38"/>
          <p:cNvSpPr txBox="1"/>
          <p:nvPr>
            <p:ph idx="3" type="body"/>
          </p:nvPr>
        </p:nvSpPr>
        <p:spPr>
          <a:xfrm>
            <a:off x="3310098" y="2751950"/>
            <a:ext cx="25311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479" name="Google Shape;1479;p38"/>
          <p:cNvSpPr txBox="1"/>
          <p:nvPr>
            <p:ph idx="4" type="subTitle"/>
          </p:nvPr>
        </p:nvSpPr>
        <p:spPr>
          <a:xfrm>
            <a:off x="3310098" y="2160100"/>
            <a:ext cx="25311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0" name="Google Shape;1480;p38"/>
          <p:cNvSpPr txBox="1"/>
          <p:nvPr>
            <p:ph idx="5" type="body"/>
          </p:nvPr>
        </p:nvSpPr>
        <p:spPr>
          <a:xfrm>
            <a:off x="6411471" y="2751950"/>
            <a:ext cx="25311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481" name="Google Shape;1481;p38"/>
          <p:cNvSpPr txBox="1"/>
          <p:nvPr>
            <p:ph idx="6" type="subTitle"/>
          </p:nvPr>
        </p:nvSpPr>
        <p:spPr>
          <a:xfrm>
            <a:off x="6411471" y="2160100"/>
            <a:ext cx="25311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2" name="Google Shape;1482;p38"/>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p:cSld name="CUSTOM_1_1_1_1_1_1_1_1_1_1_2_1_1_1_1_1_1_1_1_1_1_1_1_1_1">
    <p:spTree>
      <p:nvGrpSpPr>
        <p:cNvPr id="1483" name="Shape 1483"/>
        <p:cNvGrpSpPr/>
        <p:nvPr/>
      </p:nvGrpSpPr>
      <p:grpSpPr>
        <a:xfrm>
          <a:off x="0" y="0"/>
          <a:ext cx="0" cy="0"/>
          <a:chOff x="0" y="0"/>
          <a:chExt cx="0" cy="0"/>
        </a:xfrm>
      </p:grpSpPr>
      <p:sp>
        <p:nvSpPr>
          <p:cNvPr id="1484" name="Google Shape;1484;p39"/>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485" name="Google Shape;1485;p39"/>
          <p:cNvGrpSpPr/>
          <p:nvPr/>
        </p:nvGrpSpPr>
        <p:grpSpPr>
          <a:xfrm>
            <a:off x="-6096" y="-3429"/>
            <a:ext cx="9156192" cy="5150358"/>
            <a:chOff x="0" y="0"/>
            <a:chExt cx="12192000" cy="6858000"/>
          </a:xfrm>
        </p:grpSpPr>
        <p:sp>
          <p:nvSpPr>
            <p:cNvPr id="1486" name="Google Shape;1486;p39"/>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87" name="Google Shape;1487;p39"/>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88" name="Google Shape;1488;p39"/>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89" name="Google Shape;1489;p39"/>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0" name="Google Shape;1490;p39"/>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1" name="Google Shape;1491;p39"/>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2" name="Google Shape;1492;p39"/>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3" name="Google Shape;1493;p39"/>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4" name="Google Shape;1494;p39"/>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5" name="Google Shape;1495;p39"/>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6" name="Google Shape;1496;p39"/>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7" name="Google Shape;1497;p39"/>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8" name="Google Shape;1498;p39"/>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499" name="Google Shape;1499;p39"/>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0" name="Google Shape;1500;p39"/>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1" name="Google Shape;1501;p39"/>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2" name="Google Shape;1502;p39"/>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3" name="Google Shape;1503;p39"/>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4" name="Google Shape;1504;p39"/>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5" name="Google Shape;1505;p39"/>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6" name="Google Shape;1506;p39"/>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7" name="Google Shape;1507;p39"/>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8" name="Google Shape;1508;p39"/>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09" name="Google Shape;1509;p39"/>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0" name="Google Shape;1510;p39"/>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1" name="Google Shape;1511;p39"/>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2" name="Google Shape;1512;p39"/>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3" name="Google Shape;1513;p39"/>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4" name="Google Shape;1514;p39"/>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5" name="Google Shape;1515;p39"/>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6" name="Google Shape;1516;p39"/>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7" name="Google Shape;1517;p39"/>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8" name="Google Shape;1518;p39"/>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19" name="Google Shape;1519;p39"/>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0" name="Google Shape;1520;p39"/>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1" name="Google Shape;1521;p39"/>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2" name="Google Shape;1522;p39"/>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3" name="Google Shape;1523;p39"/>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4" name="Google Shape;1524;p39"/>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5" name="Google Shape;1525;p39"/>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6" name="Google Shape;1526;p39"/>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7" name="Google Shape;1527;p39"/>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8" name="Google Shape;1528;p39"/>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29" name="Google Shape;1529;p39"/>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0" name="Google Shape;1530;p39"/>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1" name="Google Shape;1531;p39"/>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2" name="Google Shape;1532;p39"/>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3" name="Google Shape;1533;p39"/>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4" name="Google Shape;1534;p39"/>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5" name="Google Shape;1535;p39"/>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6" name="Google Shape;1536;p39"/>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7" name="Google Shape;1537;p39"/>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8" name="Google Shape;1538;p39"/>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39" name="Google Shape;1539;p39"/>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0" name="Google Shape;1540;p39"/>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1" name="Google Shape;1541;p39"/>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2" name="Google Shape;1542;p39"/>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3" name="Google Shape;1543;p39"/>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44" name="Google Shape;1544;p39"/>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545" name="Google Shape;1545;p39"/>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6" name="Google Shape;1546;p39"/>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47" name="Google Shape;1547;p39"/>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548" name="Google Shape;1548;p39"/>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9" name="Google Shape;1549;p39"/>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550" name="Google Shape;1550;p39"/>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1" name="Google Shape;1551;p39"/>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552" name="Google Shape;1552;p39"/>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3" name="Google Shape;1553;p39"/>
          <p:cNvSpPr txBox="1"/>
          <p:nvPr>
            <p:ph idx="7" type="body"/>
          </p:nvPr>
        </p:nvSpPr>
        <p:spPr>
          <a:xfrm>
            <a:off x="7084271" y="2751950"/>
            <a:ext cx="1870500" cy="1913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554" name="Google Shape;1554;p39"/>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5" name="Google Shape;1555;p39"/>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1_1_1_1_1_1_1_1_1_1_2_1_1_1_1_1_1_1_1_1_1_1_1_1_1_1">
    <p:spTree>
      <p:nvGrpSpPr>
        <p:cNvPr id="1556" name="Shape 1556"/>
        <p:cNvGrpSpPr/>
        <p:nvPr/>
      </p:nvGrpSpPr>
      <p:grpSpPr>
        <a:xfrm>
          <a:off x="0" y="0"/>
          <a:ext cx="0" cy="0"/>
          <a:chOff x="0" y="0"/>
          <a:chExt cx="0" cy="0"/>
        </a:xfrm>
      </p:grpSpPr>
      <p:sp>
        <p:nvSpPr>
          <p:cNvPr id="1557" name="Google Shape;1557;p40"/>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558" name="Google Shape;1558;p40"/>
          <p:cNvGrpSpPr/>
          <p:nvPr/>
        </p:nvGrpSpPr>
        <p:grpSpPr>
          <a:xfrm>
            <a:off x="-6096" y="-3429"/>
            <a:ext cx="9156192" cy="5150358"/>
            <a:chOff x="0" y="0"/>
            <a:chExt cx="12192000" cy="6858000"/>
          </a:xfrm>
        </p:grpSpPr>
        <p:sp>
          <p:nvSpPr>
            <p:cNvPr id="1559" name="Google Shape;1559;p40"/>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0" name="Google Shape;1560;p40"/>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1" name="Google Shape;1561;p40"/>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2" name="Google Shape;1562;p40"/>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3" name="Google Shape;1563;p40"/>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4" name="Google Shape;1564;p40"/>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5" name="Google Shape;1565;p40"/>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6" name="Google Shape;1566;p40"/>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7" name="Google Shape;1567;p40"/>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8" name="Google Shape;1568;p40"/>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69" name="Google Shape;1569;p40"/>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0" name="Google Shape;1570;p40"/>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1" name="Google Shape;1571;p40"/>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2" name="Google Shape;1572;p40"/>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3" name="Google Shape;1573;p40"/>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4" name="Google Shape;1574;p40"/>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5" name="Google Shape;1575;p40"/>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6" name="Google Shape;1576;p40"/>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7" name="Google Shape;1577;p40"/>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8" name="Google Shape;1578;p40"/>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79" name="Google Shape;1579;p40"/>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0" name="Google Shape;1580;p40"/>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1" name="Google Shape;1581;p40"/>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2" name="Google Shape;1582;p40"/>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3" name="Google Shape;1583;p40"/>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4" name="Google Shape;1584;p40"/>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5" name="Google Shape;1585;p40"/>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6" name="Google Shape;1586;p40"/>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7" name="Google Shape;1587;p40"/>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8" name="Google Shape;1588;p40"/>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89" name="Google Shape;1589;p40"/>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0" name="Google Shape;1590;p40"/>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1" name="Google Shape;1591;p40"/>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2" name="Google Shape;1592;p40"/>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3" name="Google Shape;1593;p40"/>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4" name="Google Shape;1594;p40"/>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5" name="Google Shape;1595;p40"/>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6" name="Google Shape;1596;p40"/>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7" name="Google Shape;1597;p40"/>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8" name="Google Shape;1598;p40"/>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599" name="Google Shape;1599;p40"/>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0" name="Google Shape;1600;p40"/>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1" name="Google Shape;1601;p40"/>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2" name="Google Shape;1602;p40"/>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3" name="Google Shape;1603;p40"/>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4" name="Google Shape;1604;p40"/>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5" name="Google Shape;1605;p40"/>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6" name="Google Shape;1606;p40"/>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7" name="Google Shape;1607;p40"/>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8" name="Google Shape;1608;p40"/>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09" name="Google Shape;1609;p40"/>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0" name="Google Shape;1610;p40"/>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1" name="Google Shape;1611;p40"/>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2" name="Google Shape;1612;p40"/>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3" name="Google Shape;1613;p40"/>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4" name="Google Shape;1614;p40"/>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5" name="Google Shape;1615;p40"/>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6" name="Google Shape;1616;p40"/>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17" name="Google Shape;1617;p40"/>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618" name="Google Shape;1618;p40"/>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9" name="Google Shape;1619;p40"/>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0" name="Google Shape;1620;p40"/>
          <p:cNvSpPr/>
          <p:nvPr>
            <p:ph idx="2" type="pic"/>
          </p:nvPr>
        </p:nvSpPr>
        <p:spPr>
          <a:xfrm>
            <a:off x="213450" y="2022825"/>
            <a:ext cx="8717100" cy="2837700"/>
          </a:xfrm>
          <a:prstGeom prst="roundRect">
            <a:avLst>
              <a:gd fmla="val 4123" name="adj"/>
            </a:avLst>
          </a:prstGeom>
          <a:noFill/>
          <a:ln>
            <a:noFill/>
          </a:ln>
        </p:spPr>
      </p:sp>
      <p:sp>
        <p:nvSpPr>
          <p:cNvPr id="1621" name="Google Shape;1621;p40"/>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_1_1_1_1_1_1_1_1_1_2_1_1_1_1_1_1_1_1_1_1_1_1_1_1_1_1">
    <p:spTree>
      <p:nvGrpSpPr>
        <p:cNvPr id="1622" name="Shape 1622"/>
        <p:cNvGrpSpPr/>
        <p:nvPr/>
      </p:nvGrpSpPr>
      <p:grpSpPr>
        <a:xfrm>
          <a:off x="0" y="0"/>
          <a:ext cx="0" cy="0"/>
          <a:chOff x="0" y="0"/>
          <a:chExt cx="0" cy="0"/>
        </a:xfrm>
      </p:grpSpPr>
      <p:sp>
        <p:nvSpPr>
          <p:cNvPr id="1623" name="Google Shape;1623;p41"/>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624" name="Google Shape;1624;p41"/>
          <p:cNvGrpSpPr/>
          <p:nvPr/>
        </p:nvGrpSpPr>
        <p:grpSpPr>
          <a:xfrm>
            <a:off x="-6096" y="-3429"/>
            <a:ext cx="9156192" cy="5150358"/>
            <a:chOff x="0" y="0"/>
            <a:chExt cx="12192000" cy="6858000"/>
          </a:xfrm>
        </p:grpSpPr>
        <p:sp>
          <p:nvSpPr>
            <p:cNvPr id="1625" name="Google Shape;1625;p41"/>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26" name="Google Shape;1626;p41"/>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27" name="Google Shape;1627;p41"/>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28" name="Google Shape;1628;p41"/>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29" name="Google Shape;1629;p41"/>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0" name="Google Shape;1630;p41"/>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1" name="Google Shape;1631;p41"/>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2" name="Google Shape;1632;p41"/>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3" name="Google Shape;1633;p41"/>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4" name="Google Shape;1634;p41"/>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5" name="Google Shape;1635;p41"/>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6" name="Google Shape;1636;p41"/>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7" name="Google Shape;1637;p41"/>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8" name="Google Shape;1638;p41"/>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39" name="Google Shape;1639;p41"/>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0" name="Google Shape;1640;p41"/>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1" name="Google Shape;1641;p41"/>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2" name="Google Shape;1642;p41"/>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3" name="Google Shape;1643;p41"/>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4" name="Google Shape;1644;p41"/>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5" name="Google Shape;1645;p41"/>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6" name="Google Shape;1646;p41"/>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7" name="Google Shape;1647;p41"/>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8" name="Google Shape;1648;p41"/>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49" name="Google Shape;1649;p41"/>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0" name="Google Shape;1650;p41"/>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1" name="Google Shape;1651;p41"/>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2" name="Google Shape;1652;p41"/>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3" name="Google Shape;1653;p41"/>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4" name="Google Shape;1654;p41"/>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5" name="Google Shape;1655;p41"/>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6" name="Google Shape;1656;p41"/>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7" name="Google Shape;1657;p41"/>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8" name="Google Shape;1658;p41"/>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59" name="Google Shape;1659;p41"/>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0" name="Google Shape;1660;p41"/>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1" name="Google Shape;1661;p41"/>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2" name="Google Shape;1662;p41"/>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3" name="Google Shape;1663;p41"/>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4" name="Google Shape;1664;p41"/>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5" name="Google Shape;1665;p41"/>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6" name="Google Shape;1666;p41"/>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7" name="Google Shape;1667;p41"/>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8" name="Google Shape;1668;p41"/>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69" name="Google Shape;1669;p41"/>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0" name="Google Shape;1670;p41"/>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1" name="Google Shape;1671;p41"/>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2" name="Google Shape;1672;p41"/>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3" name="Google Shape;1673;p41"/>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4" name="Google Shape;1674;p41"/>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5" name="Google Shape;1675;p41"/>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6" name="Google Shape;1676;p41"/>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7" name="Google Shape;1677;p41"/>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8" name="Google Shape;1678;p41"/>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79" name="Google Shape;1679;p41"/>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80" name="Google Shape;1680;p41"/>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81" name="Google Shape;1681;p41"/>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82" name="Google Shape;1682;p41"/>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83" name="Google Shape;1683;p41"/>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684" name="Google Shape;1684;p41"/>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5" name="Google Shape;1685;p41"/>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86" name="Google Shape;1686;p41"/>
          <p:cNvSpPr txBox="1"/>
          <p:nvPr>
            <p:ph idx="1" type="body"/>
          </p:nvPr>
        </p:nvSpPr>
        <p:spPr>
          <a:xfrm>
            <a:off x="1173600" y="2391699"/>
            <a:ext cx="3054300" cy="630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687" name="Google Shape;1687;p41"/>
          <p:cNvSpPr txBox="1"/>
          <p:nvPr>
            <p:ph idx="2" type="subTitle"/>
          </p:nvPr>
        </p:nvSpPr>
        <p:spPr>
          <a:xfrm>
            <a:off x="1173600" y="2160100"/>
            <a:ext cx="3054300" cy="204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8" name="Google Shape;1688;p41"/>
          <p:cNvSpPr txBox="1"/>
          <p:nvPr>
            <p:ph idx="3" type="body"/>
          </p:nvPr>
        </p:nvSpPr>
        <p:spPr>
          <a:xfrm>
            <a:off x="4916100" y="2391699"/>
            <a:ext cx="3054300" cy="630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689" name="Google Shape;1689;p41"/>
          <p:cNvSpPr txBox="1"/>
          <p:nvPr>
            <p:ph idx="4" type="subTitle"/>
          </p:nvPr>
        </p:nvSpPr>
        <p:spPr>
          <a:xfrm>
            <a:off x="4916100" y="2160100"/>
            <a:ext cx="3054300" cy="204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0" name="Google Shape;1690;p41"/>
          <p:cNvSpPr/>
          <p:nvPr>
            <p:ph idx="5" type="pic"/>
          </p:nvPr>
        </p:nvSpPr>
        <p:spPr>
          <a:xfrm>
            <a:off x="1173600" y="3022475"/>
            <a:ext cx="3054300" cy="1864500"/>
          </a:xfrm>
          <a:prstGeom prst="roundRect">
            <a:avLst>
              <a:gd fmla="val 3854" name="adj"/>
            </a:avLst>
          </a:prstGeom>
          <a:noFill/>
          <a:ln>
            <a:noFill/>
          </a:ln>
        </p:spPr>
      </p:sp>
      <p:sp>
        <p:nvSpPr>
          <p:cNvPr id="1691" name="Google Shape;1691;p41"/>
          <p:cNvSpPr/>
          <p:nvPr>
            <p:ph idx="6" type="pic"/>
          </p:nvPr>
        </p:nvSpPr>
        <p:spPr>
          <a:xfrm>
            <a:off x="4916100" y="3022475"/>
            <a:ext cx="3054300" cy="1864500"/>
          </a:xfrm>
          <a:prstGeom prst="roundRect">
            <a:avLst>
              <a:gd fmla="val 3854" name="adj"/>
            </a:avLst>
          </a:prstGeom>
          <a:noFill/>
          <a:ln>
            <a:noFill/>
          </a:ln>
        </p:spPr>
      </p:sp>
      <p:sp>
        <p:nvSpPr>
          <p:cNvPr id="1692" name="Google Shape;1692;p41"/>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1_1_1_1_1_1_1_1_1_1_2_1_1_1_1_1_1_1_1_1_1_1_1_1_1_1_1_1">
    <p:spTree>
      <p:nvGrpSpPr>
        <p:cNvPr id="1693" name="Shape 1693"/>
        <p:cNvGrpSpPr/>
        <p:nvPr/>
      </p:nvGrpSpPr>
      <p:grpSpPr>
        <a:xfrm>
          <a:off x="0" y="0"/>
          <a:ext cx="0" cy="0"/>
          <a:chOff x="0" y="0"/>
          <a:chExt cx="0" cy="0"/>
        </a:xfrm>
      </p:grpSpPr>
      <p:sp>
        <p:nvSpPr>
          <p:cNvPr id="1694" name="Google Shape;1694;p42"/>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695" name="Google Shape;1695;p42"/>
          <p:cNvGrpSpPr/>
          <p:nvPr/>
        </p:nvGrpSpPr>
        <p:grpSpPr>
          <a:xfrm>
            <a:off x="-6096" y="-3429"/>
            <a:ext cx="9156192" cy="5150358"/>
            <a:chOff x="0" y="0"/>
            <a:chExt cx="12192000" cy="6858000"/>
          </a:xfrm>
        </p:grpSpPr>
        <p:sp>
          <p:nvSpPr>
            <p:cNvPr id="1696" name="Google Shape;1696;p42"/>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97" name="Google Shape;1697;p42"/>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98" name="Google Shape;1698;p42"/>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699" name="Google Shape;1699;p42"/>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0" name="Google Shape;1700;p42"/>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1" name="Google Shape;1701;p42"/>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2" name="Google Shape;1702;p42"/>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3" name="Google Shape;1703;p42"/>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4" name="Google Shape;1704;p42"/>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5" name="Google Shape;1705;p42"/>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6" name="Google Shape;1706;p42"/>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7" name="Google Shape;1707;p42"/>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8" name="Google Shape;1708;p42"/>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09" name="Google Shape;1709;p42"/>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0" name="Google Shape;1710;p42"/>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1" name="Google Shape;1711;p42"/>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2" name="Google Shape;1712;p42"/>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3" name="Google Shape;1713;p42"/>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4" name="Google Shape;1714;p42"/>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5" name="Google Shape;1715;p42"/>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6" name="Google Shape;1716;p42"/>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7" name="Google Shape;1717;p42"/>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8" name="Google Shape;1718;p42"/>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19" name="Google Shape;1719;p42"/>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0" name="Google Shape;1720;p42"/>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1" name="Google Shape;1721;p42"/>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2" name="Google Shape;1722;p42"/>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3" name="Google Shape;1723;p42"/>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4" name="Google Shape;1724;p42"/>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5" name="Google Shape;1725;p42"/>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6" name="Google Shape;1726;p42"/>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7" name="Google Shape;1727;p42"/>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8" name="Google Shape;1728;p42"/>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29" name="Google Shape;1729;p42"/>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0" name="Google Shape;1730;p42"/>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1" name="Google Shape;1731;p42"/>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2" name="Google Shape;1732;p42"/>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3" name="Google Shape;1733;p42"/>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4" name="Google Shape;1734;p42"/>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5" name="Google Shape;1735;p42"/>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6" name="Google Shape;1736;p42"/>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7" name="Google Shape;1737;p42"/>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8" name="Google Shape;1738;p42"/>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39" name="Google Shape;1739;p42"/>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0" name="Google Shape;1740;p42"/>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1" name="Google Shape;1741;p42"/>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2" name="Google Shape;1742;p42"/>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3" name="Google Shape;1743;p42"/>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4" name="Google Shape;1744;p42"/>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5" name="Google Shape;1745;p42"/>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6" name="Google Shape;1746;p42"/>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7" name="Google Shape;1747;p42"/>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8" name="Google Shape;1748;p42"/>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49" name="Google Shape;1749;p42"/>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0" name="Google Shape;1750;p42"/>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1" name="Google Shape;1751;p42"/>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2" name="Google Shape;1752;p42"/>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3" name="Google Shape;1753;p42"/>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54" name="Google Shape;1754;p42"/>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755" name="Google Shape;1755;p42"/>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6" name="Google Shape;1756;p42"/>
          <p:cNvSpPr txBox="1"/>
          <p:nvPr>
            <p:ph type="title"/>
          </p:nvPr>
        </p:nvSpPr>
        <p:spPr>
          <a:xfrm>
            <a:off x="208725" y="344175"/>
            <a:ext cx="6167700" cy="20052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57" name="Google Shape;1757;p42"/>
          <p:cNvSpPr txBox="1"/>
          <p:nvPr>
            <p:ph idx="1" type="body"/>
          </p:nvPr>
        </p:nvSpPr>
        <p:spPr>
          <a:xfrm>
            <a:off x="423750" y="2391699"/>
            <a:ext cx="2586900" cy="630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758" name="Google Shape;1758;p42"/>
          <p:cNvSpPr txBox="1"/>
          <p:nvPr>
            <p:ph idx="2" type="subTitle"/>
          </p:nvPr>
        </p:nvSpPr>
        <p:spPr>
          <a:xfrm>
            <a:off x="423750" y="2160100"/>
            <a:ext cx="2586900" cy="204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9" name="Google Shape;1759;p42"/>
          <p:cNvSpPr txBox="1"/>
          <p:nvPr>
            <p:ph idx="3" type="body"/>
          </p:nvPr>
        </p:nvSpPr>
        <p:spPr>
          <a:xfrm>
            <a:off x="3276074" y="2391699"/>
            <a:ext cx="2586900" cy="630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760" name="Google Shape;1760;p42"/>
          <p:cNvSpPr txBox="1"/>
          <p:nvPr>
            <p:ph idx="4" type="subTitle"/>
          </p:nvPr>
        </p:nvSpPr>
        <p:spPr>
          <a:xfrm>
            <a:off x="3276071" y="2160100"/>
            <a:ext cx="2586900" cy="204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1" name="Google Shape;1761;p42"/>
          <p:cNvSpPr/>
          <p:nvPr>
            <p:ph idx="5" type="pic"/>
          </p:nvPr>
        </p:nvSpPr>
        <p:spPr>
          <a:xfrm>
            <a:off x="423750" y="3022475"/>
            <a:ext cx="2586900" cy="1864500"/>
          </a:xfrm>
          <a:prstGeom prst="roundRect">
            <a:avLst>
              <a:gd fmla="val 3854" name="adj"/>
            </a:avLst>
          </a:prstGeom>
          <a:noFill/>
          <a:ln>
            <a:noFill/>
          </a:ln>
        </p:spPr>
      </p:sp>
      <p:sp>
        <p:nvSpPr>
          <p:cNvPr id="1762" name="Google Shape;1762;p42"/>
          <p:cNvSpPr/>
          <p:nvPr>
            <p:ph idx="6" type="pic"/>
          </p:nvPr>
        </p:nvSpPr>
        <p:spPr>
          <a:xfrm>
            <a:off x="3276071" y="3022475"/>
            <a:ext cx="2586900" cy="1864500"/>
          </a:xfrm>
          <a:prstGeom prst="roundRect">
            <a:avLst>
              <a:gd fmla="val 3854" name="adj"/>
            </a:avLst>
          </a:prstGeom>
          <a:noFill/>
          <a:ln>
            <a:noFill/>
          </a:ln>
        </p:spPr>
      </p:sp>
      <p:sp>
        <p:nvSpPr>
          <p:cNvPr id="1763" name="Google Shape;1763;p42"/>
          <p:cNvSpPr txBox="1"/>
          <p:nvPr>
            <p:ph idx="7" type="body"/>
          </p:nvPr>
        </p:nvSpPr>
        <p:spPr>
          <a:xfrm>
            <a:off x="6128397" y="2391699"/>
            <a:ext cx="2586900" cy="630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a:lvl3pPr>
            <a:lvl4pPr indent="-279400" lvl="3" marL="1828800">
              <a:spcBef>
                <a:spcPts val="0"/>
              </a:spcBef>
              <a:spcAft>
                <a:spcPts val="0"/>
              </a:spcAft>
              <a:buSzPts val="800"/>
              <a:buChar char="●"/>
              <a:defRPr/>
            </a:lvl4pPr>
            <a:lvl5pPr indent="-279400" lvl="4" marL="2286000">
              <a:spcBef>
                <a:spcPts val="0"/>
              </a:spcBef>
              <a:spcAft>
                <a:spcPts val="0"/>
              </a:spcAft>
              <a:buSzPts val="800"/>
              <a:buChar char="○"/>
              <a:defRPr/>
            </a:lvl5pPr>
            <a:lvl6pPr indent="-279400" lvl="5" marL="2743200">
              <a:spcBef>
                <a:spcPts val="0"/>
              </a:spcBef>
              <a:spcAft>
                <a:spcPts val="0"/>
              </a:spcAft>
              <a:buSzPts val="800"/>
              <a:buChar char="■"/>
              <a:defRPr/>
            </a:lvl6pPr>
            <a:lvl7pPr indent="-279400" lvl="6" marL="3200400">
              <a:spcBef>
                <a:spcPts val="0"/>
              </a:spcBef>
              <a:spcAft>
                <a:spcPts val="0"/>
              </a:spcAft>
              <a:buSzPts val="800"/>
              <a:buChar char="●"/>
              <a:defRPr/>
            </a:lvl7pPr>
            <a:lvl8pPr indent="-279400" lvl="7" marL="3657600">
              <a:spcBef>
                <a:spcPts val="0"/>
              </a:spcBef>
              <a:spcAft>
                <a:spcPts val="0"/>
              </a:spcAft>
              <a:buSzPts val="800"/>
              <a:buChar char="○"/>
              <a:defRPr/>
            </a:lvl8pPr>
            <a:lvl9pPr indent="-279400" lvl="8" marL="4114800">
              <a:spcBef>
                <a:spcPts val="0"/>
              </a:spcBef>
              <a:spcAft>
                <a:spcPts val="0"/>
              </a:spcAft>
              <a:buSzPts val="800"/>
              <a:buChar char="■"/>
              <a:defRPr/>
            </a:lvl9pPr>
          </a:lstStyle>
          <a:p/>
        </p:txBody>
      </p:sp>
      <p:sp>
        <p:nvSpPr>
          <p:cNvPr id="1764" name="Google Shape;1764;p42"/>
          <p:cNvSpPr txBox="1"/>
          <p:nvPr>
            <p:ph idx="8" type="subTitle"/>
          </p:nvPr>
        </p:nvSpPr>
        <p:spPr>
          <a:xfrm>
            <a:off x="6128391" y="2160100"/>
            <a:ext cx="2586900" cy="2046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5" name="Google Shape;1765;p42"/>
          <p:cNvSpPr/>
          <p:nvPr>
            <p:ph idx="9" type="pic"/>
          </p:nvPr>
        </p:nvSpPr>
        <p:spPr>
          <a:xfrm>
            <a:off x="6128391" y="3022475"/>
            <a:ext cx="2586900" cy="1864500"/>
          </a:xfrm>
          <a:prstGeom prst="roundRect">
            <a:avLst>
              <a:gd fmla="val 3854" name="adj"/>
            </a:avLst>
          </a:prstGeom>
          <a:noFill/>
          <a:ln>
            <a:noFill/>
          </a:ln>
        </p:spPr>
      </p:sp>
      <p:sp>
        <p:nvSpPr>
          <p:cNvPr id="1766" name="Google Shape;1766;p42"/>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1_1_1_1_1_1_1_1_1_1_2_1_1_1_1_1_1_1_1_1_1_1_1_1_1_1_1_1_1">
    <p:spTree>
      <p:nvGrpSpPr>
        <p:cNvPr id="1767" name="Shape 1767"/>
        <p:cNvGrpSpPr/>
        <p:nvPr/>
      </p:nvGrpSpPr>
      <p:grpSpPr>
        <a:xfrm>
          <a:off x="0" y="0"/>
          <a:ext cx="0" cy="0"/>
          <a:chOff x="0" y="0"/>
          <a:chExt cx="0" cy="0"/>
        </a:xfrm>
      </p:grpSpPr>
      <p:sp>
        <p:nvSpPr>
          <p:cNvPr id="1768" name="Google Shape;1768;p43"/>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769" name="Google Shape;1769;p43"/>
          <p:cNvGrpSpPr/>
          <p:nvPr/>
        </p:nvGrpSpPr>
        <p:grpSpPr>
          <a:xfrm>
            <a:off x="-6096" y="-3429"/>
            <a:ext cx="9156192" cy="5150358"/>
            <a:chOff x="0" y="0"/>
            <a:chExt cx="12192000" cy="6858000"/>
          </a:xfrm>
        </p:grpSpPr>
        <p:sp>
          <p:nvSpPr>
            <p:cNvPr id="1770" name="Google Shape;1770;p43"/>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1" name="Google Shape;1771;p43"/>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2" name="Google Shape;1772;p43"/>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3" name="Google Shape;1773;p43"/>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4" name="Google Shape;1774;p43"/>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5" name="Google Shape;1775;p43"/>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6" name="Google Shape;1776;p43"/>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7" name="Google Shape;1777;p43"/>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8" name="Google Shape;1778;p43"/>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79" name="Google Shape;1779;p43"/>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0" name="Google Shape;1780;p43"/>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1" name="Google Shape;1781;p43"/>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2" name="Google Shape;1782;p43"/>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3" name="Google Shape;1783;p43"/>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4" name="Google Shape;1784;p43"/>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5" name="Google Shape;1785;p43"/>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6" name="Google Shape;1786;p43"/>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7" name="Google Shape;1787;p43"/>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8" name="Google Shape;1788;p43"/>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89" name="Google Shape;1789;p43"/>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0" name="Google Shape;1790;p43"/>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1" name="Google Shape;1791;p43"/>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2" name="Google Shape;1792;p43"/>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3" name="Google Shape;1793;p43"/>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4" name="Google Shape;1794;p43"/>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5" name="Google Shape;1795;p43"/>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6" name="Google Shape;1796;p43"/>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7" name="Google Shape;1797;p43"/>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8" name="Google Shape;1798;p43"/>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799" name="Google Shape;1799;p43"/>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0" name="Google Shape;1800;p43"/>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1" name="Google Shape;1801;p43"/>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2" name="Google Shape;1802;p43"/>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3" name="Google Shape;1803;p43"/>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4" name="Google Shape;1804;p43"/>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5" name="Google Shape;1805;p43"/>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6" name="Google Shape;1806;p43"/>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7" name="Google Shape;1807;p43"/>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8" name="Google Shape;1808;p43"/>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09" name="Google Shape;1809;p43"/>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0" name="Google Shape;1810;p43"/>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1" name="Google Shape;1811;p43"/>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2" name="Google Shape;1812;p43"/>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3" name="Google Shape;1813;p43"/>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4" name="Google Shape;1814;p43"/>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5" name="Google Shape;1815;p43"/>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6" name="Google Shape;1816;p43"/>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7" name="Google Shape;1817;p43"/>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8" name="Google Shape;1818;p43"/>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19" name="Google Shape;1819;p43"/>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0" name="Google Shape;1820;p43"/>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1" name="Google Shape;1821;p43"/>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2" name="Google Shape;1822;p43"/>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3" name="Google Shape;1823;p43"/>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4" name="Google Shape;1824;p43"/>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5" name="Google Shape;1825;p43"/>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6" name="Google Shape;1826;p43"/>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7" name="Google Shape;1827;p43"/>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28" name="Google Shape;1828;p43"/>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829" name="Google Shape;1829;p43"/>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0" name="Google Shape;1830;p43"/>
          <p:cNvSpPr/>
          <p:nvPr>
            <p:ph idx="2" type="pic"/>
          </p:nvPr>
        </p:nvSpPr>
        <p:spPr>
          <a:xfrm>
            <a:off x="436350" y="262350"/>
            <a:ext cx="8271300" cy="4618800"/>
          </a:xfrm>
          <a:prstGeom prst="roundRect">
            <a:avLst>
              <a:gd fmla="val 3854" name="adj"/>
            </a:avLst>
          </a:prstGeom>
          <a:noFill/>
          <a:ln>
            <a:noFill/>
          </a:ln>
        </p:spPr>
      </p:sp>
      <p:sp>
        <p:nvSpPr>
          <p:cNvPr id="1831" name="Google Shape;1831;p43"/>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1_1_1_1_1_1_1_1_1_1_2_1_1_1_1_1_1_1_1_1_1_1_1_1_1_1_1_1_1_1">
    <p:spTree>
      <p:nvGrpSpPr>
        <p:cNvPr id="1832" name="Shape 1832"/>
        <p:cNvGrpSpPr/>
        <p:nvPr/>
      </p:nvGrpSpPr>
      <p:grpSpPr>
        <a:xfrm>
          <a:off x="0" y="0"/>
          <a:ext cx="0" cy="0"/>
          <a:chOff x="0" y="0"/>
          <a:chExt cx="0" cy="0"/>
        </a:xfrm>
      </p:grpSpPr>
      <p:sp>
        <p:nvSpPr>
          <p:cNvPr id="1833" name="Google Shape;1833;p44"/>
          <p:cNvSpPr txBox="1"/>
          <p:nvPr/>
        </p:nvSpPr>
        <p:spPr>
          <a:xfrm>
            <a:off x="2209933" y="1792527"/>
            <a:ext cx="2542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800"/>
          </a:p>
        </p:txBody>
      </p:sp>
      <p:grpSp>
        <p:nvGrpSpPr>
          <p:cNvPr id="1834" name="Google Shape;1834;p44"/>
          <p:cNvGrpSpPr/>
          <p:nvPr/>
        </p:nvGrpSpPr>
        <p:grpSpPr>
          <a:xfrm>
            <a:off x="-6096" y="-3429"/>
            <a:ext cx="9156192" cy="5150358"/>
            <a:chOff x="0" y="0"/>
            <a:chExt cx="12192000" cy="6858000"/>
          </a:xfrm>
        </p:grpSpPr>
        <p:sp>
          <p:nvSpPr>
            <p:cNvPr id="1835" name="Google Shape;1835;p44"/>
            <p:cNvSpPr/>
            <p:nvPr/>
          </p:nvSpPr>
          <p:spPr>
            <a:xfrm>
              <a:off x="0" y="6515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36" name="Google Shape;1836;p44"/>
            <p:cNvSpPr/>
            <p:nvPr/>
          </p:nvSpPr>
          <p:spPr>
            <a:xfrm>
              <a:off x="0" y="6172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37" name="Google Shape;1837;p44"/>
            <p:cNvSpPr/>
            <p:nvPr/>
          </p:nvSpPr>
          <p:spPr>
            <a:xfrm>
              <a:off x="0" y="5829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38" name="Google Shape;1838;p44"/>
            <p:cNvSpPr/>
            <p:nvPr/>
          </p:nvSpPr>
          <p:spPr>
            <a:xfrm>
              <a:off x="0" y="5486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39" name="Google Shape;1839;p44"/>
            <p:cNvSpPr/>
            <p:nvPr/>
          </p:nvSpPr>
          <p:spPr>
            <a:xfrm>
              <a:off x="0" y="5143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0" name="Google Shape;1840;p44"/>
            <p:cNvSpPr/>
            <p:nvPr/>
          </p:nvSpPr>
          <p:spPr>
            <a:xfrm>
              <a:off x="0" y="4800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1" name="Google Shape;1841;p44"/>
            <p:cNvSpPr/>
            <p:nvPr/>
          </p:nvSpPr>
          <p:spPr>
            <a:xfrm>
              <a:off x="0" y="4457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2" name="Google Shape;1842;p44"/>
            <p:cNvSpPr/>
            <p:nvPr/>
          </p:nvSpPr>
          <p:spPr>
            <a:xfrm>
              <a:off x="0" y="4114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3" name="Google Shape;1843;p44"/>
            <p:cNvSpPr/>
            <p:nvPr/>
          </p:nvSpPr>
          <p:spPr>
            <a:xfrm>
              <a:off x="0" y="3771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4" name="Google Shape;1844;p44"/>
            <p:cNvSpPr/>
            <p:nvPr/>
          </p:nvSpPr>
          <p:spPr>
            <a:xfrm>
              <a:off x="0" y="34290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5" name="Google Shape;1845;p44"/>
            <p:cNvSpPr/>
            <p:nvPr/>
          </p:nvSpPr>
          <p:spPr>
            <a:xfrm>
              <a:off x="0" y="30861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6" name="Google Shape;1846;p44"/>
            <p:cNvSpPr/>
            <p:nvPr/>
          </p:nvSpPr>
          <p:spPr>
            <a:xfrm>
              <a:off x="0" y="27432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7" name="Google Shape;1847;p44"/>
            <p:cNvSpPr/>
            <p:nvPr/>
          </p:nvSpPr>
          <p:spPr>
            <a:xfrm>
              <a:off x="0" y="24003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8" name="Google Shape;1848;p44"/>
            <p:cNvSpPr/>
            <p:nvPr/>
          </p:nvSpPr>
          <p:spPr>
            <a:xfrm>
              <a:off x="0" y="20574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49" name="Google Shape;1849;p44"/>
            <p:cNvSpPr/>
            <p:nvPr/>
          </p:nvSpPr>
          <p:spPr>
            <a:xfrm>
              <a:off x="0" y="17145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0" name="Google Shape;1850;p44"/>
            <p:cNvSpPr/>
            <p:nvPr/>
          </p:nvSpPr>
          <p:spPr>
            <a:xfrm>
              <a:off x="0" y="13716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1" name="Google Shape;1851;p44"/>
            <p:cNvSpPr/>
            <p:nvPr/>
          </p:nvSpPr>
          <p:spPr>
            <a:xfrm>
              <a:off x="0" y="10287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2" name="Google Shape;1852;p44"/>
            <p:cNvSpPr/>
            <p:nvPr/>
          </p:nvSpPr>
          <p:spPr>
            <a:xfrm>
              <a:off x="0" y="6858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3" name="Google Shape;1853;p44"/>
            <p:cNvSpPr/>
            <p:nvPr/>
          </p:nvSpPr>
          <p:spPr>
            <a:xfrm>
              <a:off x="0" y="342900"/>
              <a:ext cx="12192000" cy="6350"/>
            </a:xfrm>
            <a:custGeom>
              <a:rect b="b" l="l" r="r" t="t"/>
              <a:pathLst>
                <a:path extrusionOk="0" h="6350" w="12192000">
                  <a:moveTo>
                    <a:pt x="0" y="0"/>
                  </a:moveTo>
                  <a:lnTo>
                    <a:pt x="12192000" y="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4" name="Google Shape;1854;p44"/>
            <p:cNvSpPr/>
            <p:nvPr/>
          </p:nvSpPr>
          <p:spPr>
            <a:xfrm>
              <a:off x="118946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5" name="Google Shape;1855;p44"/>
            <p:cNvSpPr/>
            <p:nvPr/>
          </p:nvSpPr>
          <p:spPr>
            <a:xfrm>
              <a:off x="1159725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6" name="Google Shape;1856;p44"/>
            <p:cNvSpPr/>
            <p:nvPr/>
          </p:nvSpPr>
          <p:spPr>
            <a:xfrm>
              <a:off x="112998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7" name="Google Shape;1857;p44"/>
            <p:cNvSpPr/>
            <p:nvPr/>
          </p:nvSpPr>
          <p:spPr>
            <a:xfrm>
              <a:off x="1100251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8" name="Google Shape;1858;p44"/>
            <p:cNvSpPr/>
            <p:nvPr/>
          </p:nvSpPr>
          <p:spPr>
            <a:xfrm>
              <a:off x="107051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59" name="Google Shape;1859;p44"/>
            <p:cNvSpPr/>
            <p:nvPr/>
          </p:nvSpPr>
          <p:spPr>
            <a:xfrm>
              <a:off x="1040777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0" name="Google Shape;1860;p44"/>
            <p:cNvSpPr/>
            <p:nvPr/>
          </p:nvSpPr>
          <p:spPr>
            <a:xfrm>
              <a:off x="101104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1" name="Google Shape;1861;p44"/>
            <p:cNvSpPr/>
            <p:nvPr/>
          </p:nvSpPr>
          <p:spPr>
            <a:xfrm>
              <a:off x="981309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2" name="Google Shape;1862;p44"/>
            <p:cNvSpPr/>
            <p:nvPr/>
          </p:nvSpPr>
          <p:spPr>
            <a:xfrm>
              <a:off x="9515729"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3" name="Google Shape;1863;p44"/>
            <p:cNvSpPr/>
            <p:nvPr/>
          </p:nvSpPr>
          <p:spPr>
            <a:xfrm>
              <a:off x="921835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4" name="Google Shape;1864;p44"/>
            <p:cNvSpPr/>
            <p:nvPr/>
          </p:nvSpPr>
          <p:spPr>
            <a:xfrm>
              <a:off x="8920988"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5" name="Google Shape;1865;p44"/>
            <p:cNvSpPr/>
            <p:nvPr/>
          </p:nvSpPr>
          <p:spPr>
            <a:xfrm>
              <a:off x="862361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6" name="Google Shape;1866;p44"/>
            <p:cNvSpPr/>
            <p:nvPr/>
          </p:nvSpPr>
          <p:spPr>
            <a:xfrm>
              <a:off x="8326247"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7" name="Google Shape;1867;p44"/>
            <p:cNvSpPr/>
            <p:nvPr/>
          </p:nvSpPr>
          <p:spPr>
            <a:xfrm>
              <a:off x="80288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8" name="Google Shape;1868;p44"/>
            <p:cNvSpPr/>
            <p:nvPr/>
          </p:nvSpPr>
          <p:spPr>
            <a:xfrm>
              <a:off x="773150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69" name="Google Shape;1869;p44"/>
            <p:cNvSpPr/>
            <p:nvPr/>
          </p:nvSpPr>
          <p:spPr>
            <a:xfrm>
              <a:off x="74341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0" name="Google Shape;1870;p44"/>
            <p:cNvSpPr/>
            <p:nvPr/>
          </p:nvSpPr>
          <p:spPr>
            <a:xfrm>
              <a:off x="713676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1" name="Google Shape;1871;p44"/>
            <p:cNvSpPr/>
            <p:nvPr/>
          </p:nvSpPr>
          <p:spPr>
            <a:xfrm>
              <a:off x="68393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2" name="Google Shape;1872;p44"/>
            <p:cNvSpPr/>
            <p:nvPr/>
          </p:nvSpPr>
          <p:spPr>
            <a:xfrm>
              <a:off x="654202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3" name="Google Shape;1873;p44"/>
            <p:cNvSpPr/>
            <p:nvPr/>
          </p:nvSpPr>
          <p:spPr>
            <a:xfrm>
              <a:off x="62446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4" name="Google Shape;1874;p44"/>
            <p:cNvSpPr/>
            <p:nvPr/>
          </p:nvSpPr>
          <p:spPr>
            <a:xfrm>
              <a:off x="594734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5" name="Google Shape;1875;p44"/>
            <p:cNvSpPr/>
            <p:nvPr/>
          </p:nvSpPr>
          <p:spPr>
            <a:xfrm>
              <a:off x="5649976"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6" name="Google Shape;1876;p44"/>
            <p:cNvSpPr/>
            <p:nvPr/>
          </p:nvSpPr>
          <p:spPr>
            <a:xfrm>
              <a:off x="535260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7" name="Google Shape;1877;p44"/>
            <p:cNvSpPr/>
            <p:nvPr/>
          </p:nvSpPr>
          <p:spPr>
            <a:xfrm>
              <a:off x="5055235"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8" name="Google Shape;1878;p44"/>
            <p:cNvSpPr/>
            <p:nvPr/>
          </p:nvSpPr>
          <p:spPr>
            <a:xfrm>
              <a:off x="475786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79" name="Google Shape;1879;p44"/>
            <p:cNvSpPr/>
            <p:nvPr/>
          </p:nvSpPr>
          <p:spPr>
            <a:xfrm>
              <a:off x="4460494"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0" name="Google Shape;1880;p44"/>
            <p:cNvSpPr/>
            <p:nvPr/>
          </p:nvSpPr>
          <p:spPr>
            <a:xfrm>
              <a:off x="41631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1" name="Google Shape;1881;p44"/>
            <p:cNvSpPr/>
            <p:nvPr/>
          </p:nvSpPr>
          <p:spPr>
            <a:xfrm>
              <a:off x="386575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2" name="Google Shape;1882;p44"/>
            <p:cNvSpPr/>
            <p:nvPr/>
          </p:nvSpPr>
          <p:spPr>
            <a:xfrm>
              <a:off x="35683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3" name="Google Shape;1883;p44"/>
            <p:cNvSpPr/>
            <p:nvPr/>
          </p:nvSpPr>
          <p:spPr>
            <a:xfrm>
              <a:off x="327101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4" name="Google Shape;1884;p44"/>
            <p:cNvSpPr/>
            <p:nvPr/>
          </p:nvSpPr>
          <p:spPr>
            <a:xfrm>
              <a:off x="29736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5" name="Google Shape;1885;p44"/>
            <p:cNvSpPr/>
            <p:nvPr/>
          </p:nvSpPr>
          <p:spPr>
            <a:xfrm>
              <a:off x="267627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6" name="Google Shape;1886;p44"/>
            <p:cNvSpPr/>
            <p:nvPr/>
          </p:nvSpPr>
          <p:spPr>
            <a:xfrm>
              <a:off x="237890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7" name="Google Shape;1887;p44"/>
            <p:cNvSpPr/>
            <p:nvPr/>
          </p:nvSpPr>
          <p:spPr>
            <a:xfrm>
              <a:off x="208153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8" name="Google Shape;1888;p44"/>
            <p:cNvSpPr/>
            <p:nvPr/>
          </p:nvSpPr>
          <p:spPr>
            <a:xfrm>
              <a:off x="1784223"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89" name="Google Shape;1889;p44"/>
            <p:cNvSpPr/>
            <p:nvPr/>
          </p:nvSpPr>
          <p:spPr>
            <a:xfrm>
              <a:off x="148685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90" name="Google Shape;1890;p44"/>
            <p:cNvSpPr/>
            <p:nvPr/>
          </p:nvSpPr>
          <p:spPr>
            <a:xfrm>
              <a:off x="1189482"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91" name="Google Shape;1891;p44"/>
            <p:cNvSpPr/>
            <p:nvPr/>
          </p:nvSpPr>
          <p:spPr>
            <a:xfrm>
              <a:off x="89211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92" name="Google Shape;1892;p44"/>
            <p:cNvSpPr/>
            <p:nvPr/>
          </p:nvSpPr>
          <p:spPr>
            <a:xfrm>
              <a:off x="594741"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893" name="Google Shape;1893;p44"/>
            <p:cNvSpPr/>
            <p:nvPr/>
          </p:nvSpPr>
          <p:spPr>
            <a:xfrm>
              <a:off x="297370" y="0"/>
              <a:ext cx="6350" cy="6858000"/>
            </a:xfrm>
            <a:custGeom>
              <a:rect b="b" l="l" r="r" t="t"/>
              <a:pathLst>
                <a:path extrusionOk="0" h="6858000" w="6350">
                  <a:moveTo>
                    <a:pt x="0" y="0"/>
                  </a:moveTo>
                  <a:lnTo>
                    <a:pt x="0" y="6858000"/>
                  </a:lnTo>
                </a:path>
              </a:pathLst>
            </a:custGeom>
            <a:noFill/>
            <a:ln cap="flat" cmpd="sng" w="9525">
              <a:solidFill>
                <a:schemeClr val="accent6"/>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894" name="Google Shape;1894;p44"/>
          <p:cNvSpPr/>
          <p:nvPr/>
        </p:nvSpPr>
        <p:spPr>
          <a:xfrm>
            <a:off x="-6000" y="0"/>
            <a:ext cx="9156000" cy="228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5" name="Google Shape;1895;p44"/>
          <p:cNvSpPr txBox="1"/>
          <p:nvPr>
            <p:ph type="title"/>
          </p:nvPr>
        </p:nvSpPr>
        <p:spPr>
          <a:xfrm>
            <a:off x="208725" y="344175"/>
            <a:ext cx="8729700" cy="8847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sz="6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96" name="Google Shape;1896;p44"/>
          <p:cNvSpPr/>
          <p:nvPr>
            <p:ph idx="2" type="pic"/>
          </p:nvPr>
        </p:nvSpPr>
        <p:spPr>
          <a:xfrm>
            <a:off x="208725" y="1344450"/>
            <a:ext cx="2838600" cy="1151100"/>
          </a:xfrm>
          <a:prstGeom prst="roundRect">
            <a:avLst>
              <a:gd fmla="val 3854" name="adj"/>
            </a:avLst>
          </a:prstGeom>
          <a:noFill/>
          <a:ln>
            <a:noFill/>
          </a:ln>
        </p:spPr>
      </p:sp>
      <p:sp>
        <p:nvSpPr>
          <p:cNvPr id="1897" name="Google Shape;1897;p44"/>
          <p:cNvSpPr/>
          <p:nvPr>
            <p:ph idx="3" type="pic"/>
          </p:nvPr>
        </p:nvSpPr>
        <p:spPr>
          <a:xfrm>
            <a:off x="3154251" y="1344450"/>
            <a:ext cx="2838600" cy="1151100"/>
          </a:xfrm>
          <a:prstGeom prst="roundRect">
            <a:avLst>
              <a:gd fmla="val 3854" name="adj"/>
            </a:avLst>
          </a:prstGeom>
          <a:noFill/>
          <a:ln>
            <a:noFill/>
          </a:ln>
        </p:spPr>
      </p:sp>
      <p:sp>
        <p:nvSpPr>
          <p:cNvPr id="1898" name="Google Shape;1898;p44"/>
          <p:cNvSpPr/>
          <p:nvPr>
            <p:ph idx="4" type="pic"/>
          </p:nvPr>
        </p:nvSpPr>
        <p:spPr>
          <a:xfrm>
            <a:off x="6099777" y="1344450"/>
            <a:ext cx="2838600" cy="1151100"/>
          </a:xfrm>
          <a:prstGeom prst="roundRect">
            <a:avLst>
              <a:gd fmla="val 3854" name="adj"/>
            </a:avLst>
          </a:prstGeom>
          <a:noFill/>
          <a:ln>
            <a:noFill/>
          </a:ln>
        </p:spPr>
      </p:sp>
      <p:sp>
        <p:nvSpPr>
          <p:cNvPr id="1899" name="Google Shape;1899;p44"/>
          <p:cNvSpPr/>
          <p:nvPr>
            <p:ph idx="5" type="pic"/>
          </p:nvPr>
        </p:nvSpPr>
        <p:spPr>
          <a:xfrm>
            <a:off x="208725" y="2611125"/>
            <a:ext cx="2838600" cy="1151100"/>
          </a:xfrm>
          <a:prstGeom prst="roundRect">
            <a:avLst>
              <a:gd fmla="val 3854" name="adj"/>
            </a:avLst>
          </a:prstGeom>
          <a:noFill/>
          <a:ln>
            <a:noFill/>
          </a:ln>
        </p:spPr>
      </p:sp>
      <p:sp>
        <p:nvSpPr>
          <p:cNvPr id="1900" name="Google Shape;1900;p44"/>
          <p:cNvSpPr/>
          <p:nvPr>
            <p:ph idx="6" type="pic"/>
          </p:nvPr>
        </p:nvSpPr>
        <p:spPr>
          <a:xfrm>
            <a:off x="3154251" y="2611125"/>
            <a:ext cx="2838600" cy="1151100"/>
          </a:xfrm>
          <a:prstGeom prst="roundRect">
            <a:avLst>
              <a:gd fmla="val 3854" name="adj"/>
            </a:avLst>
          </a:prstGeom>
          <a:noFill/>
          <a:ln>
            <a:noFill/>
          </a:ln>
        </p:spPr>
      </p:sp>
      <p:sp>
        <p:nvSpPr>
          <p:cNvPr id="1901" name="Google Shape;1901;p44"/>
          <p:cNvSpPr/>
          <p:nvPr>
            <p:ph idx="7" type="pic"/>
          </p:nvPr>
        </p:nvSpPr>
        <p:spPr>
          <a:xfrm>
            <a:off x="6099777" y="2611125"/>
            <a:ext cx="2838600" cy="1151100"/>
          </a:xfrm>
          <a:prstGeom prst="roundRect">
            <a:avLst>
              <a:gd fmla="val 3854" name="adj"/>
            </a:avLst>
          </a:prstGeom>
          <a:noFill/>
          <a:ln>
            <a:noFill/>
          </a:ln>
        </p:spPr>
      </p:sp>
      <p:sp>
        <p:nvSpPr>
          <p:cNvPr id="1902" name="Google Shape;1902;p44"/>
          <p:cNvSpPr/>
          <p:nvPr>
            <p:ph idx="8" type="pic"/>
          </p:nvPr>
        </p:nvSpPr>
        <p:spPr>
          <a:xfrm>
            <a:off x="208725" y="3877800"/>
            <a:ext cx="2838600" cy="1151100"/>
          </a:xfrm>
          <a:prstGeom prst="roundRect">
            <a:avLst>
              <a:gd fmla="val 3854" name="adj"/>
            </a:avLst>
          </a:prstGeom>
          <a:noFill/>
          <a:ln>
            <a:noFill/>
          </a:ln>
        </p:spPr>
      </p:sp>
      <p:sp>
        <p:nvSpPr>
          <p:cNvPr id="1903" name="Google Shape;1903;p44"/>
          <p:cNvSpPr/>
          <p:nvPr>
            <p:ph idx="9" type="pic"/>
          </p:nvPr>
        </p:nvSpPr>
        <p:spPr>
          <a:xfrm>
            <a:off x="3154251" y="3877800"/>
            <a:ext cx="2838600" cy="1151100"/>
          </a:xfrm>
          <a:prstGeom prst="roundRect">
            <a:avLst>
              <a:gd fmla="val 3854" name="adj"/>
            </a:avLst>
          </a:prstGeom>
          <a:noFill/>
          <a:ln>
            <a:noFill/>
          </a:ln>
        </p:spPr>
      </p:sp>
      <p:sp>
        <p:nvSpPr>
          <p:cNvPr id="1904" name="Google Shape;1904;p44"/>
          <p:cNvSpPr/>
          <p:nvPr>
            <p:ph idx="13" type="pic"/>
          </p:nvPr>
        </p:nvSpPr>
        <p:spPr>
          <a:xfrm>
            <a:off x="6099777" y="3877800"/>
            <a:ext cx="2838600" cy="1151100"/>
          </a:xfrm>
          <a:prstGeom prst="roundRect">
            <a:avLst>
              <a:gd fmla="val 3854" name="adj"/>
            </a:avLst>
          </a:prstGeom>
          <a:noFill/>
          <a:ln>
            <a:noFill/>
          </a:ln>
        </p:spPr>
      </p:sp>
      <p:sp>
        <p:nvSpPr>
          <p:cNvPr id="1905" name="Google Shape;1905;p44"/>
          <p:cNvSpPr/>
          <p:nvPr/>
        </p:nvSpPr>
        <p:spPr>
          <a:xfrm rot="5400000">
            <a:off x="82250" y="69300"/>
            <a:ext cx="104100" cy="90000"/>
          </a:xfrm>
          <a:prstGeom prst="triangle">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Lexend Light"/>
              <a:ea typeface="Lexend Light"/>
              <a:cs typeface="Lexend Light"/>
              <a:sym typeface="Lexend Light"/>
            </a:endParaRPr>
          </a:p>
        </p:txBody>
      </p:sp>
    </p:spTree>
  </p:cSld>
  <p:clrMapOvr>
    <a:masterClrMapping/>
  </p:clrMapOvr>
  <p:extLst>
    <p:ext uri="{DCECCB84-F9BA-43D5-87BE-67443E8EF086}">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720">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32" Type="http://schemas.openxmlformats.org/officeDocument/2006/relationships/theme" Target="../theme/theme3.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57925"/>
            <a:ext cx="6411000" cy="572700"/>
          </a:xfrm>
          <a:prstGeom prst="rect">
            <a:avLst/>
          </a:prstGeom>
          <a:noFill/>
          <a:ln>
            <a:noFill/>
          </a:ln>
        </p:spPr>
        <p:txBody>
          <a:bodyPr anchorCtr="0" anchor="t" bIns="91425" lIns="91425" spcFirstLastPara="1" rIns="91425" wrap="square" tIns="91425">
            <a:spAutoFit/>
          </a:bodyPr>
          <a:lstStyle>
            <a:lvl1pPr lvl="0">
              <a:lnSpc>
                <a:spcPct val="90000"/>
              </a:lnSpc>
              <a:spcBef>
                <a:spcPts val="0"/>
              </a:spcBef>
              <a:spcAft>
                <a:spcPts val="0"/>
              </a:spcAft>
              <a:buClr>
                <a:schemeClr val="dk1"/>
              </a:buClr>
              <a:buSzPts val="4800"/>
              <a:buFont typeface="Lexend"/>
              <a:buNone/>
              <a:defRPr sz="48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p:txBody>
      </p:sp>
      <p:sp>
        <p:nvSpPr>
          <p:cNvPr id="52" name="Google Shape;5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3"/>
          <p:cNvSpPr txBox="1"/>
          <p:nvPr>
            <p:ph idx="1" type="body"/>
          </p:nvPr>
        </p:nvSpPr>
        <p:spPr>
          <a:xfrm>
            <a:off x="1239450" y="2823325"/>
            <a:ext cx="3145800" cy="2082000"/>
          </a:xfrm>
          <a:prstGeom prst="rect">
            <a:avLst/>
          </a:prstGeom>
          <a:noFill/>
          <a:ln>
            <a:noFill/>
          </a:ln>
        </p:spPr>
        <p:txBody>
          <a:bodyPr anchorCtr="0" anchor="t" bIns="91425" lIns="91425" spcFirstLastPara="1" rIns="91425" wrap="square" tIns="91425">
            <a:noAutofit/>
          </a:bodyPr>
          <a:lstStyle>
            <a:lvl1pPr indent="-279400" lvl="0" marL="4572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1pPr>
            <a:lvl2pPr indent="-279400" lvl="1" marL="9144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2pPr>
            <a:lvl3pPr indent="-279400" lvl="2" marL="13716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3pPr>
            <a:lvl4pPr indent="-279400" lvl="3" marL="18288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4pPr>
            <a:lvl5pPr indent="-279400" lvl="4" marL="22860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5pPr>
            <a:lvl6pPr indent="-279400" lvl="5" marL="27432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6pPr>
            <a:lvl7pPr indent="-279400" lvl="6" marL="32004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7pPr>
            <a:lvl8pPr indent="-279400" lvl="7" marL="36576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8pPr>
            <a:lvl9pPr indent="-279400" lvl="8" marL="4114800">
              <a:spcBef>
                <a:spcPts val="0"/>
              </a:spcBef>
              <a:spcAft>
                <a:spcPts val="0"/>
              </a:spcAft>
              <a:buClr>
                <a:schemeClr val="dk1"/>
              </a:buClr>
              <a:buSzPts val="800"/>
              <a:buFont typeface="Lexend Light"/>
              <a:buChar char="■"/>
              <a:defRPr sz="800">
                <a:solidFill>
                  <a:schemeClr val="dk1"/>
                </a:solidFill>
                <a:latin typeface="Lexend Light"/>
                <a:ea typeface="Lexend Light"/>
                <a:cs typeface="Lexend Light"/>
                <a:sym typeface="Lexend Ligh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72">
          <p15:clr>
            <a:srgbClr val="E46962"/>
          </p15:clr>
        </p15:guide>
        <p15:guide id="2" pos="5688">
          <p15:clr>
            <a:srgbClr val="E46962"/>
          </p15:clr>
        </p15:guide>
        <p15:guide id="3" orient="horz" pos="72">
          <p15:clr>
            <a:srgbClr val="E46962"/>
          </p15:clr>
        </p15:guide>
        <p15:guide id="4" orient="horz" pos="3168">
          <p15:clr>
            <a:srgbClr val="E46962"/>
          </p15:clr>
        </p15:guide>
        <p15:guide id="5" orient="horz" pos="864">
          <p15:clr>
            <a:srgbClr val="E46962"/>
          </p15:clr>
        </p15:guide>
        <p15:guide id="6" pos="196">
          <p15:clr>
            <a:srgbClr val="E46962"/>
          </p15:clr>
        </p15:guide>
        <p15:guide id="7" orient="horz" pos="936">
          <p15:clr>
            <a:srgbClr val="E46962"/>
          </p15:clr>
        </p15:guide>
        <p15:guide id="8" orient="horz" pos="684">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jpg"/><Relationship Id="rId5" Type="http://schemas.openxmlformats.org/officeDocument/2006/relationships/image" Target="../media/image10.png"/><Relationship Id="rId6" Type="http://schemas.openxmlformats.org/officeDocument/2006/relationships/image" Target="../media/image2.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8.xml"/><Relationship Id="rId3" Type="http://schemas.openxmlformats.org/officeDocument/2006/relationships/hyperlink" Target="https://www.cnet.com/pictures/peeping-inside-googles-data-centers-pictures/"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 Id="rId3" Type="http://schemas.openxmlformats.org/officeDocument/2006/relationships/image" Target="../media/image14.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2.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9" name="Shape 1909"/>
        <p:cNvGrpSpPr/>
        <p:nvPr/>
      </p:nvGrpSpPr>
      <p:grpSpPr>
        <a:xfrm>
          <a:off x="0" y="0"/>
          <a:ext cx="0" cy="0"/>
          <a:chOff x="0" y="0"/>
          <a:chExt cx="0" cy="0"/>
        </a:xfrm>
      </p:grpSpPr>
      <p:grpSp>
        <p:nvGrpSpPr>
          <p:cNvPr id="1910" name="Google Shape;1910;p45"/>
          <p:cNvGrpSpPr/>
          <p:nvPr/>
        </p:nvGrpSpPr>
        <p:grpSpPr>
          <a:xfrm>
            <a:off x="1966534" y="2571650"/>
            <a:ext cx="5210945" cy="2242155"/>
            <a:chOff x="2267909" y="2831175"/>
            <a:chExt cx="4608193" cy="1982804"/>
          </a:xfrm>
        </p:grpSpPr>
        <p:grpSp>
          <p:nvGrpSpPr>
            <p:cNvPr id="1911" name="Google Shape;1911;p45"/>
            <p:cNvGrpSpPr/>
            <p:nvPr/>
          </p:nvGrpSpPr>
          <p:grpSpPr>
            <a:xfrm>
              <a:off x="2267909" y="3080044"/>
              <a:ext cx="4608193" cy="1733935"/>
              <a:chOff x="5485193" y="340487"/>
              <a:chExt cx="3462464" cy="1302829"/>
            </a:xfrm>
          </p:grpSpPr>
          <p:sp>
            <p:nvSpPr>
              <p:cNvPr id="1912" name="Google Shape;1912;p45"/>
              <p:cNvSpPr/>
              <p:nvPr/>
            </p:nvSpPr>
            <p:spPr>
              <a:xfrm>
                <a:off x="5485193" y="340487"/>
                <a:ext cx="3462464" cy="1296479"/>
              </a:xfrm>
              <a:custGeom>
                <a:rect b="b" l="l" r="r" t="t"/>
                <a:pathLst>
                  <a:path extrusionOk="0" h="1296479" w="3462464">
                    <a:moveTo>
                      <a:pt x="0" y="0"/>
                    </a:moveTo>
                    <a:lnTo>
                      <a:pt x="3462464" y="0"/>
                    </a:lnTo>
                    <a:lnTo>
                      <a:pt x="3462464" y="1296480"/>
                    </a:lnTo>
                    <a:lnTo>
                      <a:pt x="0" y="1296480"/>
                    </a:lnTo>
                    <a:close/>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3" name="Google Shape;1913;p45"/>
              <p:cNvSpPr/>
              <p:nvPr/>
            </p:nvSpPr>
            <p:spPr>
              <a:xfrm>
                <a:off x="7840218"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4" name="Google Shape;1914;p45"/>
              <p:cNvSpPr/>
              <p:nvPr/>
            </p:nvSpPr>
            <p:spPr>
              <a:xfrm>
                <a:off x="8024812"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5" name="Google Shape;1915;p45"/>
              <p:cNvSpPr/>
              <p:nvPr/>
            </p:nvSpPr>
            <p:spPr>
              <a:xfrm>
                <a:off x="8209343"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6" name="Google Shape;1916;p45"/>
              <p:cNvSpPr/>
              <p:nvPr/>
            </p:nvSpPr>
            <p:spPr>
              <a:xfrm>
                <a:off x="8393938"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7" name="Google Shape;1917;p45"/>
              <p:cNvSpPr/>
              <p:nvPr/>
            </p:nvSpPr>
            <p:spPr>
              <a:xfrm>
                <a:off x="8578532"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8" name="Google Shape;1918;p45"/>
              <p:cNvSpPr/>
              <p:nvPr/>
            </p:nvSpPr>
            <p:spPr>
              <a:xfrm>
                <a:off x="8763063"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19" name="Google Shape;1919;p45"/>
              <p:cNvSpPr/>
              <p:nvPr/>
            </p:nvSpPr>
            <p:spPr>
              <a:xfrm>
                <a:off x="6755003"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0" name="Google Shape;1920;p45"/>
              <p:cNvSpPr/>
              <p:nvPr/>
            </p:nvSpPr>
            <p:spPr>
              <a:xfrm>
                <a:off x="6939597"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1" name="Google Shape;1921;p45"/>
              <p:cNvSpPr/>
              <p:nvPr/>
            </p:nvSpPr>
            <p:spPr>
              <a:xfrm>
                <a:off x="7124128"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2" name="Google Shape;1922;p45"/>
              <p:cNvSpPr/>
              <p:nvPr/>
            </p:nvSpPr>
            <p:spPr>
              <a:xfrm>
                <a:off x="7308723"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3" name="Google Shape;1923;p45"/>
              <p:cNvSpPr/>
              <p:nvPr/>
            </p:nvSpPr>
            <p:spPr>
              <a:xfrm>
                <a:off x="7493317"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4" name="Google Shape;1924;p45"/>
              <p:cNvSpPr/>
              <p:nvPr/>
            </p:nvSpPr>
            <p:spPr>
              <a:xfrm>
                <a:off x="7677911"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5" name="Google Shape;1925;p45"/>
              <p:cNvSpPr/>
              <p:nvPr/>
            </p:nvSpPr>
            <p:spPr>
              <a:xfrm>
                <a:off x="5669788"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6" name="Google Shape;1926;p45"/>
              <p:cNvSpPr/>
              <p:nvPr/>
            </p:nvSpPr>
            <p:spPr>
              <a:xfrm>
                <a:off x="5854382"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7" name="Google Shape;1927;p45"/>
              <p:cNvSpPr/>
              <p:nvPr/>
            </p:nvSpPr>
            <p:spPr>
              <a:xfrm>
                <a:off x="6038977"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8" name="Google Shape;1928;p45"/>
              <p:cNvSpPr/>
              <p:nvPr/>
            </p:nvSpPr>
            <p:spPr>
              <a:xfrm>
                <a:off x="6223508"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29" name="Google Shape;1929;p45"/>
              <p:cNvSpPr/>
              <p:nvPr/>
            </p:nvSpPr>
            <p:spPr>
              <a:xfrm>
                <a:off x="6408102"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0" name="Google Shape;1930;p45"/>
              <p:cNvSpPr/>
              <p:nvPr/>
            </p:nvSpPr>
            <p:spPr>
              <a:xfrm>
                <a:off x="6592697" y="340487"/>
                <a:ext cx="6350" cy="1296479"/>
              </a:xfrm>
              <a:custGeom>
                <a:rect b="b" l="l" r="r" t="t"/>
                <a:pathLst>
                  <a:path extrusionOk="0" h="1296479" w="6350">
                    <a:moveTo>
                      <a:pt x="0" y="0"/>
                    </a:moveTo>
                    <a:lnTo>
                      <a:pt x="0" y="129648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1" name="Google Shape;1931;p45"/>
              <p:cNvSpPr/>
              <p:nvPr/>
            </p:nvSpPr>
            <p:spPr>
              <a:xfrm>
                <a:off x="5485193" y="525653"/>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2" name="Google Shape;1932;p45"/>
              <p:cNvSpPr/>
              <p:nvPr/>
            </p:nvSpPr>
            <p:spPr>
              <a:xfrm>
                <a:off x="5485193" y="1451737"/>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3" name="Google Shape;1933;p45"/>
              <p:cNvSpPr/>
              <p:nvPr/>
            </p:nvSpPr>
            <p:spPr>
              <a:xfrm>
                <a:off x="5485193" y="1636966"/>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4" name="Google Shape;1934;p45"/>
              <p:cNvSpPr/>
              <p:nvPr/>
            </p:nvSpPr>
            <p:spPr>
              <a:xfrm>
                <a:off x="5485193" y="1266507"/>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5" name="Google Shape;1935;p45"/>
              <p:cNvSpPr/>
              <p:nvPr/>
            </p:nvSpPr>
            <p:spPr>
              <a:xfrm>
                <a:off x="5485193" y="1081278"/>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6" name="Google Shape;1936;p45"/>
              <p:cNvSpPr/>
              <p:nvPr/>
            </p:nvSpPr>
            <p:spPr>
              <a:xfrm>
                <a:off x="5485193" y="896112"/>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7" name="Google Shape;1937;p45"/>
              <p:cNvSpPr/>
              <p:nvPr/>
            </p:nvSpPr>
            <p:spPr>
              <a:xfrm>
                <a:off x="5485193" y="710882"/>
                <a:ext cx="3462464" cy="6350"/>
              </a:xfrm>
              <a:custGeom>
                <a:rect b="b" l="l" r="r" t="t"/>
                <a:pathLst>
                  <a:path extrusionOk="0" h="6350" w="3462464">
                    <a:moveTo>
                      <a:pt x="0" y="0"/>
                    </a:moveTo>
                    <a:lnTo>
                      <a:pt x="3462464" y="0"/>
                    </a:lnTo>
                  </a:path>
                </a:pathLst>
              </a:custGeom>
              <a:no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938" name="Google Shape;1938;p45"/>
            <p:cNvSpPr/>
            <p:nvPr/>
          </p:nvSpPr>
          <p:spPr>
            <a:xfrm>
              <a:off x="2764500" y="3326025"/>
              <a:ext cx="1195167" cy="737592"/>
            </a:xfrm>
            <a:custGeom>
              <a:rect b="b" l="l" r="r" t="t"/>
              <a:pathLst>
                <a:path extrusionOk="0" h="555625" w="922909">
                  <a:moveTo>
                    <a:pt x="0" y="0"/>
                  </a:moveTo>
                  <a:lnTo>
                    <a:pt x="922909" y="0"/>
                  </a:lnTo>
                  <a:lnTo>
                    <a:pt x="922909" y="555625"/>
                  </a:lnTo>
                  <a:lnTo>
                    <a:pt x="0" y="555625"/>
                  </a:lnTo>
                  <a:close/>
                </a:path>
              </a:pathLst>
            </a:custGeom>
            <a:solidFill>
              <a:schemeClr val="accent5"/>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39" name="Google Shape;1939;p45"/>
            <p:cNvSpPr/>
            <p:nvPr/>
          </p:nvSpPr>
          <p:spPr>
            <a:xfrm>
              <a:off x="5406200" y="2831175"/>
              <a:ext cx="974139" cy="985252"/>
            </a:xfrm>
            <a:custGeom>
              <a:rect b="b" l="l" r="r" t="t"/>
              <a:pathLst>
                <a:path extrusionOk="0" h="740791" w="740790">
                  <a:moveTo>
                    <a:pt x="740791" y="370395"/>
                  </a:moveTo>
                  <a:cubicBezTo>
                    <a:pt x="740791" y="574959"/>
                    <a:pt x="574959" y="740791"/>
                    <a:pt x="370396" y="740791"/>
                  </a:cubicBezTo>
                  <a:cubicBezTo>
                    <a:pt x="165832" y="740791"/>
                    <a:pt x="0" y="574959"/>
                    <a:pt x="0" y="370395"/>
                  </a:cubicBezTo>
                  <a:cubicBezTo>
                    <a:pt x="0" y="165832"/>
                    <a:pt x="165832" y="0"/>
                    <a:pt x="370396" y="0"/>
                  </a:cubicBezTo>
                  <a:cubicBezTo>
                    <a:pt x="574959" y="0"/>
                    <a:pt x="740791" y="165832"/>
                    <a:pt x="740791" y="370395"/>
                  </a:cubicBezTo>
                  <a:close/>
                </a:path>
              </a:pathLst>
            </a:custGeom>
            <a:solidFill>
              <a:schemeClr val="accent3"/>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sp>
          <p:nvSpPr>
            <p:cNvPr id="1940" name="Google Shape;1940;p45"/>
            <p:cNvSpPr/>
            <p:nvPr/>
          </p:nvSpPr>
          <p:spPr>
            <a:xfrm>
              <a:off x="4203775" y="3816425"/>
              <a:ext cx="736446" cy="738062"/>
            </a:xfrm>
            <a:custGeom>
              <a:rect b="b" l="l" r="r" t="t"/>
              <a:pathLst>
                <a:path extrusionOk="0" h="581151" w="553719">
                  <a:moveTo>
                    <a:pt x="553720" y="581152"/>
                  </a:moveTo>
                  <a:lnTo>
                    <a:pt x="0" y="581152"/>
                  </a:lnTo>
                  <a:lnTo>
                    <a:pt x="0" y="0"/>
                  </a:lnTo>
                  <a:lnTo>
                    <a:pt x="553720" y="581152"/>
                  </a:lnTo>
                  <a:close/>
                </a:path>
              </a:pathLst>
            </a:custGeom>
            <a:solidFill>
              <a:schemeClr val="accent2"/>
            </a:solid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sz="1800"/>
            </a:p>
          </p:txBody>
        </p:sp>
      </p:grpSp>
      <p:sp>
        <p:nvSpPr>
          <p:cNvPr id="1941" name="Google Shape;1941;p45"/>
          <p:cNvSpPr txBox="1"/>
          <p:nvPr>
            <p:ph idx="1" type="body"/>
          </p:nvPr>
        </p:nvSpPr>
        <p:spPr>
          <a:xfrm>
            <a:off x="7895425" y="-39600"/>
            <a:ext cx="1138500" cy="307800"/>
          </a:xfrm>
          <a:prstGeom prst="rect">
            <a:avLst/>
          </a:prstGeom>
        </p:spPr>
        <p:txBody>
          <a:bodyPr anchorCtr="0" anchor="t" bIns="91425" lIns="91425" spcFirstLastPara="1" rIns="91425" wrap="square" tIns="91425">
            <a:spAutoFit/>
          </a:bodyPr>
          <a:lstStyle/>
          <a:p>
            <a:pPr indent="0" lvl="0" marL="0" rtl="0" algn="r">
              <a:spcBef>
                <a:spcPts val="0"/>
              </a:spcBef>
              <a:spcAft>
                <a:spcPts val="0"/>
              </a:spcAft>
              <a:buNone/>
            </a:pPr>
            <a:r>
              <a:t/>
            </a:r>
            <a:endParaRPr/>
          </a:p>
        </p:txBody>
      </p:sp>
      <p:sp>
        <p:nvSpPr>
          <p:cNvPr id="1942" name="Google Shape;1942;p45"/>
          <p:cNvSpPr txBox="1"/>
          <p:nvPr>
            <p:ph type="title"/>
          </p:nvPr>
        </p:nvSpPr>
        <p:spPr>
          <a:xfrm>
            <a:off x="-1169675" y="369000"/>
            <a:ext cx="9144000" cy="2005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 sz="5200">
                <a:latin typeface="Arial"/>
                <a:ea typeface="Arial"/>
                <a:cs typeface="Arial"/>
                <a:sym typeface="Arial"/>
              </a:rPr>
              <a:t>The Age of </a:t>
            </a:r>
            <a:r>
              <a:rPr lang="en" sz="5200">
                <a:latin typeface="Arial"/>
                <a:ea typeface="Arial"/>
                <a:cs typeface="Arial"/>
                <a:sym typeface="Arial"/>
              </a:rPr>
              <a:t>Information</a:t>
            </a:r>
            <a:endParaRPr sz="52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p>
        </p:txBody>
      </p:sp>
      <p:sp>
        <p:nvSpPr>
          <p:cNvPr id="1943" name="Google Shape;1943;p45"/>
          <p:cNvSpPr txBox="1"/>
          <p:nvPr>
            <p:ph idx="3" type="body"/>
          </p:nvPr>
        </p:nvSpPr>
        <p:spPr>
          <a:xfrm>
            <a:off x="167325" y="-39600"/>
            <a:ext cx="1169700" cy="33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Kuhl</a:t>
            </a:r>
            <a:r>
              <a:rPr b="1" lang="en"/>
              <a:t> </a:t>
            </a:r>
            <a:endParaRPr/>
          </a:p>
        </p:txBody>
      </p:sp>
      <p:sp>
        <p:nvSpPr>
          <p:cNvPr id="1944" name="Google Shape;1944;p45"/>
          <p:cNvSpPr txBox="1"/>
          <p:nvPr>
            <p:ph idx="4" type="body"/>
          </p:nvPr>
        </p:nvSpPr>
        <p:spPr>
          <a:xfrm>
            <a:off x="940775" y="-39600"/>
            <a:ext cx="3810300" cy="307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CS118   Spring ‘24</a:t>
            </a:r>
            <a:endParaRPr/>
          </a:p>
        </p:txBody>
      </p:sp>
      <p:pic>
        <p:nvPicPr>
          <p:cNvPr id="1945" name="Google Shape;1945;p45"/>
          <p:cNvPicPr preferRelativeResize="0"/>
          <p:nvPr/>
        </p:nvPicPr>
        <p:blipFill>
          <a:blip r:embed="rId3">
            <a:alphaModFix/>
          </a:blip>
          <a:stretch>
            <a:fillRect/>
          </a:stretch>
        </p:blipFill>
        <p:spPr>
          <a:xfrm rot="-1542559">
            <a:off x="4076179" y="1599336"/>
            <a:ext cx="5168945" cy="2898652"/>
          </a:xfrm>
          <a:prstGeom prst="rect">
            <a:avLst/>
          </a:prstGeom>
          <a:noFill/>
          <a:ln>
            <a:noFill/>
          </a:ln>
        </p:spPr>
      </p:pic>
      <p:sp>
        <p:nvSpPr>
          <p:cNvPr id="1946" name="Google Shape;1946;p45"/>
          <p:cNvSpPr txBox="1"/>
          <p:nvPr/>
        </p:nvSpPr>
        <p:spPr>
          <a:xfrm>
            <a:off x="3054475" y="2244900"/>
            <a:ext cx="5603100" cy="6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Lexend Light"/>
                <a:ea typeface="Lexend Light"/>
                <a:cs typeface="Lexend Light"/>
                <a:sym typeface="Lexend Light"/>
              </a:rPr>
              <a:t>Google says this is Ultron.</a:t>
            </a:r>
            <a:br>
              <a:rPr lang="en" sz="800">
                <a:solidFill>
                  <a:schemeClr val="dk1"/>
                </a:solidFill>
                <a:latin typeface="Lexend Light"/>
                <a:ea typeface="Lexend Light"/>
                <a:cs typeface="Lexend Light"/>
                <a:sym typeface="Lexend Light"/>
              </a:rPr>
            </a:br>
            <a:r>
              <a:rPr lang="en" sz="800">
                <a:solidFill>
                  <a:schemeClr val="dk1"/>
                </a:solidFill>
                <a:latin typeface="Lexend Light"/>
                <a:ea typeface="Lexend Light"/>
                <a:cs typeface="Lexend Light"/>
                <a:sym typeface="Lexend Light"/>
              </a:rPr>
              <a:t>Get it… Age of Ultron?</a:t>
            </a:r>
            <a:br>
              <a:rPr lang="en" sz="800">
                <a:solidFill>
                  <a:schemeClr val="dk1"/>
                </a:solidFill>
                <a:latin typeface="Lexend Light"/>
                <a:ea typeface="Lexend Light"/>
                <a:cs typeface="Lexend Light"/>
                <a:sym typeface="Lexend Light"/>
              </a:rPr>
            </a:br>
            <a:endParaRPr sz="800">
              <a:solidFill>
                <a:schemeClr val="dk1"/>
              </a:solidFill>
              <a:latin typeface="Lexend Light"/>
              <a:ea typeface="Lexend Light"/>
              <a:cs typeface="Lexend Light"/>
              <a:sym typeface="Lexend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p46"/>
          <p:cNvSpPr txBox="1"/>
          <p:nvPr>
            <p:ph type="title"/>
          </p:nvPr>
        </p:nvSpPr>
        <p:spPr>
          <a:xfrm>
            <a:off x="208725" y="344175"/>
            <a:ext cx="61677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The Speed of Technology</a:t>
            </a:r>
            <a:endParaRPr/>
          </a:p>
        </p:txBody>
      </p:sp>
      <p:sp>
        <p:nvSpPr>
          <p:cNvPr id="1952" name="Google Shape;1952;p46"/>
          <p:cNvSpPr txBox="1"/>
          <p:nvPr>
            <p:ph idx="1" type="body"/>
          </p:nvPr>
        </p:nvSpPr>
        <p:spPr>
          <a:xfrm>
            <a:off x="208725" y="4306800"/>
            <a:ext cx="1870500" cy="35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1903</a:t>
            </a:r>
            <a:endParaRPr/>
          </a:p>
        </p:txBody>
      </p:sp>
      <p:sp>
        <p:nvSpPr>
          <p:cNvPr id="1953" name="Google Shape;1953;p46"/>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Wright Brothers</a:t>
            </a:r>
            <a:endParaRPr/>
          </a:p>
        </p:txBody>
      </p:sp>
      <p:sp>
        <p:nvSpPr>
          <p:cNvPr id="1954" name="Google Shape;1954;p46"/>
          <p:cNvSpPr txBox="1"/>
          <p:nvPr>
            <p:ph idx="3" type="body"/>
          </p:nvPr>
        </p:nvSpPr>
        <p:spPr>
          <a:xfrm>
            <a:off x="2500575" y="4346200"/>
            <a:ext cx="1870500" cy="31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Douglas DC-3 in 1935</a:t>
            </a:r>
            <a:endParaRPr/>
          </a:p>
          <a:p>
            <a:pPr indent="0" lvl="0" marL="0" rtl="0" algn="l">
              <a:spcBef>
                <a:spcPts val="0"/>
              </a:spcBef>
              <a:spcAft>
                <a:spcPts val="0"/>
              </a:spcAft>
              <a:buNone/>
            </a:pPr>
            <a:r>
              <a:t/>
            </a:r>
            <a:endParaRPr>
              <a:solidFill>
                <a:srgbClr val="C0C0C0"/>
              </a:solidFill>
              <a:highlight>
                <a:schemeClr val="dk1"/>
              </a:highlight>
              <a:latin typeface="Arial"/>
              <a:ea typeface="Arial"/>
              <a:cs typeface="Arial"/>
              <a:sym typeface="Arial"/>
            </a:endParaRPr>
          </a:p>
        </p:txBody>
      </p:sp>
      <p:sp>
        <p:nvSpPr>
          <p:cNvPr id="1955" name="Google Shape;1955;p46"/>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Commercial Flight</a:t>
            </a:r>
            <a:endParaRPr/>
          </a:p>
          <a:p>
            <a:pPr indent="0" lvl="0" marL="0" rtl="0" algn="l">
              <a:spcBef>
                <a:spcPts val="0"/>
              </a:spcBef>
              <a:spcAft>
                <a:spcPts val="0"/>
              </a:spcAft>
              <a:buNone/>
            </a:pPr>
            <a:r>
              <a:t/>
            </a:r>
            <a:endParaRPr/>
          </a:p>
        </p:txBody>
      </p:sp>
      <p:sp>
        <p:nvSpPr>
          <p:cNvPr id="1956" name="Google Shape;1956;p46"/>
          <p:cNvSpPr txBox="1"/>
          <p:nvPr>
            <p:ph idx="5" type="body"/>
          </p:nvPr>
        </p:nvSpPr>
        <p:spPr>
          <a:xfrm>
            <a:off x="4792425" y="4435800"/>
            <a:ext cx="1870500" cy="22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Bell X-1, 1945 Chuck Yeager</a:t>
            </a:r>
            <a:endParaRPr/>
          </a:p>
        </p:txBody>
      </p:sp>
      <p:sp>
        <p:nvSpPr>
          <p:cNvPr id="1957" name="Google Shape;1957;p46"/>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Super-sonic Flight</a:t>
            </a:r>
            <a:endParaRPr/>
          </a:p>
        </p:txBody>
      </p:sp>
      <p:sp>
        <p:nvSpPr>
          <p:cNvPr id="1958" name="Google Shape;1958;p46"/>
          <p:cNvSpPr txBox="1"/>
          <p:nvPr>
            <p:ph idx="7" type="body"/>
          </p:nvPr>
        </p:nvSpPr>
        <p:spPr>
          <a:xfrm>
            <a:off x="7084275" y="4435850"/>
            <a:ext cx="1870500" cy="22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Vostok 1, 1961, Yuri Gagarin</a:t>
            </a:r>
            <a:endParaRPr/>
          </a:p>
        </p:txBody>
      </p:sp>
      <p:sp>
        <p:nvSpPr>
          <p:cNvPr id="1959" name="Google Shape;1959;p46"/>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Manned Space Flight</a:t>
            </a:r>
            <a:endParaRPr/>
          </a:p>
        </p:txBody>
      </p:sp>
      <p:pic>
        <p:nvPicPr>
          <p:cNvPr id="1960" name="Google Shape;1960;p46"/>
          <p:cNvPicPr preferRelativeResize="0"/>
          <p:nvPr/>
        </p:nvPicPr>
        <p:blipFill>
          <a:blip r:embed="rId3">
            <a:alphaModFix/>
          </a:blip>
          <a:stretch>
            <a:fillRect/>
          </a:stretch>
        </p:blipFill>
        <p:spPr>
          <a:xfrm>
            <a:off x="63728" y="2751950"/>
            <a:ext cx="2346154" cy="1485899"/>
          </a:xfrm>
          <a:prstGeom prst="rect">
            <a:avLst/>
          </a:prstGeom>
          <a:noFill/>
          <a:ln>
            <a:noFill/>
          </a:ln>
        </p:spPr>
      </p:pic>
      <p:pic>
        <p:nvPicPr>
          <p:cNvPr id="1961" name="Google Shape;1961;p46"/>
          <p:cNvPicPr preferRelativeResize="0"/>
          <p:nvPr/>
        </p:nvPicPr>
        <p:blipFill>
          <a:blip r:embed="rId4">
            <a:alphaModFix/>
          </a:blip>
          <a:stretch>
            <a:fillRect/>
          </a:stretch>
        </p:blipFill>
        <p:spPr>
          <a:xfrm>
            <a:off x="2500575" y="2761513"/>
            <a:ext cx="1901826" cy="1506165"/>
          </a:xfrm>
          <a:prstGeom prst="rect">
            <a:avLst/>
          </a:prstGeom>
          <a:noFill/>
          <a:ln>
            <a:noFill/>
          </a:ln>
        </p:spPr>
      </p:pic>
      <p:pic>
        <p:nvPicPr>
          <p:cNvPr id="1962" name="Google Shape;1962;p46"/>
          <p:cNvPicPr preferRelativeResize="0"/>
          <p:nvPr/>
        </p:nvPicPr>
        <p:blipFill>
          <a:blip r:embed="rId5">
            <a:alphaModFix/>
          </a:blip>
          <a:stretch>
            <a:fillRect/>
          </a:stretch>
        </p:blipFill>
        <p:spPr>
          <a:xfrm>
            <a:off x="4694125" y="2751950"/>
            <a:ext cx="2067089" cy="1683856"/>
          </a:xfrm>
          <a:prstGeom prst="rect">
            <a:avLst/>
          </a:prstGeom>
          <a:noFill/>
          <a:ln>
            <a:noFill/>
          </a:ln>
        </p:spPr>
      </p:pic>
      <p:pic>
        <p:nvPicPr>
          <p:cNvPr id="1963" name="Google Shape;1963;p46"/>
          <p:cNvPicPr preferRelativeResize="0"/>
          <p:nvPr/>
        </p:nvPicPr>
        <p:blipFill>
          <a:blip r:embed="rId6">
            <a:alphaModFix/>
          </a:blip>
          <a:stretch>
            <a:fillRect/>
          </a:stretch>
        </p:blipFill>
        <p:spPr>
          <a:xfrm>
            <a:off x="7210149" y="2663362"/>
            <a:ext cx="1618751" cy="18610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7" name="Shape 1967"/>
        <p:cNvGrpSpPr/>
        <p:nvPr/>
      </p:nvGrpSpPr>
      <p:grpSpPr>
        <a:xfrm>
          <a:off x="0" y="0"/>
          <a:ext cx="0" cy="0"/>
          <a:chOff x="0" y="0"/>
          <a:chExt cx="0" cy="0"/>
        </a:xfrm>
      </p:grpSpPr>
      <p:sp>
        <p:nvSpPr>
          <p:cNvPr id="1968" name="Google Shape;1968;p47"/>
          <p:cNvSpPr txBox="1"/>
          <p:nvPr>
            <p:ph type="title"/>
          </p:nvPr>
        </p:nvSpPr>
        <p:spPr>
          <a:xfrm>
            <a:off x="208725" y="344175"/>
            <a:ext cx="61677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The Speed of Technology (2)</a:t>
            </a:r>
            <a:endParaRPr/>
          </a:p>
        </p:txBody>
      </p:sp>
      <p:sp>
        <p:nvSpPr>
          <p:cNvPr id="1969" name="Google Shape;1969;p47"/>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1965 Gordon Moore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“Number of components that fit on a chip will double every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Updates to double every 2-3 years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Has held for 55 years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 to next slide for the graph!!)</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 Question for the class: How many transistors do you think is on the newest Apple M4 microprocessor?</a:t>
            </a:r>
            <a:endParaRPr/>
          </a:p>
          <a:p>
            <a:pPr indent="0" lvl="0" marL="0" rtl="0" algn="l">
              <a:spcBef>
                <a:spcPts val="0"/>
              </a:spcBef>
              <a:spcAft>
                <a:spcPts val="0"/>
              </a:spcAft>
              <a:buNone/>
            </a:pPr>
            <a:r>
              <a:t/>
            </a:r>
            <a:endParaRPr/>
          </a:p>
        </p:txBody>
      </p:sp>
      <p:sp>
        <p:nvSpPr>
          <p:cNvPr id="1970" name="Google Shape;1970;p47"/>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Moore’s Law</a:t>
            </a:r>
            <a:endParaRPr/>
          </a:p>
        </p:txBody>
      </p:sp>
      <p:sp>
        <p:nvSpPr>
          <p:cNvPr id="1971" name="Google Shape;1971;p47"/>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Invented by Jay Lathrop @ Texas Instruments in 1957</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UV, Deep UV, EUV, X-Ray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ASML, photolithography machines, crazy complication and expense… more on this in a minute!</a:t>
            </a:r>
            <a:endParaRPr/>
          </a:p>
        </p:txBody>
      </p:sp>
      <p:sp>
        <p:nvSpPr>
          <p:cNvPr id="1972" name="Google Shape;1972;p47"/>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Lithography</a:t>
            </a:r>
            <a:endParaRPr/>
          </a:p>
        </p:txBody>
      </p:sp>
      <p:sp>
        <p:nvSpPr>
          <p:cNvPr id="1973" name="Google Shape;1973;p47"/>
          <p:cNvSpPr txBox="1"/>
          <p:nvPr>
            <p:ph idx="7" type="body"/>
          </p:nvPr>
        </p:nvSpPr>
        <p:spPr>
          <a:xfrm>
            <a:off x="4792421" y="2783125"/>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180 nm node was pioneered in 1999</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followed by </a:t>
            </a:r>
            <a:endParaRPr/>
          </a:p>
          <a:p>
            <a:pPr indent="0" lvl="0" marL="0" rtl="0" algn="l">
              <a:spcBef>
                <a:spcPts val="0"/>
              </a:spcBef>
              <a:spcAft>
                <a:spcPts val="0"/>
              </a:spcAft>
              <a:buNone/>
            </a:pPr>
            <a:r>
              <a:rPr lang="en"/>
              <a:t>  130 nm</a:t>
            </a:r>
            <a:endParaRPr/>
          </a:p>
          <a:p>
            <a:pPr indent="0" lvl="0" marL="0" rtl="0" algn="l">
              <a:spcBef>
                <a:spcPts val="0"/>
              </a:spcBef>
              <a:spcAft>
                <a:spcPts val="0"/>
              </a:spcAft>
              <a:buNone/>
            </a:pPr>
            <a:r>
              <a:rPr lang="en"/>
              <a:t>  90nm </a:t>
            </a:r>
            <a:endParaRPr/>
          </a:p>
          <a:p>
            <a:pPr indent="0" lvl="0" marL="0" rtl="0" algn="l">
              <a:spcBef>
                <a:spcPts val="0"/>
              </a:spcBef>
              <a:spcAft>
                <a:spcPts val="0"/>
              </a:spcAft>
              <a:buNone/>
            </a:pPr>
            <a:r>
              <a:rPr lang="en"/>
              <a:t>  65 nm</a:t>
            </a:r>
            <a:endParaRPr/>
          </a:p>
          <a:p>
            <a:pPr indent="0" lvl="0" marL="0" rtl="0" algn="l">
              <a:spcBef>
                <a:spcPts val="0"/>
              </a:spcBef>
              <a:spcAft>
                <a:spcPts val="0"/>
              </a:spcAft>
              <a:buNone/>
            </a:pPr>
            <a:r>
              <a:rPr lang="en"/>
              <a:t>  45 nm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EUV - mid 2010s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3nm SOTA process</a:t>
            </a:r>
            <a:endParaRPr/>
          </a:p>
        </p:txBody>
      </p:sp>
      <p:sp>
        <p:nvSpPr>
          <p:cNvPr id="1974" name="Google Shape;1974;p47"/>
          <p:cNvSpPr txBox="1"/>
          <p:nvPr>
            <p:ph idx="8" type="subTitle"/>
          </p:nvPr>
        </p:nvSpPr>
        <p:spPr>
          <a:xfrm>
            <a:off x="4792421" y="2191275"/>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Size of Gates</a:t>
            </a:r>
            <a:endParaRPr/>
          </a:p>
        </p:txBody>
      </p:sp>
      <p:pic>
        <p:nvPicPr>
          <p:cNvPr id="1975" name="Google Shape;1975;p47"/>
          <p:cNvPicPr preferRelativeResize="0"/>
          <p:nvPr/>
        </p:nvPicPr>
        <p:blipFill>
          <a:blip r:embed="rId3">
            <a:alphaModFix/>
          </a:blip>
          <a:stretch>
            <a:fillRect/>
          </a:stretch>
        </p:blipFill>
        <p:spPr>
          <a:xfrm>
            <a:off x="5738650" y="277875"/>
            <a:ext cx="3405348" cy="1913400"/>
          </a:xfrm>
          <a:prstGeom prst="rect">
            <a:avLst/>
          </a:prstGeom>
          <a:noFill/>
          <a:ln>
            <a:noFill/>
          </a:ln>
        </p:spPr>
      </p:pic>
      <p:pic>
        <p:nvPicPr>
          <p:cNvPr id="1976" name="Google Shape;1976;p47"/>
          <p:cNvPicPr preferRelativeResize="0"/>
          <p:nvPr/>
        </p:nvPicPr>
        <p:blipFill>
          <a:blip r:embed="rId4">
            <a:alphaModFix/>
          </a:blip>
          <a:stretch>
            <a:fillRect/>
          </a:stretch>
        </p:blipFill>
        <p:spPr>
          <a:xfrm>
            <a:off x="6815321" y="2343675"/>
            <a:ext cx="2176277" cy="21762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0" name="Shape 1980"/>
        <p:cNvGrpSpPr/>
        <p:nvPr/>
      </p:nvGrpSpPr>
      <p:grpSpPr>
        <a:xfrm>
          <a:off x="0" y="0"/>
          <a:ext cx="0" cy="0"/>
          <a:chOff x="0" y="0"/>
          <a:chExt cx="0" cy="0"/>
        </a:xfrm>
      </p:grpSpPr>
      <p:sp>
        <p:nvSpPr>
          <p:cNvPr id="1981" name="Google Shape;1981;p48"/>
          <p:cNvSpPr txBox="1"/>
          <p:nvPr>
            <p:ph type="title"/>
          </p:nvPr>
        </p:nvSpPr>
        <p:spPr>
          <a:xfrm>
            <a:off x="208725" y="344175"/>
            <a:ext cx="61677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982" name="Google Shape;1982;p48"/>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48"/>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48"/>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48"/>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48"/>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48"/>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48"/>
          <p:cNvSpPr txBox="1"/>
          <p:nvPr>
            <p:ph idx="7" type="body"/>
          </p:nvPr>
        </p:nvSpPr>
        <p:spPr>
          <a:xfrm>
            <a:off x="708427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48"/>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990" name="Google Shape;1990;p48"/>
          <p:cNvPicPr preferRelativeResize="0"/>
          <p:nvPr/>
        </p:nvPicPr>
        <p:blipFill>
          <a:blip r:embed="rId3">
            <a:alphaModFix/>
          </a:blip>
          <a:stretch>
            <a:fillRect/>
          </a:stretch>
        </p:blipFill>
        <p:spPr>
          <a:xfrm>
            <a:off x="1045158" y="782800"/>
            <a:ext cx="6953068"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4" name="Shape 1994"/>
        <p:cNvGrpSpPr/>
        <p:nvPr/>
      </p:nvGrpSpPr>
      <p:grpSpPr>
        <a:xfrm>
          <a:off x="0" y="0"/>
          <a:ext cx="0" cy="0"/>
          <a:chOff x="0" y="0"/>
          <a:chExt cx="0" cy="0"/>
        </a:xfrm>
      </p:grpSpPr>
      <p:sp>
        <p:nvSpPr>
          <p:cNvPr id="1995" name="Google Shape;1995;p49"/>
          <p:cNvSpPr txBox="1"/>
          <p:nvPr>
            <p:ph type="title"/>
          </p:nvPr>
        </p:nvSpPr>
        <p:spPr>
          <a:xfrm>
            <a:off x="208725" y="344175"/>
            <a:ext cx="82710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Microprocessor </a:t>
            </a:r>
            <a:r>
              <a:rPr lang="en"/>
              <a:t>Architectures</a:t>
            </a:r>
            <a:endParaRPr/>
          </a:p>
        </p:txBody>
      </p:sp>
      <p:sp>
        <p:nvSpPr>
          <p:cNvPr id="1996" name="Google Shape;1996;p49"/>
          <p:cNvSpPr txBox="1"/>
          <p:nvPr>
            <p:ph idx="1" type="body"/>
          </p:nvPr>
        </p:nvSpPr>
        <p:spPr>
          <a:xfrm>
            <a:off x="208725" y="2817500"/>
            <a:ext cx="1870500" cy="207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Desktop/Server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Intel specifically - design and manufacture their own chips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AMD is the only other x86 chipmaker… weird lawsuit </a:t>
            </a:r>
            <a:endParaRPr/>
          </a:p>
        </p:txBody>
      </p:sp>
      <p:sp>
        <p:nvSpPr>
          <p:cNvPr id="1997" name="Google Shape;1997;p49"/>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Intel X86</a:t>
            </a:r>
            <a:endParaRPr/>
          </a:p>
        </p:txBody>
      </p:sp>
      <p:sp>
        <p:nvSpPr>
          <p:cNvPr id="1998" name="Google Shape;1998;p49"/>
          <p:cNvSpPr txBox="1"/>
          <p:nvPr>
            <p:ph idx="3" type="body"/>
          </p:nvPr>
        </p:nvSpPr>
        <p:spPr>
          <a:xfrm>
            <a:off x="2500600" y="2817500"/>
            <a:ext cx="2008200" cy="207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Mobile/Desktop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Joint venture of Acorn &amp; Apple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Architecture licensed from ARM, customized and </a:t>
            </a:r>
            <a:r>
              <a:rPr lang="en"/>
              <a:t>manufactured</a:t>
            </a:r>
            <a:r>
              <a:rPr lang="en"/>
              <a:t> by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Licensed IP model revolutionized semiconductor industry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Desktop and laptop computers are transitioning to ARM for power efficiency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99" name="Google Shape;1999;p49"/>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arm </a:t>
            </a:r>
            <a:endParaRPr/>
          </a:p>
          <a:p>
            <a:pPr indent="0" lvl="0" marL="0" rtl="0" algn="l">
              <a:spcBef>
                <a:spcPts val="0"/>
              </a:spcBef>
              <a:spcAft>
                <a:spcPts val="0"/>
              </a:spcAft>
              <a:buNone/>
            </a:pPr>
            <a:r>
              <a:rPr lang="en"/>
              <a:t>(Acorn RISC Machine)</a:t>
            </a:r>
            <a:endParaRPr/>
          </a:p>
        </p:txBody>
      </p:sp>
      <p:sp>
        <p:nvSpPr>
          <p:cNvPr id="2000" name="Google Shape;2000;p49"/>
          <p:cNvSpPr txBox="1"/>
          <p:nvPr>
            <p:ph idx="5" type="body"/>
          </p:nvPr>
        </p:nvSpPr>
        <p:spPr>
          <a:xfrm>
            <a:off x="4768350" y="2817500"/>
            <a:ext cx="1933500" cy="207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IoT/Embeddings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Open source architecture, no licensing or intellectual property to navigate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Gaining traction in </a:t>
            </a:r>
            <a:r>
              <a:rPr lang="en"/>
              <a:t>hobbyist</a:t>
            </a:r>
            <a:r>
              <a:rPr lang="en"/>
              <a:t> scene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Big in China due to sanctions on intellectual property transfer</a:t>
            </a:r>
            <a:endParaRPr/>
          </a:p>
        </p:txBody>
      </p:sp>
      <p:sp>
        <p:nvSpPr>
          <p:cNvPr id="2001" name="Google Shape;2001;p49"/>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RISC-V</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5" name="Shape 2005"/>
        <p:cNvGrpSpPr/>
        <p:nvPr/>
      </p:nvGrpSpPr>
      <p:grpSpPr>
        <a:xfrm>
          <a:off x="0" y="0"/>
          <a:ext cx="0" cy="0"/>
          <a:chOff x="0" y="0"/>
          <a:chExt cx="0" cy="0"/>
        </a:xfrm>
      </p:grpSpPr>
      <p:sp>
        <p:nvSpPr>
          <p:cNvPr id="2006" name="Google Shape;2006;p50"/>
          <p:cNvSpPr txBox="1"/>
          <p:nvPr>
            <p:ph type="title"/>
          </p:nvPr>
        </p:nvSpPr>
        <p:spPr>
          <a:xfrm>
            <a:off x="208725" y="344175"/>
            <a:ext cx="61677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GPU vs CPU</a:t>
            </a:r>
            <a:endParaRPr/>
          </a:p>
        </p:txBody>
      </p:sp>
      <p:sp>
        <p:nvSpPr>
          <p:cNvPr id="2007" name="Google Shape;2007;p50"/>
          <p:cNvSpPr txBox="1"/>
          <p:nvPr>
            <p:ph idx="3" type="body"/>
          </p:nvPr>
        </p:nvSpPr>
        <p:spPr>
          <a:xfrm>
            <a:off x="2500573" y="25717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Few complex cores with large cache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Optimized for sequential processing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p:txBody>
      </p:sp>
      <p:sp>
        <p:nvSpPr>
          <p:cNvPr id="2008" name="Google Shape;2008;p50"/>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CPU</a:t>
            </a:r>
            <a:endParaRPr/>
          </a:p>
        </p:txBody>
      </p:sp>
      <p:sp>
        <p:nvSpPr>
          <p:cNvPr id="2009" name="Google Shape;2009;p50"/>
          <p:cNvSpPr txBox="1"/>
          <p:nvPr>
            <p:ph idx="5" type="body"/>
          </p:nvPr>
        </p:nvSpPr>
        <p:spPr>
          <a:xfrm>
            <a:off x="4792421" y="25717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Many simple cores with shared memory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Optimized for parallel processing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Matrix Multiplication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010" name="Google Shape;2010;p50"/>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GPU</a:t>
            </a:r>
            <a:endParaRPr/>
          </a:p>
        </p:txBody>
      </p:sp>
      <p:sp>
        <p:nvSpPr>
          <p:cNvPr id="2011" name="Google Shape;2011;p50"/>
          <p:cNvSpPr txBox="1"/>
          <p:nvPr>
            <p:ph idx="7" type="body"/>
          </p:nvPr>
        </p:nvSpPr>
        <p:spPr>
          <a:xfrm>
            <a:off x="7084271" y="25717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GPUs evolved from fixed-function graphics processors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General-purpose GPU computing emerged in early 2000s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NVIDIA CUDA (2006) revolutionized GPU computing</a:t>
            </a:r>
            <a:br>
              <a:rPr lang="en"/>
            </a:br>
            <a:endParaRPr/>
          </a:p>
          <a:p>
            <a:pPr indent="0" lvl="0" marL="0" rtl="0" algn="l">
              <a:spcBef>
                <a:spcPts val="0"/>
              </a:spcBef>
              <a:spcAft>
                <a:spcPts val="0"/>
              </a:spcAft>
              <a:buClr>
                <a:schemeClr val="dk1"/>
              </a:buClr>
              <a:buSzPts val="1100"/>
              <a:buFont typeface="Arial"/>
              <a:buNone/>
            </a:pPr>
            <a:r>
              <a:rPr lang="en"/>
              <a:t>NVIDIA</a:t>
            </a:r>
            <a:endParaRPr/>
          </a:p>
          <a:p>
            <a:pPr indent="0" lvl="0" marL="0" rtl="0" algn="l">
              <a:spcBef>
                <a:spcPts val="0"/>
              </a:spcBef>
              <a:spcAft>
                <a:spcPts val="0"/>
              </a:spcAft>
              <a:buClr>
                <a:schemeClr val="dk1"/>
              </a:buClr>
              <a:buSzPts val="1100"/>
              <a:buFont typeface="Arial"/>
              <a:buNone/>
            </a:pPr>
            <a:r>
              <a:rPr lang="en"/>
              <a:t>~80% of discrete GPU market</a:t>
            </a:r>
            <a:endParaRPr/>
          </a:p>
          <a:p>
            <a:pPr indent="0" lvl="0" marL="0" rtl="0" algn="l">
              <a:spcBef>
                <a:spcPts val="0"/>
              </a:spcBef>
              <a:spcAft>
                <a:spcPts val="0"/>
              </a:spcAft>
              <a:buClr>
                <a:schemeClr val="dk1"/>
              </a:buClr>
              <a:buSzPts val="1100"/>
              <a:buFont typeface="Arial"/>
              <a:buNone/>
            </a:pPr>
            <a:r>
              <a:rPr lang="en"/>
              <a:t>Dominates in gaming, data center, and AI/ML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AMD</a:t>
            </a:r>
            <a:endParaRPr/>
          </a:p>
          <a:p>
            <a:pPr indent="0" lvl="0" marL="0" rtl="0" algn="l">
              <a:spcBef>
                <a:spcPts val="0"/>
              </a:spcBef>
              <a:spcAft>
                <a:spcPts val="0"/>
              </a:spcAft>
              <a:buClr>
                <a:schemeClr val="dk1"/>
              </a:buClr>
              <a:buSzPts val="1100"/>
              <a:buFont typeface="Arial"/>
              <a:buNone/>
            </a:pPr>
            <a:r>
              <a:rPr lang="en"/>
              <a:t>~20% of discrete GPU market</a:t>
            </a:r>
            <a:endParaRPr/>
          </a:p>
          <a:p>
            <a:pPr indent="0" lvl="0" marL="0" rtl="0" algn="l">
              <a:spcBef>
                <a:spcPts val="0"/>
              </a:spcBef>
              <a:spcAft>
                <a:spcPts val="0"/>
              </a:spcAft>
              <a:buClr>
                <a:schemeClr val="dk1"/>
              </a:buClr>
              <a:buSzPts val="1100"/>
              <a:buFont typeface="Arial"/>
              <a:buNone/>
            </a:pPr>
            <a:r>
              <a:rPr lang="en"/>
              <a:t>Gaming and data center focus</a:t>
            </a:r>
            <a:endParaRPr/>
          </a:p>
          <a:p>
            <a:pPr indent="0" lvl="0" marL="0" rtl="0" algn="l">
              <a:spcBef>
                <a:spcPts val="0"/>
              </a:spcBef>
              <a:spcAft>
                <a:spcPts val="0"/>
              </a:spcAft>
              <a:buClr>
                <a:schemeClr val="dk1"/>
              </a:buClr>
              <a:buSzPts val="1100"/>
              <a:buFont typeface="Arial"/>
              <a:buNone/>
            </a:pPr>
            <a:r>
              <a:rPr lang="en"/>
              <a:t>Radeon (gaming), Instinct (data center)</a:t>
            </a:r>
            <a:endParaRPr/>
          </a:p>
          <a:p>
            <a:pPr indent="0" lvl="0" marL="0" rtl="0" algn="l">
              <a:spcBef>
                <a:spcPts val="0"/>
              </a:spcBef>
              <a:spcAft>
                <a:spcPts val="0"/>
              </a:spcAft>
              <a:buClr>
                <a:schemeClr val="dk1"/>
              </a:buClr>
              <a:buSzPts val="1100"/>
              <a:buFont typeface="Arial"/>
              <a:buNone/>
            </a:pPr>
            <a:r>
              <a:t/>
            </a:r>
            <a:endParaRPr/>
          </a:p>
        </p:txBody>
      </p:sp>
      <p:sp>
        <p:nvSpPr>
          <p:cNvPr id="2012" name="Google Shape;2012;p50"/>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GPU History</a:t>
            </a:r>
            <a:endParaRPr/>
          </a:p>
        </p:txBody>
      </p:sp>
      <p:pic>
        <p:nvPicPr>
          <p:cNvPr id="2013" name="Google Shape;2013;p50"/>
          <p:cNvPicPr preferRelativeResize="0"/>
          <p:nvPr/>
        </p:nvPicPr>
        <p:blipFill>
          <a:blip r:embed="rId3">
            <a:alphaModFix/>
          </a:blip>
          <a:stretch>
            <a:fillRect/>
          </a:stretch>
        </p:blipFill>
        <p:spPr>
          <a:xfrm rot="-5400000">
            <a:off x="-407775" y="2075450"/>
            <a:ext cx="3597276" cy="2023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7" name="Shape 2017"/>
        <p:cNvGrpSpPr/>
        <p:nvPr/>
      </p:nvGrpSpPr>
      <p:grpSpPr>
        <a:xfrm>
          <a:off x="0" y="0"/>
          <a:ext cx="0" cy="0"/>
          <a:chOff x="0" y="0"/>
          <a:chExt cx="0" cy="0"/>
        </a:xfrm>
      </p:grpSpPr>
      <p:sp>
        <p:nvSpPr>
          <p:cNvPr id="2018" name="Google Shape;2018;p51"/>
          <p:cNvSpPr txBox="1"/>
          <p:nvPr>
            <p:ph type="title"/>
          </p:nvPr>
        </p:nvSpPr>
        <p:spPr>
          <a:xfrm>
            <a:off x="208725" y="344175"/>
            <a:ext cx="61677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019" name="Google Shape;2019;p51"/>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51"/>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51"/>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51"/>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51"/>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51"/>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51"/>
          <p:cNvSpPr txBox="1"/>
          <p:nvPr>
            <p:ph idx="7" type="body"/>
          </p:nvPr>
        </p:nvSpPr>
        <p:spPr>
          <a:xfrm>
            <a:off x="708427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51"/>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27" name="Google Shape;2027;p51"/>
          <p:cNvPicPr preferRelativeResize="0"/>
          <p:nvPr/>
        </p:nvPicPr>
        <p:blipFill>
          <a:blip r:embed="rId3">
            <a:alphaModFix/>
          </a:blip>
          <a:stretch>
            <a:fillRect/>
          </a:stretch>
        </p:blipFill>
        <p:spPr>
          <a:xfrm>
            <a:off x="0" y="337968"/>
            <a:ext cx="9143999" cy="44675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1" name="Shape 2031"/>
        <p:cNvGrpSpPr/>
        <p:nvPr/>
      </p:nvGrpSpPr>
      <p:grpSpPr>
        <a:xfrm>
          <a:off x="0" y="0"/>
          <a:ext cx="0" cy="0"/>
          <a:chOff x="0" y="0"/>
          <a:chExt cx="0" cy="0"/>
        </a:xfrm>
      </p:grpSpPr>
      <p:sp>
        <p:nvSpPr>
          <p:cNvPr id="2032" name="Google Shape;2032;p52"/>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Really just marketing speak for “Data Centers / Server Centers”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Consolidation in tech around managed pay-by-use model rather than hosted rack and Sys-Admins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Extraordinarily expensive</a:t>
            </a:r>
            <a:endParaRPr/>
          </a:p>
        </p:txBody>
      </p:sp>
      <p:sp>
        <p:nvSpPr>
          <p:cNvPr id="2033" name="Google Shape;2033;p52"/>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Cloud”</a:t>
            </a:r>
            <a:endParaRPr/>
          </a:p>
        </p:txBody>
      </p:sp>
      <p:sp>
        <p:nvSpPr>
          <p:cNvPr id="2034" name="Google Shape;2034;p52"/>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Lexend"/>
                <a:ea typeface="Lexend"/>
                <a:cs typeface="Lexend"/>
                <a:sym typeface="Lexend"/>
              </a:rPr>
              <a:t>Amazon Web Services (AWS)</a:t>
            </a:r>
            <a:endParaRPr b="1">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
              <a:t>Revenue: $90B+ annually</a:t>
            </a:r>
            <a:endParaRPr/>
          </a:p>
          <a:p>
            <a:pPr indent="0" lvl="0" marL="0" rtl="0" algn="l">
              <a:spcBef>
                <a:spcPts val="0"/>
              </a:spcBef>
              <a:spcAft>
                <a:spcPts val="0"/>
              </a:spcAft>
              <a:buClr>
                <a:schemeClr val="dk1"/>
              </a:buClr>
              <a:buSzPts val="1100"/>
              <a:buFont typeface="Arial"/>
              <a:buNone/>
            </a:pPr>
            <a:r>
              <a:rPr lang="en"/>
              <a:t>100+ data centers globally</a:t>
            </a:r>
            <a:endParaRPr/>
          </a:p>
          <a:p>
            <a:pPr indent="0" lvl="0" marL="0" rtl="0" algn="l">
              <a:spcBef>
                <a:spcPts val="0"/>
              </a:spcBef>
              <a:spcAft>
                <a:spcPts val="0"/>
              </a:spcAft>
              <a:buClr>
                <a:schemeClr val="dk1"/>
              </a:buClr>
              <a:buSzPts val="1100"/>
              <a:buFont typeface="Arial"/>
              <a:buNone/>
            </a:pPr>
            <a:r>
              <a:rPr lang="en"/>
              <a:t>Estimated 2.4M+ servers</a:t>
            </a:r>
            <a:endParaRPr/>
          </a:p>
          <a:p>
            <a:pPr indent="0" lvl="0" marL="0" rtl="0" algn="l">
              <a:spcBef>
                <a:spcPts val="0"/>
              </a:spcBef>
              <a:spcAft>
                <a:spcPts val="0"/>
              </a:spcAft>
              <a:buNone/>
            </a:pPr>
            <a:r>
              <a:rPr lang="en"/>
              <a:t>First-mover advantage (2006)</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latin typeface="Lexend"/>
                <a:ea typeface="Lexend"/>
                <a:cs typeface="Lexend"/>
                <a:sym typeface="Lexend"/>
              </a:rPr>
              <a:t>Google GCP</a:t>
            </a:r>
            <a:endParaRPr b="1">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
              <a:t>Revenue: $30B+ annually</a:t>
            </a:r>
            <a:endParaRPr/>
          </a:p>
          <a:p>
            <a:pPr indent="0" lvl="0" marL="0" rtl="0" algn="l">
              <a:spcBef>
                <a:spcPts val="0"/>
              </a:spcBef>
              <a:spcAft>
                <a:spcPts val="0"/>
              </a:spcAft>
              <a:buClr>
                <a:schemeClr val="dk1"/>
              </a:buClr>
              <a:buSzPts val="1100"/>
              <a:buFont typeface="Arial"/>
              <a:buNone/>
            </a:pPr>
            <a:r>
              <a:rPr lang="en"/>
              <a:t>35+ data centers</a:t>
            </a:r>
            <a:endParaRPr/>
          </a:p>
          <a:p>
            <a:pPr indent="0" lvl="0" marL="0" rtl="0" algn="l">
              <a:spcBef>
                <a:spcPts val="0"/>
              </a:spcBef>
              <a:spcAft>
                <a:spcPts val="0"/>
              </a:spcAft>
              <a:buClr>
                <a:schemeClr val="dk1"/>
              </a:buClr>
              <a:buSzPts val="1100"/>
              <a:buFont typeface="Arial"/>
              <a:buNone/>
            </a:pPr>
            <a:r>
              <a:rPr lang="en"/>
              <a:t>AI/ML focus</a:t>
            </a:r>
            <a:endParaRPr/>
          </a:p>
          <a:p>
            <a:pPr indent="0" lvl="0" marL="0" rtl="0" algn="l">
              <a:spcBef>
                <a:spcPts val="0"/>
              </a:spcBef>
              <a:spcAft>
                <a:spcPts val="0"/>
              </a:spcAft>
              <a:buNone/>
            </a:pPr>
            <a:r>
              <a:rPr lang="en"/>
              <a:t>Technical innovation leader</a:t>
            </a:r>
            <a:endParaRPr/>
          </a:p>
          <a:p>
            <a:pPr indent="0" lvl="0" marL="0" rtl="0" algn="l">
              <a:spcBef>
                <a:spcPts val="0"/>
              </a:spcBef>
              <a:spcAft>
                <a:spcPts val="0"/>
              </a:spcAft>
              <a:buNone/>
            </a:pPr>
            <a:r>
              <a:rPr lang="en" u="sng">
                <a:solidFill>
                  <a:schemeClr val="hlink"/>
                </a:solidFill>
                <a:hlinkClick r:id="rId3"/>
              </a:rPr>
              <a:t>Pics!</a:t>
            </a:r>
            <a:endParaRPr/>
          </a:p>
          <a:p>
            <a:pPr indent="0" lvl="0" marL="0" rtl="0" algn="l">
              <a:spcBef>
                <a:spcPts val="0"/>
              </a:spcBef>
              <a:spcAft>
                <a:spcPts val="0"/>
              </a:spcAft>
              <a:buNone/>
            </a:pPr>
            <a:r>
              <a:t/>
            </a:r>
            <a:endParaRPr b="1">
              <a:latin typeface="Lexend"/>
              <a:ea typeface="Lexend"/>
              <a:cs typeface="Lexend"/>
              <a:sym typeface="Lexend"/>
            </a:endParaRPr>
          </a:p>
          <a:p>
            <a:pPr indent="0" lvl="0" marL="0" rtl="0" algn="l">
              <a:spcBef>
                <a:spcPts val="0"/>
              </a:spcBef>
              <a:spcAft>
                <a:spcPts val="0"/>
              </a:spcAft>
              <a:buNone/>
            </a:pPr>
            <a:r>
              <a:rPr b="1" lang="en">
                <a:latin typeface="Lexend"/>
                <a:ea typeface="Lexend"/>
                <a:cs typeface="Lexend"/>
                <a:sym typeface="Lexend"/>
              </a:rPr>
              <a:t>Microsoft Azure</a:t>
            </a:r>
            <a:endParaRPr b="1">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
              <a:t>Revenue: $65B+ annually</a:t>
            </a:r>
            <a:endParaRPr/>
          </a:p>
          <a:p>
            <a:pPr indent="0" lvl="0" marL="0" rtl="0" algn="l">
              <a:spcBef>
                <a:spcPts val="0"/>
              </a:spcBef>
              <a:spcAft>
                <a:spcPts val="0"/>
              </a:spcAft>
              <a:buClr>
                <a:schemeClr val="dk1"/>
              </a:buClr>
              <a:buSzPts val="1100"/>
              <a:buFont typeface="Arial"/>
              <a:buNone/>
            </a:pPr>
            <a:r>
              <a:rPr lang="en"/>
              <a:t>200+ data centers</a:t>
            </a:r>
            <a:endParaRPr/>
          </a:p>
          <a:p>
            <a:pPr indent="0" lvl="0" marL="0" rtl="0" algn="l">
              <a:spcBef>
                <a:spcPts val="0"/>
              </a:spcBef>
              <a:spcAft>
                <a:spcPts val="0"/>
              </a:spcAft>
              <a:buClr>
                <a:schemeClr val="dk1"/>
              </a:buClr>
              <a:buSzPts val="1100"/>
              <a:buFont typeface="Arial"/>
              <a:buNone/>
            </a:pPr>
            <a:r>
              <a:rPr lang="en"/>
              <a:t>Enterprise integration advantage</a:t>
            </a:r>
            <a:endParaRPr/>
          </a:p>
          <a:p>
            <a:pPr indent="0" lvl="0" marL="0" rtl="0" algn="l">
              <a:spcBef>
                <a:spcPts val="0"/>
              </a:spcBef>
              <a:spcAft>
                <a:spcPts val="0"/>
              </a:spcAft>
              <a:buClr>
                <a:schemeClr val="dk1"/>
              </a:buClr>
              <a:buSzPts val="1100"/>
              <a:buFont typeface="Arial"/>
              <a:buNone/>
            </a:pPr>
            <a:r>
              <a:rPr lang="en"/>
              <a:t>Fastest growing</a:t>
            </a:r>
            <a:endParaRPr/>
          </a:p>
          <a:p>
            <a:pPr indent="0" lvl="0" marL="0" rtl="0" algn="l">
              <a:spcBef>
                <a:spcPts val="0"/>
              </a:spcBef>
              <a:spcAft>
                <a:spcPts val="0"/>
              </a:spcAft>
              <a:buNone/>
            </a:pPr>
            <a:r>
              <a:t/>
            </a:r>
            <a:endParaRPr b="1">
              <a:latin typeface="Lexend"/>
              <a:ea typeface="Lexend"/>
              <a:cs typeface="Lexend"/>
              <a:sym typeface="Lexend"/>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35" name="Google Shape;2035;p52"/>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Players</a:t>
            </a:r>
            <a:endParaRPr/>
          </a:p>
        </p:txBody>
      </p:sp>
      <p:sp>
        <p:nvSpPr>
          <p:cNvPr id="2036" name="Google Shape;2036;p52"/>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Microsoft and OpenAI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Google and Anthropic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Avoids antitrust lawsuits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Money goes back to the hosting company long-term</a:t>
            </a:r>
            <a:endParaRPr/>
          </a:p>
        </p:txBody>
      </p:sp>
      <p:sp>
        <p:nvSpPr>
          <p:cNvPr id="2037" name="Google Shape;2037;p52"/>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Company Acquisition via Cloud Credits</a:t>
            </a:r>
            <a:endParaRPr/>
          </a:p>
        </p:txBody>
      </p:sp>
      <p:pic>
        <p:nvPicPr>
          <p:cNvPr id="2038" name="Google Shape;2038;p52"/>
          <p:cNvPicPr preferRelativeResize="0"/>
          <p:nvPr/>
        </p:nvPicPr>
        <p:blipFill>
          <a:blip r:embed="rId4">
            <a:alphaModFix/>
          </a:blip>
          <a:stretch>
            <a:fillRect/>
          </a:stretch>
        </p:blipFill>
        <p:spPr>
          <a:xfrm>
            <a:off x="5097150" y="-348300"/>
            <a:ext cx="3857625" cy="2571750"/>
          </a:xfrm>
          <a:prstGeom prst="rect">
            <a:avLst/>
          </a:prstGeom>
          <a:noFill/>
          <a:ln>
            <a:noFill/>
          </a:ln>
        </p:spPr>
      </p:pic>
      <p:sp>
        <p:nvSpPr>
          <p:cNvPr id="2039" name="Google Shape;2039;p52"/>
          <p:cNvSpPr txBox="1"/>
          <p:nvPr>
            <p:ph type="title"/>
          </p:nvPr>
        </p:nvSpPr>
        <p:spPr>
          <a:xfrm>
            <a:off x="208725" y="344175"/>
            <a:ext cx="61677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Who Has the Processors? </a:t>
            </a:r>
            <a:r>
              <a:rPr lang="en"/>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3" name="Shape 2043"/>
        <p:cNvGrpSpPr/>
        <p:nvPr/>
      </p:nvGrpSpPr>
      <p:grpSpPr>
        <a:xfrm>
          <a:off x="0" y="0"/>
          <a:ext cx="0" cy="0"/>
          <a:chOff x="0" y="0"/>
          <a:chExt cx="0" cy="0"/>
        </a:xfrm>
      </p:grpSpPr>
      <p:sp>
        <p:nvSpPr>
          <p:cNvPr id="2044" name="Google Shape;2044;p53"/>
          <p:cNvSpPr txBox="1"/>
          <p:nvPr>
            <p:ph type="title"/>
          </p:nvPr>
        </p:nvSpPr>
        <p:spPr>
          <a:xfrm>
            <a:off x="208725" y="344175"/>
            <a:ext cx="67434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Detour Into Photolithography</a:t>
            </a:r>
            <a:endParaRPr/>
          </a:p>
        </p:txBody>
      </p:sp>
      <p:sp>
        <p:nvSpPr>
          <p:cNvPr id="2045" name="Google Shape;2045;p53"/>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Jay Lathrop invented photolithography in 1957 @ TI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Used visible light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Inverse of a microscope. Bit image becomes little.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Light areas etch away from silicon via Kodak photoresist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Morris Chang improved yield</a:t>
            </a:r>
            <a:endParaRPr/>
          </a:p>
        </p:txBody>
      </p:sp>
      <p:sp>
        <p:nvSpPr>
          <p:cNvPr id="2046" name="Google Shape;2046;p53"/>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Invention of Photolithography</a:t>
            </a:r>
            <a:endParaRPr/>
          </a:p>
        </p:txBody>
      </p:sp>
      <p:sp>
        <p:nvSpPr>
          <p:cNvPr id="2047" name="Google Shape;2047;p53"/>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53"/>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49" name="Google Shape;2049;p53"/>
          <p:cNvPicPr preferRelativeResize="0"/>
          <p:nvPr/>
        </p:nvPicPr>
        <p:blipFill>
          <a:blip r:embed="rId3">
            <a:alphaModFix/>
          </a:blip>
          <a:stretch>
            <a:fillRect/>
          </a:stretch>
        </p:blipFill>
        <p:spPr>
          <a:xfrm>
            <a:off x="2693300" y="2160100"/>
            <a:ext cx="5147824" cy="2895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3" name="Shape 2053"/>
        <p:cNvGrpSpPr/>
        <p:nvPr/>
      </p:nvGrpSpPr>
      <p:grpSpPr>
        <a:xfrm>
          <a:off x="0" y="0"/>
          <a:ext cx="0" cy="0"/>
          <a:chOff x="0" y="0"/>
          <a:chExt cx="0" cy="0"/>
        </a:xfrm>
      </p:grpSpPr>
      <p:sp>
        <p:nvSpPr>
          <p:cNvPr id="2054" name="Google Shape;2054;p54"/>
          <p:cNvSpPr txBox="1"/>
          <p:nvPr>
            <p:ph type="title"/>
          </p:nvPr>
        </p:nvSpPr>
        <p:spPr>
          <a:xfrm>
            <a:off x="208725" y="344175"/>
            <a:ext cx="87462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The Challenge of Producing EUV Light</a:t>
            </a:r>
            <a:endParaRPr/>
          </a:p>
        </p:txBody>
      </p:sp>
      <p:sp>
        <p:nvSpPr>
          <p:cNvPr id="2055" name="Google Shape;2055;p54"/>
          <p:cNvSpPr txBox="1"/>
          <p:nvPr>
            <p:ph idx="1" type="body"/>
          </p:nvPr>
        </p:nvSpPr>
        <p:spPr>
          <a:xfrm>
            <a:off x="208725" y="2039750"/>
            <a:ext cx="1870500" cy="26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Extremely complicated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Took decades of delays and overruns to commercialize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EUV light is emitted from tin plasma, not a bulb</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50k molten tin particles per second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reflective materials absorb EUV light since it is so short wavelength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Needs to be performed in a vacuum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powerful CO2 laser ever made by Trumpf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Smoothest object ever produced by Zeiss</a:t>
            </a:r>
            <a:endParaRPr/>
          </a:p>
          <a:p>
            <a:pPr indent="0" lvl="0" marL="0" rtl="0" algn="l">
              <a:spcBef>
                <a:spcPts val="0"/>
              </a:spcBef>
              <a:spcAft>
                <a:spcPts val="0"/>
              </a:spcAft>
              <a:buNone/>
            </a:pPr>
            <a:r>
              <a:t/>
            </a:r>
            <a:endParaRPr/>
          </a:p>
        </p:txBody>
      </p:sp>
      <p:sp>
        <p:nvSpPr>
          <p:cNvPr id="2056" name="Google Shape;2056;p54"/>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54"/>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58" name="Google Shape;2058;p54"/>
          <p:cNvPicPr preferRelativeResize="0"/>
          <p:nvPr/>
        </p:nvPicPr>
        <p:blipFill>
          <a:blip r:embed="rId3">
            <a:alphaModFix/>
          </a:blip>
          <a:stretch>
            <a:fillRect/>
          </a:stretch>
        </p:blipFill>
        <p:spPr>
          <a:xfrm>
            <a:off x="2785550" y="2039759"/>
            <a:ext cx="5517775" cy="31037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2" name="Shape 2062"/>
        <p:cNvGrpSpPr/>
        <p:nvPr/>
      </p:nvGrpSpPr>
      <p:grpSpPr>
        <a:xfrm>
          <a:off x="0" y="0"/>
          <a:ext cx="0" cy="0"/>
          <a:chOff x="0" y="0"/>
          <a:chExt cx="0" cy="0"/>
        </a:xfrm>
      </p:grpSpPr>
      <p:sp>
        <p:nvSpPr>
          <p:cNvPr id="2063" name="Google Shape;2063;p55"/>
          <p:cNvSpPr txBox="1"/>
          <p:nvPr>
            <p:ph type="title"/>
          </p:nvPr>
        </p:nvSpPr>
        <p:spPr>
          <a:xfrm>
            <a:off x="208725" y="344175"/>
            <a:ext cx="7657200" cy="1015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EUV’s Complexity</a:t>
            </a:r>
            <a:endParaRPr/>
          </a:p>
        </p:txBody>
      </p:sp>
      <p:sp>
        <p:nvSpPr>
          <p:cNvPr id="2064" name="Google Shape;2064;p55"/>
          <p:cNvSpPr txBox="1"/>
          <p:nvPr>
            <p:ph idx="1" type="body"/>
          </p:nvPr>
        </p:nvSpPr>
        <p:spPr>
          <a:xfrm>
            <a:off x="208725"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55"/>
          <p:cNvSpPr txBox="1"/>
          <p:nvPr>
            <p:ph idx="2" type="subTitle"/>
          </p:nvPr>
        </p:nvSpPr>
        <p:spPr>
          <a:xfrm>
            <a:off x="208725"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55"/>
          <p:cNvSpPr txBox="1"/>
          <p:nvPr>
            <p:ph idx="3" type="body"/>
          </p:nvPr>
        </p:nvSpPr>
        <p:spPr>
          <a:xfrm>
            <a:off x="2500573"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55"/>
          <p:cNvSpPr txBox="1"/>
          <p:nvPr>
            <p:ph idx="4" type="subTitle"/>
          </p:nvPr>
        </p:nvSpPr>
        <p:spPr>
          <a:xfrm>
            <a:off x="2500573"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55"/>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55"/>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55"/>
          <p:cNvSpPr txBox="1"/>
          <p:nvPr>
            <p:ph idx="7" type="body"/>
          </p:nvPr>
        </p:nvSpPr>
        <p:spPr>
          <a:xfrm>
            <a:off x="708427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55"/>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72" name="Google Shape;2072;p55"/>
          <p:cNvPicPr preferRelativeResize="0"/>
          <p:nvPr/>
        </p:nvPicPr>
        <p:blipFill>
          <a:blip r:embed="rId3">
            <a:alphaModFix/>
          </a:blip>
          <a:stretch>
            <a:fillRect/>
          </a:stretch>
        </p:blipFill>
        <p:spPr>
          <a:xfrm>
            <a:off x="1219200" y="1311350"/>
            <a:ext cx="6705600" cy="3771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6" name="Shape 2076"/>
        <p:cNvGrpSpPr/>
        <p:nvPr/>
      </p:nvGrpSpPr>
      <p:grpSpPr>
        <a:xfrm>
          <a:off x="0" y="0"/>
          <a:ext cx="0" cy="0"/>
          <a:chOff x="0" y="0"/>
          <a:chExt cx="0" cy="0"/>
        </a:xfrm>
      </p:grpSpPr>
      <p:sp>
        <p:nvSpPr>
          <p:cNvPr id="2077" name="Google Shape;2077;p56"/>
          <p:cNvSpPr txBox="1"/>
          <p:nvPr>
            <p:ph type="title"/>
          </p:nvPr>
        </p:nvSpPr>
        <p:spPr>
          <a:xfrm>
            <a:off x="208725" y="344175"/>
            <a:ext cx="8745900" cy="184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Cost and Scale of EUV Machines</a:t>
            </a:r>
            <a:endParaRPr/>
          </a:p>
        </p:txBody>
      </p:sp>
      <p:sp>
        <p:nvSpPr>
          <p:cNvPr id="2078" name="Google Shape;2078;p56"/>
          <p:cNvSpPr txBox="1"/>
          <p:nvPr>
            <p:ph idx="1" type="body"/>
          </p:nvPr>
        </p:nvSpPr>
        <p:spPr>
          <a:xfrm>
            <a:off x="208725" y="2160100"/>
            <a:ext cx="1870500" cy="25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EUV machines are incredibly expensive, costing $100 - $400 million each.</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They are the most expensive mass-produced machine tools in history.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New leading edge fab can be $18 billion - creates consolidation of fabs w/ leading-edge technology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79" name="Google Shape;2079;p56"/>
          <p:cNvSpPr txBox="1"/>
          <p:nvPr>
            <p:ph idx="5" type="body"/>
          </p:nvPr>
        </p:nvSpPr>
        <p:spPr>
          <a:xfrm>
            <a:off x="479242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56"/>
          <p:cNvSpPr txBox="1"/>
          <p:nvPr>
            <p:ph idx="6" type="subTitle"/>
          </p:nvPr>
        </p:nvSpPr>
        <p:spPr>
          <a:xfrm>
            <a:off x="479242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56"/>
          <p:cNvSpPr txBox="1"/>
          <p:nvPr>
            <p:ph idx="7" type="body"/>
          </p:nvPr>
        </p:nvSpPr>
        <p:spPr>
          <a:xfrm>
            <a:off x="7084271" y="2751950"/>
            <a:ext cx="1870500" cy="191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56"/>
          <p:cNvSpPr txBox="1"/>
          <p:nvPr>
            <p:ph idx="8" type="subTitle"/>
          </p:nvPr>
        </p:nvSpPr>
        <p:spPr>
          <a:xfrm>
            <a:off x="7084271" y="2160100"/>
            <a:ext cx="1870500" cy="5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083" name="Google Shape;2083;p56"/>
          <p:cNvPicPr preferRelativeResize="0"/>
          <p:nvPr/>
        </p:nvPicPr>
        <p:blipFill>
          <a:blip r:embed="rId3">
            <a:alphaModFix/>
          </a:blip>
          <a:stretch>
            <a:fillRect/>
          </a:stretch>
        </p:blipFill>
        <p:spPr>
          <a:xfrm>
            <a:off x="3753125" y="1371600"/>
            <a:ext cx="5390874" cy="35939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t To Know Me">
  <a:themeElements>
    <a:clrScheme name="Simple Light">
      <a:dk1>
        <a:srgbClr val="000000"/>
      </a:dk1>
      <a:lt1>
        <a:srgbClr val="4F4F4F"/>
      </a:lt1>
      <a:dk2>
        <a:srgbClr val="E7E7E7"/>
      </a:dk2>
      <a:lt2>
        <a:srgbClr val="FFFFFF"/>
      </a:lt2>
      <a:accent1>
        <a:srgbClr val="F4F2F2"/>
      </a:accent1>
      <a:accent2>
        <a:srgbClr val="119BFE"/>
      </a:accent2>
      <a:accent3>
        <a:srgbClr val="FF6B4D"/>
      </a:accent3>
      <a:accent4>
        <a:srgbClr val="28C840"/>
      </a:accent4>
      <a:accent5>
        <a:srgbClr val="FFC600"/>
      </a:accent5>
      <a:accent6>
        <a:srgbClr val="CCCCCC"/>
      </a:accent6>
      <a:hlink>
        <a:srgbClr val="E2AFD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