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4"/>
    <p:sldMasterId id="214748370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Inter"/>
      <p:regular r:id="rId21"/>
      <p:bold r:id="rId22"/>
      <p:italic r:id="rId23"/>
      <p:boldItalic r:id="rId24"/>
    </p:embeddedFont>
    <p:embeddedFont>
      <p:font typeface="Roboto Mono"/>
      <p:regular r:id="rId25"/>
      <p:bold r:id="rId26"/>
      <p:italic r:id="rId27"/>
      <p:boldItalic r:id="rId28"/>
    </p:embeddedFont>
    <p:embeddedFont>
      <p:font typeface="Inter Medium"/>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Inter-bold.fntdata"/><Relationship Id="rId21" Type="http://schemas.openxmlformats.org/officeDocument/2006/relationships/font" Target="fonts/Inter-regular.fntdata"/><Relationship Id="rId24" Type="http://schemas.openxmlformats.org/officeDocument/2006/relationships/font" Target="fonts/Inter-boldItalic.fntdata"/><Relationship Id="rId23" Type="http://schemas.openxmlformats.org/officeDocument/2006/relationships/font" Target="fonts/Int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Mono-bold.fntdata"/><Relationship Id="rId25" Type="http://schemas.openxmlformats.org/officeDocument/2006/relationships/font" Target="fonts/RobotoMono-regular.fntdata"/><Relationship Id="rId28" Type="http://schemas.openxmlformats.org/officeDocument/2006/relationships/font" Target="fonts/RobotoMono-boldItalic.fntdata"/><Relationship Id="rId27" Type="http://schemas.openxmlformats.org/officeDocument/2006/relationships/font" Target="fonts/RobotoMono-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InterMedium-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Medium-italic.fntdata"/><Relationship Id="rId30" Type="http://schemas.openxmlformats.org/officeDocument/2006/relationships/font" Target="fonts/InterMedium-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InterMedium-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2eb7600f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2eb7600f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2eb7600fa2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2eb7600fa2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2eb7600fa2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2eb7600fa2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2eb7600fa2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2eb7600fa2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2eb7600fa2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2eb7600fa2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2eb7600fa2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2eb7600fa2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2eb7600fa2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2eb7600fa2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2eb7600fa2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2eb7600fa2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2eb7600fa2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2eb7600fa2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2eb7600fa2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2eb7600fa2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2eb7600fa2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2eb7600fa2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2eb7600fa2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2eb7600fa2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2eb7600fa2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2eb7600fa2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2eb7600fa2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2eb7600fa2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 layout" type="title">
  <p:cSld name="TITLE">
    <p:spTree>
      <p:nvGrpSpPr>
        <p:cNvPr id="54" name="Shape 54"/>
        <p:cNvGrpSpPr/>
        <p:nvPr/>
      </p:nvGrpSpPr>
      <p:grpSpPr>
        <a:xfrm>
          <a:off x="0" y="0"/>
          <a:ext cx="0" cy="0"/>
          <a:chOff x="0" y="0"/>
          <a:chExt cx="0" cy="0"/>
        </a:xfrm>
      </p:grpSpPr>
      <p:sp>
        <p:nvSpPr>
          <p:cNvPr id="55" name="Google Shape;55;p14"/>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56" name="Google Shape;56;p14"/>
          <p:cNvSpPr/>
          <p:nvPr>
            <p:ph idx="3" type="pic"/>
          </p:nvPr>
        </p:nvSpPr>
        <p:spPr>
          <a:xfrm>
            <a:off x="226525" y="2975750"/>
            <a:ext cx="4458900" cy="1941300"/>
          </a:xfrm>
          <a:prstGeom prst="rect">
            <a:avLst/>
          </a:prstGeom>
          <a:noFill/>
          <a:ln>
            <a:noFill/>
          </a:ln>
        </p:spPr>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14"/>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9" name="Google Shape;59;p14"/>
          <p:cNvSpPr txBox="1"/>
          <p:nvPr>
            <p:ph idx="4" type="title"/>
          </p:nvPr>
        </p:nvSpPr>
        <p:spPr>
          <a:xfrm>
            <a:off x="3038125"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with details">
  <p:cSld name="TITLE_1">
    <p:spTree>
      <p:nvGrpSpPr>
        <p:cNvPr id="60" name="Shape 60"/>
        <p:cNvGrpSpPr/>
        <p:nvPr/>
      </p:nvGrpSpPr>
      <p:grpSpPr>
        <a:xfrm>
          <a:off x="0" y="0"/>
          <a:ext cx="0" cy="0"/>
          <a:chOff x="0" y="0"/>
          <a:chExt cx="0" cy="0"/>
        </a:xfrm>
      </p:grpSpPr>
      <p:sp>
        <p:nvSpPr>
          <p:cNvPr id="61" name="Google Shape;61;p15"/>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62" name="Google Shape;6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5"/>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4" name="Google Shape;64;p15"/>
          <p:cNvSpPr txBox="1"/>
          <p:nvPr>
            <p:ph idx="3" type="title"/>
          </p:nvPr>
        </p:nvSpPr>
        <p:spPr>
          <a:xfrm>
            <a:off x="3038125"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65" name="Google Shape;65;p15"/>
          <p:cNvSpPr txBox="1"/>
          <p:nvPr>
            <p:ph idx="4"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 name="Google Shape;66;p15"/>
          <p:cNvSpPr txBox="1"/>
          <p:nvPr>
            <p:ph idx="1" type="body"/>
          </p:nvPr>
        </p:nvSpPr>
        <p:spPr>
          <a:xfrm>
            <a:off x="266700" y="4099025"/>
            <a:ext cx="4458900" cy="847500"/>
          </a:xfrm>
          <a:prstGeom prst="rect">
            <a:avLst/>
          </a:prstGeom>
        </p:spPr>
        <p:txBody>
          <a:bodyPr anchorCtr="0" anchor="b" bIns="91425" lIns="91425" spcFirstLastPara="1" rIns="91425" wrap="square" tIns="91425">
            <a:noAutofit/>
          </a:bodyPr>
          <a:lstStyle>
            <a:lvl1pPr indent="-330200" lvl="0" marL="457200">
              <a:lnSpc>
                <a:spcPct val="90000"/>
              </a:lnSpc>
              <a:spcBef>
                <a:spcPts val="0"/>
              </a:spcBef>
              <a:spcAft>
                <a:spcPts val="0"/>
              </a:spcAft>
              <a:buSzPts val="1600"/>
              <a:buChar char="●"/>
              <a:defRPr sz="1600"/>
            </a:lvl1pPr>
            <a:lvl2pPr indent="-330200" lvl="1" marL="914400">
              <a:lnSpc>
                <a:spcPct val="90000"/>
              </a:lnSpc>
              <a:spcBef>
                <a:spcPts val="0"/>
              </a:spcBef>
              <a:spcAft>
                <a:spcPts val="0"/>
              </a:spcAft>
              <a:buSzPts val="1600"/>
              <a:buChar char="○"/>
              <a:defRPr sz="1600"/>
            </a:lvl2pPr>
            <a:lvl3pPr indent="-330200" lvl="2" marL="1371600">
              <a:lnSpc>
                <a:spcPct val="90000"/>
              </a:lnSpc>
              <a:spcBef>
                <a:spcPts val="0"/>
              </a:spcBef>
              <a:spcAft>
                <a:spcPts val="0"/>
              </a:spcAft>
              <a:buSzPts val="1600"/>
              <a:buChar char="■"/>
              <a:defRPr sz="1600"/>
            </a:lvl3pPr>
            <a:lvl4pPr indent="-330200" lvl="3" marL="1828800">
              <a:lnSpc>
                <a:spcPct val="90000"/>
              </a:lnSpc>
              <a:spcBef>
                <a:spcPts val="0"/>
              </a:spcBef>
              <a:spcAft>
                <a:spcPts val="0"/>
              </a:spcAft>
              <a:buSzPts val="1600"/>
              <a:buChar char="●"/>
              <a:defRPr sz="1600"/>
            </a:lvl4pPr>
            <a:lvl5pPr indent="-330200" lvl="4" marL="2286000">
              <a:lnSpc>
                <a:spcPct val="90000"/>
              </a:lnSpc>
              <a:spcBef>
                <a:spcPts val="0"/>
              </a:spcBef>
              <a:spcAft>
                <a:spcPts val="0"/>
              </a:spcAft>
              <a:buSzPts val="1600"/>
              <a:buChar char="○"/>
              <a:defRPr sz="1600"/>
            </a:lvl5pPr>
            <a:lvl6pPr indent="-330200" lvl="5" marL="2743200">
              <a:lnSpc>
                <a:spcPct val="90000"/>
              </a:lnSpc>
              <a:spcBef>
                <a:spcPts val="0"/>
              </a:spcBef>
              <a:spcAft>
                <a:spcPts val="0"/>
              </a:spcAft>
              <a:buSzPts val="1600"/>
              <a:buChar char="■"/>
              <a:defRPr sz="1600"/>
            </a:lvl6pPr>
            <a:lvl7pPr indent="-330200" lvl="6" marL="3200400">
              <a:lnSpc>
                <a:spcPct val="90000"/>
              </a:lnSpc>
              <a:spcBef>
                <a:spcPts val="0"/>
              </a:spcBef>
              <a:spcAft>
                <a:spcPts val="0"/>
              </a:spcAft>
              <a:buSzPts val="1600"/>
              <a:buChar char="●"/>
              <a:defRPr sz="1600"/>
            </a:lvl7pPr>
            <a:lvl8pPr indent="-330200" lvl="7" marL="3657600">
              <a:lnSpc>
                <a:spcPct val="90000"/>
              </a:lnSpc>
              <a:spcBef>
                <a:spcPts val="0"/>
              </a:spcBef>
              <a:spcAft>
                <a:spcPts val="0"/>
              </a:spcAft>
              <a:buSzPts val="1600"/>
              <a:buChar char="○"/>
              <a:defRPr sz="1600"/>
            </a:lvl8pPr>
            <a:lvl9pPr indent="-330200" lvl="8" marL="4114800">
              <a:lnSpc>
                <a:spcPct val="90000"/>
              </a:lnSpc>
              <a:spcBef>
                <a:spcPts val="0"/>
              </a:spcBef>
              <a:spcAft>
                <a:spcPts val="0"/>
              </a:spcAft>
              <a:buSzPts val="1600"/>
              <a:buChar char="■"/>
              <a:defRPr sz="1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1_2">
    <p:spTree>
      <p:nvGrpSpPr>
        <p:cNvPr id="67" name="Shape 67"/>
        <p:cNvGrpSpPr/>
        <p:nvPr/>
      </p:nvGrpSpPr>
      <p:grpSpPr>
        <a:xfrm>
          <a:off x="0" y="0"/>
          <a:ext cx="0" cy="0"/>
          <a:chOff x="0" y="0"/>
          <a:chExt cx="0" cy="0"/>
        </a:xfrm>
      </p:grpSpPr>
      <p:sp>
        <p:nvSpPr>
          <p:cNvPr id="68" name="Google Shape;68;p16"/>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69" name="Google Shape;69;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6"/>
          <p:cNvSpPr txBox="1"/>
          <p:nvPr>
            <p:ph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1_1">
    <p:spTree>
      <p:nvGrpSpPr>
        <p:cNvPr id="71" name="Shape 71"/>
        <p:cNvGrpSpPr/>
        <p:nvPr/>
      </p:nvGrpSpPr>
      <p:grpSpPr>
        <a:xfrm>
          <a:off x="0" y="0"/>
          <a:ext cx="0" cy="0"/>
          <a:chOff x="0" y="0"/>
          <a:chExt cx="0" cy="0"/>
        </a:xfrm>
      </p:grpSpPr>
      <p:sp>
        <p:nvSpPr>
          <p:cNvPr id="72" name="Google Shape;7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3" name="Google Shape;73;p17"/>
          <p:cNvSpPr txBox="1"/>
          <p:nvPr>
            <p:ph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4" name="Google Shape;74;p17"/>
          <p:cNvSpPr txBox="1"/>
          <p:nvPr>
            <p:ph idx="1" type="body"/>
          </p:nvPr>
        </p:nvSpPr>
        <p:spPr>
          <a:xfrm>
            <a:off x="226525" y="2857625"/>
            <a:ext cx="4458900" cy="2088900"/>
          </a:xfrm>
          <a:prstGeom prst="rect">
            <a:avLst/>
          </a:prstGeom>
        </p:spPr>
        <p:txBody>
          <a:bodyPr anchorCtr="0" anchor="b" bIns="91425" lIns="91425" spcFirstLastPara="1" rIns="91425" wrap="square" tIns="91425">
            <a:noAutofit/>
          </a:bodyPr>
          <a:lstStyle>
            <a:lvl1pPr indent="-330200" lvl="0" marL="457200">
              <a:lnSpc>
                <a:spcPct val="90000"/>
              </a:lnSpc>
              <a:spcBef>
                <a:spcPts val="0"/>
              </a:spcBef>
              <a:spcAft>
                <a:spcPts val="0"/>
              </a:spcAft>
              <a:buSzPts val="1600"/>
              <a:buChar char="●"/>
              <a:defRPr sz="1600"/>
            </a:lvl1pPr>
            <a:lvl2pPr indent="-330200" lvl="1" marL="914400">
              <a:lnSpc>
                <a:spcPct val="90000"/>
              </a:lnSpc>
              <a:spcBef>
                <a:spcPts val="0"/>
              </a:spcBef>
              <a:spcAft>
                <a:spcPts val="0"/>
              </a:spcAft>
              <a:buSzPts val="1600"/>
              <a:buChar char="○"/>
              <a:defRPr sz="1600"/>
            </a:lvl2pPr>
            <a:lvl3pPr indent="-330200" lvl="2" marL="1371600">
              <a:lnSpc>
                <a:spcPct val="90000"/>
              </a:lnSpc>
              <a:spcBef>
                <a:spcPts val="0"/>
              </a:spcBef>
              <a:spcAft>
                <a:spcPts val="0"/>
              </a:spcAft>
              <a:buSzPts val="1600"/>
              <a:buChar char="■"/>
              <a:defRPr sz="1600"/>
            </a:lvl3pPr>
            <a:lvl4pPr indent="-330200" lvl="3" marL="1828800">
              <a:lnSpc>
                <a:spcPct val="90000"/>
              </a:lnSpc>
              <a:spcBef>
                <a:spcPts val="0"/>
              </a:spcBef>
              <a:spcAft>
                <a:spcPts val="0"/>
              </a:spcAft>
              <a:buSzPts val="1600"/>
              <a:buChar char="●"/>
              <a:defRPr sz="1600"/>
            </a:lvl4pPr>
            <a:lvl5pPr indent="-330200" lvl="4" marL="2286000">
              <a:lnSpc>
                <a:spcPct val="90000"/>
              </a:lnSpc>
              <a:spcBef>
                <a:spcPts val="0"/>
              </a:spcBef>
              <a:spcAft>
                <a:spcPts val="0"/>
              </a:spcAft>
              <a:buSzPts val="1600"/>
              <a:buChar char="○"/>
              <a:defRPr sz="1600"/>
            </a:lvl5pPr>
            <a:lvl6pPr indent="-330200" lvl="5" marL="2743200">
              <a:lnSpc>
                <a:spcPct val="90000"/>
              </a:lnSpc>
              <a:spcBef>
                <a:spcPts val="0"/>
              </a:spcBef>
              <a:spcAft>
                <a:spcPts val="0"/>
              </a:spcAft>
              <a:buSzPts val="1600"/>
              <a:buChar char="■"/>
              <a:defRPr sz="1600"/>
            </a:lvl6pPr>
            <a:lvl7pPr indent="-330200" lvl="6" marL="3200400">
              <a:lnSpc>
                <a:spcPct val="90000"/>
              </a:lnSpc>
              <a:spcBef>
                <a:spcPts val="0"/>
              </a:spcBef>
              <a:spcAft>
                <a:spcPts val="0"/>
              </a:spcAft>
              <a:buSzPts val="1600"/>
              <a:buChar char="●"/>
              <a:defRPr sz="1600"/>
            </a:lvl7pPr>
            <a:lvl8pPr indent="-330200" lvl="7" marL="3657600">
              <a:lnSpc>
                <a:spcPct val="90000"/>
              </a:lnSpc>
              <a:spcBef>
                <a:spcPts val="0"/>
              </a:spcBef>
              <a:spcAft>
                <a:spcPts val="0"/>
              </a:spcAft>
              <a:buSzPts val="1600"/>
              <a:buChar char="○"/>
              <a:defRPr sz="1600"/>
            </a:lvl8pPr>
            <a:lvl9pPr indent="-330200" lvl="8" marL="4114800">
              <a:lnSpc>
                <a:spcPct val="90000"/>
              </a:lnSpc>
              <a:spcBef>
                <a:spcPts val="0"/>
              </a:spcBef>
              <a:spcAft>
                <a:spcPts val="0"/>
              </a:spcAft>
              <a:buSzPts val="1600"/>
              <a:buChar char="■"/>
              <a:defRPr sz="16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type="secHead">
  <p:cSld name="SECTION_HEADER">
    <p:spTree>
      <p:nvGrpSpPr>
        <p:cNvPr id="75" name="Shape 75"/>
        <p:cNvGrpSpPr/>
        <p:nvPr/>
      </p:nvGrpSpPr>
      <p:grpSpPr>
        <a:xfrm>
          <a:off x="0" y="0"/>
          <a:ext cx="0" cy="0"/>
          <a:chOff x="0" y="0"/>
          <a:chExt cx="0" cy="0"/>
        </a:xfrm>
      </p:grpSpPr>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7" name="Google Shape;77;p18"/>
          <p:cNvSpPr txBox="1"/>
          <p:nvPr>
            <p:ph idx="1" type="body"/>
          </p:nvPr>
        </p:nvSpPr>
        <p:spPr>
          <a:xfrm>
            <a:off x="6325910" y="2621103"/>
            <a:ext cx="2612700" cy="2201100"/>
          </a:xfrm>
          <a:prstGeom prst="rect">
            <a:avLst/>
          </a:prstGeom>
        </p:spPr>
        <p:txBody>
          <a:bodyPr anchorCtr="0" anchor="ctr" bIns="91425" lIns="91425" spcFirstLastPara="1" rIns="91425" wrap="square" tIns="91425">
            <a:noAutofit/>
          </a:bodyPr>
          <a:lstStyle>
            <a:lvl1pPr indent="-330200" lvl="0" marL="457200" algn="r">
              <a:spcBef>
                <a:spcPts val="0"/>
              </a:spcBef>
              <a:spcAft>
                <a:spcPts val="0"/>
              </a:spcAft>
              <a:buSzPts val="1600"/>
              <a:buFont typeface="Inter Medium"/>
              <a:buChar char="●"/>
              <a:defRPr sz="1600">
                <a:latin typeface="Inter Medium"/>
                <a:ea typeface="Inter Medium"/>
                <a:cs typeface="Inter Medium"/>
                <a:sym typeface="Inter Medium"/>
              </a:defRPr>
            </a:lvl1pPr>
            <a:lvl2pPr indent="-330200" lvl="1" marL="914400" algn="r">
              <a:spcBef>
                <a:spcPts val="0"/>
              </a:spcBef>
              <a:spcAft>
                <a:spcPts val="0"/>
              </a:spcAft>
              <a:buSzPts val="1600"/>
              <a:buFont typeface="Inter Medium"/>
              <a:buChar char="○"/>
              <a:defRPr sz="1600">
                <a:latin typeface="Inter Medium"/>
                <a:ea typeface="Inter Medium"/>
                <a:cs typeface="Inter Medium"/>
                <a:sym typeface="Inter Medium"/>
              </a:defRPr>
            </a:lvl2pPr>
            <a:lvl3pPr indent="-330200" lvl="2" marL="1371600" algn="r">
              <a:spcBef>
                <a:spcPts val="0"/>
              </a:spcBef>
              <a:spcAft>
                <a:spcPts val="0"/>
              </a:spcAft>
              <a:buSzPts val="1600"/>
              <a:buFont typeface="Inter Medium"/>
              <a:buChar char="■"/>
              <a:defRPr sz="1600">
                <a:latin typeface="Inter Medium"/>
                <a:ea typeface="Inter Medium"/>
                <a:cs typeface="Inter Medium"/>
                <a:sym typeface="Inter Medium"/>
              </a:defRPr>
            </a:lvl3pPr>
            <a:lvl4pPr indent="-330200" lvl="3" marL="1828800" algn="r">
              <a:spcBef>
                <a:spcPts val="0"/>
              </a:spcBef>
              <a:spcAft>
                <a:spcPts val="0"/>
              </a:spcAft>
              <a:buSzPts val="1600"/>
              <a:buFont typeface="Inter Medium"/>
              <a:buChar char="●"/>
              <a:defRPr sz="1600">
                <a:latin typeface="Inter Medium"/>
                <a:ea typeface="Inter Medium"/>
                <a:cs typeface="Inter Medium"/>
                <a:sym typeface="Inter Medium"/>
              </a:defRPr>
            </a:lvl4pPr>
            <a:lvl5pPr indent="-330200" lvl="4" marL="2286000" algn="r">
              <a:spcBef>
                <a:spcPts val="0"/>
              </a:spcBef>
              <a:spcAft>
                <a:spcPts val="0"/>
              </a:spcAft>
              <a:buSzPts val="1600"/>
              <a:buFont typeface="Inter Medium"/>
              <a:buChar char="○"/>
              <a:defRPr sz="1600">
                <a:latin typeface="Inter Medium"/>
                <a:ea typeface="Inter Medium"/>
                <a:cs typeface="Inter Medium"/>
                <a:sym typeface="Inter Medium"/>
              </a:defRPr>
            </a:lvl5pPr>
            <a:lvl6pPr indent="-330200" lvl="5" marL="2743200" algn="r">
              <a:spcBef>
                <a:spcPts val="0"/>
              </a:spcBef>
              <a:spcAft>
                <a:spcPts val="0"/>
              </a:spcAft>
              <a:buSzPts val="1600"/>
              <a:buFont typeface="Inter Medium"/>
              <a:buChar char="■"/>
              <a:defRPr sz="1600">
                <a:latin typeface="Inter Medium"/>
                <a:ea typeface="Inter Medium"/>
                <a:cs typeface="Inter Medium"/>
                <a:sym typeface="Inter Medium"/>
              </a:defRPr>
            </a:lvl6pPr>
            <a:lvl7pPr indent="-330200" lvl="6" marL="3200400" algn="r">
              <a:spcBef>
                <a:spcPts val="0"/>
              </a:spcBef>
              <a:spcAft>
                <a:spcPts val="0"/>
              </a:spcAft>
              <a:buSzPts val="1600"/>
              <a:buFont typeface="Inter Medium"/>
              <a:buChar char="●"/>
              <a:defRPr sz="1600">
                <a:latin typeface="Inter Medium"/>
                <a:ea typeface="Inter Medium"/>
                <a:cs typeface="Inter Medium"/>
                <a:sym typeface="Inter Medium"/>
              </a:defRPr>
            </a:lvl7pPr>
            <a:lvl8pPr indent="-330200" lvl="7" marL="3657600" algn="r">
              <a:spcBef>
                <a:spcPts val="0"/>
              </a:spcBef>
              <a:spcAft>
                <a:spcPts val="0"/>
              </a:spcAft>
              <a:buSzPts val="1600"/>
              <a:buFont typeface="Inter Medium"/>
              <a:buChar char="○"/>
              <a:defRPr sz="1600">
                <a:latin typeface="Inter Medium"/>
                <a:ea typeface="Inter Medium"/>
                <a:cs typeface="Inter Medium"/>
                <a:sym typeface="Inter Medium"/>
              </a:defRPr>
            </a:lvl8pPr>
            <a:lvl9pPr indent="-330200" lvl="8" marL="4114800" algn="r">
              <a:spcBef>
                <a:spcPts val="0"/>
              </a:spcBef>
              <a:spcAft>
                <a:spcPts val="0"/>
              </a:spcAft>
              <a:buSzPts val="1600"/>
              <a:buFont typeface="Inter Medium"/>
              <a:buChar char="■"/>
              <a:defRPr sz="1600">
                <a:latin typeface="Inter Medium"/>
                <a:ea typeface="Inter Medium"/>
                <a:cs typeface="Inter Medium"/>
                <a:sym typeface="Inter Medium"/>
              </a:defRPr>
            </a:lvl9pPr>
          </a:lstStyle>
          <a:p/>
        </p:txBody>
      </p:sp>
      <p:sp>
        <p:nvSpPr>
          <p:cNvPr id="78" name="Google Shape;78;p18"/>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8"/>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80" name="Google Shape;80;p18"/>
          <p:cNvSpPr txBox="1"/>
          <p:nvPr>
            <p:ph idx="3" type="body"/>
          </p:nvPr>
        </p:nvSpPr>
        <p:spPr>
          <a:xfrm>
            <a:off x="226525" y="2621103"/>
            <a:ext cx="336600" cy="2201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Font typeface="Inter Medium"/>
              <a:buChar char="●"/>
              <a:defRPr sz="1600">
                <a:latin typeface="Inter Medium"/>
                <a:ea typeface="Inter Medium"/>
                <a:cs typeface="Inter Medium"/>
                <a:sym typeface="Inter Medium"/>
              </a:defRPr>
            </a:lvl1pPr>
            <a:lvl2pPr indent="-330200" lvl="1" marL="914400">
              <a:spcBef>
                <a:spcPts val="0"/>
              </a:spcBef>
              <a:spcAft>
                <a:spcPts val="0"/>
              </a:spcAft>
              <a:buSzPts val="1600"/>
              <a:buFont typeface="Inter Medium"/>
              <a:buChar char="○"/>
              <a:defRPr sz="1600">
                <a:latin typeface="Inter Medium"/>
                <a:ea typeface="Inter Medium"/>
                <a:cs typeface="Inter Medium"/>
                <a:sym typeface="Inter Medium"/>
              </a:defRPr>
            </a:lvl2pPr>
            <a:lvl3pPr indent="-330200" lvl="2" marL="1371600">
              <a:spcBef>
                <a:spcPts val="0"/>
              </a:spcBef>
              <a:spcAft>
                <a:spcPts val="0"/>
              </a:spcAft>
              <a:buSzPts val="1600"/>
              <a:buFont typeface="Inter Medium"/>
              <a:buChar char="■"/>
              <a:defRPr sz="1600">
                <a:latin typeface="Inter Medium"/>
                <a:ea typeface="Inter Medium"/>
                <a:cs typeface="Inter Medium"/>
                <a:sym typeface="Inter Medium"/>
              </a:defRPr>
            </a:lvl3pPr>
            <a:lvl4pPr indent="-330200" lvl="3" marL="1828800">
              <a:spcBef>
                <a:spcPts val="0"/>
              </a:spcBef>
              <a:spcAft>
                <a:spcPts val="0"/>
              </a:spcAft>
              <a:buSzPts val="1600"/>
              <a:buFont typeface="Inter Medium"/>
              <a:buChar char="●"/>
              <a:defRPr sz="1600">
                <a:latin typeface="Inter Medium"/>
                <a:ea typeface="Inter Medium"/>
                <a:cs typeface="Inter Medium"/>
                <a:sym typeface="Inter Medium"/>
              </a:defRPr>
            </a:lvl4pPr>
            <a:lvl5pPr indent="-330200" lvl="4" marL="2286000">
              <a:spcBef>
                <a:spcPts val="0"/>
              </a:spcBef>
              <a:spcAft>
                <a:spcPts val="0"/>
              </a:spcAft>
              <a:buSzPts val="1600"/>
              <a:buFont typeface="Inter Medium"/>
              <a:buChar char="○"/>
              <a:defRPr sz="1600">
                <a:latin typeface="Inter Medium"/>
                <a:ea typeface="Inter Medium"/>
                <a:cs typeface="Inter Medium"/>
                <a:sym typeface="Inter Medium"/>
              </a:defRPr>
            </a:lvl5pPr>
            <a:lvl6pPr indent="-330200" lvl="5" marL="2743200">
              <a:spcBef>
                <a:spcPts val="0"/>
              </a:spcBef>
              <a:spcAft>
                <a:spcPts val="0"/>
              </a:spcAft>
              <a:buSzPts val="1600"/>
              <a:buFont typeface="Inter Medium"/>
              <a:buChar char="■"/>
              <a:defRPr sz="1600">
                <a:latin typeface="Inter Medium"/>
                <a:ea typeface="Inter Medium"/>
                <a:cs typeface="Inter Medium"/>
                <a:sym typeface="Inter Medium"/>
              </a:defRPr>
            </a:lvl6pPr>
            <a:lvl7pPr indent="-330200" lvl="6" marL="3200400">
              <a:spcBef>
                <a:spcPts val="0"/>
              </a:spcBef>
              <a:spcAft>
                <a:spcPts val="0"/>
              </a:spcAft>
              <a:buSzPts val="1600"/>
              <a:buFont typeface="Inter Medium"/>
              <a:buChar char="●"/>
              <a:defRPr sz="1600">
                <a:latin typeface="Inter Medium"/>
                <a:ea typeface="Inter Medium"/>
                <a:cs typeface="Inter Medium"/>
                <a:sym typeface="Inter Medium"/>
              </a:defRPr>
            </a:lvl7pPr>
            <a:lvl8pPr indent="-330200" lvl="7" marL="3657600">
              <a:spcBef>
                <a:spcPts val="0"/>
              </a:spcBef>
              <a:spcAft>
                <a:spcPts val="0"/>
              </a:spcAft>
              <a:buSzPts val="1600"/>
              <a:buFont typeface="Inter Medium"/>
              <a:buChar char="○"/>
              <a:defRPr sz="1600">
                <a:latin typeface="Inter Medium"/>
                <a:ea typeface="Inter Medium"/>
                <a:cs typeface="Inter Medium"/>
                <a:sym typeface="Inter Medium"/>
              </a:defRPr>
            </a:lvl8pPr>
            <a:lvl9pPr indent="-330200" lvl="8" marL="4114800">
              <a:spcBef>
                <a:spcPts val="0"/>
              </a:spcBef>
              <a:spcAft>
                <a:spcPts val="0"/>
              </a:spcAft>
              <a:buSzPts val="1600"/>
              <a:buFont typeface="Inter Medium"/>
              <a:buChar char="■"/>
              <a:defRPr sz="1600">
                <a:latin typeface="Inter Medium"/>
                <a:ea typeface="Inter Medium"/>
                <a:cs typeface="Inter Medium"/>
                <a:sym typeface="Inter Medium"/>
              </a:defRPr>
            </a:lvl9pPr>
          </a:lstStyle>
          <a:p/>
        </p:txBody>
      </p:sp>
      <p:sp>
        <p:nvSpPr>
          <p:cNvPr id="81" name="Google Shape;81;p18"/>
          <p:cNvSpPr txBox="1"/>
          <p:nvPr>
            <p:ph idx="4" type="title"/>
          </p:nvPr>
        </p:nvSpPr>
        <p:spPr>
          <a:xfrm>
            <a:off x="226525" y="571800"/>
            <a:ext cx="52614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tx">
  <p:cSld name="TITLE_AND_BODY">
    <p:bg>
      <p:bgPr>
        <a:solidFill>
          <a:schemeClr val="dk1"/>
        </a:solidFill>
      </p:bgPr>
    </p:bg>
    <p:spTree>
      <p:nvGrpSpPr>
        <p:cNvPr id="82" name="Shape 82"/>
        <p:cNvGrpSpPr/>
        <p:nvPr/>
      </p:nvGrpSpPr>
      <p:grpSpPr>
        <a:xfrm>
          <a:off x="0" y="0"/>
          <a:ext cx="0" cy="0"/>
          <a:chOff x="0" y="0"/>
          <a:chExt cx="0" cy="0"/>
        </a:xfrm>
      </p:grpSpPr>
      <p:sp>
        <p:nvSpPr>
          <p:cNvPr id="83" name="Google Shape;8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9"/>
          <p:cNvSpPr txBox="1"/>
          <p:nvPr>
            <p:ph type="title"/>
          </p:nvPr>
        </p:nvSpPr>
        <p:spPr>
          <a:xfrm>
            <a:off x="226525" y="2581610"/>
            <a:ext cx="8691000" cy="23748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7300"/>
              <a:buNone/>
              <a:defRPr sz="7300">
                <a:solidFill>
                  <a:schemeClr val="lt1"/>
                </a:solidFill>
              </a:defRPr>
            </a:lvl1pPr>
            <a:lvl2pPr lvl="1">
              <a:lnSpc>
                <a:spcPct val="80000"/>
              </a:lnSpc>
              <a:spcBef>
                <a:spcPts val="0"/>
              </a:spcBef>
              <a:spcAft>
                <a:spcPts val="0"/>
              </a:spcAft>
              <a:buSzPts val="2800"/>
              <a:buNone/>
              <a:defRPr/>
            </a:lvl2pPr>
            <a:lvl3pPr lvl="2">
              <a:lnSpc>
                <a:spcPct val="80000"/>
              </a:lnSpc>
              <a:spcBef>
                <a:spcPts val="0"/>
              </a:spcBef>
              <a:spcAft>
                <a:spcPts val="0"/>
              </a:spcAft>
              <a:buSzPts val="2800"/>
              <a:buNone/>
              <a:defRPr/>
            </a:lvl3pPr>
            <a:lvl4pPr lvl="3">
              <a:lnSpc>
                <a:spcPct val="80000"/>
              </a:lnSpc>
              <a:spcBef>
                <a:spcPts val="0"/>
              </a:spcBef>
              <a:spcAft>
                <a:spcPts val="0"/>
              </a:spcAft>
              <a:buSzPts val="2800"/>
              <a:buNone/>
              <a:defRPr/>
            </a:lvl4pPr>
            <a:lvl5pPr lvl="4">
              <a:lnSpc>
                <a:spcPct val="80000"/>
              </a:lnSpc>
              <a:spcBef>
                <a:spcPts val="0"/>
              </a:spcBef>
              <a:spcAft>
                <a:spcPts val="0"/>
              </a:spcAft>
              <a:buSzPts val="2800"/>
              <a:buNone/>
              <a:defRPr/>
            </a:lvl5pPr>
            <a:lvl6pPr lvl="5">
              <a:lnSpc>
                <a:spcPct val="80000"/>
              </a:lnSpc>
              <a:spcBef>
                <a:spcPts val="0"/>
              </a:spcBef>
              <a:spcAft>
                <a:spcPts val="0"/>
              </a:spcAft>
              <a:buSzPts val="2800"/>
              <a:buNone/>
              <a:defRPr/>
            </a:lvl6pPr>
            <a:lvl7pPr lvl="6">
              <a:lnSpc>
                <a:spcPct val="80000"/>
              </a:lnSpc>
              <a:spcBef>
                <a:spcPts val="0"/>
              </a:spcBef>
              <a:spcAft>
                <a:spcPts val="0"/>
              </a:spcAft>
              <a:buSzPts val="2800"/>
              <a:buNone/>
              <a:defRPr/>
            </a:lvl7pPr>
            <a:lvl8pPr lvl="7">
              <a:lnSpc>
                <a:spcPct val="80000"/>
              </a:lnSpc>
              <a:spcBef>
                <a:spcPts val="0"/>
              </a:spcBef>
              <a:spcAft>
                <a:spcPts val="0"/>
              </a:spcAft>
              <a:buSzPts val="2800"/>
              <a:buNone/>
              <a:defRPr/>
            </a:lvl8pPr>
            <a:lvl9pPr lvl="8">
              <a:lnSpc>
                <a:spcPct val="8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2">
    <p:bg>
      <p:bgPr>
        <a:solidFill>
          <a:schemeClr val="lt1"/>
        </a:solidFill>
      </p:bgPr>
    </p:bg>
    <p:spTree>
      <p:nvGrpSpPr>
        <p:cNvPr id="85" name="Shape 85"/>
        <p:cNvGrpSpPr/>
        <p:nvPr/>
      </p:nvGrpSpPr>
      <p:grpSpPr>
        <a:xfrm>
          <a:off x="0" y="0"/>
          <a:ext cx="0" cy="0"/>
          <a:chOff x="0" y="0"/>
          <a:chExt cx="0" cy="0"/>
        </a:xfrm>
      </p:grpSpPr>
      <p:sp>
        <p:nvSpPr>
          <p:cNvPr id="86" name="Google Shape;8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7" name="Google Shape;87;p20"/>
          <p:cNvSpPr txBox="1"/>
          <p:nvPr>
            <p:ph type="title"/>
          </p:nvPr>
        </p:nvSpPr>
        <p:spPr>
          <a:xfrm>
            <a:off x="226525" y="248960"/>
            <a:ext cx="8691000" cy="2374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lnSpc>
                <a:spcPct val="80000"/>
              </a:lnSpc>
              <a:spcBef>
                <a:spcPts val="0"/>
              </a:spcBef>
              <a:spcAft>
                <a:spcPts val="0"/>
              </a:spcAft>
              <a:buSzPts val="2800"/>
              <a:buNone/>
              <a:defRPr/>
            </a:lvl2pPr>
            <a:lvl3pPr lvl="2">
              <a:lnSpc>
                <a:spcPct val="80000"/>
              </a:lnSpc>
              <a:spcBef>
                <a:spcPts val="0"/>
              </a:spcBef>
              <a:spcAft>
                <a:spcPts val="0"/>
              </a:spcAft>
              <a:buSzPts val="2800"/>
              <a:buNone/>
              <a:defRPr/>
            </a:lvl3pPr>
            <a:lvl4pPr lvl="3">
              <a:lnSpc>
                <a:spcPct val="80000"/>
              </a:lnSpc>
              <a:spcBef>
                <a:spcPts val="0"/>
              </a:spcBef>
              <a:spcAft>
                <a:spcPts val="0"/>
              </a:spcAft>
              <a:buSzPts val="2800"/>
              <a:buNone/>
              <a:defRPr/>
            </a:lvl4pPr>
            <a:lvl5pPr lvl="4">
              <a:lnSpc>
                <a:spcPct val="80000"/>
              </a:lnSpc>
              <a:spcBef>
                <a:spcPts val="0"/>
              </a:spcBef>
              <a:spcAft>
                <a:spcPts val="0"/>
              </a:spcAft>
              <a:buSzPts val="2800"/>
              <a:buNone/>
              <a:defRPr/>
            </a:lvl5pPr>
            <a:lvl6pPr lvl="5">
              <a:lnSpc>
                <a:spcPct val="80000"/>
              </a:lnSpc>
              <a:spcBef>
                <a:spcPts val="0"/>
              </a:spcBef>
              <a:spcAft>
                <a:spcPts val="0"/>
              </a:spcAft>
              <a:buSzPts val="2800"/>
              <a:buNone/>
              <a:defRPr/>
            </a:lvl6pPr>
            <a:lvl7pPr lvl="6">
              <a:lnSpc>
                <a:spcPct val="80000"/>
              </a:lnSpc>
              <a:spcBef>
                <a:spcPts val="0"/>
              </a:spcBef>
              <a:spcAft>
                <a:spcPts val="0"/>
              </a:spcAft>
              <a:buSzPts val="2800"/>
              <a:buNone/>
              <a:defRPr/>
            </a:lvl7pPr>
            <a:lvl8pPr lvl="7">
              <a:lnSpc>
                <a:spcPct val="80000"/>
              </a:lnSpc>
              <a:spcBef>
                <a:spcPts val="0"/>
              </a:spcBef>
              <a:spcAft>
                <a:spcPts val="0"/>
              </a:spcAft>
              <a:buSzPts val="2800"/>
              <a:buNone/>
              <a:defRPr/>
            </a:lvl8pPr>
            <a:lvl9pPr lvl="8">
              <a:lnSpc>
                <a:spcPct val="80000"/>
              </a:lnSpc>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TITLE_AND_BODY_1">
    <p:bg>
      <p:bgPr>
        <a:solidFill>
          <a:schemeClr val="dk1"/>
        </a:solidFill>
      </p:bgPr>
    </p:bg>
    <p:spTree>
      <p:nvGrpSpPr>
        <p:cNvPr id="88" name="Shape 88"/>
        <p:cNvGrpSpPr/>
        <p:nvPr/>
      </p:nvGrpSpPr>
      <p:grpSpPr>
        <a:xfrm>
          <a:off x="0" y="0"/>
          <a:ext cx="0" cy="0"/>
          <a:chOff x="0" y="0"/>
          <a:chExt cx="0" cy="0"/>
        </a:xfrm>
      </p:grpSpPr>
      <p:sp>
        <p:nvSpPr>
          <p:cNvPr id="89" name="Google Shape;8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0" name="Google Shape;90;p21"/>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
              <a:buNone/>
              <a:defRPr b="0" sz="6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91" name="Google Shape;91;p21"/>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92" name="Google Shape;92;p21"/>
          <p:cNvSpPr txBox="1"/>
          <p:nvPr>
            <p:ph idx="1" type="body"/>
          </p:nvPr>
        </p:nvSpPr>
        <p:spPr>
          <a:xfrm>
            <a:off x="246325" y="2591450"/>
            <a:ext cx="758700" cy="23649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
        <p:nvSpPr>
          <p:cNvPr id="93" name="Google Shape;93;p21"/>
          <p:cNvSpPr txBox="1"/>
          <p:nvPr>
            <p:ph idx="3" type="body"/>
          </p:nvPr>
        </p:nvSpPr>
        <p:spPr>
          <a:xfrm>
            <a:off x="1077200" y="2591450"/>
            <a:ext cx="7804500" cy="23649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hree storyboards" type="twoColTx">
  <p:cSld name="TITLE_AND_TWO_COLUMNS">
    <p:bg>
      <p:bgPr>
        <a:solidFill>
          <a:schemeClr val="dk1"/>
        </a:solidFill>
      </p:bgPr>
    </p:bg>
    <p:spTree>
      <p:nvGrpSpPr>
        <p:cNvPr id="94" name="Shape 94"/>
        <p:cNvGrpSpPr/>
        <p:nvPr/>
      </p:nvGrpSpPr>
      <p:grpSpPr>
        <a:xfrm>
          <a:off x="0" y="0"/>
          <a:ext cx="0" cy="0"/>
          <a:chOff x="0" y="0"/>
          <a:chExt cx="0" cy="0"/>
        </a:xfrm>
      </p:grpSpPr>
      <p:sp>
        <p:nvSpPr>
          <p:cNvPr id="95" name="Google Shape;95;p22"/>
          <p:cNvSpPr/>
          <p:nvPr>
            <p:ph idx="2" type="pic"/>
          </p:nvPr>
        </p:nvSpPr>
        <p:spPr>
          <a:xfrm>
            <a:off x="-5225" y="709575"/>
            <a:ext cx="3048600" cy="2805300"/>
          </a:xfrm>
          <a:prstGeom prst="rect">
            <a:avLst/>
          </a:prstGeom>
          <a:noFill/>
          <a:ln>
            <a:noFill/>
          </a:ln>
        </p:spPr>
      </p:sp>
      <p:sp>
        <p:nvSpPr>
          <p:cNvPr id="96" name="Google Shape;96;p22"/>
          <p:cNvSpPr txBox="1"/>
          <p:nvPr>
            <p:ph type="title"/>
          </p:nvPr>
        </p:nvSpPr>
        <p:spPr>
          <a:xfrm>
            <a:off x="1569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97" name="Google Shape;97;p22"/>
          <p:cNvSpPr txBox="1"/>
          <p:nvPr>
            <p:ph idx="1" type="body"/>
          </p:nvPr>
        </p:nvSpPr>
        <p:spPr>
          <a:xfrm>
            <a:off x="1569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98" name="Google Shape;9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9" name="Google Shape;99;p22"/>
          <p:cNvSpPr txBox="1"/>
          <p:nvPr>
            <p:ph idx="3" type="title"/>
          </p:nvPr>
        </p:nvSpPr>
        <p:spPr>
          <a:xfrm>
            <a:off x="32086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100" name="Google Shape;100;p22"/>
          <p:cNvSpPr txBox="1"/>
          <p:nvPr>
            <p:ph idx="4" type="body"/>
          </p:nvPr>
        </p:nvSpPr>
        <p:spPr>
          <a:xfrm>
            <a:off x="32086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101" name="Google Shape;101;p22"/>
          <p:cNvSpPr txBox="1"/>
          <p:nvPr>
            <p:ph idx="5" type="title"/>
          </p:nvPr>
        </p:nvSpPr>
        <p:spPr>
          <a:xfrm>
            <a:off x="62689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102" name="Google Shape;102;p22"/>
          <p:cNvSpPr txBox="1"/>
          <p:nvPr>
            <p:ph idx="6" type="body"/>
          </p:nvPr>
        </p:nvSpPr>
        <p:spPr>
          <a:xfrm>
            <a:off x="62689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103" name="Google Shape;103;p22"/>
          <p:cNvSpPr/>
          <p:nvPr>
            <p:ph idx="7" type="pic"/>
          </p:nvPr>
        </p:nvSpPr>
        <p:spPr>
          <a:xfrm>
            <a:off x="3053763" y="709575"/>
            <a:ext cx="3031800" cy="2805300"/>
          </a:xfrm>
          <a:prstGeom prst="rect">
            <a:avLst/>
          </a:prstGeom>
          <a:noFill/>
          <a:ln>
            <a:noFill/>
          </a:ln>
        </p:spPr>
      </p:sp>
      <p:sp>
        <p:nvSpPr>
          <p:cNvPr id="104" name="Google Shape;104;p22"/>
          <p:cNvSpPr/>
          <p:nvPr>
            <p:ph idx="8" type="pic"/>
          </p:nvPr>
        </p:nvSpPr>
        <p:spPr>
          <a:xfrm>
            <a:off x="6095475" y="709575"/>
            <a:ext cx="3048600" cy="2805300"/>
          </a:xfrm>
          <a:prstGeom prst="rect">
            <a:avLst/>
          </a:prstGeom>
          <a:noFill/>
          <a:ln>
            <a:noFill/>
          </a:ln>
        </p:spPr>
      </p:sp>
      <p:cxnSp>
        <p:nvCxnSpPr>
          <p:cNvPr id="105" name="Google Shape;105;p22"/>
          <p:cNvCxnSpPr/>
          <p:nvPr/>
        </p:nvCxnSpPr>
        <p:spPr>
          <a:xfrm>
            <a:off x="3048525" y="703650"/>
            <a:ext cx="0" cy="4448700"/>
          </a:xfrm>
          <a:prstGeom prst="straightConnector1">
            <a:avLst/>
          </a:prstGeom>
          <a:noFill/>
          <a:ln cap="flat" cmpd="sng" w="9525">
            <a:solidFill>
              <a:schemeClr val="lt1"/>
            </a:solidFill>
            <a:prstDash val="solid"/>
            <a:round/>
            <a:headEnd len="med" w="med" type="none"/>
            <a:tailEnd len="med" w="med" type="none"/>
          </a:ln>
        </p:spPr>
      </p:cxnSp>
      <p:cxnSp>
        <p:nvCxnSpPr>
          <p:cNvPr id="106" name="Google Shape;106;p22"/>
          <p:cNvCxnSpPr/>
          <p:nvPr/>
        </p:nvCxnSpPr>
        <p:spPr>
          <a:xfrm>
            <a:off x="6090575" y="703650"/>
            <a:ext cx="0" cy="4448700"/>
          </a:xfrm>
          <a:prstGeom prst="straightConnector1">
            <a:avLst/>
          </a:prstGeom>
          <a:noFill/>
          <a:ln cap="flat" cmpd="sng" w="9525">
            <a:solidFill>
              <a:schemeClr val="lt1"/>
            </a:solidFill>
            <a:prstDash val="solid"/>
            <a:round/>
            <a:headEnd len="med" w="med" type="none"/>
            <a:tailEnd len="med" w="med" type="none"/>
          </a:ln>
        </p:spPr>
      </p:cxnSp>
      <p:cxnSp>
        <p:nvCxnSpPr>
          <p:cNvPr id="107" name="Google Shape;107;p22"/>
          <p:cNvCxnSpPr/>
          <p:nvPr/>
        </p:nvCxnSpPr>
        <p:spPr>
          <a:xfrm rot="10800000">
            <a:off x="0" y="3520200"/>
            <a:ext cx="9152400" cy="0"/>
          </a:xfrm>
          <a:prstGeom prst="straightConnector1">
            <a:avLst/>
          </a:prstGeom>
          <a:noFill/>
          <a:ln cap="flat" cmpd="sng" w="9525">
            <a:solidFill>
              <a:schemeClr val="lt1"/>
            </a:solidFill>
            <a:prstDash val="solid"/>
            <a:round/>
            <a:headEnd len="med" w="med" type="none"/>
            <a:tailEnd len="med" w="med" type="none"/>
          </a:ln>
        </p:spPr>
      </p:cxnSp>
      <p:cxnSp>
        <p:nvCxnSpPr>
          <p:cNvPr id="108" name="Google Shape;108;p22"/>
          <p:cNvCxnSpPr/>
          <p:nvPr/>
        </p:nvCxnSpPr>
        <p:spPr>
          <a:xfrm rot="10800000">
            <a:off x="0" y="704725"/>
            <a:ext cx="9152400" cy="0"/>
          </a:xfrm>
          <a:prstGeom prst="straightConnector1">
            <a:avLst/>
          </a:prstGeom>
          <a:noFill/>
          <a:ln cap="flat" cmpd="sng" w="9525">
            <a:solidFill>
              <a:schemeClr val="lt1"/>
            </a:solidFill>
            <a:prstDash val="solid"/>
            <a:round/>
            <a:headEnd len="med" w="med" type="none"/>
            <a:tailEnd len="med" w="med" type="none"/>
          </a:ln>
        </p:spPr>
      </p:cxnSp>
      <p:sp>
        <p:nvSpPr>
          <p:cNvPr id="109" name="Google Shape;109;p22"/>
          <p:cNvSpPr txBox="1"/>
          <p:nvPr>
            <p:ph idx="9"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TITLE_AND_TWO_COLUMNS_1">
    <p:bg>
      <p:bgPr>
        <a:solidFill>
          <a:schemeClr val="dk1"/>
        </a:solidFill>
      </p:bgPr>
    </p:bg>
    <p:spTree>
      <p:nvGrpSpPr>
        <p:cNvPr id="110" name="Shape 110"/>
        <p:cNvGrpSpPr/>
        <p:nvPr/>
      </p:nvGrpSpPr>
      <p:grpSpPr>
        <a:xfrm>
          <a:off x="0" y="0"/>
          <a:ext cx="0" cy="0"/>
          <a:chOff x="0" y="0"/>
          <a:chExt cx="0" cy="0"/>
        </a:xfrm>
      </p:grpSpPr>
      <p:sp>
        <p:nvSpPr>
          <p:cNvPr id="111" name="Google Shape;111;p23"/>
          <p:cNvSpPr/>
          <p:nvPr>
            <p:ph idx="2" type="pic"/>
          </p:nvPr>
        </p:nvSpPr>
        <p:spPr>
          <a:xfrm>
            <a:off x="-5225" y="709575"/>
            <a:ext cx="3048600" cy="1468500"/>
          </a:xfrm>
          <a:prstGeom prst="rect">
            <a:avLst/>
          </a:prstGeom>
          <a:noFill/>
          <a:ln>
            <a:noFill/>
          </a:ln>
        </p:spPr>
      </p:sp>
      <p:sp>
        <p:nvSpPr>
          <p:cNvPr id="112" name="Google Shape;112;p23"/>
          <p:cNvSpPr/>
          <p:nvPr>
            <p:ph idx="3" type="pic"/>
          </p:nvPr>
        </p:nvSpPr>
        <p:spPr>
          <a:xfrm>
            <a:off x="3053763" y="709575"/>
            <a:ext cx="3031800" cy="1468500"/>
          </a:xfrm>
          <a:prstGeom prst="rect">
            <a:avLst/>
          </a:prstGeom>
          <a:noFill/>
          <a:ln>
            <a:noFill/>
          </a:ln>
        </p:spPr>
      </p:sp>
      <p:sp>
        <p:nvSpPr>
          <p:cNvPr id="113" name="Google Shape;113;p23"/>
          <p:cNvSpPr/>
          <p:nvPr>
            <p:ph idx="4" type="pic"/>
          </p:nvPr>
        </p:nvSpPr>
        <p:spPr>
          <a:xfrm>
            <a:off x="6095475" y="709575"/>
            <a:ext cx="3048600" cy="1468500"/>
          </a:xfrm>
          <a:prstGeom prst="rect">
            <a:avLst/>
          </a:prstGeom>
          <a:noFill/>
          <a:ln>
            <a:noFill/>
          </a:ln>
        </p:spPr>
      </p:sp>
      <p:cxnSp>
        <p:nvCxnSpPr>
          <p:cNvPr id="114" name="Google Shape;114;p23"/>
          <p:cNvCxnSpPr/>
          <p:nvPr/>
        </p:nvCxnSpPr>
        <p:spPr>
          <a:xfrm rot="10800000">
            <a:off x="0" y="704725"/>
            <a:ext cx="9152400" cy="0"/>
          </a:xfrm>
          <a:prstGeom prst="straightConnector1">
            <a:avLst/>
          </a:prstGeom>
          <a:noFill/>
          <a:ln cap="flat" cmpd="sng" w="9525">
            <a:solidFill>
              <a:schemeClr val="lt1"/>
            </a:solidFill>
            <a:prstDash val="solid"/>
            <a:round/>
            <a:headEnd len="med" w="med" type="none"/>
            <a:tailEnd len="med" w="med" type="none"/>
          </a:ln>
        </p:spPr>
      </p:cxnSp>
      <p:sp>
        <p:nvSpPr>
          <p:cNvPr id="115" name="Google Shape;115;p23"/>
          <p:cNvSpPr txBox="1"/>
          <p:nvPr>
            <p:ph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6" name="Google Shape;116;p23"/>
          <p:cNvSpPr/>
          <p:nvPr>
            <p:ph idx="5" type="pic"/>
          </p:nvPr>
        </p:nvSpPr>
        <p:spPr>
          <a:xfrm>
            <a:off x="-4975" y="2192221"/>
            <a:ext cx="3048600" cy="1468500"/>
          </a:xfrm>
          <a:prstGeom prst="rect">
            <a:avLst/>
          </a:prstGeom>
          <a:noFill/>
          <a:ln>
            <a:noFill/>
          </a:ln>
        </p:spPr>
      </p:sp>
      <p:sp>
        <p:nvSpPr>
          <p:cNvPr id="117" name="Google Shape;117;p23"/>
          <p:cNvSpPr/>
          <p:nvPr>
            <p:ph idx="6" type="pic"/>
          </p:nvPr>
        </p:nvSpPr>
        <p:spPr>
          <a:xfrm>
            <a:off x="3054013" y="2192221"/>
            <a:ext cx="3031800" cy="1468500"/>
          </a:xfrm>
          <a:prstGeom prst="rect">
            <a:avLst/>
          </a:prstGeom>
          <a:noFill/>
          <a:ln>
            <a:noFill/>
          </a:ln>
        </p:spPr>
      </p:sp>
      <p:sp>
        <p:nvSpPr>
          <p:cNvPr id="118" name="Google Shape;118;p23"/>
          <p:cNvSpPr/>
          <p:nvPr>
            <p:ph idx="7" type="pic"/>
          </p:nvPr>
        </p:nvSpPr>
        <p:spPr>
          <a:xfrm>
            <a:off x="6095725" y="2192221"/>
            <a:ext cx="3048600" cy="1468500"/>
          </a:xfrm>
          <a:prstGeom prst="rect">
            <a:avLst/>
          </a:prstGeom>
          <a:noFill/>
          <a:ln>
            <a:noFill/>
          </a:ln>
        </p:spPr>
      </p:sp>
      <p:sp>
        <p:nvSpPr>
          <p:cNvPr id="119" name="Google Shape;119;p23"/>
          <p:cNvSpPr/>
          <p:nvPr>
            <p:ph idx="8" type="pic"/>
          </p:nvPr>
        </p:nvSpPr>
        <p:spPr>
          <a:xfrm>
            <a:off x="-4975" y="3674873"/>
            <a:ext cx="3048600" cy="1468500"/>
          </a:xfrm>
          <a:prstGeom prst="rect">
            <a:avLst/>
          </a:prstGeom>
          <a:noFill/>
          <a:ln>
            <a:noFill/>
          </a:ln>
        </p:spPr>
      </p:sp>
      <p:sp>
        <p:nvSpPr>
          <p:cNvPr id="120" name="Google Shape;120;p23"/>
          <p:cNvSpPr/>
          <p:nvPr>
            <p:ph idx="9" type="pic"/>
          </p:nvPr>
        </p:nvSpPr>
        <p:spPr>
          <a:xfrm>
            <a:off x="3054013" y="3674873"/>
            <a:ext cx="3031800" cy="1468500"/>
          </a:xfrm>
          <a:prstGeom prst="rect">
            <a:avLst/>
          </a:prstGeom>
          <a:noFill/>
          <a:ln>
            <a:noFill/>
          </a:ln>
        </p:spPr>
      </p:sp>
      <p:sp>
        <p:nvSpPr>
          <p:cNvPr id="121" name="Google Shape;121;p23"/>
          <p:cNvSpPr/>
          <p:nvPr>
            <p:ph idx="13" type="pic"/>
          </p:nvPr>
        </p:nvSpPr>
        <p:spPr>
          <a:xfrm>
            <a:off x="6095725" y="3674873"/>
            <a:ext cx="3048600" cy="14685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type="titleOnly">
  <p:cSld name="TITLE_ONLY">
    <p:spTree>
      <p:nvGrpSpPr>
        <p:cNvPr id="122" name="Shape 122"/>
        <p:cNvGrpSpPr/>
        <p:nvPr/>
      </p:nvGrpSpPr>
      <p:grpSpPr>
        <a:xfrm>
          <a:off x="0" y="0"/>
          <a:ext cx="0" cy="0"/>
          <a:chOff x="0" y="0"/>
          <a:chExt cx="0" cy="0"/>
        </a:xfrm>
      </p:grpSpPr>
      <p:sp>
        <p:nvSpPr>
          <p:cNvPr id="123" name="Google Shape;12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4" name="Google Shape;124;p24"/>
          <p:cNvSpPr txBox="1"/>
          <p:nvPr>
            <p:ph idx="1" type="body"/>
          </p:nvPr>
        </p:nvSpPr>
        <p:spPr>
          <a:xfrm>
            <a:off x="226525" y="2995441"/>
            <a:ext cx="8673000" cy="19311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1pPr>
            <a:lvl2pPr indent="-412750" lvl="1" marL="914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2pPr>
            <a:lvl3pPr indent="-412750" lvl="2" marL="1371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3pPr>
            <a:lvl4pPr indent="-412750" lvl="3" marL="1828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4pPr>
            <a:lvl5pPr indent="-412750" lvl="4" marL="22860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5pPr>
            <a:lvl6pPr indent="-412750" lvl="5" marL="2743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6pPr>
            <a:lvl7pPr indent="-412750" lvl="6" marL="3200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7pPr>
            <a:lvl8pPr indent="-412750" lvl="7" marL="3657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8pPr>
            <a:lvl9pPr indent="-412750" lvl="8" marL="4114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point">
  <p:cSld name="TITLE_ONLY_1">
    <p:bg>
      <p:bgPr>
        <a:solidFill>
          <a:schemeClr val="dk1"/>
        </a:solidFill>
      </p:bgPr>
    </p:bg>
    <p:spTree>
      <p:nvGrpSpPr>
        <p:cNvPr id="125" name="Shape 125"/>
        <p:cNvGrpSpPr/>
        <p:nvPr/>
      </p:nvGrpSpPr>
      <p:grpSpPr>
        <a:xfrm>
          <a:off x="0" y="0"/>
          <a:ext cx="0" cy="0"/>
          <a:chOff x="0" y="0"/>
          <a:chExt cx="0" cy="0"/>
        </a:xfrm>
      </p:grpSpPr>
      <p:sp>
        <p:nvSpPr>
          <p:cNvPr id="126" name="Google Shape;126;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25"/>
          <p:cNvSpPr txBox="1"/>
          <p:nvPr>
            <p:ph idx="1" type="body"/>
          </p:nvPr>
        </p:nvSpPr>
        <p:spPr>
          <a:xfrm>
            <a:off x="226525" y="2995441"/>
            <a:ext cx="8673000" cy="19311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ONE_COLUMN_TEXT">
    <p:bg>
      <p:bgPr>
        <a:solidFill>
          <a:schemeClr val="dk1"/>
        </a:solidFill>
      </p:bgPr>
    </p:bg>
    <p:spTree>
      <p:nvGrpSpPr>
        <p:cNvPr id="128" name="Shape 128"/>
        <p:cNvGrpSpPr/>
        <p:nvPr/>
      </p:nvGrpSpPr>
      <p:grpSpPr>
        <a:xfrm>
          <a:off x="0" y="0"/>
          <a:ext cx="0" cy="0"/>
          <a:chOff x="0" y="0"/>
          <a:chExt cx="0" cy="0"/>
        </a:xfrm>
      </p:grpSpPr>
      <p:sp>
        <p:nvSpPr>
          <p:cNvPr id="129" name="Google Shape;129;p26"/>
          <p:cNvSpPr/>
          <p:nvPr>
            <p:ph idx="2" type="pic"/>
          </p:nvPr>
        </p:nvSpPr>
        <p:spPr>
          <a:xfrm>
            <a:off x="4576350" y="0"/>
            <a:ext cx="4567500" cy="5153700"/>
          </a:xfrm>
          <a:prstGeom prst="rect">
            <a:avLst/>
          </a:prstGeom>
          <a:noFill/>
          <a:ln cap="flat" cmpd="sng" w="9525">
            <a:solidFill>
              <a:schemeClr val="lt1"/>
            </a:solidFill>
            <a:prstDash val="solid"/>
            <a:round/>
            <a:headEnd len="sm" w="sm" type="none"/>
            <a:tailEnd len="sm" w="sm" type="none"/>
          </a:ln>
        </p:spPr>
      </p:sp>
      <p:sp>
        <p:nvSpPr>
          <p:cNvPr id="130" name="Google Shape;130;p26"/>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chemeClr val="lt1"/>
              </a:buClr>
              <a:buSzPts val="1600"/>
              <a:buChar char="●"/>
              <a:defRPr sz="1600">
                <a:solidFill>
                  <a:schemeClr val="lt1"/>
                </a:solidFill>
              </a:defRPr>
            </a:lvl1pPr>
            <a:lvl2pPr indent="-330200" lvl="1" marL="914400">
              <a:spcBef>
                <a:spcPts val="0"/>
              </a:spcBef>
              <a:spcAft>
                <a:spcPts val="0"/>
              </a:spcAft>
              <a:buClr>
                <a:schemeClr val="lt1"/>
              </a:buClr>
              <a:buSzPts val="1600"/>
              <a:buChar char="○"/>
              <a:defRPr sz="1600">
                <a:solidFill>
                  <a:schemeClr val="lt1"/>
                </a:solidFill>
              </a:defRPr>
            </a:lvl2pPr>
            <a:lvl3pPr indent="-330200" lvl="2" marL="1371600">
              <a:spcBef>
                <a:spcPts val="0"/>
              </a:spcBef>
              <a:spcAft>
                <a:spcPts val="0"/>
              </a:spcAft>
              <a:buClr>
                <a:schemeClr val="lt1"/>
              </a:buClr>
              <a:buSzPts val="1600"/>
              <a:buChar char="■"/>
              <a:defRPr sz="1600">
                <a:solidFill>
                  <a:schemeClr val="lt1"/>
                </a:solidFill>
              </a:defRPr>
            </a:lvl3pPr>
            <a:lvl4pPr indent="-330200" lvl="3" marL="1828800">
              <a:spcBef>
                <a:spcPts val="0"/>
              </a:spcBef>
              <a:spcAft>
                <a:spcPts val="0"/>
              </a:spcAft>
              <a:buClr>
                <a:schemeClr val="lt1"/>
              </a:buClr>
              <a:buSzPts val="1600"/>
              <a:buChar char="●"/>
              <a:defRPr sz="1600">
                <a:solidFill>
                  <a:schemeClr val="lt1"/>
                </a:solidFill>
              </a:defRPr>
            </a:lvl4pPr>
            <a:lvl5pPr indent="-330200" lvl="4" marL="2286000">
              <a:spcBef>
                <a:spcPts val="0"/>
              </a:spcBef>
              <a:spcAft>
                <a:spcPts val="0"/>
              </a:spcAft>
              <a:buClr>
                <a:schemeClr val="lt1"/>
              </a:buClr>
              <a:buSzPts val="1600"/>
              <a:buChar char="○"/>
              <a:defRPr sz="1600">
                <a:solidFill>
                  <a:schemeClr val="lt1"/>
                </a:solidFill>
              </a:defRPr>
            </a:lvl5pPr>
            <a:lvl6pPr indent="-330200" lvl="5" marL="2743200">
              <a:spcBef>
                <a:spcPts val="0"/>
              </a:spcBef>
              <a:spcAft>
                <a:spcPts val="0"/>
              </a:spcAft>
              <a:buClr>
                <a:schemeClr val="lt1"/>
              </a:buClr>
              <a:buSzPts val="1600"/>
              <a:buChar char="■"/>
              <a:defRPr sz="1600">
                <a:solidFill>
                  <a:schemeClr val="lt1"/>
                </a:solidFill>
              </a:defRPr>
            </a:lvl6pPr>
            <a:lvl7pPr indent="-330200" lvl="6" marL="3200400">
              <a:spcBef>
                <a:spcPts val="0"/>
              </a:spcBef>
              <a:spcAft>
                <a:spcPts val="0"/>
              </a:spcAft>
              <a:buClr>
                <a:schemeClr val="lt1"/>
              </a:buClr>
              <a:buSzPts val="1600"/>
              <a:buChar char="●"/>
              <a:defRPr sz="1600">
                <a:solidFill>
                  <a:schemeClr val="lt1"/>
                </a:solidFill>
              </a:defRPr>
            </a:lvl7pPr>
            <a:lvl8pPr indent="-330200" lvl="7" marL="3657600">
              <a:spcBef>
                <a:spcPts val="0"/>
              </a:spcBef>
              <a:spcAft>
                <a:spcPts val="0"/>
              </a:spcAft>
              <a:buClr>
                <a:schemeClr val="lt1"/>
              </a:buClr>
              <a:buSzPts val="1600"/>
              <a:buChar char="○"/>
              <a:defRPr sz="1600">
                <a:solidFill>
                  <a:schemeClr val="lt1"/>
                </a:solidFill>
              </a:defRPr>
            </a:lvl8pPr>
            <a:lvl9pPr indent="-330200" lvl="8" marL="4114800">
              <a:spcBef>
                <a:spcPts val="0"/>
              </a:spcBef>
              <a:spcAft>
                <a:spcPts val="0"/>
              </a:spcAft>
              <a:buClr>
                <a:schemeClr val="lt1"/>
              </a:buClr>
              <a:buSzPts val="1600"/>
              <a:buChar char="■"/>
              <a:defRPr sz="1600">
                <a:solidFill>
                  <a:schemeClr val="lt1"/>
                </a:solidFill>
              </a:defRPr>
            </a:lvl9pPr>
          </a:lstStyle>
          <a:p/>
        </p:txBody>
      </p:sp>
      <p:sp>
        <p:nvSpPr>
          <p:cNvPr id="131" name="Google Shape;131;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2" name="Google Shape;132;p26"/>
          <p:cNvSpPr txBox="1"/>
          <p:nvPr>
            <p:ph type="title"/>
          </p:nvPr>
        </p:nvSpPr>
        <p:spPr>
          <a:xfrm>
            <a:off x="226525" y="127109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2500"/>
              <a:buNone/>
              <a:defRPr sz="2500">
                <a:solidFill>
                  <a:schemeClr val="lt1"/>
                </a:solidFill>
              </a:defRPr>
            </a:lvl1pPr>
            <a:lvl2pPr lvl="1">
              <a:lnSpc>
                <a:spcPct val="80000"/>
              </a:lnSpc>
              <a:spcBef>
                <a:spcPts val="0"/>
              </a:spcBef>
              <a:spcAft>
                <a:spcPts val="0"/>
              </a:spcAft>
              <a:buClr>
                <a:schemeClr val="lt1"/>
              </a:buClr>
              <a:buSzPts val="2500"/>
              <a:buNone/>
              <a:defRPr sz="2500">
                <a:solidFill>
                  <a:schemeClr val="lt1"/>
                </a:solidFill>
              </a:defRPr>
            </a:lvl2pPr>
            <a:lvl3pPr lvl="2">
              <a:lnSpc>
                <a:spcPct val="80000"/>
              </a:lnSpc>
              <a:spcBef>
                <a:spcPts val="0"/>
              </a:spcBef>
              <a:spcAft>
                <a:spcPts val="0"/>
              </a:spcAft>
              <a:buClr>
                <a:schemeClr val="lt1"/>
              </a:buClr>
              <a:buSzPts val="2500"/>
              <a:buNone/>
              <a:defRPr sz="2500">
                <a:solidFill>
                  <a:schemeClr val="lt1"/>
                </a:solidFill>
              </a:defRPr>
            </a:lvl3pPr>
            <a:lvl4pPr lvl="3">
              <a:lnSpc>
                <a:spcPct val="80000"/>
              </a:lnSpc>
              <a:spcBef>
                <a:spcPts val="0"/>
              </a:spcBef>
              <a:spcAft>
                <a:spcPts val="0"/>
              </a:spcAft>
              <a:buClr>
                <a:schemeClr val="lt1"/>
              </a:buClr>
              <a:buSzPts val="2500"/>
              <a:buNone/>
              <a:defRPr sz="2500">
                <a:solidFill>
                  <a:schemeClr val="lt1"/>
                </a:solidFill>
              </a:defRPr>
            </a:lvl4pPr>
            <a:lvl5pPr lvl="4">
              <a:lnSpc>
                <a:spcPct val="80000"/>
              </a:lnSpc>
              <a:spcBef>
                <a:spcPts val="0"/>
              </a:spcBef>
              <a:spcAft>
                <a:spcPts val="0"/>
              </a:spcAft>
              <a:buClr>
                <a:schemeClr val="lt1"/>
              </a:buClr>
              <a:buSzPts val="2500"/>
              <a:buNone/>
              <a:defRPr sz="2500">
                <a:solidFill>
                  <a:schemeClr val="lt1"/>
                </a:solidFill>
              </a:defRPr>
            </a:lvl5pPr>
            <a:lvl6pPr lvl="5">
              <a:lnSpc>
                <a:spcPct val="80000"/>
              </a:lnSpc>
              <a:spcBef>
                <a:spcPts val="0"/>
              </a:spcBef>
              <a:spcAft>
                <a:spcPts val="0"/>
              </a:spcAft>
              <a:buClr>
                <a:schemeClr val="lt1"/>
              </a:buClr>
              <a:buSzPts val="2500"/>
              <a:buNone/>
              <a:defRPr sz="2500">
                <a:solidFill>
                  <a:schemeClr val="lt1"/>
                </a:solidFill>
              </a:defRPr>
            </a:lvl6pPr>
            <a:lvl7pPr lvl="6">
              <a:lnSpc>
                <a:spcPct val="80000"/>
              </a:lnSpc>
              <a:spcBef>
                <a:spcPts val="0"/>
              </a:spcBef>
              <a:spcAft>
                <a:spcPts val="0"/>
              </a:spcAft>
              <a:buClr>
                <a:schemeClr val="lt1"/>
              </a:buClr>
              <a:buSzPts val="2500"/>
              <a:buNone/>
              <a:defRPr sz="2500">
                <a:solidFill>
                  <a:schemeClr val="lt1"/>
                </a:solidFill>
              </a:defRPr>
            </a:lvl7pPr>
            <a:lvl8pPr lvl="7">
              <a:lnSpc>
                <a:spcPct val="80000"/>
              </a:lnSpc>
              <a:spcBef>
                <a:spcPts val="0"/>
              </a:spcBef>
              <a:spcAft>
                <a:spcPts val="0"/>
              </a:spcAft>
              <a:buClr>
                <a:schemeClr val="lt1"/>
              </a:buClr>
              <a:buSzPts val="2500"/>
              <a:buNone/>
              <a:defRPr sz="2500">
                <a:solidFill>
                  <a:schemeClr val="lt1"/>
                </a:solidFill>
              </a:defRPr>
            </a:lvl8pPr>
            <a:lvl9pPr lvl="8">
              <a:lnSpc>
                <a:spcPct val="80000"/>
              </a:lnSpc>
              <a:spcBef>
                <a:spcPts val="0"/>
              </a:spcBef>
              <a:spcAft>
                <a:spcPts val="0"/>
              </a:spcAft>
              <a:buClr>
                <a:schemeClr val="lt1"/>
              </a:buClr>
              <a:buSzPts val="2500"/>
              <a:buNone/>
              <a:defRPr sz="2500">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2">
  <p:cSld name="MAIN_POINT">
    <p:spTree>
      <p:nvGrpSpPr>
        <p:cNvPr id="133" name="Shape 133"/>
        <p:cNvGrpSpPr/>
        <p:nvPr/>
      </p:nvGrpSpPr>
      <p:grpSpPr>
        <a:xfrm>
          <a:off x="0" y="0"/>
          <a:ext cx="0" cy="0"/>
          <a:chOff x="0" y="0"/>
          <a:chExt cx="0" cy="0"/>
        </a:xfrm>
      </p:grpSpPr>
      <p:sp>
        <p:nvSpPr>
          <p:cNvPr id="134" name="Google Shape;13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27"/>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 name="Google Shape;136;p27"/>
          <p:cNvSpPr/>
          <p:nvPr>
            <p:ph idx="2" type="pic"/>
          </p:nvPr>
        </p:nvSpPr>
        <p:spPr>
          <a:xfrm>
            <a:off x="2315425" y="226625"/>
            <a:ext cx="3733800" cy="4690500"/>
          </a:xfrm>
          <a:prstGeom prst="rect">
            <a:avLst/>
          </a:prstGeom>
          <a:noFill/>
          <a:ln cap="flat" cmpd="sng" w="9525">
            <a:solidFill>
              <a:schemeClr val="dk1"/>
            </a:solidFill>
            <a:prstDash val="solid"/>
            <a:round/>
            <a:headEnd len="sm" w="sm" type="none"/>
            <a:tailEnd len="sm" w="sm" type="none"/>
          </a:ln>
        </p:spPr>
      </p:sp>
      <p:sp>
        <p:nvSpPr>
          <p:cNvPr id="137" name="Google Shape;137;p27"/>
          <p:cNvSpPr/>
          <p:nvPr>
            <p:ph idx="3" type="pic"/>
          </p:nvPr>
        </p:nvSpPr>
        <p:spPr>
          <a:xfrm>
            <a:off x="6255975" y="1391900"/>
            <a:ext cx="2661600" cy="2359500"/>
          </a:xfrm>
          <a:prstGeom prst="rect">
            <a:avLst/>
          </a:prstGeom>
          <a:noFill/>
          <a:ln cap="flat" cmpd="sng" w="9525">
            <a:solidFill>
              <a:schemeClr val="dk1"/>
            </a:solidFill>
            <a:prstDash val="solid"/>
            <a:round/>
            <a:headEnd len="sm" w="sm" type="none"/>
            <a:tailEnd len="sm" w="sm" type="none"/>
          </a:ln>
        </p:spPr>
      </p:sp>
      <p:sp>
        <p:nvSpPr>
          <p:cNvPr id="138" name="Google Shape;138;p27"/>
          <p:cNvSpPr txBox="1"/>
          <p:nvPr>
            <p:ph idx="4"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chart">
  <p:cSld name="SECTION_TITLE_AND_DESCRIPTION">
    <p:spTree>
      <p:nvGrpSpPr>
        <p:cNvPr id="139" name="Shape 139"/>
        <p:cNvGrpSpPr/>
        <p:nvPr/>
      </p:nvGrpSpPr>
      <p:grpSpPr>
        <a:xfrm>
          <a:off x="0" y="0"/>
          <a:ext cx="0" cy="0"/>
          <a:chOff x="0" y="0"/>
          <a:chExt cx="0" cy="0"/>
        </a:xfrm>
      </p:grpSpPr>
      <p:sp>
        <p:nvSpPr>
          <p:cNvPr id="140" name="Google Shape;140;p2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41" name="Google Shape;141;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2" name="Google Shape;142;p28"/>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3" name="Google Shape;143;p28"/>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144" name="Google Shape;144;p28"/>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45" name="Google Shape;145;p28"/>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one column text">
  <p:cSld name="SECTION_TITLE_AND_DESCRIPTION_1">
    <p:spTree>
      <p:nvGrpSpPr>
        <p:cNvPr id="146" name="Shape 146"/>
        <p:cNvGrpSpPr/>
        <p:nvPr/>
      </p:nvGrpSpPr>
      <p:grpSpPr>
        <a:xfrm>
          <a:off x="0" y="0"/>
          <a:ext cx="0" cy="0"/>
          <a:chOff x="0" y="0"/>
          <a:chExt cx="0" cy="0"/>
        </a:xfrm>
      </p:grpSpPr>
      <p:sp>
        <p:nvSpPr>
          <p:cNvPr id="147" name="Google Shape;147;p2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48" name="Google Shape;148;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49" name="Google Shape;149;p29"/>
          <p:cNvSpPr txBox="1"/>
          <p:nvPr>
            <p:ph type="title"/>
          </p:nvPr>
        </p:nvSpPr>
        <p:spPr>
          <a:xfrm>
            <a:off x="226525" y="69764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50" name="Google Shape;150;p29"/>
          <p:cNvSpPr txBox="1"/>
          <p:nvPr>
            <p:ph idx="1" type="body"/>
          </p:nvPr>
        </p:nvSpPr>
        <p:spPr>
          <a:xfrm>
            <a:off x="226525"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1" name="Google Shape;151;p29"/>
          <p:cNvSpPr txBox="1"/>
          <p:nvPr>
            <p:ph idx="2" type="subTitle"/>
          </p:nvPr>
        </p:nvSpPr>
        <p:spPr>
          <a:xfrm>
            <a:off x="226525"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SECTION_TITLE_AND_DESCRIPTION_1_1">
    <p:spTree>
      <p:nvGrpSpPr>
        <p:cNvPr id="152" name="Shape 152"/>
        <p:cNvGrpSpPr/>
        <p:nvPr/>
      </p:nvGrpSpPr>
      <p:grpSpPr>
        <a:xfrm>
          <a:off x="0" y="0"/>
          <a:ext cx="0" cy="0"/>
          <a:chOff x="0" y="0"/>
          <a:chExt cx="0" cy="0"/>
        </a:xfrm>
      </p:grpSpPr>
      <p:sp>
        <p:nvSpPr>
          <p:cNvPr id="153" name="Google Shape;153;p3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54" name="Google Shape;15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55" name="Google Shape;155;p30"/>
          <p:cNvSpPr txBox="1"/>
          <p:nvPr>
            <p:ph type="title"/>
          </p:nvPr>
        </p:nvSpPr>
        <p:spPr>
          <a:xfrm>
            <a:off x="226525" y="69764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56" name="Google Shape;156;p30"/>
          <p:cNvSpPr txBox="1"/>
          <p:nvPr>
            <p:ph idx="1" type="body"/>
          </p:nvPr>
        </p:nvSpPr>
        <p:spPr>
          <a:xfrm>
            <a:off x="226525"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7" name="Google Shape;157;p30"/>
          <p:cNvSpPr txBox="1"/>
          <p:nvPr>
            <p:ph idx="2" type="subTitle"/>
          </p:nvPr>
        </p:nvSpPr>
        <p:spPr>
          <a:xfrm>
            <a:off x="226525"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30"/>
          <p:cNvSpPr txBox="1"/>
          <p:nvPr>
            <p:ph idx="3" type="body"/>
          </p:nvPr>
        </p:nvSpPr>
        <p:spPr>
          <a:xfrm>
            <a:off x="4798500"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2"/>
              </a:buClr>
              <a:buSzPts val="1200"/>
              <a:buChar char="●"/>
              <a:defRPr sz="1200">
                <a:solidFill>
                  <a:schemeClr val="dk2"/>
                </a:solidFill>
              </a:defRPr>
            </a:lvl1pPr>
            <a:lvl2pPr indent="-304800" lvl="1" marL="914400">
              <a:spcBef>
                <a:spcPts val="0"/>
              </a:spcBef>
              <a:spcAft>
                <a:spcPts val="0"/>
              </a:spcAft>
              <a:buClr>
                <a:schemeClr val="dk2"/>
              </a:buClr>
              <a:buSzPts val="1200"/>
              <a:buChar char="○"/>
              <a:defRPr sz="1200">
                <a:solidFill>
                  <a:schemeClr val="dk2"/>
                </a:solidFill>
              </a:defRPr>
            </a:lvl2pPr>
            <a:lvl3pPr indent="-304800" lvl="2" marL="1371600">
              <a:spcBef>
                <a:spcPts val="0"/>
              </a:spcBef>
              <a:spcAft>
                <a:spcPts val="0"/>
              </a:spcAft>
              <a:buClr>
                <a:schemeClr val="dk2"/>
              </a:buClr>
              <a:buSzPts val="1200"/>
              <a:buChar char="■"/>
              <a:defRPr sz="1200">
                <a:solidFill>
                  <a:schemeClr val="dk2"/>
                </a:solidFill>
              </a:defRPr>
            </a:lvl3pPr>
            <a:lvl4pPr indent="-304800" lvl="3" marL="1828800">
              <a:spcBef>
                <a:spcPts val="0"/>
              </a:spcBef>
              <a:spcAft>
                <a:spcPts val="0"/>
              </a:spcAft>
              <a:buClr>
                <a:schemeClr val="dk2"/>
              </a:buClr>
              <a:buSzPts val="1200"/>
              <a:buChar char="●"/>
              <a:defRPr sz="1200">
                <a:solidFill>
                  <a:schemeClr val="dk2"/>
                </a:solidFill>
              </a:defRPr>
            </a:lvl4pPr>
            <a:lvl5pPr indent="-304800" lvl="4" marL="2286000">
              <a:spcBef>
                <a:spcPts val="0"/>
              </a:spcBef>
              <a:spcAft>
                <a:spcPts val="0"/>
              </a:spcAft>
              <a:buClr>
                <a:schemeClr val="dk2"/>
              </a:buClr>
              <a:buSzPts val="1200"/>
              <a:buChar char="○"/>
              <a:defRPr sz="1200">
                <a:solidFill>
                  <a:schemeClr val="dk2"/>
                </a:solidFill>
              </a:defRPr>
            </a:lvl5pPr>
            <a:lvl6pPr indent="-304800" lvl="5" marL="2743200">
              <a:spcBef>
                <a:spcPts val="0"/>
              </a:spcBef>
              <a:spcAft>
                <a:spcPts val="0"/>
              </a:spcAft>
              <a:buClr>
                <a:schemeClr val="dk2"/>
              </a:buClr>
              <a:buSzPts val="1200"/>
              <a:buChar char="■"/>
              <a:defRPr sz="1200">
                <a:solidFill>
                  <a:schemeClr val="dk2"/>
                </a:solidFill>
              </a:defRPr>
            </a:lvl6pPr>
            <a:lvl7pPr indent="-304800" lvl="6" marL="3200400">
              <a:spcBef>
                <a:spcPts val="0"/>
              </a:spcBef>
              <a:spcAft>
                <a:spcPts val="0"/>
              </a:spcAft>
              <a:buClr>
                <a:schemeClr val="dk2"/>
              </a:buClr>
              <a:buSzPts val="1200"/>
              <a:buChar char="●"/>
              <a:defRPr sz="1200">
                <a:solidFill>
                  <a:schemeClr val="dk2"/>
                </a:solidFill>
              </a:defRPr>
            </a:lvl7pPr>
            <a:lvl8pPr indent="-304800" lvl="7" marL="3657600">
              <a:spcBef>
                <a:spcPts val="0"/>
              </a:spcBef>
              <a:spcAft>
                <a:spcPts val="0"/>
              </a:spcAft>
              <a:buClr>
                <a:schemeClr val="dk2"/>
              </a:buClr>
              <a:buSzPts val="1200"/>
              <a:buChar char="○"/>
              <a:defRPr sz="1200">
                <a:solidFill>
                  <a:schemeClr val="dk2"/>
                </a:solidFill>
              </a:defRPr>
            </a:lvl8pPr>
            <a:lvl9pPr indent="-304800" lvl="8" marL="4114800">
              <a:spcBef>
                <a:spcPts val="0"/>
              </a:spcBef>
              <a:spcAft>
                <a:spcPts val="0"/>
              </a:spcAft>
              <a:buClr>
                <a:schemeClr val="dk2"/>
              </a:buClr>
              <a:buSzPts val="1200"/>
              <a:buChar char="■"/>
              <a:defRPr sz="1200">
                <a:solidFill>
                  <a:schemeClr val="dk2"/>
                </a:solidFill>
              </a:defRPr>
            </a:lvl9pPr>
          </a:lstStyle>
          <a:p/>
        </p:txBody>
      </p:sp>
      <p:sp>
        <p:nvSpPr>
          <p:cNvPr id="159" name="Google Shape;159;p30"/>
          <p:cNvSpPr txBox="1"/>
          <p:nvPr>
            <p:ph idx="4" type="subTitle"/>
          </p:nvPr>
        </p:nvSpPr>
        <p:spPr>
          <a:xfrm>
            <a:off x="4798500"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1800"/>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hree storyboards 2">
  <p:cSld name="CAPTION_ONLY">
    <p:bg>
      <p:bgPr>
        <a:solidFill>
          <a:schemeClr val="dk1"/>
        </a:solidFill>
      </p:bgPr>
    </p:bg>
    <p:spTree>
      <p:nvGrpSpPr>
        <p:cNvPr id="160" name="Shape 160"/>
        <p:cNvGrpSpPr/>
        <p:nvPr/>
      </p:nvGrpSpPr>
      <p:grpSpPr>
        <a:xfrm>
          <a:off x="0" y="0"/>
          <a:ext cx="0" cy="0"/>
          <a:chOff x="0" y="0"/>
          <a:chExt cx="0" cy="0"/>
        </a:xfrm>
      </p:grpSpPr>
      <p:sp>
        <p:nvSpPr>
          <p:cNvPr id="161" name="Google Shape;161;p31"/>
          <p:cNvSpPr/>
          <p:nvPr/>
        </p:nvSpPr>
        <p:spPr>
          <a:xfrm>
            <a:off x="0" y="4063950"/>
            <a:ext cx="30600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62" name="Google Shape;162;p31"/>
          <p:cNvSpPr/>
          <p:nvPr>
            <p:ph idx="2" type="pic"/>
          </p:nvPr>
        </p:nvSpPr>
        <p:spPr>
          <a:xfrm>
            <a:off x="0" y="709975"/>
            <a:ext cx="3043800" cy="3346500"/>
          </a:xfrm>
          <a:prstGeom prst="rect">
            <a:avLst/>
          </a:prstGeom>
          <a:noFill/>
          <a:ln>
            <a:noFill/>
          </a:ln>
        </p:spPr>
      </p:sp>
      <p:cxnSp>
        <p:nvCxnSpPr>
          <p:cNvPr id="163" name="Google Shape;163;p31"/>
          <p:cNvCxnSpPr/>
          <p:nvPr/>
        </p:nvCxnSpPr>
        <p:spPr>
          <a:xfrm>
            <a:off x="3048525" y="703650"/>
            <a:ext cx="0" cy="4448700"/>
          </a:xfrm>
          <a:prstGeom prst="straightConnector1">
            <a:avLst/>
          </a:prstGeom>
          <a:noFill/>
          <a:ln cap="flat" cmpd="sng" w="9525">
            <a:solidFill>
              <a:schemeClr val="dk1"/>
            </a:solidFill>
            <a:prstDash val="solid"/>
            <a:round/>
            <a:headEnd len="med" w="med" type="none"/>
            <a:tailEnd len="med" w="med" type="none"/>
          </a:ln>
        </p:spPr>
      </p:cxnSp>
      <p:cxnSp>
        <p:nvCxnSpPr>
          <p:cNvPr id="164" name="Google Shape;164;p31"/>
          <p:cNvCxnSpPr/>
          <p:nvPr/>
        </p:nvCxnSpPr>
        <p:spPr>
          <a:xfrm>
            <a:off x="6090575" y="703650"/>
            <a:ext cx="0" cy="4448700"/>
          </a:xfrm>
          <a:prstGeom prst="straightConnector1">
            <a:avLst/>
          </a:prstGeom>
          <a:noFill/>
          <a:ln cap="flat" cmpd="sng" w="9525">
            <a:solidFill>
              <a:schemeClr val="dk1"/>
            </a:solidFill>
            <a:prstDash val="solid"/>
            <a:round/>
            <a:headEnd len="med" w="med" type="none"/>
            <a:tailEnd len="med" w="med" type="none"/>
          </a:ln>
        </p:spPr>
      </p:cxnSp>
      <p:cxnSp>
        <p:nvCxnSpPr>
          <p:cNvPr id="165" name="Google Shape;165;p31"/>
          <p:cNvCxnSpPr/>
          <p:nvPr/>
        </p:nvCxnSpPr>
        <p:spPr>
          <a:xfrm rot="10800000">
            <a:off x="0" y="704725"/>
            <a:ext cx="9152400" cy="0"/>
          </a:xfrm>
          <a:prstGeom prst="straightConnector1">
            <a:avLst/>
          </a:prstGeom>
          <a:noFill/>
          <a:ln cap="flat" cmpd="sng" w="9525">
            <a:solidFill>
              <a:schemeClr val="dk1"/>
            </a:solidFill>
            <a:prstDash val="solid"/>
            <a:round/>
            <a:headEnd len="med" w="med" type="none"/>
            <a:tailEnd len="med" w="med" type="none"/>
          </a:ln>
        </p:spPr>
      </p:cxnSp>
      <p:sp>
        <p:nvSpPr>
          <p:cNvPr id="166" name="Google Shape;166;p31"/>
          <p:cNvSpPr txBox="1"/>
          <p:nvPr>
            <p:ph type="title"/>
          </p:nvPr>
        </p:nvSpPr>
        <p:spPr>
          <a:xfrm>
            <a:off x="161850" y="415644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67" name="Google Shape;167;p31"/>
          <p:cNvSpPr txBox="1"/>
          <p:nvPr>
            <p:ph idx="1" type="body"/>
          </p:nvPr>
        </p:nvSpPr>
        <p:spPr>
          <a:xfrm>
            <a:off x="161850" y="4626190"/>
            <a:ext cx="27267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sp>
        <p:nvSpPr>
          <p:cNvPr id="168" name="Google Shape;168;p31"/>
          <p:cNvSpPr/>
          <p:nvPr/>
        </p:nvSpPr>
        <p:spPr>
          <a:xfrm>
            <a:off x="6095725" y="4063950"/>
            <a:ext cx="30600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69" name="Google Shape;169;p31"/>
          <p:cNvSpPr/>
          <p:nvPr>
            <p:ph idx="3" type="pic"/>
          </p:nvPr>
        </p:nvSpPr>
        <p:spPr>
          <a:xfrm>
            <a:off x="6095725" y="709975"/>
            <a:ext cx="3043800" cy="3346500"/>
          </a:xfrm>
          <a:prstGeom prst="rect">
            <a:avLst/>
          </a:prstGeom>
          <a:noFill/>
          <a:ln>
            <a:noFill/>
          </a:ln>
        </p:spPr>
      </p:sp>
      <p:sp>
        <p:nvSpPr>
          <p:cNvPr id="170" name="Google Shape;170;p31"/>
          <p:cNvSpPr txBox="1"/>
          <p:nvPr>
            <p:ph idx="4" type="title"/>
          </p:nvPr>
        </p:nvSpPr>
        <p:spPr>
          <a:xfrm>
            <a:off x="6257575" y="415644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71" name="Google Shape;171;p31"/>
          <p:cNvSpPr txBox="1"/>
          <p:nvPr>
            <p:ph idx="5" type="body"/>
          </p:nvPr>
        </p:nvSpPr>
        <p:spPr>
          <a:xfrm>
            <a:off x="6257575" y="4626190"/>
            <a:ext cx="27267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sp>
        <p:nvSpPr>
          <p:cNvPr id="172" name="Google Shape;172;p31"/>
          <p:cNvSpPr/>
          <p:nvPr>
            <p:ph idx="6" type="pic"/>
          </p:nvPr>
        </p:nvSpPr>
        <p:spPr>
          <a:xfrm>
            <a:off x="3053900" y="1794150"/>
            <a:ext cx="3030600" cy="3349200"/>
          </a:xfrm>
          <a:prstGeom prst="rect">
            <a:avLst/>
          </a:prstGeom>
          <a:noFill/>
          <a:ln>
            <a:noFill/>
          </a:ln>
        </p:spPr>
      </p:sp>
      <p:sp>
        <p:nvSpPr>
          <p:cNvPr id="173" name="Google Shape;173;p31"/>
          <p:cNvSpPr/>
          <p:nvPr/>
        </p:nvSpPr>
        <p:spPr>
          <a:xfrm>
            <a:off x="3054250" y="709380"/>
            <a:ext cx="30306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74" name="Google Shape;174;p31"/>
          <p:cNvSpPr txBox="1"/>
          <p:nvPr>
            <p:ph idx="7" type="title"/>
          </p:nvPr>
        </p:nvSpPr>
        <p:spPr>
          <a:xfrm>
            <a:off x="3214545" y="801878"/>
            <a:ext cx="27006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75" name="Google Shape;175;p31"/>
          <p:cNvSpPr txBox="1"/>
          <p:nvPr>
            <p:ph idx="8" type="body"/>
          </p:nvPr>
        </p:nvSpPr>
        <p:spPr>
          <a:xfrm>
            <a:off x="3214545" y="1271620"/>
            <a:ext cx="27006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cxnSp>
        <p:nvCxnSpPr>
          <p:cNvPr id="176" name="Google Shape;176;p31"/>
          <p:cNvCxnSpPr/>
          <p:nvPr/>
        </p:nvCxnSpPr>
        <p:spPr>
          <a:xfrm rot="10800000">
            <a:off x="3049250" y="1791825"/>
            <a:ext cx="3041400" cy="0"/>
          </a:xfrm>
          <a:prstGeom prst="straightConnector1">
            <a:avLst/>
          </a:prstGeom>
          <a:noFill/>
          <a:ln cap="flat" cmpd="sng" w="9525">
            <a:solidFill>
              <a:schemeClr val="dk1"/>
            </a:solidFill>
            <a:prstDash val="solid"/>
            <a:round/>
            <a:headEnd len="med" w="med" type="none"/>
            <a:tailEnd len="med" w="med" type="none"/>
          </a:ln>
        </p:spPr>
      </p:cxnSp>
      <p:cxnSp>
        <p:nvCxnSpPr>
          <p:cNvPr id="177" name="Google Shape;177;p31"/>
          <p:cNvCxnSpPr/>
          <p:nvPr/>
        </p:nvCxnSpPr>
        <p:spPr>
          <a:xfrm rot="10800000">
            <a:off x="0" y="4061975"/>
            <a:ext cx="9152400" cy="0"/>
          </a:xfrm>
          <a:prstGeom prst="straightConnector1">
            <a:avLst/>
          </a:prstGeom>
          <a:noFill/>
          <a:ln cap="flat" cmpd="sng" w="9525">
            <a:solidFill>
              <a:schemeClr val="dk1"/>
            </a:solidFill>
            <a:prstDash val="solid"/>
            <a:round/>
            <a:headEnd len="med" w="med" type="none"/>
            <a:tailEnd len="med" w="med" type="none"/>
          </a:ln>
        </p:spPr>
      </p:cxnSp>
      <p:sp>
        <p:nvSpPr>
          <p:cNvPr id="178" name="Google Shape;178;p31"/>
          <p:cNvSpPr txBox="1"/>
          <p:nvPr>
            <p:ph idx="9" type="title"/>
          </p:nvPr>
        </p:nvSpPr>
        <p:spPr>
          <a:xfrm>
            <a:off x="2497875" y="145800"/>
            <a:ext cx="4791600" cy="466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with details">
  <p:cSld name="BIG_NUMBER">
    <p:bg>
      <p:bgPr>
        <a:solidFill>
          <a:schemeClr val="lt1"/>
        </a:solidFill>
      </p:bgPr>
    </p:bg>
    <p:spTree>
      <p:nvGrpSpPr>
        <p:cNvPr id="179" name="Shape 179"/>
        <p:cNvGrpSpPr/>
        <p:nvPr/>
      </p:nvGrpSpPr>
      <p:grpSpPr>
        <a:xfrm>
          <a:off x="0" y="0"/>
          <a:ext cx="0" cy="0"/>
          <a:chOff x="0" y="0"/>
          <a:chExt cx="0" cy="0"/>
        </a:xfrm>
      </p:grpSpPr>
      <p:sp>
        <p:nvSpPr>
          <p:cNvPr id="180" name="Google Shape;180;p32"/>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81" name="Google Shape;181;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2" name="Google Shape;182;p32"/>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3" name="Google Shape;183;p32"/>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184" name="Google Shape;184;p32"/>
          <p:cNvSpPr txBox="1"/>
          <p:nvPr>
            <p:ph idx="3" type="title"/>
          </p:nvPr>
        </p:nvSpPr>
        <p:spPr>
          <a:xfrm>
            <a:off x="4801800" y="16440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1"/>
              </a:buClr>
              <a:buSzPts val="2000"/>
              <a:buNone/>
              <a:defRPr sz="2000">
                <a:solidFill>
                  <a:schemeClr val="lt1"/>
                </a:solidFill>
              </a:defRPr>
            </a:lvl1pPr>
            <a:lvl2pPr lvl="1" algn="ctr">
              <a:lnSpc>
                <a:spcPct val="80000"/>
              </a:lnSpc>
              <a:spcBef>
                <a:spcPts val="0"/>
              </a:spcBef>
              <a:spcAft>
                <a:spcPts val="0"/>
              </a:spcAft>
              <a:buClr>
                <a:schemeClr val="lt1"/>
              </a:buClr>
              <a:buSzPts val="2000"/>
              <a:buNone/>
              <a:defRPr sz="2000">
                <a:solidFill>
                  <a:schemeClr val="lt1"/>
                </a:solidFill>
              </a:defRPr>
            </a:lvl2pPr>
            <a:lvl3pPr lvl="2" algn="ctr">
              <a:lnSpc>
                <a:spcPct val="80000"/>
              </a:lnSpc>
              <a:spcBef>
                <a:spcPts val="0"/>
              </a:spcBef>
              <a:spcAft>
                <a:spcPts val="0"/>
              </a:spcAft>
              <a:buClr>
                <a:schemeClr val="lt1"/>
              </a:buClr>
              <a:buSzPts val="2000"/>
              <a:buNone/>
              <a:defRPr sz="2000">
                <a:solidFill>
                  <a:schemeClr val="lt1"/>
                </a:solidFill>
              </a:defRPr>
            </a:lvl3pPr>
            <a:lvl4pPr lvl="3" algn="ctr">
              <a:lnSpc>
                <a:spcPct val="80000"/>
              </a:lnSpc>
              <a:spcBef>
                <a:spcPts val="0"/>
              </a:spcBef>
              <a:spcAft>
                <a:spcPts val="0"/>
              </a:spcAft>
              <a:buClr>
                <a:schemeClr val="lt1"/>
              </a:buClr>
              <a:buSzPts val="2000"/>
              <a:buNone/>
              <a:defRPr sz="2000">
                <a:solidFill>
                  <a:schemeClr val="lt1"/>
                </a:solidFill>
              </a:defRPr>
            </a:lvl4pPr>
            <a:lvl5pPr lvl="4" algn="ctr">
              <a:lnSpc>
                <a:spcPct val="80000"/>
              </a:lnSpc>
              <a:spcBef>
                <a:spcPts val="0"/>
              </a:spcBef>
              <a:spcAft>
                <a:spcPts val="0"/>
              </a:spcAft>
              <a:buClr>
                <a:schemeClr val="lt1"/>
              </a:buClr>
              <a:buSzPts val="2000"/>
              <a:buNone/>
              <a:defRPr sz="2000">
                <a:solidFill>
                  <a:schemeClr val="lt1"/>
                </a:solidFill>
              </a:defRPr>
            </a:lvl5pPr>
            <a:lvl6pPr lvl="5" algn="ctr">
              <a:lnSpc>
                <a:spcPct val="80000"/>
              </a:lnSpc>
              <a:spcBef>
                <a:spcPts val="0"/>
              </a:spcBef>
              <a:spcAft>
                <a:spcPts val="0"/>
              </a:spcAft>
              <a:buClr>
                <a:schemeClr val="lt1"/>
              </a:buClr>
              <a:buSzPts val="2000"/>
              <a:buNone/>
              <a:defRPr sz="2000">
                <a:solidFill>
                  <a:schemeClr val="lt1"/>
                </a:solidFill>
              </a:defRPr>
            </a:lvl6pPr>
            <a:lvl7pPr lvl="6" algn="ctr">
              <a:lnSpc>
                <a:spcPct val="80000"/>
              </a:lnSpc>
              <a:spcBef>
                <a:spcPts val="0"/>
              </a:spcBef>
              <a:spcAft>
                <a:spcPts val="0"/>
              </a:spcAft>
              <a:buClr>
                <a:schemeClr val="lt1"/>
              </a:buClr>
              <a:buSzPts val="2000"/>
              <a:buNone/>
              <a:defRPr sz="2000">
                <a:solidFill>
                  <a:schemeClr val="lt1"/>
                </a:solidFill>
              </a:defRPr>
            </a:lvl7pPr>
            <a:lvl8pPr lvl="7" algn="ctr">
              <a:lnSpc>
                <a:spcPct val="80000"/>
              </a:lnSpc>
              <a:spcBef>
                <a:spcPts val="0"/>
              </a:spcBef>
              <a:spcAft>
                <a:spcPts val="0"/>
              </a:spcAft>
              <a:buClr>
                <a:schemeClr val="lt1"/>
              </a:buClr>
              <a:buSzPts val="2000"/>
              <a:buNone/>
              <a:defRPr sz="2000">
                <a:solidFill>
                  <a:schemeClr val="lt1"/>
                </a:solidFill>
              </a:defRPr>
            </a:lvl8pPr>
            <a:lvl9pPr lvl="8" algn="ctr">
              <a:lnSpc>
                <a:spcPct val="80000"/>
              </a:lnSpc>
              <a:spcBef>
                <a:spcPts val="0"/>
              </a:spcBef>
              <a:spcAft>
                <a:spcPts val="0"/>
              </a:spcAft>
              <a:buClr>
                <a:schemeClr val="lt1"/>
              </a:buClr>
              <a:buSzPts val="2000"/>
              <a:buNone/>
              <a:defRPr sz="2000">
                <a:solidFill>
                  <a:schemeClr val="lt1"/>
                </a:solidFill>
              </a:defRPr>
            </a:lvl9pPr>
          </a:lstStyle>
          <a:p/>
        </p:txBody>
      </p:sp>
      <p:sp>
        <p:nvSpPr>
          <p:cNvPr id="185" name="Google Shape;185;p32"/>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Clr>
                <a:schemeClr val="lt1"/>
              </a:buClr>
              <a:buSzPts val="1600"/>
              <a:buChar char="●"/>
              <a:defRPr sz="1600">
                <a:solidFill>
                  <a:schemeClr val="lt1"/>
                </a:solidFill>
              </a:defRPr>
            </a:lvl1pPr>
            <a:lvl2pPr indent="-330200" lvl="1" marL="914400" algn="ctr">
              <a:spcBef>
                <a:spcPts val="0"/>
              </a:spcBef>
              <a:spcAft>
                <a:spcPts val="0"/>
              </a:spcAft>
              <a:buClr>
                <a:schemeClr val="lt1"/>
              </a:buClr>
              <a:buSzPts val="1600"/>
              <a:buChar char="○"/>
              <a:defRPr sz="1600">
                <a:solidFill>
                  <a:schemeClr val="lt1"/>
                </a:solidFill>
              </a:defRPr>
            </a:lvl2pPr>
            <a:lvl3pPr indent="-330200" lvl="2" marL="1371600" algn="ctr">
              <a:spcBef>
                <a:spcPts val="0"/>
              </a:spcBef>
              <a:spcAft>
                <a:spcPts val="0"/>
              </a:spcAft>
              <a:buClr>
                <a:schemeClr val="lt1"/>
              </a:buClr>
              <a:buSzPts val="1600"/>
              <a:buChar char="■"/>
              <a:defRPr sz="1600">
                <a:solidFill>
                  <a:schemeClr val="lt1"/>
                </a:solidFill>
              </a:defRPr>
            </a:lvl3pPr>
            <a:lvl4pPr indent="-330200" lvl="3" marL="1828800" algn="ctr">
              <a:spcBef>
                <a:spcPts val="0"/>
              </a:spcBef>
              <a:spcAft>
                <a:spcPts val="0"/>
              </a:spcAft>
              <a:buClr>
                <a:schemeClr val="lt1"/>
              </a:buClr>
              <a:buSzPts val="1600"/>
              <a:buChar char="●"/>
              <a:defRPr sz="1600">
                <a:solidFill>
                  <a:schemeClr val="lt1"/>
                </a:solidFill>
              </a:defRPr>
            </a:lvl4pPr>
            <a:lvl5pPr indent="-330200" lvl="4" marL="2286000" algn="ctr">
              <a:spcBef>
                <a:spcPts val="0"/>
              </a:spcBef>
              <a:spcAft>
                <a:spcPts val="0"/>
              </a:spcAft>
              <a:buClr>
                <a:schemeClr val="lt1"/>
              </a:buClr>
              <a:buSzPts val="1600"/>
              <a:buChar char="○"/>
              <a:defRPr sz="1600">
                <a:solidFill>
                  <a:schemeClr val="lt1"/>
                </a:solidFill>
              </a:defRPr>
            </a:lvl5pPr>
            <a:lvl6pPr indent="-330200" lvl="5" marL="2743200" algn="ctr">
              <a:spcBef>
                <a:spcPts val="0"/>
              </a:spcBef>
              <a:spcAft>
                <a:spcPts val="0"/>
              </a:spcAft>
              <a:buClr>
                <a:schemeClr val="lt1"/>
              </a:buClr>
              <a:buSzPts val="1600"/>
              <a:buChar char="■"/>
              <a:defRPr sz="1600">
                <a:solidFill>
                  <a:schemeClr val="lt1"/>
                </a:solidFill>
              </a:defRPr>
            </a:lvl6pPr>
            <a:lvl7pPr indent="-330200" lvl="6" marL="3200400" algn="ctr">
              <a:spcBef>
                <a:spcPts val="0"/>
              </a:spcBef>
              <a:spcAft>
                <a:spcPts val="0"/>
              </a:spcAft>
              <a:buClr>
                <a:schemeClr val="lt1"/>
              </a:buClr>
              <a:buSzPts val="1600"/>
              <a:buChar char="●"/>
              <a:defRPr sz="1600">
                <a:solidFill>
                  <a:schemeClr val="lt1"/>
                </a:solidFill>
              </a:defRPr>
            </a:lvl7pPr>
            <a:lvl8pPr indent="-330200" lvl="7" marL="3657600" algn="ctr">
              <a:spcBef>
                <a:spcPts val="0"/>
              </a:spcBef>
              <a:spcAft>
                <a:spcPts val="0"/>
              </a:spcAft>
              <a:buClr>
                <a:schemeClr val="lt1"/>
              </a:buClr>
              <a:buSzPts val="1600"/>
              <a:buChar char="○"/>
              <a:defRPr sz="1600">
                <a:solidFill>
                  <a:schemeClr val="lt1"/>
                </a:solidFill>
              </a:defRPr>
            </a:lvl8pPr>
            <a:lvl9pPr indent="-330200" lvl="8" marL="4114800" algn="ctr">
              <a:spcBef>
                <a:spcPts val="0"/>
              </a:spcBef>
              <a:spcAft>
                <a:spcPts val="0"/>
              </a:spcAft>
              <a:buClr>
                <a:schemeClr val="lt1"/>
              </a:buClr>
              <a:buSzPts val="1600"/>
              <a:buChar char="■"/>
              <a:defRPr sz="1600">
                <a:solidFill>
                  <a:schemeClr val="lt1"/>
                </a:solidFill>
              </a:defRPr>
            </a:lvl9pPr>
          </a:lstStyle>
          <a:p/>
        </p:txBody>
      </p:sp>
      <p:sp>
        <p:nvSpPr>
          <p:cNvPr id="186" name="Google Shape;186;p32"/>
          <p:cNvSpPr txBox="1"/>
          <p:nvPr>
            <p:ph idx="4" type="title"/>
          </p:nvPr>
        </p:nvSpPr>
        <p:spPr>
          <a:xfrm>
            <a:off x="4801800" y="3379700"/>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1"/>
              </a:buClr>
              <a:buSzPts val="1000"/>
              <a:buNone/>
              <a:defRPr sz="1000">
                <a:solidFill>
                  <a:schemeClr val="lt1"/>
                </a:solidFill>
              </a:defRPr>
            </a:lvl1pPr>
            <a:lvl2pPr lvl="1" algn="ctr">
              <a:lnSpc>
                <a:spcPct val="80000"/>
              </a:lnSpc>
              <a:spcBef>
                <a:spcPts val="0"/>
              </a:spcBef>
              <a:spcAft>
                <a:spcPts val="0"/>
              </a:spcAft>
              <a:buClr>
                <a:schemeClr val="lt1"/>
              </a:buClr>
              <a:buSzPts val="1000"/>
              <a:buNone/>
              <a:defRPr sz="1000">
                <a:solidFill>
                  <a:schemeClr val="lt1"/>
                </a:solidFill>
              </a:defRPr>
            </a:lvl2pPr>
            <a:lvl3pPr lvl="2" algn="ctr">
              <a:lnSpc>
                <a:spcPct val="80000"/>
              </a:lnSpc>
              <a:spcBef>
                <a:spcPts val="0"/>
              </a:spcBef>
              <a:spcAft>
                <a:spcPts val="0"/>
              </a:spcAft>
              <a:buClr>
                <a:schemeClr val="lt1"/>
              </a:buClr>
              <a:buSzPts val="1000"/>
              <a:buNone/>
              <a:defRPr sz="1000">
                <a:solidFill>
                  <a:schemeClr val="lt1"/>
                </a:solidFill>
              </a:defRPr>
            </a:lvl3pPr>
            <a:lvl4pPr lvl="3" algn="ctr">
              <a:lnSpc>
                <a:spcPct val="80000"/>
              </a:lnSpc>
              <a:spcBef>
                <a:spcPts val="0"/>
              </a:spcBef>
              <a:spcAft>
                <a:spcPts val="0"/>
              </a:spcAft>
              <a:buClr>
                <a:schemeClr val="lt1"/>
              </a:buClr>
              <a:buSzPts val="1000"/>
              <a:buNone/>
              <a:defRPr sz="1000">
                <a:solidFill>
                  <a:schemeClr val="lt1"/>
                </a:solidFill>
              </a:defRPr>
            </a:lvl4pPr>
            <a:lvl5pPr lvl="4" algn="ctr">
              <a:lnSpc>
                <a:spcPct val="80000"/>
              </a:lnSpc>
              <a:spcBef>
                <a:spcPts val="0"/>
              </a:spcBef>
              <a:spcAft>
                <a:spcPts val="0"/>
              </a:spcAft>
              <a:buClr>
                <a:schemeClr val="lt1"/>
              </a:buClr>
              <a:buSzPts val="1000"/>
              <a:buNone/>
              <a:defRPr sz="1000">
                <a:solidFill>
                  <a:schemeClr val="lt1"/>
                </a:solidFill>
              </a:defRPr>
            </a:lvl5pPr>
            <a:lvl6pPr lvl="5" algn="ctr">
              <a:lnSpc>
                <a:spcPct val="80000"/>
              </a:lnSpc>
              <a:spcBef>
                <a:spcPts val="0"/>
              </a:spcBef>
              <a:spcAft>
                <a:spcPts val="0"/>
              </a:spcAft>
              <a:buClr>
                <a:schemeClr val="lt1"/>
              </a:buClr>
              <a:buSzPts val="1000"/>
              <a:buNone/>
              <a:defRPr sz="1000">
                <a:solidFill>
                  <a:schemeClr val="lt1"/>
                </a:solidFill>
              </a:defRPr>
            </a:lvl6pPr>
            <a:lvl7pPr lvl="6" algn="ctr">
              <a:lnSpc>
                <a:spcPct val="80000"/>
              </a:lnSpc>
              <a:spcBef>
                <a:spcPts val="0"/>
              </a:spcBef>
              <a:spcAft>
                <a:spcPts val="0"/>
              </a:spcAft>
              <a:buClr>
                <a:schemeClr val="lt1"/>
              </a:buClr>
              <a:buSzPts val="1000"/>
              <a:buNone/>
              <a:defRPr sz="1000">
                <a:solidFill>
                  <a:schemeClr val="lt1"/>
                </a:solidFill>
              </a:defRPr>
            </a:lvl7pPr>
            <a:lvl8pPr lvl="7" algn="ctr">
              <a:lnSpc>
                <a:spcPct val="80000"/>
              </a:lnSpc>
              <a:spcBef>
                <a:spcPts val="0"/>
              </a:spcBef>
              <a:spcAft>
                <a:spcPts val="0"/>
              </a:spcAft>
              <a:buClr>
                <a:schemeClr val="lt1"/>
              </a:buClr>
              <a:buSzPts val="1000"/>
              <a:buNone/>
              <a:defRPr sz="1000">
                <a:solidFill>
                  <a:schemeClr val="lt1"/>
                </a:solidFill>
              </a:defRPr>
            </a:lvl8pPr>
            <a:lvl9pPr lvl="8" algn="ctr">
              <a:lnSpc>
                <a:spcPct val="80000"/>
              </a:lnSpc>
              <a:spcBef>
                <a:spcPts val="0"/>
              </a:spcBef>
              <a:spcAft>
                <a:spcPts val="0"/>
              </a:spcAft>
              <a:buClr>
                <a:schemeClr val="lt1"/>
              </a:buClr>
              <a:buSzPts val="1000"/>
              <a:buNone/>
              <a:defRPr sz="1000">
                <a:solidFill>
                  <a:schemeClr val="lt1"/>
                </a:solidFill>
              </a:defRPr>
            </a:lvl9pPr>
          </a:lstStyle>
          <a:p/>
        </p:txBody>
      </p:sp>
      <p:sp>
        <p:nvSpPr>
          <p:cNvPr id="187" name="Google Shape;187;p32"/>
          <p:cNvSpPr txBox="1"/>
          <p:nvPr>
            <p:ph idx="5" type="title"/>
          </p:nvPr>
        </p:nvSpPr>
        <p:spPr>
          <a:xfrm>
            <a:off x="229800" y="16440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2000"/>
              <a:buNone/>
              <a:defRPr sz="2000"/>
            </a:lvl1pPr>
            <a:lvl2pPr lvl="1" algn="ctr">
              <a:lnSpc>
                <a:spcPct val="80000"/>
              </a:lnSpc>
              <a:spcBef>
                <a:spcPts val="0"/>
              </a:spcBef>
              <a:spcAft>
                <a:spcPts val="0"/>
              </a:spcAft>
              <a:buSzPts val="2000"/>
              <a:buNone/>
              <a:defRPr sz="2000"/>
            </a:lvl2pPr>
            <a:lvl3pPr lvl="2" algn="ctr">
              <a:lnSpc>
                <a:spcPct val="80000"/>
              </a:lnSpc>
              <a:spcBef>
                <a:spcPts val="0"/>
              </a:spcBef>
              <a:spcAft>
                <a:spcPts val="0"/>
              </a:spcAft>
              <a:buSzPts val="2000"/>
              <a:buNone/>
              <a:defRPr sz="2000"/>
            </a:lvl3pPr>
            <a:lvl4pPr lvl="3" algn="ctr">
              <a:lnSpc>
                <a:spcPct val="80000"/>
              </a:lnSpc>
              <a:spcBef>
                <a:spcPts val="0"/>
              </a:spcBef>
              <a:spcAft>
                <a:spcPts val="0"/>
              </a:spcAft>
              <a:buSzPts val="2000"/>
              <a:buNone/>
              <a:defRPr sz="2000"/>
            </a:lvl4pPr>
            <a:lvl5pPr lvl="4" algn="ctr">
              <a:lnSpc>
                <a:spcPct val="80000"/>
              </a:lnSpc>
              <a:spcBef>
                <a:spcPts val="0"/>
              </a:spcBef>
              <a:spcAft>
                <a:spcPts val="0"/>
              </a:spcAft>
              <a:buSzPts val="2000"/>
              <a:buNone/>
              <a:defRPr sz="2000"/>
            </a:lvl5pPr>
            <a:lvl6pPr lvl="5" algn="ctr">
              <a:lnSpc>
                <a:spcPct val="80000"/>
              </a:lnSpc>
              <a:spcBef>
                <a:spcPts val="0"/>
              </a:spcBef>
              <a:spcAft>
                <a:spcPts val="0"/>
              </a:spcAft>
              <a:buSzPts val="2000"/>
              <a:buNone/>
              <a:defRPr sz="2000"/>
            </a:lvl6pPr>
            <a:lvl7pPr lvl="6" algn="ctr">
              <a:lnSpc>
                <a:spcPct val="80000"/>
              </a:lnSpc>
              <a:spcBef>
                <a:spcPts val="0"/>
              </a:spcBef>
              <a:spcAft>
                <a:spcPts val="0"/>
              </a:spcAft>
              <a:buSzPts val="2000"/>
              <a:buNone/>
              <a:defRPr sz="2000"/>
            </a:lvl7pPr>
            <a:lvl8pPr lvl="7" algn="ctr">
              <a:lnSpc>
                <a:spcPct val="80000"/>
              </a:lnSpc>
              <a:spcBef>
                <a:spcPts val="0"/>
              </a:spcBef>
              <a:spcAft>
                <a:spcPts val="0"/>
              </a:spcAft>
              <a:buSzPts val="2000"/>
              <a:buNone/>
              <a:defRPr sz="2000"/>
            </a:lvl8pPr>
            <a:lvl9pPr lvl="8" algn="ctr">
              <a:lnSpc>
                <a:spcPct val="80000"/>
              </a:lnSpc>
              <a:spcBef>
                <a:spcPts val="0"/>
              </a:spcBef>
              <a:spcAft>
                <a:spcPts val="0"/>
              </a:spcAft>
              <a:buSzPts val="2000"/>
              <a:buNone/>
              <a:defRPr sz="2000"/>
            </a:lvl9pPr>
          </a:lstStyle>
          <a:p/>
        </p:txBody>
      </p:sp>
      <p:sp>
        <p:nvSpPr>
          <p:cNvPr id="188" name="Google Shape;188;p32"/>
          <p:cNvSpPr txBox="1"/>
          <p:nvPr>
            <p:ph idx="6" type="body"/>
          </p:nvPr>
        </p:nvSpPr>
        <p:spPr>
          <a:xfrm>
            <a:off x="233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SzPts val="1600"/>
              <a:buChar char="●"/>
              <a:defRPr sz="1600"/>
            </a:lvl1pPr>
            <a:lvl2pPr indent="-330200" lvl="1" marL="914400" algn="ctr">
              <a:spcBef>
                <a:spcPts val="0"/>
              </a:spcBef>
              <a:spcAft>
                <a:spcPts val="0"/>
              </a:spcAft>
              <a:buSzPts val="1600"/>
              <a:buChar char="○"/>
              <a:defRPr sz="1600"/>
            </a:lvl2pPr>
            <a:lvl3pPr indent="-330200" lvl="2" marL="1371600" algn="ctr">
              <a:spcBef>
                <a:spcPts val="0"/>
              </a:spcBef>
              <a:spcAft>
                <a:spcPts val="0"/>
              </a:spcAft>
              <a:buSzPts val="1600"/>
              <a:buChar char="■"/>
              <a:defRPr sz="1600"/>
            </a:lvl3pPr>
            <a:lvl4pPr indent="-330200" lvl="3" marL="1828800" algn="ctr">
              <a:spcBef>
                <a:spcPts val="0"/>
              </a:spcBef>
              <a:spcAft>
                <a:spcPts val="0"/>
              </a:spcAft>
              <a:buSzPts val="1600"/>
              <a:buChar char="●"/>
              <a:defRPr sz="1600"/>
            </a:lvl4pPr>
            <a:lvl5pPr indent="-330200" lvl="4" marL="2286000" algn="ctr">
              <a:spcBef>
                <a:spcPts val="0"/>
              </a:spcBef>
              <a:spcAft>
                <a:spcPts val="0"/>
              </a:spcAft>
              <a:buSzPts val="1600"/>
              <a:buChar char="○"/>
              <a:defRPr sz="1600"/>
            </a:lvl5pPr>
            <a:lvl6pPr indent="-330200" lvl="5" marL="2743200" algn="ctr">
              <a:spcBef>
                <a:spcPts val="0"/>
              </a:spcBef>
              <a:spcAft>
                <a:spcPts val="0"/>
              </a:spcAft>
              <a:buSzPts val="1600"/>
              <a:buChar char="■"/>
              <a:defRPr sz="1600"/>
            </a:lvl6pPr>
            <a:lvl7pPr indent="-330200" lvl="6" marL="3200400" algn="ctr">
              <a:spcBef>
                <a:spcPts val="0"/>
              </a:spcBef>
              <a:spcAft>
                <a:spcPts val="0"/>
              </a:spcAft>
              <a:buSzPts val="1600"/>
              <a:buChar char="●"/>
              <a:defRPr sz="1600"/>
            </a:lvl7pPr>
            <a:lvl8pPr indent="-330200" lvl="7" marL="3657600" algn="ctr">
              <a:spcBef>
                <a:spcPts val="0"/>
              </a:spcBef>
              <a:spcAft>
                <a:spcPts val="0"/>
              </a:spcAft>
              <a:buSzPts val="1600"/>
              <a:buChar char="○"/>
              <a:defRPr sz="1600"/>
            </a:lvl8pPr>
            <a:lvl9pPr indent="-330200" lvl="8" marL="4114800" algn="ctr">
              <a:spcBef>
                <a:spcPts val="0"/>
              </a:spcBef>
              <a:spcAft>
                <a:spcPts val="0"/>
              </a:spcAft>
              <a:buSzPts val="1600"/>
              <a:buChar char="■"/>
              <a:defRPr sz="1600"/>
            </a:lvl9pPr>
          </a:lstStyle>
          <a:p/>
        </p:txBody>
      </p:sp>
      <p:sp>
        <p:nvSpPr>
          <p:cNvPr id="189" name="Google Shape;189;p32"/>
          <p:cNvSpPr txBox="1"/>
          <p:nvPr>
            <p:ph idx="7" type="title"/>
          </p:nvPr>
        </p:nvSpPr>
        <p:spPr>
          <a:xfrm>
            <a:off x="229800" y="3379700"/>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1000"/>
              <a:buNone/>
              <a:defRPr sz="1000"/>
            </a:lvl1pPr>
            <a:lvl2pPr lvl="1" algn="ctr">
              <a:lnSpc>
                <a:spcPct val="80000"/>
              </a:lnSpc>
              <a:spcBef>
                <a:spcPts val="0"/>
              </a:spcBef>
              <a:spcAft>
                <a:spcPts val="0"/>
              </a:spcAft>
              <a:buSzPts val="1000"/>
              <a:buNone/>
              <a:defRPr sz="1000"/>
            </a:lvl2pPr>
            <a:lvl3pPr lvl="2" algn="ctr">
              <a:lnSpc>
                <a:spcPct val="80000"/>
              </a:lnSpc>
              <a:spcBef>
                <a:spcPts val="0"/>
              </a:spcBef>
              <a:spcAft>
                <a:spcPts val="0"/>
              </a:spcAft>
              <a:buSzPts val="1000"/>
              <a:buNone/>
              <a:defRPr sz="1000"/>
            </a:lvl3pPr>
            <a:lvl4pPr lvl="3" algn="ctr">
              <a:lnSpc>
                <a:spcPct val="80000"/>
              </a:lnSpc>
              <a:spcBef>
                <a:spcPts val="0"/>
              </a:spcBef>
              <a:spcAft>
                <a:spcPts val="0"/>
              </a:spcAft>
              <a:buSzPts val="1000"/>
              <a:buNone/>
              <a:defRPr sz="1000"/>
            </a:lvl4pPr>
            <a:lvl5pPr lvl="4" algn="ctr">
              <a:lnSpc>
                <a:spcPct val="80000"/>
              </a:lnSpc>
              <a:spcBef>
                <a:spcPts val="0"/>
              </a:spcBef>
              <a:spcAft>
                <a:spcPts val="0"/>
              </a:spcAft>
              <a:buSzPts val="1000"/>
              <a:buNone/>
              <a:defRPr sz="1000"/>
            </a:lvl5pPr>
            <a:lvl6pPr lvl="5" algn="ctr">
              <a:lnSpc>
                <a:spcPct val="80000"/>
              </a:lnSpc>
              <a:spcBef>
                <a:spcPts val="0"/>
              </a:spcBef>
              <a:spcAft>
                <a:spcPts val="0"/>
              </a:spcAft>
              <a:buSzPts val="1000"/>
              <a:buNone/>
              <a:defRPr sz="1000"/>
            </a:lvl6pPr>
            <a:lvl7pPr lvl="6" algn="ctr">
              <a:lnSpc>
                <a:spcPct val="80000"/>
              </a:lnSpc>
              <a:spcBef>
                <a:spcPts val="0"/>
              </a:spcBef>
              <a:spcAft>
                <a:spcPts val="0"/>
              </a:spcAft>
              <a:buSzPts val="1000"/>
              <a:buNone/>
              <a:defRPr sz="1000"/>
            </a:lvl7pPr>
            <a:lvl8pPr lvl="7" algn="ctr">
              <a:lnSpc>
                <a:spcPct val="80000"/>
              </a:lnSpc>
              <a:spcBef>
                <a:spcPts val="0"/>
              </a:spcBef>
              <a:spcAft>
                <a:spcPts val="0"/>
              </a:spcAft>
              <a:buSzPts val="1000"/>
              <a:buNone/>
              <a:defRPr sz="1000"/>
            </a:lvl8pPr>
            <a:lvl9pPr lvl="8" algn="ctr">
              <a:lnSpc>
                <a:spcPct val="80000"/>
              </a:lnSpc>
              <a:spcBef>
                <a:spcPts val="0"/>
              </a:spcBef>
              <a:spcAft>
                <a:spcPts val="0"/>
              </a:spcAft>
              <a:buSzPts val="1000"/>
              <a:buNone/>
              <a:defRPr sz="1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BIG_NUMBER_1">
    <p:bg>
      <p:bgPr>
        <a:solidFill>
          <a:schemeClr val="lt1"/>
        </a:solidFill>
      </p:bgPr>
    </p:bg>
    <p:spTree>
      <p:nvGrpSpPr>
        <p:cNvPr id="190" name="Shape 190"/>
        <p:cNvGrpSpPr/>
        <p:nvPr/>
      </p:nvGrpSpPr>
      <p:grpSpPr>
        <a:xfrm>
          <a:off x="0" y="0"/>
          <a:ext cx="0" cy="0"/>
          <a:chOff x="0" y="0"/>
          <a:chExt cx="0" cy="0"/>
        </a:xfrm>
      </p:grpSpPr>
      <p:sp>
        <p:nvSpPr>
          <p:cNvPr id="191" name="Google Shape;191;p3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92" name="Google Shape;192;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3"/>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Clr>
                <a:schemeClr val="lt1"/>
              </a:buClr>
              <a:buSzPts val="1600"/>
              <a:buChar char="●"/>
              <a:defRPr sz="1600">
                <a:solidFill>
                  <a:schemeClr val="lt1"/>
                </a:solidFill>
              </a:defRPr>
            </a:lvl1pPr>
            <a:lvl2pPr indent="-330200" lvl="1" marL="914400" algn="ctr">
              <a:spcBef>
                <a:spcPts val="0"/>
              </a:spcBef>
              <a:spcAft>
                <a:spcPts val="0"/>
              </a:spcAft>
              <a:buClr>
                <a:schemeClr val="lt1"/>
              </a:buClr>
              <a:buSzPts val="1600"/>
              <a:buChar char="○"/>
              <a:defRPr sz="1600">
                <a:solidFill>
                  <a:schemeClr val="lt1"/>
                </a:solidFill>
              </a:defRPr>
            </a:lvl2pPr>
            <a:lvl3pPr indent="-330200" lvl="2" marL="1371600" algn="ctr">
              <a:spcBef>
                <a:spcPts val="0"/>
              </a:spcBef>
              <a:spcAft>
                <a:spcPts val="0"/>
              </a:spcAft>
              <a:buClr>
                <a:schemeClr val="lt1"/>
              </a:buClr>
              <a:buSzPts val="1600"/>
              <a:buChar char="■"/>
              <a:defRPr sz="1600">
                <a:solidFill>
                  <a:schemeClr val="lt1"/>
                </a:solidFill>
              </a:defRPr>
            </a:lvl3pPr>
            <a:lvl4pPr indent="-330200" lvl="3" marL="1828800" algn="ctr">
              <a:spcBef>
                <a:spcPts val="0"/>
              </a:spcBef>
              <a:spcAft>
                <a:spcPts val="0"/>
              </a:spcAft>
              <a:buClr>
                <a:schemeClr val="lt1"/>
              </a:buClr>
              <a:buSzPts val="1600"/>
              <a:buChar char="●"/>
              <a:defRPr sz="1600">
                <a:solidFill>
                  <a:schemeClr val="lt1"/>
                </a:solidFill>
              </a:defRPr>
            </a:lvl4pPr>
            <a:lvl5pPr indent="-330200" lvl="4" marL="2286000" algn="ctr">
              <a:spcBef>
                <a:spcPts val="0"/>
              </a:spcBef>
              <a:spcAft>
                <a:spcPts val="0"/>
              </a:spcAft>
              <a:buClr>
                <a:schemeClr val="lt1"/>
              </a:buClr>
              <a:buSzPts val="1600"/>
              <a:buChar char="○"/>
              <a:defRPr sz="1600">
                <a:solidFill>
                  <a:schemeClr val="lt1"/>
                </a:solidFill>
              </a:defRPr>
            </a:lvl5pPr>
            <a:lvl6pPr indent="-330200" lvl="5" marL="2743200" algn="ctr">
              <a:spcBef>
                <a:spcPts val="0"/>
              </a:spcBef>
              <a:spcAft>
                <a:spcPts val="0"/>
              </a:spcAft>
              <a:buClr>
                <a:schemeClr val="lt1"/>
              </a:buClr>
              <a:buSzPts val="1600"/>
              <a:buChar char="■"/>
              <a:defRPr sz="1600">
                <a:solidFill>
                  <a:schemeClr val="lt1"/>
                </a:solidFill>
              </a:defRPr>
            </a:lvl6pPr>
            <a:lvl7pPr indent="-330200" lvl="6" marL="3200400" algn="ctr">
              <a:spcBef>
                <a:spcPts val="0"/>
              </a:spcBef>
              <a:spcAft>
                <a:spcPts val="0"/>
              </a:spcAft>
              <a:buClr>
                <a:schemeClr val="lt1"/>
              </a:buClr>
              <a:buSzPts val="1600"/>
              <a:buChar char="●"/>
              <a:defRPr sz="1600">
                <a:solidFill>
                  <a:schemeClr val="lt1"/>
                </a:solidFill>
              </a:defRPr>
            </a:lvl7pPr>
            <a:lvl8pPr indent="-330200" lvl="7" marL="3657600" algn="ctr">
              <a:spcBef>
                <a:spcPts val="0"/>
              </a:spcBef>
              <a:spcAft>
                <a:spcPts val="0"/>
              </a:spcAft>
              <a:buClr>
                <a:schemeClr val="lt1"/>
              </a:buClr>
              <a:buSzPts val="1600"/>
              <a:buChar char="○"/>
              <a:defRPr sz="1600">
                <a:solidFill>
                  <a:schemeClr val="lt1"/>
                </a:solidFill>
              </a:defRPr>
            </a:lvl8pPr>
            <a:lvl9pPr indent="-330200" lvl="8" marL="4114800" algn="ctr">
              <a:spcBef>
                <a:spcPts val="0"/>
              </a:spcBef>
              <a:spcAft>
                <a:spcPts val="0"/>
              </a:spcAft>
              <a:buClr>
                <a:schemeClr val="lt1"/>
              </a:buClr>
              <a:buSzPts val="1600"/>
              <a:buChar char="■"/>
              <a:defRPr sz="1600">
                <a:solidFill>
                  <a:schemeClr val="lt1"/>
                </a:solidFill>
              </a:defRPr>
            </a:lvl9pPr>
          </a:lstStyle>
          <a:p/>
        </p:txBody>
      </p:sp>
      <p:sp>
        <p:nvSpPr>
          <p:cNvPr id="194" name="Google Shape;194;p33"/>
          <p:cNvSpPr txBox="1"/>
          <p:nvPr>
            <p:ph type="title"/>
          </p:nvPr>
        </p:nvSpPr>
        <p:spPr>
          <a:xfrm>
            <a:off x="229800" y="8956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2000"/>
              <a:buNone/>
              <a:defRPr sz="2000"/>
            </a:lvl1pPr>
            <a:lvl2pPr lvl="1" algn="ctr">
              <a:lnSpc>
                <a:spcPct val="80000"/>
              </a:lnSpc>
              <a:spcBef>
                <a:spcPts val="0"/>
              </a:spcBef>
              <a:spcAft>
                <a:spcPts val="0"/>
              </a:spcAft>
              <a:buSzPts val="2000"/>
              <a:buNone/>
              <a:defRPr sz="2000"/>
            </a:lvl2pPr>
            <a:lvl3pPr lvl="2" algn="ctr">
              <a:lnSpc>
                <a:spcPct val="80000"/>
              </a:lnSpc>
              <a:spcBef>
                <a:spcPts val="0"/>
              </a:spcBef>
              <a:spcAft>
                <a:spcPts val="0"/>
              </a:spcAft>
              <a:buSzPts val="2000"/>
              <a:buNone/>
              <a:defRPr sz="2000"/>
            </a:lvl3pPr>
            <a:lvl4pPr lvl="3" algn="ctr">
              <a:lnSpc>
                <a:spcPct val="80000"/>
              </a:lnSpc>
              <a:spcBef>
                <a:spcPts val="0"/>
              </a:spcBef>
              <a:spcAft>
                <a:spcPts val="0"/>
              </a:spcAft>
              <a:buSzPts val="2000"/>
              <a:buNone/>
              <a:defRPr sz="2000"/>
            </a:lvl4pPr>
            <a:lvl5pPr lvl="4" algn="ctr">
              <a:lnSpc>
                <a:spcPct val="80000"/>
              </a:lnSpc>
              <a:spcBef>
                <a:spcPts val="0"/>
              </a:spcBef>
              <a:spcAft>
                <a:spcPts val="0"/>
              </a:spcAft>
              <a:buSzPts val="2000"/>
              <a:buNone/>
              <a:defRPr sz="2000"/>
            </a:lvl5pPr>
            <a:lvl6pPr lvl="5" algn="ctr">
              <a:lnSpc>
                <a:spcPct val="80000"/>
              </a:lnSpc>
              <a:spcBef>
                <a:spcPts val="0"/>
              </a:spcBef>
              <a:spcAft>
                <a:spcPts val="0"/>
              </a:spcAft>
              <a:buSzPts val="2000"/>
              <a:buNone/>
              <a:defRPr sz="2000"/>
            </a:lvl6pPr>
            <a:lvl7pPr lvl="6" algn="ctr">
              <a:lnSpc>
                <a:spcPct val="80000"/>
              </a:lnSpc>
              <a:spcBef>
                <a:spcPts val="0"/>
              </a:spcBef>
              <a:spcAft>
                <a:spcPts val="0"/>
              </a:spcAft>
              <a:buSzPts val="2000"/>
              <a:buNone/>
              <a:defRPr sz="2000"/>
            </a:lvl7pPr>
            <a:lvl8pPr lvl="7" algn="ctr">
              <a:lnSpc>
                <a:spcPct val="80000"/>
              </a:lnSpc>
              <a:spcBef>
                <a:spcPts val="0"/>
              </a:spcBef>
              <a:spcAft>
                <a:spcPts val="0"/>
              </a:spcAft>
              <a:buSzPts val="2000"/>
              <a:buNone/>
              <a:defRPr sz="2000"/>
            </a:lvl8pPr>
            <a:lvl9pPr lvl="8" algn="ctr">
              <a:lnSpc>
                <a:spcPct val="80000"/>
              </a:lnSpc>
              <a:spcBef>
                <a:spcPts val="0"/>
              </a:spcBef>
              <a:spcAft>
                <a:spcPts val="0"/>
              </a:spcAft>
              <a:buSzPts val="2000"/>
              <a:buNone/>
              <a:defRPr sz="2000"/>
            </a:lvl9pPr>
          </a:lstStyle>
          <a:p/>
        </p:txBody>
      </p:sp>
      <p:sp>
        <p:nvSpPr>
          <p:cNvPr id="195" name="Google Shape;195;p33"/>
          <p:cNvSpPr txBox="1"/>
          <p:nvPr>
            <p:ph idx="2" type="body"/>
          </p:nvPr>
        </p:nvSpPr>
        <p:spPr>
          <a:xfrm>
            <a:off x="233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SzPts val="1600"/>
              <a:buChar char="●"/>
              <a:defRPr sz="1600"/>
            </a:lvl1pPr>
            <a:lvl2pPr indent="-330200" lvl="1" marL="914400" algn="ctr">
              <a:spcBef>
                <a:spcPts val="0"/>
              </a:spcBef>
              <a:spcAft>
                <a:spcPts val="0"/>
              </a:spcAft>
              <a:buSzPts val="1600"/>
              <a:buChar char="○"/>
              <a:defRPr sz="1600"/>
            </a:lvl2pPr>
            <a:lvl3pPr indent="-330200" lvl="2" marL="1371600" algn="ctr">
              <a:spcBef>
                <a:spcPts val="0"/>
              </a:spcBef>
              <a:spcAft>
                <a:spcPts val="0"/>
              </a:spcAft>
              <a:buSzPts val="1600"/>
              <a:buChar char="■"/>
              <a:defRPr sz="1600"/>
            </a:lvl3pPr>
            <a:lvl4pPr indent="-330200" lvl="3" marL="1828800" algn="ctr">
              <a:spcBef>
                <a:spcPts val="0"/>
              </a:spcBef>
              <a:spcAft>
                <a:spcPts val="0"/>
              </a:spcAft>
              <a:buSzPts val="1600"/>
              <a:buChar char="●"/>
              <a:defRPr sz="1600"/>
            </a:lvl4pPr>
            <a:lvl5pPr indent="-330200" lvl="4" marL="2286000" algn="ctr">
              <a:spcBef>
                <a:spcPts val="0"/>
              </a:spcBef>
              <a:spcAft>
                <a:spcPts val="0"/>
              </a:spcAft>
              <a:buSzPts val="1600"/>
              <a:buChar char="○"/>
              <a:defRPr sz="1600"/>
            </a:lvl5pPr>
            <a:lvl6pPr indent="-330200" lvl="5" marL="2743200" algn="ctr">
              <a:spcBef>
                <a:spcPts val="0"/>
              </a:spcBef>
              <a:spcAft>
                <a:spcPts val="0"/>
              </a:spcAft>
              <a:buSzPts val="1600"/>
              <a:buChar char="■"/>
              <a:defRPr sz="1600"/>
            </a:lvl6pPr>
            <a:lvl7pPr indent="-330200" lvl="6" marL="3200400" algn="ctr">
              <a:spcBef>
                <a:spcPts val="0"/>
              </a:spcBef>
              <a:spcAft>
                <a:spcPts val="0"/>
              </a:spcAft>
              <a:buSzPts val="1600"/>
              <a:buChar char="●"/>
              <a:defRPr sz="1600"/>
            </a:lvl7pPr>
            <a:lvl8pPr indent="-330200" lvl="7" marL="3657600" algn="ctr">
              <a:spcBef>
                <a:spcPts val="0"/>
              </a:spcBef>
              <a:spcAft>
                <a:spcPts val="0"/>
              </a:spcAft>
              <a:buSzPts val="1600"/>
              <a:buChar char="○"/>
              <a:defRPr sz="1600"/>
            </a:lvl8pPr>
            <a:lvl9pPr indent="-330200" lvl="8" marL="4114800" algn="ctr">
              <a:spcBef>
                <a:spcPts val="0"/>
              </a:spcBef>
              <a:spcAft>
                <a:spcPts val="0"/>
              </a:spcAft>
              <a:buSzPts val="1600"/>
              <a:buChar char="■"/>
              <a:defRPr sz="16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
    <p:spTree>
      <p:nvGrpSpPr>
        <p:cNvPr id="196" name="Shape 196"/>
        <p:cNvGrpSpPr/>
        <p:nvPr/>
      </p:nvGrpSpPr>
      <p:grpSpPr>
        <a:xfrm>
          <a:off x="0" y="0"/>
          <a:ext cx="0" cy="0"/>
          <a:chOff x="0" y="0"/>
          <a:chExt cx="0" cy="0"/>
        </a:xfrm>
      </p:grpSpPr>
      <p:sp>
        <p:nvSpPr>
          <p:cNvPr id="197" name="Google Shape;197;p34"/>
          <p:cNvSpPr txBox="1"/>
          <p:nvPr>
            <p:ph type="title"/>
          </p:nvPr>
        </p:nvSpPr>
        <p:spPr>
          <a:xfrm>
            <a:off x="285750" y="1555350"/>
            <a:ext cx="7291500" cy="34224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30000"/>
              <a:buNone/>
              <a:defRPr sz="30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8" name="Google Shape;198;p34"/>
          <p:cNvSpPr txBox="1"/>
          <p:nvPr>
            <p:ph idx="1" type="body"/>
          </p:nvPr>
        </p:nvSpPr>
        <p:spPr>
          <a:xfrm>
            <a:off x="7256675" y="1827175"/>
            <a:ext cx="1767600" cy="238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Roboto Mono"/>
              <a:buChar char="●"/>
              <a:defRPr b="1" sz="1000">
                <a:latin typeface="Roboto Mono"/>
                <a:ea typeface="Roboto Mono"/>
                <a:cs typeface="Roboto Mono"/>
                <a:sym typeface="Roboto Mono"/>
              </a:defRPr>
            </a:lvl1pPr>
            <a:lvl2pPr indent="-292100" lvl="1" marL="914400">
              <a:spcBef>
                <a:spcPts val="0"/>
              </a:spcBef>
              <a:spcAft>
                <a:spcPts val="0"/>
              </a:spcAft>
              <a:buSzPts val="1000"/>
              <a:buFont typeface="Roboto Mono"/>
              <a:buChar char="○"/>
              <a:defRPr b="1" sz="1000">
                <a:latin typeface="Roboto Mono"/>
                <a:ea typeface="Roboto Mono"/>
                <a:cs typeface="Roboto Mono"/>
                <a:sym typeface="Roboto Mono"/>
              </a:defRPr>
            </a:lvl2pPr>
            <a:lvl3pPr indent="-292100" lvl="2" marL="1371600">
              <a:spcBef>
                <a:spcPts val="0"/>
              </a:spcBef>
              <a:spcAft>
                <a:spcPts val="0"/>
              </a:spcAft>
              <a:buSzPts val="1000"/>
              <a:buFont typeface="Roboto Mono"/>
              <a:buChar char="■"/>
              <a:defRPr b="1" sz="1000">
                <a:latin typeface="Roboto Mono"/>
                <a:ea typeface="Roboto Mono"/>
                <a:cs typeface="Roboto Mono"/>
                <a:sym typeface="Roboto Mono"/>
              </a:defRPr>
            </a:lvl3pPr>
            <a:lvl4pPr indent="-292100" lvl="3" marL="1828800">
              <a:spcBef>
                <a:spcPts val="0"/>
              </a:spcBef>
              <a:spcAft>
                <a:spcPts val="0"/>
              </a:spcAft>
              <a:buSzPts val="1000"/>
              <a:buFont typeface="Roboto Mono"/>
              <a:buChar char="●"/>
              <a:defRPr b="1" sz="1000">
                <a:latin typeface="Roboto Mono"/>
                <a:ea typeface="Roboto Mono"/>
                <a:cs typeface="Roboto Mono"/>
                <a:sym typeface="Roboto Mono"/>
              </a:defRPr>
            </a:lvl4pPr>
            <a:lvl5pPr indent="-292100" lvl="4" marL="2286000">
              <a:spcBef>
                <a:spcPts val="0"/>
              </a:spcBef>
              <a:spcAft>
                <a:spcPts val="0"/>
              </a:spcAft>
              <a:buSzPts val="1000"/>
              <a:buFont typeface="Roboto Mono"/>
              <a:buChar char="○"/>
              <a:defRPr b="1" sz="1000">
                <a:latin typeface="Roboto Mono"/>
                <a:ea typeface="Roboto Mono"/>
                <a:cs typeface="Roboto Mono"/>
                <a:sym typeface="Roboto Mono"/>
              </a:defRPr>
            </a:lvl5pPr>
            <a:lvl6pPr indent="-292100" lvl="5" marL="2743200">
              <a:spcBef>
                <a:spcPts val="0"/>
              </a:spcBef>
              <a:spcAft>
                <a:spcPts val="0"/>
              </a:spcAft>
              <a:buSzPts val="1000"/>
              <a:buFont typeface="Roboto Mono"/>
              <a:buChar char="■"/>
              <a:defRPr b="1" sz="1000">
                <a:latin typeface="Roboto Mono"/>
                <a:ea typeface="Roboto Mono"/>
                <a:cs typeface="Roboto Mono"/>
                <a:sym typeface="Roboto Mono"/>
              </a:defRPr>
            </a:lvl6pPr>
            <a:lvl7pPr indent="-292100" lvl="6" marL="3200400">
              <a:spcBef>
                <a:spcPts val="0"/>
              </a:spcBef>
              <a:spcAft>
                <a:spcPts val="0"/>
              </a:spcAft>
              <a:buSzPts val="1000"/>
              <a:buFont typeface="Roboto Mono"/>
              <a:buChar char="●"/>
              <a:defRPr b="1" sz="1000">
                <a:latin typeface="Roboto Mono"/>
                <a:ea typeface="Roboto Mono"/>
                <a:cs typeface="Roboto Mono"/>
                <a:sym typeface="Roboto Mono"/>
              </a:defRPr>
            </a:lvl7pPr>
            <a:lvl8pPr indent="-292100" lvl="7" marL="3657600">
              <a:spcBef>
                <a:spcPts val="0"/>
              </a:spcBef>
              <a:spcAft>
                <a:spcPts val="0"/>
              </a:spcAft>
              <a:buSzPts val="1000"/>
              <a:buFont typeface="Roboto Mono"/>
              <a:buChar char="○"/>
              <a:defRPr b="1" sz="1000">
                <a:latin typeface="Roboto Mono"/>
                <a:ea typeface="Roboto Mono"/>
                <a:cs typeface="Roboto Mono"/>
                <a:sym typeface="Roboto Mono"/>
              </a:defRPr>
            </a:lvl8pPr>
            <a:lvl9pPr indent="-292100" lvl="8" marL="4114800">
              <a:spcBef>
                <a:spcPts val="0"/>
              </a:spcBef>
              <a:spcAft>
                <a:spcPts val="0"/>
              </a:spcAft>
              <a:buSzPts val="1000"/>
              <a:buFont typeface="Roboto Mono"/>
              <a:buChar char="■"/>
              <a:defRPr b="1" sz="1000">
                <a:latin typeface="Roboto Mono"/>
                <a:ea typeface="Roboto Mono"/>
                <a:cs typeface="Roboto Mono"/>
                <a:sym typeface="Roboto Mono"/>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bg>
      <p:bgPr>
        <a:solidFill>
          <a:schemeClr val="dk1"/>
        </a:solidFill>
      </p:bgPr>
    </p:bg>
    <p:spTree>
      <p:nvGrpSpPr>
        <p:cNvPr id="199" name="Shape 199"/>
        <p:cNvGrpSpPr/>
        <p:nvPr/>
      </p:nvGrpSpPr>
      <p:grpSpPr>
        <a:xfrm>
          <a:off x="0" y="0"/>
          <a:ext cx="0" cy="0"/>
          <a:chOff x="0" y="0"/>
          <a:chExt cx="0" cy="0"/>
        </a:xfrm>
      </p:grpSpPr>
      <p:sp>
        <p:nvSpPr>
          <p:cNvPr id="200" name="Google Shape;200;p35"/>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
              <a:buNone/>
              <a:defRPr b="0" sz="6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01" name="Google Shape;201;p35"/>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202" name="Google Shape;202;p35"/>
          <p:cNvSpPr txBox="1"/>
          <p:nvPr>
            <p:ph idx="1" type="body"/>
          </p:nvPr>
        </p:nvSpPr>
        <p:spPr>
          <a:xfrm>
            <a:off x="226525" y="1850026"/>
            <a:ext cx="8673000" cy="1931100"/>
          </a:xfrm>
          <a:prstGeom prst="rect">
            <a:avLst/>
          </a:prstGeom>
        </p:spPr>
        <p:txBody>
          <a:bodyPr anchorCtr="0" anchor="t" bIns="91425" lIns="91425" spcFirstLastPara="1" rIns="91425" wrap="square" tIns="91425">
            <a:no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
        <p:nvSpPr>
          <p:cNvPr id="203" name="Google Shape;203;p35"/>
          <p:cNvSpPr txBox="1"/>
          <p:nvPr/>
        </p:nvSpPr>
        <p:spPr>
          <a:xfrm>
            <a:off x="48250" y="482279"/>
            <a:ext cx="16473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0">
                <a:solidFill>
                  <a:schemeClr val="lt1"/>
                </a:solidFill>
                <a:latin typeface="Inter"/>
                <a:ea typeface="Inter"/>
                <a:cs typeface="Inter"/>
                <a:sym typeface="Inter"/>
              </a:rPr>
              <a:t>“</a:t>
            </a:r>
            <a:endParaRPr b="1" sz="20000">
              <a:solidFill>
                <a:schemeClr val="lt1"/>
              </a:solidFill>
              <a:latin typeface="Inter"/>
              <a:ea typeface="Inter"/>
              <a:cs typeface="Inter"/>
              <a:sym typeface="Inte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p:cSld name="CUSTOM_1_1">
    <p:bg>
      <p:bgPr>
        <a:solidFill>
          <a:schemeClr val="dk1"/>
        </a:solidFill>
      </p:bgPr>
    </p:bg>
    <p:spTree>
      <p:nvGrpSpPr>
        <p:cNvPr id="204" name="Shape 204"/>
        <p:cNvGrpSpPr/>
        <p:nvPr/>
      </p:nvGrpSpPr>
      <p:grpSpPr>
        <a:xfrm>
          <a:off x="0" y="0"/>
          <a:ext cx="0" cy="0"/>
          <a:chOff x="0" y="0"/>
          <a:chExt cx="0" cy="0"/>
        </a:xfrm>
      </p:grpSpPr>
      <p:sp>
        <p:nvSpPr>
          <p:cNvPr id="205" name="Google Shape;205;p36"/>
          <p:cNvSpPr/>
          <p:nvPr>
            <p:ph idx="2" type="pic"/>
          </p:nvPr>
        </p:nvSpPr>
        <p:spPr>
          <a:xfrm>
            <a:off x="338100" y="480450"/>
            <a:ext cx="3785400" cy="4438800"/>
          </a:xfrm>
          <a:prstGeom prst="rect">
            <a:avLst/>
          </a:prstGeom>
          <a:noFill/>
          <a:ln cap="flat" cmpd="sng" w="9525">
            <a:solidFill>
              <a:schemeClr val="lt1"/>
            </a:solidFill>
            <a:prstDash val="solid"/>
            <a:round/>
            <a:headEnd len="sm" w="sm" type="none"/>
            <a:tailEnd len="sm" w="sm" type="none"/>
          </a:ln>
        </p:spPr>
      </p:sp>
      <p:sp>
        <p:nvSpPr>
          <p:cNvPr id="206" name="Google Shape;206;p36"/>
          <p:cNvSpPr txBox="1"/>
          <p:nvPr>
            <p:ph idx="1" type="body"/>
          </p:nvPr>
        </p:nvSpPr>
        <p:spPr>
          <a:xfrm>
            <a:off x="4355225" y="3379725"/>
            <a:ext cx="4512900" cy="1557000"/>
          </a:xfrm>
          <a:prstGeom prst="rect">
            <a:avLst/>
          </a:prstGeom>
        </p:spPr>
        <p:txBody>
          <a:bodyPr anchorCtr="0" anchor="b" bIns="91425" lIns="91425" spcFirstLastPara="1" rIns="91425" wrap="square" tIns="91425">
            <a:noAutofit/>
          </a:bodyPr>
          <a:lstStyle>
            <a:lvl1pPr indent="-355600" lvl="0" marL="457200">
              <a:lnSpc>
                <a:spcPct val="90000"/>
              </a:lnSpc>
              <a:spcBef>
                <a:spcPts val="0"/>
              </a:spcBef>
              <a:spcAft>
                <a:spcPts val="0"/>
              </a:spcAft>
              <a:buClr>
                <a:schemeClr val="lt1"/>
              </a:buClr>
              <a:buSzPts val="2000"/>
              <a:buChar char="●"/>
              <a:defRPr sz="2000">
                <a:solidFill>
                  <a:schemeClr val="lt1"/>
                </a:solidFill>
              </a:defRPr>
            </a:lvl1pPr>
            <a:lvl2pPr indent="-355600" lvl="1" marL="914400">
              <a:lnSpc>
                <a:spcPct val="90000"/>
              </a:lnSpc>
              <a:spcBef>
                <a:spcPts val="0"/>
              </a:spcBef>
              <a:spcAft>
                <a:spcPts val="0"/>
              </a:spcAft>
              <a:buClr>
                <a:schemeClr val="lt1"/>
              </a:buClr>
              <a:buSzPts val="2000"/>
              <a:buChar char="○"/>
              <a:defRPr sz="2000">
                <a:solidFill>
                  <a:schemeClr val="lt1"/>
                </a:solidFill>
              </a:defRPr>
            </a:lvl2pPr>
            <a:lvl3pPr indent="-355600" lvl="2" marL="1371600">
              <a:lnSpc>
                <a:spcPct val="90000"/>
              </a:lnSpc>
              <a:spcBef>
                <a:spcPts val="0"/>
              </a:spcBef>
              <a:spcAft>
                <a:spcPts val="0"/>
              </a:spcAft>
              <a:buClr>
                <a:schemeClr val="lt1"/>
              </a:buClr>
              <a:buSzPts val="2000"/>
              <a:buChar char="■"/>
              <a:defRPr sz="2000">
                <a:solidFill>
                  <a:schemeClr val="lt1"/>
                </a:solidFill>
              </a:defRPr>
            </a:lvl3pPr>
            <a:lvl4pPr indent="-355600" lvl="3" marL="1828800">
              <a:lnSpc>
                <a:spcPct val="90000"/>
              </a:lnSpc>
              <a:spcBef>
                <a:spcPts val="0"/>
              </a:spcBef>
              <a:spcAft>
                <a:spcPts val="0"/>
              </a:spcAft>
              <a:buClr>
                <a:schemeClr val="lt1"/>
              </a:buClr>
              <a:buSzPts val="2000"/>
              <a:buChar char="●"/>
              <a:defRPr sz="2000">
                <a:solidFill>
                  <a:schemeClr val="lt1"/>
                </a:solidFill>
              </a:defRPr>
            </a:lvl4pPr>
            <a:lvl5pPr indent="-355600" lvl="4" marL="2286000">
              <a:lnSpc>
                <a:spcPct val="90000"/>
              </a:lnSpc>
              <a:spcBef>
                <a:spcPts val="0"/>
              </a:spcBef>
              <a:spcAft>
                <a:spcPts val="0"/>
              </a:spcAft>
              <a:buClr>
                <a:schemeClr val="lt1"/>
              </a:buClr>
              <a:buSzPts val="2000"/>
              <a:buChar char="○"/>
              <a:defRPr sz="2000">
                <a:solidFill>
                  <a:schemeClr val="lt1"/>
                </a:solidFill>
              </a:defRPr>
            </a:lvl5pPr>
            <a:lvl6pPr indent="-355600" lvl="5" marL="2743200">
              <a:lnSpc>
                <a:spcPct val="90000"/>
              </a:lnSpc>
              <a:spcBef>
                <a:spcPts val="0"/>
              </a:spcBef>
              <a:spcAft>
                <a:spcPts val="0"/>
              </a:spcAft>
              <a:buClr>
                <a:schemeClr val="lt1"/>
              </a:buClr>
              <a:buSzPts val="2000"/>
              <a:buChar char="■"/>
              <a:defRPr sz="2000">
                <a:solidFill>
                  <a:schemeClr val="lt1"/>
                </a:solidFill>
              </a:defRPr>
            </a:lvl6pPr>
            <a:lvl7pPr indent="-355600" lvl="6" marL="3200400">
              <a:lnSpc>
                <a:spcPct val="90000"/>
              </a:lnSpc>
              <a:spcBef>
                <a:spcPts val="0"/>
              </a:spcBef>
              <a:spcAft>
                <a:spcPts val="0"/>
              </a:spcAft>
              <a:buClr>
                <a:schemeClr val="lt1"/>
              </a:buClr>
              <a:buSzPts val="2000"/>
              <a:buChar char="●"/>
              <a:defRPr sz="2000">
                <a:solidFill>
                  <a:schemeClr val="lt1"/>
                </a:solidFill>
              </a:defRPr>
            </a:lvl7pPr>
            <a:lvl8pPr indent="-355600" lvl="7" marL="3657600">
              <a:lnSpc>
                <a:spcPct val="90000"/>
              </a:lnSpc>
              <a:spcBef>
                <a:spcPts val="0"/>
              </a:spcBef>
              <a:spcAft>
                <a:spcPts val="0"/>
              </a:spcAft>
              <a:buClr>
                <a:schemeClr val="lt1"/>
              </a:buClr>
              <a:buSzPts val="2000"/>
              <a:buChar char="○"/>
              <a:defRPr sz="2000">
                <a:solidFill>
                  <a:schemeClr val="lt1"/>
                </a:solidFill>
              </a:defRPr>
            </a:lvl8pPr>
            <a:lvl9pPr indent="-355600" lvl="8" marL="4114800">
              <a:lnSpc>
                <a:spcPct val="90000"/>
              </a:lnSpc>
              <a:spcBef>
                <a:spcPts val="0"/>
              </a:spcBef>
              <a:spcAft>
                <a:spcPts val="0"/>
              </a:spcAft>
              <a:buClr>
                <a:schemeClr val="lt1"/>
              </a:buClr>
              <a:buSzPts val="2000"/>
              <a:buChar char="■"/>
              <a:defRPr sz="2000">
                <a:solidFill>
                  <a:schemeClr val="lt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and image">
  <p:cSld name="CUSTOM_2">
    <p:spTree>
      <p:nvGrpSpPr>
        <p:cNvPr id="207" name="Shape 207"/>
        <p:cNvGrpSpPr/>
        <p:nvPr/>
      </p:nvGrpSpPr>
      <p:grpSpPr>
        <a:xfrm>
          <a:off x="0" y="0"/>
          <a:ext cx="0" cy="0"/>
          <a:chOff x="0" y="0"/>
          <a:chExt cx="0" cy="0"/>
        </a:xfrm>
      </p:grpSpPr>
      <p:sp>
        <p:nvSpPr>
          <p:cNvPr id="208" name="Google Shape;208;p37"/>
          <p:cNvSpPr/>
          <p:nvPr>
            <p:ph idx="2" type="pic"/>
          </p:nvPr>
        </p:nvSpPr>
        <p:spPr>
          <a:xfrm>
            <a:off x="226500" y="2357750"/>
            <a:ext cx="8691000" cy="2559300"/>
          </a:xfrm>
          <a:prstGeom prst="rect">
            <a:avLst/>
          </a:prstGeom>
          <a:noFill/>
          <a:ln cap="flat" cmpd="sng" w="9525">
            <a:solidFill>
              <a:schemeClr val="dk1"/>
            </a:solidFill>
            <a:prstDash val="solid"/>
            <a:round/>
            <a:headEnd len="sm" w="sm" type="none"/>
            <a:tailEnd len="sm" w="sm" type="none"/>
          </a:ln>
        </p:spPr>
      </p:sp>
      <p:sp>
        <p:nvSpPr>
          <p:cNvPr id="209" name="Google Shape;209;p37"/>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0" name="Google Shape;210;p37"/>
          <p:cNvSpPr txBox="1"/>
          <p:nvPr>
            <p:ph idx="3"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11" name="Google Shape;211;p37"/>
          <p:cNvSpPr txBox="1"/>
          <p:nvPr>
            <p:ph idx="1" type="subTitle"/>
          </p:nvPr>
        </p:nvSpPr>
        <p:spPr>
          <a:xfrm>
            <a:off x="226525" y="700225"/>
            <a:ext cx="2157900" cy="15759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11200"/>
              <a:buNone/>
              <a:defRPr b="1" sz="1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37"/>
          <p:cNvSpPr txBox="1"/>
          <p:nvPr>
            <p:ph idx="4" type="body"/>
          </p:nvPr>
        </p:nvSpPr>
        <p:spPr>
          <a:xfrm>
            <a:off x="2492925" y="700283"/>
            <a:ext cx="6424500" cy="1575900"/>
          </a:xfrm>
          <a:prstGeom prst="rect">
            <a:avLst/>
          </a:prstGeom>
        </p:spPr>
        <p:txBody>
          <a:bodyPr anchorCtr="0" anchor="ctr" bIns="91425" lIns="91425" spcFirstLastPara="1" rIns="91425" wrap="square" tIns="91425">
            <a:noAutofit/>
          </a:bodyPr>
          <a:lstStyle>
            <a:lvl1pPr indent="-355600" lvl="0" marL="4572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1pPr>
            <a:lvl2pPr indent="-355600" lvl="1" marL="9144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2pPr>
            <a:lvl3pPr indent="-355600" lvl="2" marL="13716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3pPr>
            <a:lvl4pPr indent="-355600" lvl="3" marL="18288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4pPr>
            <a:lvl5pPr indent="-355600" lvl="4" marL="22860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5pPr>
            <a:lvl6pPr indent="-355600" lvl="5" marL="27432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6pPr>
            <a:lvl7pPr indent="-355600" lvl="6" marL="32004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7pPr>
            <a:lvl8pPr indent="-355600" lvl="7" marL="36576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8pPr>
            <a:lvl9pPr indent="-355600" lvl="8" marL="41148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CUSTOM_2_1">
    <p:spTree>
      <p:nvGrpSpPr>
        <p:cNvPr id="213" name="Shape 213"/>
        <p:cNvGrpSpPr/>
        <p:nvPr/>
      </p:nvGrpSpPr>
      <p:grpSpPr>
        <a:xfrm>
          <a:off x="0" y="0"/>
          <a:ext cx="0" cy="0"/>
          <a:chOff x="0" y="0"/>
          <a:chExt cx="0" cy="0"/>
        </a:xfrm>
      </p:grpSpPr>
      <p:sp>
        <p:nvSpPr>
          <p:cNvPr id="214" name="Google Shape;214;p38"/>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5" name="Google Shape;215;p38"/>
          <p:cNvSpPr txBox="1"/>
          <p:nvPr>
            <p:ph idx="1" type="subTitle"/>
          </p:nvPr>
        </p:nvSpPr>
        <p:spPr>
          <a:xfrm>
            <a:off x="226525" y="3814125"/>
            <a:ext cx="2999100" cy="11226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2_1_2">
    <p:spTree>
      <p:nvGrpSpPr>
        <p:cNvPr id="216" name="Shape 216"/>
        <p:cNvGrpSpPr/>
        <p:nvPr/>
      </p:nvGrpSpPr>
      <p:grpSpPr>
        <a:xfrm>
          <a:off x="0" y="0"/>
          <a:ext cx="0" cy="0"/>
          <a:chOff x="0" y="0"/>
          <a:chExt cx="0" cy="0"/>
        </a:xfrm>
      </p:grpSpPr>
      <p:sp>
        <p:nvSpPr>
          <p:cNvPr id="217" name="Google Shape;217;p39"/>
          <p:cNvSpPr txBox="1"/>
          <p:nvPr>
            <p:ph idx="1" type="subTitle"/>
          </p:nvPr>
        </p:nvSpPr>
        <p:spPr>
          <a:xfrm>
            <a:off x="226533"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8" name="Google Shape;218;p39"/>
          <p:cNvSpPr txBox="1"/>
          <p:nvPr>
            <p:ph idx="2" type="subTitle"/>
          </p:nvPr>
        </p:nvSpPr>
        <p:spPr>
          <a:xfrm>
            <a:off x="3091450"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9" name="Google Shape;219;p39"/>
          <p:cNvSpPr txBox="1"/>
          <p:nvPr>
            <p:ph idx="3" type="subTitle"/>
          </p:nvPr>
        </p:nvSpPr>
        <p:spPr>
          <a:xfrm>
            <a:off x="5956367"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0" name="Google Shape;220;p39"/>
          <p:cNvSpPr txBox="1"/>
          <p:nvPr>
            <p:ph idx="4" type="subTitle"/>
          </p:nvPr>
        </p:nvSpPr>
        <p:spPr>
          <a:xfrm>
            <a:off x="226533"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1" name="Google Shape;221;p39"/>
          <p:cNvSpPr txBox="1"/>
          <p:nvPr>
            <p:ph idx="5" type="subTitle"/>
          </p:nvPr>
        </p:nvSpPr>
        <p:spPr>
          <a:xfrm>
            <a:off x="3091450"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2" name="Google Shape;222;p39"/>
          <p:cNvSpPr txBox="1"/>
          <p:nvPr>
            <p:ph idx="6" type="subTitle"/>
          </p:nvPr>
        </p:nvSpPr>
        <p:spPr>
          <a:xfrm>
            <a:off x="5956367"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3" name="Google Shape;223;p39"/>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_1_1">
    <p:bg>
      <p:bgPr>
        <a:solidFill>
          <a:schemeClr val="dk1"/>
        </a:solidFill>
      </p:bgPr>
    </p:bg>
    <p:spTree>
      <p:nvGrpSpPr>
        <p:cNvPr id="224" name="Shape 224"/>
        <p:cNvGrpSpPr/>
        <p:nvPr/>
      </p:nvGrpSpPr>
      <p:grpSpPr>
        <a:xfrm>
          <a:off x="0" y="0"/>
          <a:ext cx="0" cy="0"/>
          <a:chOff x="0" y="0"/>
          <a:chExt cx="0" cy="0"/>
        </a:xfrm>
      </p:grpSpPr>
      <p:sp>
        <p:nvSpPr>
          <p:cNvPr id="225" name="Google Shape;225;p40"/>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7300"/>
              <a:buNone/>
              <a:defRPr sz="73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26" name="Google Shape;226;p40"/>
          <p:cNvSpPr txBox="1"/>
          <p:nvPr>
            <p:ph idx="1" type="subTitle"/>
          </p:nvPr>
        </p:nvSpPr>
        <p:spPr>
          <a:xfrm>
            <a:off x="226525" y="3814125"/>
            <a:ext cx="2999100" cy="112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2000"/>
              <a:buNone/>
              <a:defRPr sz="2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two images">
  <p:cSld name="CUSTOM_3">
    <p:spTree>
      <p:nvGrpSpPr>
        <p:cNvPr id="227" name="Shape 227"/>
        <p:cNvGrpSpPr/>
        <p:nvPr/>
      </p:nvGrpSpPr>
      <p:grpSpPr>
        <a:xfrm>
          <a:off x="0" y="0"/>
          <a:ext cx="0" cy="0"/>
          <a:chOff x="0" y="0"/>
          <a:chExt cx="0" cy="0"/>
        </a:xfrm>
      </p:grpSpPr>
      <p:sp>
        <p:nvSpPr>
          <p:cNvPr id="228" name="Google Shape;228;p41"/>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9" name="Google Shape;229;p41"/>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30" name="Google Shape;230;p41"/>
          <p:cNvSpPr txBox="1"/>
          <p:nvPr>
            <p:ph idx="1" type="body"/>
          </p:nvPr>
        </p:nvSpPr>
        <p:spPr>
          <a:xfrm>
            <a:off x="226525" y="2080445"/>
            <a:ext cx="29247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1" name="Google Shape;231;p41"/>
          <p:cNvSpPr txBox="1"/>
          <p:nvPr>
            <p:ph idx="3" type="title"/>
          </p:nvPr>
        </p:nvSpPr>
        <p:spPr>
          <a:xfrm>
            <a:off x="226525" y="1271100"/>
            <a:ext cx="29247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232" name="Google Shape;232;p41"/>
          <p:cNvSpPr/>
          <p:nvPr>
            <p:ph idx="4" type="pic"/>
          </p:nvPr>
        </p:nvSpPr>
        <p:spPr>
          <a:xfrm>
            <a:off x="3368775" y="226625"/>
            <a:ext cx="3733800" cy="4690500"/>
          </a:xfrm>
          <a:prstGeom prst="rect">
            <a:avLst/>
          </a:prstGeom>
          <a:noFill/>
          <a:ln cap="flat" cmpd="sng" w="9525">
            <a:solidFill>
              <a:schemeClr val="dk1"/>
            </a:solidFill>
            <a:prstDash val="solid"/>
            <a:round/>
            <a:headEnd len="sm" w="sm" type="none"/>
            <a:tailEnd len="sm" w="sm" type="none"/>
          </a:ln>
        </p:spPr>
      </p:sp>
      <p:sp>
        <p:nvSpPr>
          <p:cNvPr id="233" name="Google Shape;233;p41"/>
          <p:cNvSpPr/>
          <p:nvPr>
            <p:ph idx="5" type="pic"/>
          </p:nvPr>
        </p:nvSpPr>
        <p:spPr>
          <a:xfrm>
            <a:off x="7320200" y="1391900"/>
            <a:ext cx="1597200" cy="19704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wo storyboards">
  <p:cSld name="CUSTOM_3_2">
    <p:spTree>
      <p:nvGrpSpPr>
        <p:cNvPr id="234" name="Shape 234"/>
        <p:cNvGrpSpPr/>
        <p:nvPr/>
      </p:nvGrpSpPr>
      <p:grpSpPr>
        <a:xfrm>
          <a:off x="0" y="0"/>
          <a:ext cx="0" cy="0"/>
          <a:chOff x="0" y="0"/>
          <a:chExt cx="0" cy="0"/>
        </a:xfrm>
      </p:grpSpPr>
      <p:sp>
        <p:nvSpPr>
          <p:cNvPr id="235" name="Google Shape;235;p42"/>
          <p:cNvSpPr/>
          <p:nvPr>
            <p:ph idx="2" type="pic"/>
          </p:nvPr>
        </p:nvSpPr>
        <p:spPr>
          <a:xfrm>
            <a:off x="-5225" y="713825"/>
            <a:ext cx="4571700" cy="2795700"/>
          </a:xfrm>
          <a:prstGeom prst="rect">
            <a:avLst/>
          </a:prstGeom>
          <a:noFill/>
          <a:ln>
            <a:noFill/>
          </a:ln>
        </p:spPr>
      </p:sp>
      <p:sp>
        <p:nvSpPr>
          <p:cNvPr id="236" name="Google Shape;236;p42"/>
          <p:cNvSpPr txBox="1"/>
          <p:nvPr>
            <p:ph type="title"/>
          </p:nvPr>
        </p:nvSpPr>
        <p:spPr>
          <a:xfrm>
            <a:off x="180475" y="3632700"/>
            <a:ext cx="42003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237" name="Google Shape;237;p42"/>
          <p:cNvSpPr txBox="1"/>
          <p:nvPr>
            <p:ph idx="1" type="body"/>
          </p:nvPr>
        </p:nvSpPr>
        <p:spPr>
          <a:xfrm>
            <a:off x="180475" y="4133502"/>
            <a:ext cx="42003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8" name="Google Shape;238;p42"/>
          <p:cNvSpPr txBox="1"/>
          <p:nvPr>
            <p:ph idx="3"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39" name="Google Shape;239;p42"/>
          <p:cNvCxnSpPr/>
          <p:nvPr/>
        </p:nvCxnSpPr>
        <p:spPr>
          <a:xfrm>
            <a:off x="4572000" y="709150"/>
            <a:ext cx="0" cy="4443300"/>
          </a:xfrm>
          <a:prstGeom prst="straightConnector1">
            <a:avLst/>
          </a:prstGeom>
          <a:noFill/>
          <a:ln cap="flat" cmpd="sng" w="9525">
            <a:solidFill>
              <a:schemeClr val="dk1"/>
            </a:solidFill>
            <a:prstDash val="solid"/>
            <a:round/>
            <a:headEnd len="med" w="med" type="none"/>
            <a:tailEnd len="med" w="med" type="none"/>
          </a:ln>
        </p:spPr>
      </p:cxnSp>
      <p:cxnSp>
        <p:nvCxnSpPr>
          <p:cNvPr id="240" name="Google Shape;240;p42"/>
          <p:cNvCxnSpPr/>
          <p:nvPr/>
        </p:nvCxnSpPr>
        <p:spPr>
          <a:xfrm rot="10800000">
            <a:off x="0" y="3514875"/>
            <a:ext cx="9152400" cy="0"/>
          </a:xfrm>
          <a:prstGeom prst="straightConnector1">
            <a:avLst/>
          </a:prstGeom>
          <a:noFill/>
          <a:ln cap="flat" cmpd="sng" w="9525">
            <a:solidFill>
              <a:schemeClr val="dk1"/>
            </a:solidFill>
            <a:prstDash val="solid"/>
            <a:round/>
            <a:headEnd len="med" w="med" type="none"/>
            <a:tailEnd len="med" w="med" type="none"/>
          </a:ln>
        </p:spPr>
      </p:cxnSp>
      <p:cxnSp>
        <p:nvCxnSpPr>
          <p:cNvPr id="241" name="Google Shape;241;p42"/>
          <p:cNvCxnSpPr/>
          <p:nvPr/>
        </p:nvCxnSpPr>
        <p:spPr>
          <a:xfrm rot="10800000">
            <a:off x="0" y="709575"/>
            <a:ext cx="9152400" cy="0"/>
          </a:xfrm>
          <a:prstGeom prst="straightConnector1">
            <a:avLst/>
          </a:prstGeom>
          <a:noFill/>
          <a:ln cap="flat" cmpd="sng" w="9525">
            <a:solidFill>
              <a:schemeClr val="dk1"/>
            </a:solidFill>
            <a:prstDash val="solid"/>
            <a:round/>
            <a:headEnd len="med" w="med" type="none"/>
            <a:tailEnd len="med" w="med" type="none"/>
          </a:ln>
        </p:spPr>
      </p:cxnSp>
      <p:sp>
        <p:nvSpPr>
          <p:cNvPr id="242" name="Google Shape;242;p42"/>
          <p:cNvSpPr/>
          <p:nvPr>
            <p:ph idx="4" type="pic"/>
          </p:nvPr>
        </p:nvSpPr>
        <p:spPr>
          <a:xfrm>
            <a:off x="4577525" y="713825"/>
            <a:ext cx="4571700" cy="2795700"/>
          </a:xfrm>
          <a:prstGeom prst="rect">
            <a:avLst/>
          </a:prstGeom>
          <a:noFill/>
          <a:ln>
            <a:noFill/>
          </a:ln>
        </p:spPr>
      </p:sp>
      <p:sp>
        <p:nvSpPr>
          <p:cNvPr id="243" name="Google Shape;243;p42"/>
          <p:cNvSpPr txBox="1"/>
          <p:nvPr>
            <p:ph idx="5" type="title"/>
          </p:nvPr>
        </p:nvSpPr>
        <p:spPr>
          <a:xfrm>
            <a:off x="4763225" y="3632700"/>
            <a:ext cx="42003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244" name="Google Shape;244;p42"/>
          <p:cNvSpPr txBox="1"/>
          <p:nvPr>
            <p:ph idx="6" type="body"/>
          </p:nvPr>
        </p:nvSpPr>
        <p:spPr>
          <a:xfrm>
            <a:off x="4763225" y="4133502"/>
            <a:ext cx="42003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escription with phone">
  <p:cSld name="CUSTOM_3_1">
    <p:spTree>
      <p:nvGrpSpPr>
        <p:cNvPr id="245" name="Shape 245"/>
        <p:cNvGrpSpPr/>
        <p:nvPr/>
      </p:nvGrpSpPr>
      <p:grpSpPr>
        <a:xfrm>
          <a:off x="0" y="0"/>
          <a:ext cx="0" cy="0"/>
          <a:chOff x="0" y="0"/>
          <a:chExt cx="0" cy="0"/>
        </a:xfrm>
      </p:grpSpPr>
      <p:sp>
        <p:nvSpPr>
          <p:cNvPr id="246" name="Google Shape;246;p43"/>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7" name="Google Shape;247;p43"/>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48" name="Google Shape;248;p43"/>
          <p:cNvSpPr txBox="1"/>
          <p:nvPr>
            <p:ph idx="1" type="body"/>
          </p:nvPr>
        </p:nvSpPr>
        <p:spPr>
          <a:xfrm>
            <a:off x="226525" y="2080445"/>
            <a:ext cx="29247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9" name="Google Shape;249;p43"/>
          <p:cNvSpPr txBox="1"/>
          <p:nvPr>
            <p:ph idx="3" type="title"/>
          </p:nvPr>
        </p:nvSpPr>
        <p:spPr>
          <a:xfrm>
            <a:off x="226525" y="1271100"/>
            <a:ext cx="29247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pic>
        <p:nvPicPr>
          <p:cNvPr descr="Blank mock of a smartphone." id="250" name="Google Shape;250;p43"/>
          <p:cNvPicPr preferRelativeResize="0"/>
          <p:nvPr/>
        </p:nvPicPr>
        <p:blipFill rotWithShape="1">
          <a:blip r:embed="rId2">
            <a:alphaModFix/>
          </a:blip>
          <a:srcRect b="38737" l="0" r="0" t="0"/>
          <a:stretch/>
        </p:blipFill>
        <p:spPr>
          <a:xfrm>
            <a:off x="3882050" y="261250"/>
            <a:ext cx="4814074" cy="4882250"/>
          </a:xfrm>
          <a:prstGeom prst="rect">
            <a:avLst/>
          </a:prstGeom>
          <a:noFill/>
          <a:ln>
            <a:noFill/>
          </a:ln>
        </p:spPr>
      </p:pic>
      <p:sp>
        <p:nvSpPr>
          <p:cNvPr id="251" name="Google Shape;251;p43"/>
          <p:cNvSpPr/>
          <p:nvPr>
            <p:ph idx="4" type="pic"/>
          </p:nvPr>
        </p:nvSpPr>
        <p:spPr>
          <a:xfrm>
            <a:off x="4197575" y="512375"/>
            <a:ext cx="2847600" cy="4631100"/>
          </a:xfrm>
          <a:prstGeom prst="round2SameRect">
            <a:avLst>
              <a:gd fmla="val 12455" name="adj1"/>
              <a:gd fmla="val 0" name="adj2"/>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USTOM_4">
    <p:spTree>
      <p:nvGrpSpPr>
        <p:cNvPr id="252" name="Shape 252"/>
        <p:cNvGrpSpPr/>
        <p:nvPr/>
      </p:nvGrpSpPr>
      <p:grpSpPr>
        <a:xfrm>
          <a:off x="0" y="0"/>
          <a:ext cx="0" cy="0"/>
          <a:chOff x="0" y="0"/>
          <a:chExt cx="0" cy="0"/>
        </a:xfrm>
      </p:grpSpPr>
      <p:sp>
        <p:nvSpPr>
          <p:cNvPr id="253" name="Google Shape;253;p44"/>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4" name="Google Shape;254;p44"/>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55" name="Google Shape;255;p44"/>
          <p:cNvSpPr txBox="1"/>
          <p:nvPr>
            <p:ph idx="1" type="body"/>
          </p:nvPr>
        </p:nvSpPr>
        <p:spPr>
          <a:xfrm>
            <a:off x="226525" y="1793250"/>
            <a:ext cx="8599500" cy="1557000"/>
          </a:xfrm>
          <a:prstGeom prst="rect">
            <a:avLst/>
          </a:prstGeom>
        </p:spPr>
        <p:txBody>
          <a:bodyPr anchorCtr="0" anchor="ctr" bIns="91425" lIns="91425" spcFirstLastPara="1" rIns="91425" wrap="square" tIns="91425">
            <a:noAutofit/>
          </a:bodyPr>
          <a:lstStyle>
            <a:lvl1pPr indent="-412750" lvl="0" marL="457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1pPr>
            <a:lvl2pPr indent="-412750" lvl="1" marL="914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2pPr>
            <a:lvl3pPr indent="-412750" lvl="2" marL="1371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3pPr>
            <a:lvl4pPr indent="-412750" lvl="3" marL="1828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4pPr>
            <a:lvl5pPr indent="-412750" lvl="4" marL="22860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5pPr>
            <a:lvl6pPr indent="-412750" lvl="5" marL="2743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6pPr>
            <a:lvl7pPr indent="-412750" lvl="6" marL="3200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7pPr>
            <a:lvl8pPr indent="-412750" lvl="7" marL="3657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8pPr>
            <a:lvl9pPr indent="-412750" lvl="8" marL="4114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9pPr>
          </a:lstStyle>
          <a:p/>
        </p:txBody>
      </p:sp>
      <p:sp>
        <p:nvSpPr>
          <p:cNvPr id="256" name="Google Shape;256;p44"/>
          <p:cNvSpPr txBox="1"/>
          <p:nvPr>
            <p:ph idx="3" type="body"/>
          </p:nvPr>
        </p:nvSpPr>
        <p:spPr>
          <a:xfrm>
            <a:off x="226525" y="4719800"/>
            <a:ext cx="31434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57" name="Google Shape;257;p44"/>
          <p:cNvSpPr txBox="1"/>
          <p:nvPr>
            <p:ph idx="4" type="body"/>
          </p:nvPr>
        </p:nvSpPr>
        <p:spPr>
          <a:xfrm>
            <a:off x="3590149" y="4719800"/>
            <a:ext cx="25356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58" name="Google Shape;258;p44"/>
          <p:cNvSpPr txBox="1"/>
          <p:nvPr>
            <p:ph idx="5" type="body"/>
          </p:nvPr>
        </p:nvSpPr>
        <p:spPr>
          <a:xfrm>
            <a:off x="6345974" y="4719800"/>
            <a:ext cx="25356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4_1">
    <p:spTree>
      <p:nvGrpSpPr>
        <p:cNvPr id="259" name="Shape 259"/>
        <p:cNvGrpSpPr/>
        <p:nvPr/>
      </p:nvGrpSpPr>
      <p:grpSpPr>
        <a:xfrm>
          <a:off x="0" y="0"/>
          <a:ext cx="0" cy="0"/>
          <a:chOff x="0" y="0"/>
          <a:chExt cx="0" cy="0"/>
        </a:xfrm>
      </p:grpSpPr>
      <p:sp>
        <p:nvSpPr>
          <p:cNvPr id="260" name="Google Shape;260;p45"/>
          <p:cNvSpPr txBox="1"/>
          <p:nvPr>
            <p:ph idx="1" type="body"/>
          </p:nvPr>
        </p:nvSpPr>
        <p:spPr>
          <a:xfrm>
            <a:off x="226525"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61" name="Google Shape;261;p45"/>
          <p:cNvSpPr txBox="1"/>
          <p:nvPr>
            <p:ph idx="2" type="subTitle"/>
          </p:nvPr>
        </p:nvSpPr>
        <p:spPr>
          <a:xfrm>
            <a:off x="226525"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 name="Google Shape;262;p45"/>
          <p:cNvSpPr txBox="1"/>
          <p:nvPr>
            <p:ph idx="3" type="body"/>
          </p:nvPr>
        </p:nvSpPr>
        <p:spPr>
          <a:xfrm>
            <a:off x="3235500"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63" name="Google Shape;263;p45"/>
          <p:cNvSpPr txBox="1"/>
          <p:nvPr>
            <p:ph idx="4" type="subTitle"/>
          </p:nvPr>
        </p:nvSpPr>
        <p:spPr>
          <a:xfrm>
            <a:off x="3235500"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45"/>
          <p:cNvSpPr txBox="1"/>
          <p:nvPr>
            <p:ph idx="5" type="body"/>
          </p:nvPr>
        </p:nvSpPr>
        <p:spPr>
          <a:xfrm>
            <a:off x="6153025"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65" name="Google Shape;265;p45"/>
          <p:cNvSpPr txBox="1"/>
          <p:nvPr>
            <p:ph idx="6" type="subTitle"/>
          </p:nvPr>
        </p:nvSpPr>
        <p:spPr>
          <a:xfrm>
            <a:off x="6153025"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45"/>
          <p:cNvSpPr txBox="1"/>
          <p:nvPr>
            <p:ph type="title"/>
          </p:nvPr>
        </p:nvSpPr>
        <p:spPr>
          <a:xfrm>
            <a:off x="226525" y="1793250"/>
            <a:ext cx="8599500" cy="15156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sz="2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4_1_1">
    <p:spTree>
      <p:nvGrpSpPr>
        <p:cNvPr id="267" name="Shape 267"/>
        <p:cNvGrpSpPr/>
        <p:nvPr/>
      </p:nvGrpSpPr>
      <p:grpSpPr>
        <a:xfrm>
          <a:off x="0" y="0"/>
          <a:ext cx="0" cy="0"/>
          <a:chOff x="0" y="0"/>
          <a:chExt cx="0" cy="0"/>
        </a:xfrm>
      </p:grpSpPr>
      <p:sp>
        <p:nvSpPr>
          <p:cNvPr id="268" name="Google Shape;268;p46"/>
          <p:cNvSpPr txBox="1"/>
          <p:nvPr>
            <p:ph idx="1" type="body"/>
          </p:nvPr>
        </p:nvSpPr>
        <p:spPr>
          <a:xfrm>
            <a:off x="226525" y="43348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69" name="Google Shape;269;p46"/>
          <p:cNvSpPr txBox="1"/>
          <p:nvPr>
            <p:ph idx="2" type="subTitle"/>
          </p:nvPr>
        </p:nvSpPr>
        <p:spPr>
          <a:xfrm>
            <a:off x="226525" y="37128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46"/>
          <p:cNvSpPr txBox="1"/>
          <p:nvPr>
            <p:ph idx="3" type="body"/>
          </p:nvPr>
        </p:nvSpPr>
        <p:spPr>
          <a:xfrm>
            <a:off x="4841843" y="43348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1" name="Google Shape;271;p46"/>
          <p:cNvSpPr txBox="1"/>
          <p:nvPr>
            <p:ph idx="4" type="subTitle"/>
          </p:nvPr>
        </p:nvSpPr>
        <p:spPr>
          <a:xfrm>
            <a:off x="4841843" y="37128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46"/>
          <p:cNvSpPr txBox="1"/>
          <p:nvPr>
            <p:ph idx="5" type="body"/>
          </p:nvPr>
        </p:nvSpPr>
        <p:spPr>
          <a:xfrm>
            <a:off x="226525" y="27231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3" name="Google Shape;273;p46"/>
          <p:cNvSpPr txBox="1"/>
          <p:nvPr>
            <p:ph idx="6" type="subTitle"/>
          </p:nvPr>
        </p:nvSpPr>
        <p:spPr>
          <a:xfrm>
            <a:off x="226525" y="21011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46"/>
          <p:cNvSpPr txBox="1"/>
          <p:nvPr>
            <p:ph idx="7" type="body"/>
          </p:nvPr>
        </p:nvSpPr>
        <p:spPr>
          <a:xfrm>
            <a:off x="4841843" y="27231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5" name="Google Shape;275;p46"/>
          <p:cNvSpPr txBox="1"/>
          <p:nvPr>
            <p:ph idx="8" type="subTitle"/>
          </p:nvPr>
        </p:nvSpPr>
        <p:spPr>
          <a:xfrm>
            <a:off x="4841843" y="21011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46"/>
          <p:cNvSpPr txBox="1"/>
          <p:nvPr>
            <p:ph type="title"/>
          </p:nvPr>
        </p:nvSpPr>
        <p:spPr>
          <a:xfrm>
            <a:off x="226525" y="433125"/>
            <a:ext cx="8599500" cy="15156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sz="2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7" name="Shape 277"/>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
    <p:spTree>
      <p:nvGrpSpPr>
        <p:cNvPr id="278" name="Shape 278"/>
        <p:cNvGrpSpPr/>
        <p:nvPr/>
      </p:nvGrpSpPr>
      <p:grpSpPr>
        <a:xfrm>
          <a:off x="0" y="0"/>
          <a:ext cx="0" cy="0"/>
          <a:chOff x="0" y="0"/>
          <a:chExt cx="0" cy="0"/>
        </a:xfrm>
      </p:grpSpPr>
      <p:sp>
        <p:nvSpPr>
          <p:cNvPr id="279" name="Google Shape;279;p48"/>
          <p:cNvSpPr/>
          <p:nvPr>
            <p:ph idx="2" type="pic"/>
          </p:nvPr>
        </p:nvSpPr>
        <p:spPr>
          <a:xfrm>
            <a:off x="0" y="0"/>
            <a:ext cx="9144000" cy="5143500"/>
          </a:xfrm>
          <a:prstGeom prst="rect">
            <a:avLst/>
          </a:prstGeom>
          <a:noFill/>
          <a:ln>
            <a:noFill/>
          </a:ln>
        </p:spPr>
      </p:sp>
      <p:sp>
        <p:nvSpPr>
          <p:cNvPr id="280" name="Google Shape;280;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81" name="Shape 281"/>
        <p:cNvGrpSpPr/>
        <p:nvPr/>
      </p:nvGrpSpPr>
      <p:grpSpPr>
        <a:xfrm>
          <a:off x="0" y="0"/>
          <a:ext cx="0" cy="0"/>
          <a:chOff x="0" y="0"/>
          <a:chExt cx="0" cy="0"/>
        </a:xfrm>
      </p:grpSpPr>
      <p:sp>
        <p:nvSpPr>
          <p:cNvPr id="282" name="Google Shape;282;p4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83" name="Google Shape;283;p4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4" name="Google Shape;284;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285" name="Shape 285"/>
        <p:cNvGrpSpPr/>
        <p:nvPr/>
      </p:nvGrpSpPr>
      <p:grpSpPr>
        <a:xfrm>
          <a:off x="0" y="0"/>
          <a:ext cx="0" cy="0"/>
          <a:chOff x="0" y="0"/>
          <a:chExt cx="0" cy="0"/>
        </a:xfrm>
      </p:grpSpPr>
      <p:sp>
        <p:nvSpPr>
          <p:cNvPr id="286" name="Google Shape;286;p5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87" name="Google Shape;287;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2">
    <p:spTree>
      <p:nvGrpSpPr>
        <p:cNvPr id="288" name="Shape 288"/>
        <p:cNvGrpSpPr/>
        <p:nvPr/>
      </p:nvGrpSpPr>
      <p:grpSpPr>
        <a:xfrm>
          <a:off x="0" y="0"/>
          <a:ext cx="0" cy="0"/>
          <a:chOff x="0" y="0"/>
          <a:chExt cx="0" cy="0"/>
        </a:xfrm>
      </p:grpSpPr>
      <p:sp>
        <p:nvSpPr>
          <p:cNvPr id="289" name="Google Shape;289;p5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91" name="Google Shape;291;p5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92" name="Google Shape;292;p5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3" name="Google Shape;293;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_2">
    <p:spTree>
      <p:nvGrpSpPr>
        <p:cNvPr id="294" name="Shape 294"/>
        <p:cNvGrpSpPr/>
        <p:nvPr/>
      </p:nvGrpSpPr>
      <p:grpSpPr>
        <a:xfrm>
          <a:off x="0" y="0"/>
          <a:ext cx="0" cy="0"/>
          <a:chOff x="0" y="0"/>
          <a:chExt cx="0" cy="0"/>
        </a:xfrm>
      </p:grpSpPr>
      <p:sp>
        <p:nvSpPr>
          <p:cNvPr id="295" name="Google Shape;295;p52"/>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6" name="Google Shape;296;p52"/>
          <p:cNvSpPr/>
          <p:nvPr>
            <p:ph idx="2" type="pic"/>
          </p:nvPr>
        </p:nvSpPr>
        <p:spPr>
          <a:xfrm>
            <a:off x="4804825" y="1133300"/>
            <a:ext cx="4027500" cy="2392800"/>
          </a:xfrm>
          <a:prstGeom prst="rect">
            <a:avLst/>
          </a:prstGeom>
          <a:noFill/>
          <a:ln>
            <a:noFill/>
          </a:ln>
        </p:spPr>
      </p:sp>
      <p:sp>
        <p:nvSpPr>
          <p:cNvPr id="297" name="Google Shape;297;p52"/>
          <p:cNvSpPr/>
          <p:nvPr>
            <p:ph idx="3" type="pic"/>
          </p:nvPr>
        </p:nvSpPr>
        <p:spPr>
          <a:xfrm>
            <a:off x="311725" y="1133300"/>
            <a:ext cx="4027500" cy="2392800"/>
          </a:xfrm>
          <a:prstGeom prst="rect">
            <a:avLst/>
          </a:prstGeom>
          <a:noFill/>
          <a:ln>
            <a:noFill/>
          </a:ln>
        </p:spPr>
      </p:sp>
      <p:sp>
        <p:nvSpPr>
          <p:cNvPr id="298" name="Google Shape;298;p52"/>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9" name="Google Shape;299;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0" name="Google Shape;300;p5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1" name="Google Shape;301;p52"/>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02" name="Google Shape;302;p52"/>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_1">
    <p:spTree>
      <p:nvGrpSpPr>
        <p:cNvPr id="303" name="Shape 303"/>
        <p:cNvGrpSpPr/>
        <p:nvPr/>
      </p:nvGrpSpPr>
      <p:grpSpPr>
        <a:xfrm>
          <a:off x="0" y="0"/>
          <a:ext cx="0" cy="0"/>
          <a:chOff x="0" y="0"/>
          <a:chExt cx="0" cy="0"/>
        </a:xfrm>
      </p:grpSpPr>
      <p:sp>
        <p:nvSpPr>
          <p:cNvPr id="304" name="Google Shape;304;p53"/>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5" name="Google Shape;305;p53"/>
          <p:cNvSpPr/>
          <p:nvPr>
            <p:ph idx="2" type="pic"/>
          </p:nvPr>
        </p:nvSpPr>
        <p:spPr>
          <a:xfrm>
            <a:off x="6205225" y="1128325"/>
            <a:ext cx="2627100" cy="2273100"/>
          </a:xfrm>
          <a:prstGeom prst="rect">
            <a:avLst/>
          </a:prstGeom>
          <a:noFill/>
          <a:ln>
            <a:noFill/>
          </a:ln>
        </p:spPr>
      </p:sp>
      <p:sp>
        <p:nvSpPr>
          <p:cNvPr id="306" name="Google Shape;306;p53"/>
          <p:cNvSpPr/>
          <p:nvPr>
            <p:ph idx="3" type="pic"/>
          </p:nvPr>
        </p:nvSpPr>
        <p:spPr>
          <a:xfrm>
            <a:off x="311725" y="1128325"/>
            <a:ext cx="2627100" cy="2273100"/>
          </a:xfrm>
          <a:prstGeom prst="rect">
            <a:avLst/>
          </a:prstGeom>
          <a:noFill/>
          <a:ln>
            <a:noFill/>
          </a:ln>
        </p:spPr>
      </p:sp>
      <p:sp>
        <p:nvSpPr>
          <p:cNvPr id="307" name="Google Shape;307;p53"/>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8" name="Google Shape;308;p53"/>
          <p:cNvSpPr/>
          <p:nvPr>
            <p:ph idx="5" type="pic"/>
          </p:nvPr>
        </p:nvSpPr>
        <p:spPr>
          <a:xfrm>
            <a:off x="3255250" y="1128325"/>
            <a:ext cx="2627100" cy="2273100"/>
          </a:xfrm>
          <a:prstGeom prst="rect">
            <a:avLst/>
          </a:prstGeom>
          <a:noFill/>
          <a:ln>
            <a:noFill/>
          </a:ln>
        </p:spPr>
      </p:sp>
      <p:sp>
        <p:nvSpPr>
          <p:cNvPr id="309" name="Google Shape;309;p53"/>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0" name="Google Shape;310;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1" name="Google Shape;311;p5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2" name="Google Shape;312;p53"/>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13" name="Google Shape;313;p53"/>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14" name="Google Shape;314;p53"/>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1" Type="http://schemas.openxmlformats.org/officeDocument/2006/relationships/theme" Target="../theme/theme3.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1pPr>
            <a:lvl2pPr lvl="1">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2pPr>
            <a:lvl3pPr lvl="2">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3pPr>
            <a:lvl4pPr lvl="3">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4pPr>
            <a:lvl5pPr lvl="4">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5pPr>
            <a:lvl6pPr lvl="5">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6pPr>
            <a:lvl7pPr lvl="6">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7pPr>
            <a:lvl8pPr lvl="7">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8pPr>
            <a:lvl9pPr lvl="8">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Font typeface="Inter"/>
              <a:buChar char="●"/>
              <a:defRPr sz="1800">
                <a:solidFill>
                  <a:schemeClr val="dk1"/>
                </a:solidFill>
                <a:latin typeface="Inter"/>
                <a:ea typeface="Inter"/>
                <a:cs typeface="Inter"/>
                <a:sym typeface="Inter"/>
              </a:defRPr>
            </a:lvl1pPr>
            <a:lvl2pPr indent="-317500" lvl="1" marL="9144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indent="-317500" lvl="2" marL="13716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indent="-317500" lvl="3" marL="18288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indent="-317500" lvl="4" marL="22860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indent="-317500" lvl="5" marL="27432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indent="-317500" lvl="6" marL="32004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indent="-317500" lvl="7" marL="36576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indent="-317500" lvl="8" marL="41148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hyperlink" Target="https://www.youtube.com/@mitocw" TargetMode="External"/><Relationship Id="rId4" Type="http://schemas.openxmlformats.org/officeDocument/2006/relationships/hyperlink" Target="https://omscs.gatech.edu/" TargetMode="External"/><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hyperlink" Target="https://www.nytimes.com/2025/01/03/opinion/chris-hayes-msnbc-attention.html?unlocked_article_code=1.sk4.IMuj.Lai5gfOzZlLN&amp;smid=url-share" TargetMode="Externa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4"/>
          <p:cNvSpPr txBox="1"/>
          <p:nvPr>
            <p:ph idx="4294967295" type="title"/>
          </p:nvPr>
        </p:nvSpPr>
        <p:spPr>
          <a:xfrm>
            <a:off x="226525" y="753350"/>
            <a:ext cx="4673100" cy="4163700"/>
          </a:xfrm>
          <a:prstGeom prst="rect">
            <a:avLst/>
          </a:prstGeom>
        </p:spPr>
        <p:txBody>
          <a:bodyPr anchorCtr="0" anchor="b" bIns="0" lIns="91425" spcFirstLastPara="1" rIns="91425" wrap="square" tIns="91425">
            <a:noAutofit/>
          </a:bodyPr>
          <a:lstStyle/>
          <a:p>
            <a:pPr indent="0" lvl="0" marL="0" rtl="0" algn="l">
              <a:spcBef>
                <a:spcPts val="0"/>
              </a:spcBef>
              <a:spcAft>
                <a:spcPts val="0"/>
              </a:spcAft>
              <a:buNone/>
            </a:pPr>
            <a:r>
              <a:rPr lang="en" sz="7600"/>
              <a:t>The Medium is the Message</a:t>
            </a:r>
            <a:endParaRPr b="0" sz="700"/>
          </a:p>
        </p:txBody>
      </p:sp>
      <p:pic>
        <p:nvPicPr>
          <p:cNvPr id="320" name="Google Shape;320;p54"/>
          <p:cNvPicPr preferRelativeResize="0"/>
          <p:nvPr/>
        </p:nvPicPr>
        <p:blipFill>
          <a:blip r:embed="rId3">
            <a:alphaModFix/>
          </a:blip>
          <a:stretch>
            <a:fillRect/>
          </a:stretch>
        </p:blipFill>
        <p:spPr>
          <a:xfrm>
            <a:off x="3789325" y="827382"/>
            <a:ext cx="5354675" cy="30198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5"/>
          <p:cNvSpPr txBox="1"/>
          <p:nvPr>
            <p:ph idx="1" type="body"/>
          </p:nvPr>
        </p:nvSpPr>
        <p:spPr>
          <a:xfrm>
            <a:off x="226525" y="2995441"/>
            <a:ext cx="8673000" cy="1931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300"/>
              <a:t>Science is more than a body of knowledge; it is a way of thinking. I have a foreboding of an America in my children’s or grandchildren’s time — when the United States is a service and information economy; when nearly all the key manufacturing industries have slipped away to other countries; when awesome technological powers are in the hands of a very few, and no one representing the public interest can even grasp the issues; when the people have lost the ability to set their own agendas or knowledgeably question those in authority; when, clutching our crystals and nervously consulting our horoscopes, our critical faculties in decline, unable to distinguish between what feels good and what’s true, we slide, almost without noticing, back into superstition and darkness.</a:t>
            </a:r>
            <a:endParaRPr sz="2300"/>
          </a:p>
        </p:txBody>
      </p:sp>
      <p:sp>
        <p:nvSpPr>
          <p:cNvPr id="326" name="Google Shape;326;p55"/>
          <p:cNvSpPr/>
          <p:nvPr/>
        </p:nvSpPr>
        <p:spPr>
          <a:xfrm>
            <a:off x="5287650" y="4607650"/>
            <a:ext cx="3473700" cy="3189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lnSpc>
                <a:spcPct val="115000"/>
              </a:lnSpc>
              <a:spcBef>
                <a:spcPts val="600"/>
              </a:spcBef>
              <a:spcAft>
                <a:spcPts val="600"/>
              </a:spcAft>
              <a:buClr>
                <a:srgbClr val="000000"/>
              </a:buClr>
              <a:buSzPts val="600"/>
              <a:buFont typeface="Arial"/>
              <a:buNone/>
            </a:pPr>
            <a:r>
              <a:rPr b="1" lang="en" sz="1000">
                <a:solidFill>
                  <a:schemeClr val="lt1"/>
                </a:solidFill>
                <a:latin typeface="Roboto Mono"/>
                <a:ea typeface="Roboto Mono"/>
                <a:cs typeface="Roboto Mono"/>
                <a:sym typeface="Roboto Mono"/>
              </a:rPr>
              <a:t>Carl Sagan - The Demon-Haunted World, 1995</a:t>
            </a:r>
            <a:endParaRPr b="1" sz="1000">
              <a:solidFill>
                <a:schemeClr val="lt1"/>
              </a:solidFill>
              <a:latin typeface="Roboto Mono"/>
              <a:ea typeface="Roboto Mono"/>
              <a:cs typeface="Roboto Mono"/>
              <a:sym typeface="Roboto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6"/>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6"/>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Marshall McLuhan</a:t>
            </a:r>
            <a:endParaRPr/>
          </a:p>
        </p:txBody>
      </p:sp>
      <p:sp>
        <p:nvSpPr>
          <p:cNvPr id="333" name="Google Shape;333;p56"/>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Medium is the Message</a:t>
            </a:r>
            <a:endParaRPr/>
          </a:p>
        </p:txBody>
      </p:sp>
      <p:sp>
        <p:nvSpPr>
          <p:cNvPr id="334" name="Google Shape;334;p56"/>
          <p:cNvSpPr txBox="1"/>
          <p:nvPr>
            <p:ph idx="1" type="body"/>
          </p:nvPr>
        </p:nvSpPr>
        <p:spPr>
          <a:xfrm>
            <a:off x="226525" y="2080458"/>
            <a:ext cx="4119000" cy="2840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100">
                <a:latin typeface="Arial"/>
                <a:ea typeface="Arial"/>
                <a:cs typeface="Arial"/>
                <a:sym typeface="Arial"/>
              </a:rPr>
              <a:t>Marshall McLuhan -  Canadian philosopher of Media Theory</a:t>
            </a:r>
            <a:endParaRPr b="1"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media shapes human perception, behavior, and society</a:t>
            </a:r>
            <a:r>
              <a:rPr lang="en" sz="1100">
                <a:latin typeface="Arial"/>
                <a:ea typeface="Arial"/>
                <a:cs typeface="Arial"/>
                <a:sym typeface="Arial"/>
              </a:rPr>
              <a:t> by its very form, independent of the content it delivers.</a:t>
            </a:r>
            <a:endParaRPr sz="1100">
              <a:latin typeface="Arial"/>
              <a:ea typeface="Arial"/>
              <a:cs typeface="Arial"/>
              <a:sym typeface="Arial"/>
            </a:endParaRPr>
          </a:p>
          <a:p>
            <a:pPr indent="0" lvl="0" marL="0" rtl="0" algn="l">
              <a:spcBef>
                <a:spcPts val="1200"/>
              </a:spcBef>
              <a:spcAft>
                <a:spcPts val="0"/>
              </a:spcAft>
              <a:buNone/>
            </a:pPr>
            <a:r>
              <a:rPr lang="en" sz="1100">
                <a:latin typeface="Arial"/>
                <a:ea typeface="Arial"/>
                <a:cs typeface="Arial"/>
                <a:sym typeface="Arial"/>
              </a:rPr>
              <a:t>McLuhan highlights a shift from a fragmented, individualistic worldview associated with print culture to a more holistic, interconnected consciousness brought about by electric media.</a:t>
            </a:r>
            <a:endParaRPr sz="1100">
              <a:latin typeface="Arial"/>
              <a:ea typeface="Arial"/>
              <a:cs typeface="Arial"/>
              <a:sym typeface="Arial"/>
            </a:endParaRPr>
          </a:p>
          <a:p>
            <a:pPr indent="0" lvl="0" marL="0" rtl="0" algn="l">
              <a:spcBef>
                <a:spcPts val="1200"/>
              </a:spcBef>
              <a:spcAft>
                <a:spcPts val="1200"/>
              </a:spcAft>
              <a:buNone/>
            </a:pPr>
            <a:r>
              <a:rPr lang="en" sz="1100">
                <a:latin typeface="Arial"/>
                <a:ea typeface="Arial"/>
                <a:cs typeface="Arial"/>
                <a:sym typeface="Arial"/>
              </a:rPr>
              <a:t>Platforms like Twitter or Instagram don’t just convey messages—they reshape how people think, connect, and perceive reality.</a:t>
            </a:r>
            <a:endParaRPr sz="1100">
              <a:latin typeface="Arial"/>
              <a:ea typeface="Arial"/>
              <a:cs typeface="Arial"/>
              <a:sym typeface="Arial"/>
            </a:endParaRPr>
          </a:p>
        </p:txBody>
      </p:sp>
      <p:pic>
        <p:nvPicPr>
          <p:cNvPr id="335" name="Google Shape;335;p56"/>
          <p:cNvPicPr preferRelativeResize="0"/>
          <p:nvPr/>
        </p:nvPicPr>
        <p:blipFill>
          <a:blip r:embed="rId3">
            <a:alphaModFix/>
          </a:blip>
          <a:stretch>
            <a:fillRect/>
          </a:stretch>
        </p:blipFill>
        <p:spPr>
          <a:xfrm>
            <a:off x="5427825" y="484630"/>
            <a:ext cx="3094771" cy="44361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7"/>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7"/>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Marshall McLuhan</a:t>
            </a:r>
            <a:endParaRPr/>
          </a:p>
        </p:txBody>
      </p:sp>
      <p:sp>
        <p:nvSpPr>
          <p:cNvPr id="342" name="Google Shape;342;p57"/>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Medium is the Message</a:t>
            </a:r>
            <a:endParaRPr/>
          </a:p>
        </p:txBody>
      </p:sp>
      <p:sp>
        <p:nvSpPr>
          <p:cNvPr id="343" name="Google Shape;343;p57"/>
          <p:cNvSpPr txBox="1"/>
          <p:nvPr>
            <p:ph idx="1" type="body"/>
          </p:nvPr>
        </p:nvSpPr>
        <p:spPr>
          <a:xfrm>
            <a:off x="226525" y="2080449"/>
            <a:ext cx="4119000" cy="306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100">
                <a:latin typeface="Arial"/>
                <a:ea typeface="Arial"/>
                <a:cs typeface="Arial"/>
                <a:sym typeface="Arial"/>
              </a:rPr>
              <a:t>New media reshape social structures and cultural norms by altering how people interact and communicate. </a:t>
            </a:r>
            <a:endParaRPr b="1" sz="11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lang="en" sz="1100">
                <a:latin typeface="Arial"/>
                <a:ea typeface="Arial"/>
                <a:cs typeface="Arial"/>
                <a:sym typeface="Arial"/>
              </a:rPr>
              <a:t>Books - Linear thinking, individualism, objective information</a:t>
            </a:r>
            <a:endParaRPr sz="1100">
              <a:latin typeface="Arial"/>
              <a:ea typeface="Arial"/>
              <a:cs typeface="Arial"/>
              <a:sym typeface="Arial"/>
            </a:endParaRPr>
          </a:p>
          <a:p>
            <a:pPr indent="0" lvl="0" marL="0" rtl="0" algn="l">
              <a:spcBef>
                <a:spcPts val="1200"/>
              </a:spcBef>
              <a:spcAft>
                <a:spcPts val="0"/>
              </a:spcAft>
              <a:buClr>
                <a:schemeClr val="dk1"/>
              </a:buClr>
              <a:buSzPts val="1100"/>
              <a:buFont typeface="Arial"/>
              <a:buNone/>
            </a:pPr>
            <a:r>
              <a:rPr lang="en" sz="1100">
                <a:latin typeface="Arial"/>
                <a:ea typeface="Arial"/>
                <a:cs typeface="Arial"/>
                <a:sym typeface="Arial"/>
              </a:rPr>
              <a:t>Television - Scattered thought, socialistic, subjective information</a:t>
            </a:r>
            <a:endParaRPr sz="1100">
              <a:latin typeface="Arial"/>
              <a:ea typeface="Arial"/>
              <a:cs typeface="Arial"/>
              <a:sym typeface="Arial"/>
            </a:endParaRPr>
          </a:p>
          <a:p>
            <a:pPr indent="0" lvl="0" marL="0" rtl="0" algn="l">
              <a:spcBef>
                <a:spcPts val="1200"/>
              </a:spcBef>
              <a:spcAft>
                <a:spcPts val="0"/>
              </a:spcAft>
              <a:buNone/>
            </a:pPr>
            <a:r>
              <a:rPr lang="en" sz="1100">
                <a:latin typeface="Arial"/>
                <a:ea typeface="Arial"/>
                <a:cs typeface="Arial"/>
                <a:sym typeface="Arial"/>
              </a:rPr>
              <a:t>Internet - Compresses time, space, culture. brings social and political functions together, increasing human awareness and responsibility</a:t>
            </a:r>
            <a:endParaRPr sz="1100">
              <a:latin typeface="Arial"/>
              <a:ea typeface="Arial"/>
              <a:cs typeface="Arial"/>
              <a:sym typeface="Arial"/>
            </a:endParaRPr>
          </a:p>
          <a:p>
            <a:pPr indent="0" lvl="0" marL="0" rtl="0" algn="l">
              <a:spcBef>
                <a:spcPts val="1200"/>
              </a:spcBef>
              <a:spcAft>
                <a:spcPts val="1200"/>
              </a:spcAft>
              <a:buClr>
                <a:schemeClr val="dk1"/>
              </a:buClr>
              <a:buSzPts val="1100"/>
              <a:buFont typeface="Arial"/>
              <a:buNone/>
            </a:pPr>
            <a:r>
              <a:t/>
            </a:r>
            <a:endParaRPr sz="1100">
              <a:latin typeface="Arial"/>
              <a:ea typeface="Arial"/>
              <a:cs typeface="Arial"/>
              <a:sym typeface="Arial"/>
            </a:endParaRPr>
          </a:p>
        </p:txBody>
      </p:sp>
      <p:pic>
        <p:nvPicPr>
          <p:cNvPr id="344" name="Google Shape;344;p57"/>
          <p:cNvPicPr preferRelativeResize="0"/>
          <p:nvPr/>
        </p:nvPicPr>
        <p:blipFill>
          <a:blip r:embed="rId3">
            <a:alphaModFix/>
          </a:blip>
          <a:stretch>
            <a:fillRect/>
          </a:stretch>
        </p:blipFill>
        <p:spPr>
          <a:xfrm>
            <a:off x="5427825" y="484630"/>
            <a:ext cx="3094771" cy="44361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8"/>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8"/>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Marshall McLuhan</a:t>
            </a:r>
            <a:endParaRPr/>
          </a:p>
        </p:txBody>
      </p:sp>
      <p:sp>
        <p:nvSpPr>
          <p:cNvPr id="351" name="Google Shape;351;p58"/>
          <p:cNvSpPr txBox="1"/>
          <p:nvPr>
            <p:ph idx="3" type="title"/>
          </p:nvPr>
        </p:nvSpPr>
        <p:spPr>
          <a:xfrm>
            <a:off x="226525" y="9555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Hot Media</a:t>
            </a:r>
            <a:endParaRPr/>
          </a:p>
        </p:txBody>
      </p:sp>
      <p:sp>
        <p:nvSpPr>
          <p:cNvPr id="352" name="Google Shape;352;p58"/>
          <p:cNvSpPr txBox="1"/>
          <p:nvPr>
            <p:ph idx="1" type="body"/>
          </p:nvPr>
        </p:nvSpPr>
        <p:spPr>
          <a:xfrm>
            <a:off x="226525" y="1764949"/>
            <a:ext cx="4119000" cy="306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100">
                <a:latin typeface="Arial"/>
                <a:ea typeface="Arial"/>
                <a:cs typeface="Arial"/>
                <a:sym typeface="Arial"/>
              </a:rPr>
              <a:t>High definition: </a:t>
            </a:r>
            <a:r>
              <a:rPr lang="en" sz="1100">
                <a:latin typeface="Arial"/>
                <a:ea typeface="Arial"/>
                <a:cs typeface="Arial"/>
                <a:sym typeface="Arial"/>
              </a:rPr>
              <a:t>Hot media are high in information and detail, requiring less effort from the user to fill in the gaps. They offer complete involvement with considerable stimulus.</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Low participation: </a:t>
            </a:r>
            <a:r>
              <a:rPr lang="en" sz="1100">
                <a:latin typeface="Arial"/>
                <a:ea typeface="Arial"/>
                <a:cs typeface="Arial"/>
                <a:sym typeface="Arial"/>
              </a:rPr>
              <a:t>Because they are "well filled" with data, they don't require much effort or involvement from the user.</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Single sense emphasis: </a:t>
            </a:r>
            <a:r>
              <a:rPr lang="en" sz="1100">
                <a:latin typeface="Arial"/>
                <a:ea typeface="Arial"/>
                <a:cs typeface="Arial"/>
                <a:sym typeface="Arial"/>
              </a:rPr>
              <a:t>They enhance one sense, like sight or sound, over others. They favor analytical precision, quantitative analysis, and sequential ordering.</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Examples: </a:t>
            </a:r>
            <a:r>
              <a:rPr lang="en" sz="1100">
                <a:latin typeface="Arial"/>
                <a:ea typeface="Arial"/>
                <a:cs typeface="Arial"/>
                <a:sym typeface="Arial"/>
              </a:rPr>
              <a:t>Film, radio, photography, lectures.</a:t>
            </a:r>
            <a:endParaRPr sz="1100">
              <a:latin typeface="Arial"/>
              <a:ea typeface="Arial"/>
              <a:cs typeface="Arial"/>
              <a:sym typeface="Arial"/>
            </a:endParaRPr>
          </a:p>
          <a:p>
            <a:pPr indent="0" lvl="0" marL="0" rtl="0" algn="l">
              <a:spcBef>
                <a:spcPts val="1200"/>
              </a:spcBef>
              <a:spcAft>
                <a:spcPts val="1200"/>
              </a:spcAft>
              <a:buNone/>
            </a:pPr>
            <a:r>
              <a:rPr b="1" lang="en" sz="1100">
                <a:latin typeface="Arial"/>
                <a:ea typeface="Arial"/>
                <a:cs typeface="Arial"/>
                <a:sym typeface="Arial"/>
              </a:rPr>
              <a:t>Effect: </a:t>
            </a:r>
            <a:r>
              <a:rPr lang="en" sz="1100">
                <a:latin typeface="Arial"/>
                <a:ea typeface="Arial"/>
                <a:cs typeface="Arial"/>
                <a:sym typeface="Arial"/>
              </a:rPr>
              <a:t>Hot media can be immersive, but they may also be passive experiences where the user has little to do.</a:t>
            </a:r>
            <a:endParaRPr sz="1100">
              <a:latin typeface="Arial"/>
              <a:ea typeface="Arial"/>
              <a:cs typeface="Arial"/>
              <a:sym typeface="Arial"/>
            </a:endParaRPr>
          </a:p>
        </p:txBody>
      </p:sp>
      <p:pic>
        <p:nvPicPr>
          <p:cNvPr id="353" name="Google Shape;353;p58"/>
          <p:cNvPicPr preferRelativeResize="0"/>
          <p:nvPr/>
        </p:nvPicPr>
        <p:blipFill>
          <a:blip r:embed="rId3">
            <a:alphaModFix/>
          </a:blip>
          <a:stretch>
            <a:fillRect/>
          </a:stretch>
        </p:blipFill>
        <p:spPr>
          <a:xfrm>
            <a:off x="5427825" y="484630"/>
            <a:ext cx="3094771" cy="44361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9"/>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59"/>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Marshall McLuhan</a:t>
            </a:r>
            <a:endParaRPr/>
          </a:p>
        </p:txBody>
      </p:sp>
      <p:sp>
        <p:nvSpPr>
          <p:cNvPr id="360" name="Google Shape;360;p59"/>
          <p:cNvSpPr txBox="1"/>
          <p:nvPr>
            <p:ph idx="3" type="title"/>
          </p:nvPr>
        </p:nvSpPr>
        <p:spPr>
          <a:xfrm>
            <a:off x="226525" y="939274"/>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Cool Media</a:t>
            </a:r>
            <a:endParaRPr/>
          </a:p>
        </p:txBody>
      </p:sp>
      <p:sp>
        <p:nvSpPr>
          <p:cNvPr id="361" name="Google Shape;361;p59"/>
          <p:cNvSpPr txBox="1"/>
          <p:nvPr>
            <p:ph idx="1" type="body"/>
          </p:nvPr>
        </p:nvSpPr>
        <p:spPr>
          <a:xfrm>
            <a:off x="226525" y="1748624"/>
            <a:ext cx="4119000" cy="306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100">
                <a:latin typeface="Arial"/>
                <a:ea typeface="Arial"/>
                <a:cs typeface="Arial"/>
                <a:sym typeface="Arial"/>
              </a:rPr>
              <a:t>Low definition: </a:t>
            </a:r>
            <a:r>
              <a:rPr lang="en" sz="1100">
                <a:latin typeface="Arial"/>
                <a:ea typeface="Arial"/>
                <a:cs typeface="Arial"/>
                <a:sym typeface="Arial"/>
              </a:rPr>
              <a:t>Cool media provide less information and require higher participation from the user to "fill in" the missing details.</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High participation: </a:t>
            </a:r>
            <a:r>
              <a:rPr lang="en" sz="1100">
                <a:latin typeface="Arial"/>
                <a:ea typeface="Arial"/>
                <a:cs typeface="Arial"/>
                <a:sym typeface="Arial"/>
              </a:rPr>
              <a:t>They require active involvement and simultaneous comprehension of all parts.</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Multiple sense involvement: </a:t>
            </a:r>
            <a:r>
              <a:rPr lang="en" sz="1100">
                <a:latin typeface="Arial"/>
                <a:ea typeface="Arial"/>
                <a:cs typeface="Arial"/>
                <a:sym typeface="Arial"/>
              </a:rPr>
              <a:t>Cool media oft</a:t>
            </a:r>
            <a:r>
              <a:rPr lang="en" sz="1100">
                <a:latin typeface="Arial"/>
                <a:ea typeface="Arial"/>
                <a:cs typeface="Arial"/>
                <a:sym typeface="Arial"/>
              </a:rPr>
              <a:t>e</a:t>
            </a:r>
            <a:r>
              <a:rPr lang="en" sz="1100">
                <a:latin typeface="Arial"/>
                <a:ea typeface="Arial"/>
                <a:cs typeface="Arial"/>
                <a:sym typeface="Arial"/>
              </a:rPr>
              <a:t>n involve multiple senses and encourage abstraction.</a:t>
            </a:r>
            <a:endParaRPr sz="1100">
              <a:latin typeface="Arial"/>
              <a:ea typeface="Arial"/>
              <a:cs typeface="Arial"/>
              <a:sym typeface="Arial"/>
            </a:endParaRPr>
          </a:p>
          <a:p>
            <a:pPr indent="0" lvl="0" marL="0" rtl="0" algn="l">
              <a:spcBef>
                <a:spcPts val="1200"/>
              </a:spcBef>
              <a:spcAft>
                <a:spcPts val="0"/>
              </a:spcAft>
              <a:buNone/>
            </a:pPr>
            <a:r>
              <a:rPr b="1" lang="en" sz="1100">
                <a:latin typeface="Arial"/>
                <a:ea typeface="Arial"/>
                <a:cs typeface="Arial"/>
                <a:sym typeface="Arial"/>
              </a:rPr>
              <a:t>Examples: </a:t>
            </a:r>
            <a:r>
              <a:rPr lang="en" sz="1100">
                <a:latin typeface="Arial"/>
                <a:ea typeface="Arial"/>
                <a:cs typeface="Arial"/>
                <a:sym typeface="Arial"/>
              </a:rPr>
              <a:t>Television, seminars, cartoons, comics.</a:t>
            </a:r>
            <a:endParaRPr sz="1100">
              <a:latin typeface="Arial"/>
              <a:ea typeface="Arial"/>
              <a:cs typeface="Arial"/>
              <a:sym typeface="Arial"/>
            </a:endParaRPr>
          </a:p>
          <a:p>
            <a:pPr indent="0" lvl="0" marL="0" rtl="0" algn="l">
              <a:spcBef>
                <a:spcPts val="1200"/>
              </a:spcBef>
              <a:spcAft>
                <a:spcPts val="1200"/>
              </a:spcAft>
              <a:buNone/>
            </a:pPr>
            <a:r>
              <a:rPr b="1" lang="en" sz="1100">
                <a:latin typeface="Arial"/>
                <a:ea typeface="Arial"/>
                <a:cs typeface="Arial"/>
                <a:sym typeface="Arial"/>
              </a:rPr>
              <a:t>Effect: </a:t>
            </a:r>
            <a:r>
              <a:rPr lang="en" sz="1100">
                <a:latin typeface="Arial"/>
                <a:ea typeface="Arial"/>
                <a:cs typeface="Arial"/>
                <a:sym typeface="Arial"/>
              </a:rPr>
              <a:t>Cool media can be engaging, requiring users to become active participants in the process of understanding. They can also be more "detached", and encourage active involvement</a:t>
            </a:r>
            <a:endParaRPr sz="1100">
              <a:latin typeface="Arial"/>
              <a:ea typeface="Arial"/>
              <a:cs typeface="Arial"/>
              <a:sym typeface="Arial"/>
            </a:endParaRPr>
          </a:p>
        </p:txBody>
      </p:sp>
      <p:pic>
        <p:nvPicPr>
          <p:cNvPr id="362" name="Google Shape;362;p59"/>
          <p:cNvPicPr preferRelativeResize="0"/>
          <p:nvPr/>
        </p:nvPicPr>
        <p:blipFill>
          <a:blip r:embed="rId3">
            <a:alphaModFix/>
          </a:blip>
          <a:stretch>
            <a:fillRect/>
          </a:stretch>
        </p:blipFill>
        <p:spPr>
          <a:xfrm>
            <a:off x="5427825" y="484630"/>
            <a:ext cx="3094771" cy="44361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0"/>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60"/>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69" name="Google Shape;369;p60"/>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a:t>
            </a:r>
            <a:r>
              <a:rPr lang="en"/>
              <a:t>Global</a:t>
            </a:r>
            <a:r>
              <a:rPr lang="en"/>
              <a:t> </a:t>
            </a:r>
            <a:r>
              <a:rPr lang="en"/>
              <a:t>Village</a:t>
            </a:r>
            <a:endParaRPr/>
          </a:p>
        </p:txBody>
      </p:sp>
      <p:sp>
        <p:nvSpPr>
          <p:cNvPr id="370" name="Google Shape;370;p60"/>
          <p:cNvSpPr txBox="1"/>
          <p:nvPr>
            <p:ph idx="1" type="body"/>
          </p:nvPr>
        </p:nvSpPr>
        <p:spPr>
          <a:xfrm>
            <a:off x="226525" y="2080457"/>
            <a:ext cx="4119000" cy="273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a:t>
            </a:r>
            <a:r>
              <a:rPr lang="en"/>
              <a:t>world made smaller by electronic interdependence, where electronic media replaces visual culture with aural/oral culture.</a:t>
            </a:r>
            <a:endParaRPr/>
          </a:p>
          <a:p>
            <a:pPr indent="0" lvl="0" marL="0" rtl="0" algn="l">
              <a:spcBef>
                <a:spcPts val="1200"/>
              </a:spcBef>
              <a:spcAft>
                <a:spcPts val="0"/>
              </a:spcAft>
              <a:buNone/>
            </a:pPr>
            <a:r>
              <a:rPr lang="en"/>
              <a:t>Electronic media creates a sense of community and shared experience on a global scale, similar to that of a traditional village.</a:t>
            </a:r>
            <a:endParaRPr/>
          </a:p>
          <a:p>
            <a:pPr indent="0" lvl="0" marL="0" rtl="0" algn="l">
              <a:spcBef>
                <a:spcPts val="1200"/>
              </a:spcBef>
              <a:spcAft>
                <a:spcPts val="0"/>
              </a:spcAft>
              <a:buNone/>
            </a:pPr>
            <a:r>
              <a:rPr b="1" i="1" lang="en"/>
              <a:t>Is this community most evident in social media platforms?</a:t>
            </a:r>
            <a:endParaRPr b="1" i="1"/>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371" name="Google Shape;371;p60"/>
          <p:cNvPicPr preferRelativeResize="0"/>
          <p:nvPr/>
        </p:nvPicPr>
        <p:blipFill>
          <a:blip r:embed="rId3">
            <a:alphaModFix/>
          </a:blip>
          <a:stretch>
            <a:fillRect/>
          </a:stretch>
        </p:blipFill>
        <p:spPr>
          <a:xfrm>
            <a:off x="4572000" y="857256"/>
            <a:ext cx="4572001" cy="342899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61"/>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1"/>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78" name="Google Shape;378;p61"/>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Does Twitter Influence Discourse?</a:t>
            </a:r>
            <a:endParaRPr/>
          </a:p>
        </p:txBody>
      </p:sp>
      <p:sp>
        <p:nvSpPr>
          <p:cNvPr id="379" name="Google Shape;379;p61"/>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feels good and what is true?</a:t>
            </a:r>
            <a:endParaRPr/>
          </a:p>
          <a:p>
            <a:pPr indent="-304800" lvl="0" marL="457200" rtl="0" algn="l">
              <a:spcBef>
                <a:spcPts val="1200"/>
              </a:spcBef>
              <a:spcAft>
                <a:spcPts val="0"/>
              </a:spcAft>
              <a:buSzPts val="1200"/>
              <a:buChar char="-"/>
            </a:pPr>
            <a:r>
              <a:rPr lang="en"/>
              <a:t>User engagement, anger</a:t>
            </a:r>
            <a:endParaRPr/>
          </a:p>
          <a:p>
            <a:pPr indent="0" lvl="0" marL="0" rtl="0" algn="l">
              <a:spcBef>
                <a:spcPts val="1200"/>
              </a:spcBef>
              <a:spcAft>
                <a:spcPts val="1200"/>
              </a:spcAft>
              <a:buNone/>
            </a:pPr>
            <a:r>
              <a:rPr lang="en"/>
              <a:t>Short messages, no context, not subtlety, no caveats</a:t>
            </a:r>
            <a:endParaRPr/>
          </a:p>
        </p:txBody>
      </p:sp>
      <p:pic>
        <p:nvPicPr>
          <p:cNvPr id="380" name="Google Shape;380;p61"/>
          <p:cNvPicPr preferRelativeResize="0"/>
          <p:nvPr/>
        </p:nvPicPr>
        <p:blipFill>
          <a:blip r:embed="rId3">
            <a:alphaModFix/>
          </a:blip>
          <a:stretch>
            <a:fillRect/>
          </a:stretch>
        </p:blipFill>
        <p:spPr>
          <a:xfrm>
            <a:off x="4572000" y="1285878"/>
            <a:ext cx="4572000" cy="257174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2"/>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62"/>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87" name="Google Shape;387;p62"/>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Telehealth</a:t>
            </a:r>
            <a:endParaRPr/>
          </a:p>
        </p:txBody>
      </p:sp>
      <p:sp>
        <p:nvSpPr>
          <p:cNvPr id="388" name="Google Shape;388;p62"/>
          <p:cNvSpPr txBox="1"/>
          <p:nvPr>
            <p:ph idx="1" type="body"/>
          </p:nvPr>
        </p:nvSpPr>
        <p:spPr>
          <a:xfrm>
            <a:off x="226525" y="2080458"/>
            <a:ext cx="4119000" cy="288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This medium, regardless of the specific therapy or medication provided, reshapes the healthcare experience.</a:t>
            </a:r>
            <a:endParaRPr/>
          </a:p>
          <a:p>
            <a:pPr indent="-304800" lvl="0" marL="457200" rtl="0" algn="l">
              <a:spcBef>
                <a:spcPts val="1200"/>
              </a:spcBef>
              <a:spcAft>
                <a:spcPts val="0"/>
              </a:spcAft>
              <a:buSzPts val="1200"/>
              <a:buChar char="-"/>
            </a:pPr>
            <a:r>
              <a:rPr lang="en"/>
              <a:t>large scale online mental health platforms (Betterhelp)</a:t>
            </a:r>
            <a:endParaRPr/>
          </a:p>
          <a:p>
            <a:pPr indent="-304800" lvl="0" marL="457200" rtl="0" algn="l">
              <a:spcBef>
                <a:spcPts val="0"/>
              </a:spcBef>
              <a:spcAft>
                <a:spcPts val="0"/>
              </a:spcAft>
              <a:buSzPts val="1200"/>
              <a:buChar char="-"/>
            </a:pPr>
            <a:r>
              <a:rPr lang="en"/>
              <a:t>Convenience-Driven Services for </a:t>
            </a:r>
            <a:r>
              <a:rPr lang="en"/>
              <a:t>Pharmaceuticals</a:t>
            </a:r>
            <a:endParaRPr/>
          </a:p>
          <a:p>
            <a:pPr indent="-304800" lvl="0" marL="457200" rtl="0" algn="l">
              <a:spcBef>
                <a:spcPts val="0"/>
              </a:spcBef>
              <a:spcAft>
                <a:spcPts val="0"/>
              </a:spcAft>
              <a:buSzPts val="1200"/>
              <a:buChar char="-"/>
            </a:pPr>
            <a:r>
              <a:rPr lang="en"/>
              <a:t>Concierge Medicine</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389" name="Google Shape;389;p62"/>
          <p:cNvPicPr preferRelativeResize="0"/>
          <p:nvPr/>
        </p:nvPicPr>
        <p:blipFill>
          <a:blip r:embed="rId3">
            <a:alphaModFix/>
          </a:blip>
          <a:stretch>
            <a:fillRect/>
          </a:stretch>
        </p:blipFill>
        <p:spPr>
          <a:xfrm>
            <a:off x="4572000" y="1048121"/>
            <a:ext cx="4572001" cy="304725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63"/>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3"/>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96" name="Google Shape;396;p63"/>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Strengths of Online Media</a:t>
            </a:r>
            <a:endParaRPr/>
          </a:p>
        </p:txBody>
      </p:sp>
      <p:sp>
        <p:nvSpPr>
          <p:cNvPr id="397" name="Google Shape;397;p63"/>
          <p:cNvSpPr txBox="1"/>
          <p:nvPr>
            <p:ph idx="1" type="body"/>
          </p:nvPr>
        </p:nvSpPr>
        <p:spPr>
          <a:xfrm>
            <a:off x="226525" y="2080457"/>
            <a:ext cx="4119000" cy="278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Access to information</a:t>
            </a:r>
            <a:endParaRPr/>
          </a:p>
          <a:p>
            <a:pPr indent="-304800" lvl="0" marL="457200" rtl="0" algn="l">
              <a:spcBef>
                <a:spcPts val="1200"/>
              </a:spcBef>
              <a:spcAft>
                <a:spcPts val="0"/>
              </a:spcAft>
              <a:buSzPts val="1200"/>
              <a:buChar char="-"/>
            </a:pPr>
            <a:r>
              <a:rPr lang="en"/>
              <a:t>Wikipedia replaces Encyclopedia </a:t>
            </a:r>
            <a:r>
              <a:rPr lang="en"/>
              <a:t>Britannica</a:t>
            </a:r>
            <a:r>
              <a:rPr lang="en"/>
              <a:t>, makes the cost of broad knowledge $0</a:t>
            </a:r>
            <a:endParaRPr/>
          </a:p>
          <a:p>
            <a:pPr indent="0" lvl="0" marL="0" rtl="0" algn="l">
              <a:spcBef>
                <a:spcPts val="1200"/>
              </a:spcBef>
              <a:spcAft>
                <a:spcPts val="0"/>
              </a:spcAft>
              <a:buNone/>
            </a:pPr>
            <a:r>
              <a:rPr lang="en"/>
              <a:t>Equity and Inclusion</a:t>
            </a:r>
            <a:endParaRPr/>
          </a:p>
          <a:p>
            <a:pPr indent="-304800" lvl="0" marL="457200" rtl="0" algn="l">
              <a:spcBef>
                <a:spcPts val="1200"/>
              </a:spcBef>
              <a:spcAft>
                <a:spcPts val="0"/>
              </a:spcAft>
              <a:buSzPts val="1200"/>
              <a:buChar char="-"/>
            </a:pPr>
            <a:r>
              <a:rPr lang="en"/>
              <a:t>Online college </a:t>
            </a:r>
            <a:r>
              <a:rPr lang="en"/>
              <a:t>lectures</a:t>
            </a:r>
            <a:r>
              <a:rPr lang="en"/>
              <a:t> for free!? </a:t>
            </a:r>
            <a:r>
              <a:rPr lang="en" u="sng">
                <a:solidFill>
                  <a:schemeClr val="hlink"/>
                </a:solidFill>
                <a:hlinkClick r:id="rId3"/>
              </a:rPr>
              <a:t>MIT Open Courseware</a:t>
            </a:r>
            <a:r>
              <a:rPr lang="en"/>
              <a:t> - 7.5k videos, open to all</a:t>
            </a:r>
            <a:endParaRPr/>
          </a:p>
          <a:p>
            <a:pPr indent="-304800" lvl="0" marL="457200" rtl="0" algn="l">
              <a:spcBef>
                <a:spcPts val="0"/>
              </a:spcBef>
              <a:spcAft>
                <a:spcPts val="0"/>
              </a:spcAft>
              <a:buSzPts val="1200"/>
              <a:buChar char="-"/>
            </a:pPr>
            <a:r>
              <a:rPr lang="en"/>
              <a:t>Reduced financial burden to a degree - </a:t>
            </a:r>
            <a:r>
              <a:rPr lang="en" u="sng">
                <a:solidFill>
                  <a:schemeClr val="hlink"/>
                </a:solidFill>
                <a:hlinkClick r:id="rId4"/>
              </a:rPr>
              <a:t>Georgia Tech OMSCS</a:t>
            </a:r>
            <a:endParaRPr/>
          </a:p>
          <a:p>
            <a:pPr indent="0" lvl="0" marL="0" rtl="0" algn="l">
              <a:spcBef>
                <a:spcPts val="1200"/>
              </a:spcBef>
              <a:spcAft>
                <a:spcPts val="0"/>
              </a:spcAft>
              <a:buNone/>
            </a:pPr>
            <a:r>
              <a:rPr lang="en"/>
              <a:t>New </a:t>
            </a:r>
            <a:r>
              <a:rPr lang="en"/>
              <a:t>Pedagogical</a:t>
            </a:r>
            <a:r>
              <a:rPr lang="en"/>
              <a:t> Opportunities</a:t>
            </a:r>
            <a:endParaRPr/>
          </a:p>
          <a:p>
            <a:pPr indent="0" lvl="0" marL="0" rtl="0" algn="l">
              <a:spcBef>
                <a:spcPts val="1200"/>
              </a:spcBef>
              <a:spcAft>
                <a:spcPts val="1200"/>
              </a:spcAft>
              <a:buNone/>
            </a:pPr>
            <a:r>
              <a:rPr lang="en"/>
              <a:t>Ubiquity</a:t>
            </a:r>
            <a:endParaRPr/>
          </a:p>
        </p:txBody>
      </p:sp>
      <p:pic>
        <p:nvPicPr>
          <p:cNvPr id="398" name="Google Shape;398;p63"/>
          <p:cNvPicPr preferRelativeResize="0"/>
          <p:nvPr/>
        </p:nvPicPr>
        <p:blipFill>
          <a:blip r:embed="rId5">
            <a:alphaModFix/>
          </a:blip>
          <a:stretch>
            <a:fillRect/>
          </a:stretch>
        </p:blipFill>
        <p:spPr>
          <a:xfrm>
            <a:off x="4572000" y="402575"/>
            <a:ext cx="4572001" cy="4572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4"/>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4"/>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05" name="Google Shape;405;p64"/>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Weaknesses of Online Media</a:t>
            </a:r>
            <a:endParaRPr/>
          </a:p>
        </p:txBody>
      </p:sp>
      <p:sp>
        <p:nvSpPr>
          <p:cNvPr id="406" name="Google Shape;406;p64"/>
          <p:cNvSpPr txBox="1"/>
          <p:nvPr>
            <p:ph idx="1" type="body"/>
          </p:nvPr>
        </p:nvSpPr>
        <p:spPr>
          <a:xfrm>
            <a:off x="226525" y="2080458"/>
            <a:ext cx="4119000" cy="296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Information Overload</a:t>
            </a:r>
            <a:endParaRPr/>
          </a:p>
          <a:p>
            <a:pPr indent="0" lvl="0" marL="0" rtl="0" algn="l">
              <a:spcBef>
                <a:spcPts val="1200"/>
              </a:spcBef>
              <a:spcAft>
                <a:spcPts val="0"/>
              </a:spcAft>
              <a:buNone/>
            </a:pPr>
            <a:r>
              <a:rPr lang="en"/>
              <a:t>Echo Chamber</a:t>
            </a:r>
            <a:endParaRPr/>
          </a:p>
          <a:p>
            <a:pPr indent="-304800" lvl="0" marL="457200" rtl="0" algn="l">
              <a:spcBef>
                <a:spcPts val="1200"/>
              </a:spcBef>
              <a:spcAft>
                <a:spcPts val="0"/>
              </a:spcAft>
              <a:buSzPts val="1200"/>
              <a:buChar char="-"/>
            </a:pPr>
            <a:r>
              <a:rPr lang="en"/>
              <a:t>Personalization algorithms</a:t>
            </a:r>
            <a:endParaRPr/>
          </a:p>
          <a:p>
            <a:pPr indent="-304800" lvl="0" marL="457200" rtl="0" algn="l">
              <a:spcBef>
                <a:spcPts val="0"/>
              </a:spcBef>
              <a:spcAft>
                <a:spcPts val="0"/>
              </a:spcAft>
              <a:buSzPts val="1200"/>
              <a:buChar char="-"/>
            </a:pPr>
            <a:r>
              <a:rPr lang="en"/>
              <a:t>Engagement metrics (a</a:t>
            </a:r>
            <a:r>
              <a:rPr lang="en"/>
              <a:t>ttention economy)</a:t>
            </a:r>
            <a:endParaRPr/>
          </a:p>
          <a:p>
            <a:pPr indent="0" lvl="0" marL="0" rtl="0" algn="l">
              <a:spcBef>
                <a:spcPts val="1200"/>
              </a:spcBef>
              <a:spcAft>
                <a:spcPts val="0"/>
              </a:spcAft>
              <a:buNone/>
            </a:pPr>
            <a:r>
              <a:rPr lang="en"/>
              <a:t>Zero Barrier to Entry</a:t>
            </a:r>
            <a:endParaRPr/>
          </a:p>
          <a:p>
            <a:pPr indent="-304800" lvl="0" marL="457200" rtl="0" algn="l">
              <a:spcBef>
                <a:spcPts val="1200"/>
              </a:spcBef>
              <a:spcAft>
                <a:spcPts val="0"/>
              </a:spcAft>
              <a:buSzPts val="1200"/>
              <a:buChar char="-"/>
            </a:pPr>
            <a:r>
              <a:rPr lang="en"/>
              <a:t>Statements are not fact-checked</a:t>
            </a:r>
            <a:endParaRPr/>
          </a:p>
          <a:p>
            <a:pPr indent="-304800" lvl="0" marL="457200" rtl="0" algn="l">
              <a:spcBef>
                <a:spcPts val="0"/>
              </a:spcBef>
              <a:spcAft>
                <a:spcPts val="0"/>
              </a:spcAft>
              <a:buSzPts val="1200"/>
              <a:buChar char="-"/>
            </a:pPr>
            <a:r>
              <a:rPr lang="en"/>
              <a:t>Opinion is promoted</a:t>
            </a:r>
            <a:endParaRPr/>
          </a:p>
          <a:p>
            <a:pPr indent="-304800" lvl="0" marL="457200" rtl="0" algn="l">
              <a:spcBef>
                <a:spcPts val="0"/>
              </a:spcBef>
              <a:spcAft>
                <a:spcPts val="0"/>
              </a:spcAft>
              <a:buSzPts val="1200"/>
              <a:buChar char="-"/>
            </a:pPr>
            <a:r>
              <a:rPr lang="en"/>
              <a:t>News is suppressed</a:t>
            </a:r>
            <a:endParaRPr/>
          </a:p>
          <a:p>
            <a:pPr indent="0" lvl="0" marL="0" rtl="0" algn="l">
              <a:spcBef>
                <a:spcPts val="1200"/>
              </a:spcBef>
              <a:spcAft>
                <a:spcPts val="1200"/>
              </a:spcAft>
              <a:buNone/>
            </a:pPr>
            <a:r>
              <a:rPr lang="en"/>
              <a:t>FOMO / Doom Scrolling</a:t>
            </a:r>
            <a:endParaRPr/>
          </a:p>
        </p:txBody>
      </p:sp>
      <p:pic>
        <p:nvPicPr>
          <p:cNvPr id="407" name="Google Shape;407;p64"/>
          <p:cNvPicPr preferRelativeResize="0"/>
          <p:nvPr/>
        </p:nvPicPr>
        <p:blipFill>
          <a:blip r:embed="rId3">
            <a:alphaModFix/>
          </a:blip>
          <a:stretch>
            <a:fillRect/>
          </a:stretch>
        </p:blipFill>
        <p:spPr>
          <a:xfrm>
            <a:off x="4572000" y="1047746"/>
            <a:ext cx="4571999" cy="30480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5"/>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5"/>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14" name="Google Shape;414;p65"/>
          <p:cNvSpPr txBox="1"/>
          <p:nvPr>
            <p:ph idx="3" type="title"/>
          </p:nvPr>
        </p:nvSpPr>
        <p:spPr>
          <a:xfrm>
            <a:off x="226525" y="402574"/>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Boredom</a:t>
            </a:r>
            <a:endParaRPr/>
          </a:p>
        </p:txBody>
      </p:sp>
      <p:sp>
        <p:nvSpPr>
          <p:cNvPr id="415" name="Google Shape;415;p65"/>
          <p:cNvSpPr txBox="1"/>
          <p:nvPr>
            <p:ph idx="1" type="body"/>
          </p:nvPr>
        </p:nvSpPr>
        <p:spPr>
          <a:xfrm>
            <a:off x="113275" y="1332875"/>
            <a:ext cx="4345500" cy="30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275"/>
              <a:buNone/>
            </a:pPr>
            <a:r>
              <a:rPr i="1" lang="en"/>
              <a:t>“</a:t>
            </a:r>
            <a:r>
              <a:rPr i="1" lang="en"/>
              <a:t>And yet boredom — unlike, say, hunger — isn’t a universal human experience. Anthropologists who work with Indigenous peoples who live outside industrial modernity from Fiji to Ecuador to Australia report that these societies spend oceans of time doing nothing, without complaints of boredom. Their languages often don’t even have a word for boredom. One anthropologist who works with the Warlpiri Aboriginal people in Australia noted that the lexeme for the concept is an import, writing, “When Warlpiri people referred to boredom, they used the English word, usually embedded in otherwise Warlpiri sentences.” It turns out boredom is a constitutive experience of modernity.”</a:t>
            </a:r>
            <a:endParaRPr i="1"/>
          </a:p>
          <a:p>
            <a:pPr indent="0" lvl="0" marL="0" rtl="0" algn="l">
              <a:spcBef>
                <a:spcPts val="1200"/>
              </a:spcBef>
              <a:spcAft>
                <a:spcPts val="0"/>
              </a:spcAft>
              <a:buNone/>
            </a:pPr>
            <a:r>
              <a:rPr lang="en"/>
              <a:t>Chris Hayes, “I Want Your Attention. I Need Your Attention. Here Is How I Mastered My Own”, </a:t>
            </a:r>
            <a:r>
              <a:rPr lang="en" u="sng">
                <a:solidFill>
                  <a:schemeClr val="hlink"/>
                </a:solidFill>
                <a:hlinkClick r:id="rId3"/>
              </a:rPr>
              <a:t>NY Times</a:t>
            </a:r>
            <a:endParaRPr/>
          </a:p>
          <a:p>
            <a:pPr indent="0" lvl="0" marL="0" rtl="0" algn="l">
              <a:spcBef>
                <a:spcPts val="1200"/>
              </a:spcBef>
              <a:spcAft>
                <a:spcPts val="0"/>
              </a:spcAft>
              <a:buClr>
                <a:schemeClr val="dk1"/>
              </a:buClr>
              <a:buSzPts val="275"/>
              <a:buFont typeface="Arial"/>
              <a:buNone/>
            </a:pPr>
            <a:r>
              <a:t/>
            </a:r>
            <a:endParaRPr/>
          </a:p>
          <a:p>
            <a:pPr indent="0" lvl="0" marL="0" rtl="0" algn="l">
              <a:spcBef>
                <a:spcPts val="1200"/>
              </a:spcBef>
              <a:spcAft>
                <a:spcPts val="1200"/>
              </a:spcAft>
              <a:buSzPts val="275"/>
              <a:buNone/>
            </a:pPr>
            <a:r>
              <a:t/>
            </a:r>
            <a:endParaRPr/>
          </a:p>
        </p:txBody>
      </p:sp>
      <p:pic>
        <p:nvPicPr>
          <p:cNvPr id="416" name="Google Shape;416;p65"/>
          <p:cNvPicPr preferRelativeResize="0"/>
          <p:nvPr/>
        </p:nvPicPr>
        <p:blipFill>
          <a:blip r:embed="rId4">
            <a:alphaModFix/>
          </a:blip>
          <a:stretch>
            <a:fillRect/>
          </a:stretch>
        </p:blipFill>
        <p:spPr>
          <a:xfrm>
            <a:off x="4572025" y="896325"/>
            <a:ext cx="4572001" cy="33508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6"/>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6"/>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23" name="Google Shape;423;p66"/>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Tetrad of Media</a:t>
            </a:r>
            <a:endParaRPr/>
          </a:p>
        </p:txBody>
      </p:sp>
      <p:sp>
        <p:nvSpPr>
          <p:cNvPr id="424" name="Google Shape;424;p66"/>
          <p:cNvSpPr txBox="1"/>
          <p:nvPr>
            <p:ph idx="1" type="body"/>
          </p:nvPr>
        </p:nvSpPr>
        <p:spPr>
          <a:xfrm>
            <a:off x="226525" y="2080439"/>
            <a:ext cx="4119000" cy="1678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
              <a:t>What does the medium enhance?</a:t>
            </a:r>
            <a:endParaRPr/>
          </a:p>
          <a:p>
            <a:pPr indent="0" lvl="0" marL="0" rtl="0" algn="l">
              <a:spcBef>
                <a:spcPts val="1200"/>
              </a:spcBef>
              <a:spcAft>
                <a:spcPts val="0"/>
              </a:spcAft>
              <a:buClr>
                <a:schemeClr val="dk1"/>
              </a:buClr>
              <a:buSzPts val="1100"/>
              <a:buFont typeface="Arial"/>
              <a:buNone/>
            </a:pPr>
            <a:r>
              <a:rPr lang="en"/>
              <a:t>What does the medium make obsolete?</a:t>
            </a:r>
            <a:endParaRPr/>
          </a:p>
          <a:p>
            <a:pPr indent="0" lvl="0" marL="0" rtl="0" algn="l">
              <a:spcBef>
                <a:spcPts val="1200"/>
              </a:spcBef>
              <a:spcAft>
                <a:spcPts val="0"/>
              </a:spcAft>
              <a:buClr>
                <a:schemeClr val="dk1"/>
              </a:buClr>
              <a:buSzPts val="1100"/>
              <a:buFont typeface="Arial"/>
              <a:buNone/>
            </a:pPr>
            <a:r>
              <a:rPr lang="en"/>
              <a:t>What does the medium retrieve that had been obsolesced earlier</a:t>
            </a:r>
            <a:r>
              <a:rPr lang="en"/>
              <a:t>?</a:t>
            </a:r>
            <a:endParaRPr/>
          </a:p>
          <a:p>
            <a:pPr indent="0" lvl="0" marL="0" rtl="0" algn="l">
              <a:spcBef>
                <a:spcPts val="1200"/>
              </a:spcBef>
              <a:spcAft>
                <a:spcPts val="1200"/>
              </a:spcAft>
              <a:buNone/>
            </a:pPr>
            <a:r>
              <a:rPr lang="en"/>
              <a:t>What does the medium flip into when pushed to extremes?</a:t>
            </a:r>
            <a:endParaRPr/>
          </a:p>
        </p:txBody>
      </p:sp>
      <p:pic>
        <p:nvPicPr>
          <p:cNvPr id="425" name="Google Shape;425;p66"/>
          <p:cNvPicPr preferRelativeResize="0"/>
          <p:nvPr/>
        </p:nvPicPr>
        <p:blipFill>
          <a:blip r:embed="rId3">
            <a:alphaModFix/>
          </a:blip>
          <a:stretch>
            <a:fillRect/>
          </a:stretch>
        </p:blipFill>
        <p:spPr>
          <a:xfrm>
            <a:off x="4572000" y="97951"/>
            <a:ext cx="4572000" cy="49476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7"/>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7"/>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432" name="Google Shape;432;p67"/>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Does the Medium Shape Your Message?</a:t>
            </a:r>
            <a:endParaRPr/>
          </a:p>
        </p:txBody>
      </p:sp>
      <p:sp>
        <p:nvSpPr>
          <p:cNvPr id="433" name="Google Shape;433;p67"/>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Writing assignment</a:t>
            </a:r>
            <a:endParaRPr/>
          </a:p>
          <a:p>
            <a:pPr indent="-304800" lvl="0" marL="457200" rtl="0" algn="l">
              <a:spcBef>
                <a:spcPts val="1200"/>
              </a:spcBef>
              <a:spcAft>
                <a:spcPts val="0"/>
              </a:spcAft>
              <a:buSzPts val="1200"/>
              <a:buChar char="-"/>
            </a:pPr>
            <a:r>
              <a:rPr lang="en"/>
              <a:t>Maximum 3 Pages</a:t>
            </a:r>
            <a:endParaRPr/>
          </a:p>
          <a:p>
            <a:pPr indent="-304800" lvl="0" marL="457200" rtl="0" algn="l">
              <a:spcBef>
                <a:spcPts val="0"/>
              </a:spcBef>
              <a:spcAft>
                <a:spcPts val="0"/>
              </a:spcAft>
              <a:buSzPts val="1200"/>
              <a:buChar char="-"/>
            </a:pPr>
            <a:r>
              <a:rPr lang="en"/>
              <a:t>Template provided in Blackboard Course Documents folder</a:t>
            </a:r>
            <a:endParaRPr/>
          </a:p>
          <a:p>
            <a:pPr indent="-304800" lvl="0" marL="457200" rtl="0" algn="l">
              <a:spcBef>
                <a:spcPts val="0"/>
              </a:spcBef>
              <a:spcAft>
                <a:spcPts val="0"/>
              </a:spcAft>
              <a:buSzPts val="1200"/>
              <a:buChar char="-"/>
            </a:pPr>
            <a:r>
              <a:rPr lang="en"/>
              <a:t>Due by end of day Friday</a:t>
            </a:r>
            <a:endParaRPr/>
          </a:p>
          <a:p>
            <a:pPr indent="-304800" lvl="0" marL="457200" rtl="0" algn="l">
              <a:spcBef>
                <a:spcPts val="0"/>
              </a:spcBef>
              <a:spcAft>
                <a:spcPts val="0"/>
              </a:spcAft>
              <a:buSzPts val="1200"/>
              <a:buChar char="-"/>
            </a:pPr>
            <a:r>
              <a:rPr lang="en"/>
              <a:t>Peer review next week</a:t>
            </a:r>
            <a:endParaRPr/>
          </a:p>
        </p:txBody>
      </p:sp>
      <p:pic>
        <p:nvPicPr>
          <p:cNvPr descr="a close up of a computer keyboard with a bunch of wires hanging from it . (Provided by Tenor)" id="434" name="Google Shape;434;p67"/>
          <p:cNvPicPr preferRelativeResize="0"/>
          <p:nvPr/>
        </p:nvPicPr>
        <p:blipFill>
          <a:blip r:embed="rId3">
            <a:alphaModFix/>
          </a:blip>
          <a:stretch>
            <a:fillRect/>
          </a:stretch>
        </p:blipFill>
        <p:spPr>
          <a:xfrm>
            <a:off x="4572000" y="1332350"/>
            <a:ext cx="4572000" cy="247879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roduct / Service Offering Overview #2">
  <a:themeElements>
    <a:clrScheme name="Simple Light">
      <a:dk1>
        <a:srgbClr val="000000"/>
      </a:dk1>
      <a:lt1>
        <a:srgbClr val="E2DFD2"/>
      </a:lt1>
      <a:dk2>
        <a:srgbClr val="FFFCE9"/>
      </a:dk2>
      <a:lt2>
        <a:srgbClr val="C9C3A7"/>
      </a:lt2>
      <a:accent1>
        <a:srgbClr val="FFEDCF"/>
      </a:accent1>
      <a:accent2>
        <a:srgbClr val="595959"/>
      </a:accent2>
      <a:accent3>
        <a:srgbClr val="D56F3E"/>
      </a:accent3>
      <a:accent4>
        <a:srgbClr val="FF7D00"/>
      </a:accent4>
      <a:accent5>
        <a:srgbClr val="78290F"/>
      </a:accent5>
      <a:accent6>
        <a:srgbClr val="D05353"/>
      </a:accent6>
      <a:hlink>
        <a:srgbClr val="DF29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