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3" r:id="rId5"/>
    <p:sldMasterId id="214748371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y="5143500" cx="9144000"/>
  <p:notesSz cx="6858000" cy="9144000"/>
  <p:embeddedFontLst>
    <p:embeddedFont>
      <p:font typeface="Crimson Pro Medium"/>
      <p:regular r:id="rId18"/>
      <p:bold r:id="rId19"/>
      <p:italic r:id="rId20"/>
      <p:boldItalic r:id="rId21"/>
    </p:embeddedFont>
    <p:embeddedFont>
      <p:font typeface="Crimson Pro"/>
      <p:regular r:id="rId22"/>
      <p:bold r:id="rId23"/>
      <p:italic r:id="rId24"/>
      <p:boldItalic r:id="rId25"/>
    </p:embeddedFont>
    <p:embeddedFont>
      <p:font typeface="Space Grotesk Medium"/>
      <p:regular r:id="rId26"/>
      <p:bold r:id="rId27"/>
    </p:embeddedFont>
    <p:embeddedFont>
      <p:font typeface="Space Grotesk"/>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9ED4AE7-7D91-45CA-A9AE-4D8C75CFBF10}">
  <a:tblStyle styleId="{F9ED4AE7-7D91-45CA-A9AE-4D8C75CFBF1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20" Type="http://schemas.openxmlformats.org/officeDocument/2006/relationships/font" Target="fonts/CrimsonProMedium-italic.fntdata"/><Relationship Id="rId22" Type="http://schemas.openxmlformats.org/officeDocument/2006/relationships/font" Target="fonts/CrimsonPro-regular.fntdata"/><Relationship Id="rId21" Type="http://schemas.openxmlformats.org/officeDocument/2006/relationships/font" Target="fonts/CrimsonProMedium-boldItalic.fntdata"/><Relationship Id="rId24" Type="http://schemas.openxmlformats.org/officeDocument/2006/relationships/font" Target="fonts/CrimsonPro-italic.fntdata"/><Relationship Id="rId23" Type="http://schemas.openxmlformats.org/officeDocument/2006/relationships/font" Target="fonts/CrimsonPro-bold.fntdata"/><Relationship Id="rId26" Type="http://schemas.openxmlformats.org/officeDocument/2006/relationships/font" Target="fonts/SpaceGroteskMedium-regular.fntdata"/><Relationship Id="rId25" Type="http://schemas.openxmlformats.org/officeDocument/2006/relationships/font" Target="fonts/CrimsonPro-boldItalic.fntdata"/><Relationship Id="rId28" Type="http://schemas.openxmlformats.org/officeDocument/2006/relationships/font" Target="fonts/SpaceGrotesk-regular.fntdata"/><Relationship Id="rId27" Type="http://schemas.openxmlformats.org/officeDocument/2006/relationships/font" Target="fonts/SpaceGroteskMedium-bold.fntdata"/><Relationship Id="rId29" Type="http://schemas.openxmlformats.org/officeDocument/2006/relationships/font" Target="fonts/SpaceGrotesk-bold.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font" Target="fonts/CrimsonProMedium-bold.fntdata"/><Relationship Id="rId18" Type="http://schemas.openxmlformats.org/officeDocument/2006/relationships/font" Target="fonts/CrimsonPro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fb4a5fdd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fb4a5fdd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2f244404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2f244404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2f244404f5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32f244404f5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2f244404f5_0_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2f244404f5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2f244404f5_0_7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2f244404f5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2f244404f5_0_6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32f244404f5_0_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2f244404f5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2f244404f5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chemeClr val="dk1"/>
                </a:solidFill>
                <a:highlight>
                  <a:srgbClr val="FFFCE9"/>
                </a:highlight>
              </a:rPr>
              <a:t>The plaintiffs claim that Alexis suffered from addiction, anxiety, depression, self-harm, eating disorders, and suicidal ideation as a result of using Instagram. They argue these harms were a direct result of her exposure to and use of Instagram</a:t>
            </a:r>
            <a:endParaRPr sz="1350">
              <a:solidFill>
                <a:schemeClr val="dk1"/>
              </a:solidFill>
              <a:highlight>
                <a:srgbClr val="FFFCE9"/>
              </a:highlight>
            </a:endParaRPr>
          </a:p>
          <a:p>
            <a:pPr indent="0" lvl="0" marL="0" rtl="0" algn="l">
              <a:spcBef>
                <a:spcPts val="0"/>
              </a:spcBef>
              <a:spcAft>
                <a:spcPts val="0"/>
              </a:spcAft>
              <a:buNone/>
            </a:pPr>
            <a:r>
              <a:t/>
            </a:r>
            <a:endParaRPr sz="1350">
              <a:solidFill>
                <a:schemeClr val="dk1"/>
              </a:solidFill>
              <a:highlight>
                <a:srgbClr val="FFFCE9"/>
              </a:highlight>
            </a:endParaRPr>
          </a:p>
          <a:p>
            <a:pPr indent="0" lvl="0" marL="0" rtl="0" algn="l">
              <a:spcBef>
                <a:spcPts val="0"/>
              </a:spcBef>
              <a:spcAft>
                <a:spcPts val="0"/>
              </a:spcAft>
              <a:buNone/>
            </a:pPr>
            <a:r>
              <a:rPr lang="en" sz="1350">
                <a:solidFill>
                  <a:schemeClr val="dk1"/>
                </a:solidFill>
                <a:highlight>
                  <a:srgbClr val="FFFCE9"/>
                </a:highlight>
              </a:rPr>
              <a:t>Meta designed Instagram to prioritize user engagement over user safety</a:t>
            </a:r>
            <a:endParaRPr sz="1350">
              <a:solidFill>
                <a:schemeClr val="dk1"/>
              </a:solidFill>
              <a:highlight>
                <a:srgbClr val="FFFCE9"/>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2f244404f5_0_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2f244404f5_0_7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rgbClr val="202224"/>
                </a:solidFill>
              </a:rPr>
              <a:t>Frances Haugen, 37, who worked as a product manager on the civic integrity team at Facebook</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2f244404f5_0_7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2f244404f5_0_7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rgbClr val="202224"/>
                </a:solidFill>
              </a:rPr>
              <a:t>Frances Haugen, 37, who worked as a product manager on the civic integrity team at Facebook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2f244404f5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2f244404f5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lt2"/>
        </a:solidFill>
      </p:bgPr>
    </p:bg>
    <p:spTree>
      <p:nvGrpSpPr>
        <p:cNvPr id="53" name="Shape 53"/>
        <p:cNvGrpSpPr/>
        <p:nvPr/>
      </p:nvGrpSpPr>
      <p:grpSpPr>
        <a:xfrm>
          <a:off x="0" y="0"/>
          <a:ext cx="0" cy="0"/>
          <a:chOff x="0" y="0"/>
          <a:chExt cx="0" cy="0"/>
        </a:xfrm>
      </p:grpSpPr>
      <p:sp>
        <p:nvSpPr>
          <p:cNvPr id="54" name="Google Shape;54;p14"/>
          <p:cNvSpPr/>
          <p:nvPr>
            <p:ph idx="2" type="pic"/>
          </p:nvPr>
        </p:nvSpPr>
        <p:spPr>
          <a:xfrm>
            <a:off x="0" y="0"/>
            <a:ext cx="9144000" cy="5143500"/>
          </a:xfrm>
          <a:prstGeom prst="rect">
            <a:avLst/>
          </a:prstGeom>
          <a:noFill/>
          <a:ln>
            <a:noFill/>
          </a:ln>
        </p:spPr>
      </p:sp>
      <p:sp>
        <p:nvSpPr>
          <p:cNvPr id="55" name="Google Shape;55;p14"/>
          <p:cNvSpPr txBox="1"/>
          <p:nvPr>
            <p:ph type="title"/>
          </p:nvPr>
        </p:nvSpPr>
        <p:spPr>
          <a:xfrm>
            <a:off x="285750" y="1639500"/>
            <a:ext cx="8572500" cy="1864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56" name="Google Shape;56;p14"/>
          <p:cNvSpPr txBox="1"/>
          <p:nvPr>
            <p:ph idx="1" type="subTitle"/>
          </p:nvPr>
        </p:nvSpPr>
        <p:spPr>
          <a:xfrm>
            <a:off x="342750" y="3820125"/>
            <a:ext cx="2148300" cy="5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57" name="Google Shape;57;p14"/>
          <p:cNvSpPr txBox="1"/>
          <p:nvPr>
            <p:ph idx="3" type="subTitle"/>
          </p:nvPr>
        </p:nvSpPr>
        <p:spPr>
          <a:xfrm>
            <a:off x="6652800" y="3820125"/>
            <a:ext cx="2148300" cy="5532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ivider" type="secHead">
  <p:cSld name="SECTION_HEADER">
    <p:spTree>
      <p:nvGrpSpPr>
        <p:cNvPr id="58" name="Shape 58"/>
        <p:cNvGrpSpPr/>
        <p:nvPr/>
      </p:nvGrpSpPr>
      <p:grpSpPr>
        <a:xfrm>
          <a:off x="0" y="0"/>
          <a:ext cx="0" cy="0"/>
          <a:chOff x="0" y="0"/>
          <a:chExt cx="0" cy="0"/>
        </a:xfrm>
      </p:grpSpPr>
      <p:sp>
        <p:nvSpPr>
          <p:cNvPr id="59" name="Google Shape;59;p15"/>
          <p:cNvSpPr/>
          <p:nvPr>
            <p:ph idx="2" type="pic"/>
          </p:nvPr>
        </p:nvSpPr>
        <p:spPr>
          <a:xfrm>
            <a:off x="0" y="0"/>
            <a:ext cx="9144000" cy="5143500"/>
          </a:xfrm>
          <a:prstGeom prst="rect">
            <a:avLst/>
          </a:prstGeom>
          <a:noFill/>
          <a:ln>
            <a:noFill/>
          </a:ln>
        </p:spPr>
      </p:sp>
      <p:sp>
        <p:nvSpPr>
          <p:cNvPr id="60" name="Google Shape;60;p15"/>
          <p:cNvSpPr txBox="1"/>
          <p:nvPr>
            <p:ph type="title"/>
          </p:nvPr>
        </p:nvSpPr>
        <p:spPr>
          <a:xfrm>
            <a:off x="4634650" y="223475"/>
            <a:ext cx="4280700" cy="1731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7200"/>
              <a:buNone/>
              <a:defRPr sz="7200"/>
            </a:lvl1pPr>
            <a:lvl2pPr lvl="1">
              <a:spcBef>
                <a:spcPts val="0"/>
              </a:spcBef>
              <a:spcAft>
                <a:spcPts val="0"/>
              </a:spcAft>
              <a:buClr>
                <a:schemeClr val="dk1"/>
              </a:buClr>
              <a:buSzPts val="7200"/>
              <a:buNone/>
              <a:defRPr sz="7200"/>
            </a:lvl2pPr>
            <a:lvl3pPr lvl="2">
              <a:spcBef>
                <a:spcPts val="0"/>
              </a:spcBef>
              <a:spcAft>
                <a:spcPts val="0"/>
              </a:spcAft>
              <a:buClr>
                <a:schemeClr val="dk1"/>
              </a:buClr>
              <a:buSzPts val="7200"/>
              <a:buNone/>
              <a:defRPr sz="7200"/>
            </a:lvl3pPr>
            <a:lvl4pPr lvl="3">
              <a:spcBef>
                <a:spcPts val="0"/>
              </a:spcBef>
              <a:spcAft>
                <a:spcPts val="0"/>
              </a:spcAft>
              <a:buClr>
                <a:schemeClr val="dk1"/>
              </a:buClr>
              <a:buSzPts val="7200"/>
              <a:buNone/>
              <a:defRPr sz="7200"/>
            </a:lvl4pPr>
            <a:lvl5pPr lvl="4">
              <a:spcBef>
                <a:spcPts val="0"/>
              </a:spcBef>
              <a:spcAft>
                <a:spcPts val="0"/>
              </a:spcAft>
              <a:buClr>
                <a:schemeClr val="dk1"/>
              </a:buClr>
              <a:buSzPts val="7200"/>
              <a:buNone/>
              <a:defRPr sz="7200"/>
            </a:lvl5pPr>
            <a:lvl6pPr lvl="5">
              <a:spcBef>
                <a:spcPts val="0"/>
              </a:spcBef>
              <a:spcAft>
                <a:spcPts val="0"/>
              </a:spcAft>
              <a:buClr>
                <a:schemeClr val="dk1"/>
              </a:buClr>
              <a:buSzPts val="7200"/>
              <a:buNone/>
              <a:defRPr sz="7200"/>
            </a:lvl6pPr>
            <a:lvl7pPr lvl="6">
              <a:spcBef>
                <a:spcPts val="0"/>
              </a:spcBef>
              <a:spcAft>
                <a:spcPts val="0"/>
              </a:spcAft>
              <a:buClr>
                <a:schemeClr val="dk1"/>
              </a:buClr>
              <a:buSzPts val="7200"/>
              <a:buNone/>
              <a:defRPr sz="7200"/>
            </a:lvl7pPr>
            <a:lvl8pPr lvl="7">
              <a:spcBef>
                <a:spcPts val="0"/>
              </a:spcBef>
              <a:spcAft>
                <a:spcPts val="0"/>
              </a:spcAft>
              <a:buClr>
                <a:schemeClr val="dk1"/>
              </a:buClr>
              <a:buSzPts val="7200"/>
              <a:buNone/>
              <a:defRPr sz="7200"/>
            </a:lvl8pPr>
            <a:lvl9pPr lvl="8">
              <a:spcBef>
                <a:spcPts val="0"/>
              </a:spcBef>
              <a:spcAft>
                <a:spcPts val="0"/>
              </a:spcAft>
              <a:buClr>
                <a:schemeClr val="dk1"/>
              </a:buClr>
              <a:buSzPts val="7200"/>
              <a:buNone/>
              <a:defRPr sz="7200"/>
            </a:lvl9pPr>
          </a:lstStyle>
          <a:p/>
        </p:txBody>
      </p:sp>
      <p:sp>
        <p:nvSpPr>
          <p:cNvPr id="61" name="Google Shape;61;p15"/>
          <p:cNvSpPr txBox="1"/>
          <p:nvPr>
            <p:ph idx="3" type="title"/>
          </p:nvPr>
        </p:nvSpPr>
        <p:spPr>
          <a:xfrm>
            <a:off x="0" y="3677475"/>
            <a:ext cx="2491200" cy="12426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1"/>
              </a:buClr>
              <a:buSzPts val="6000"/>
              <a:buNone/>
              <a:defRPr sz="6000"/>
            </a:lvl1pPr>
            <a:lvl2pPr lvl="1" algn="ctr">
              <a:spcBef>
                <a:spcPts val="0"/>
              </a:spcBef>
              <a:spcAft>
                <a:spcPts val="0"/>
              </a:spcAft>
              <a:buClr>
                <a:schemeClr val="dk1"/>
              </a:buClr>
              <a:buSzPts val="6000"/>
              <a:buNone/>
              <a:defRPr sz="6000"/>
            </a:lvl2pPr>
            <a:lvl3pPr lvl="2" algn="ctr">
              <a:spcBef>
                <a:spcPts val="0"/>
              </a:spcBef>
              <a:spcAft>
                <a:spcPts val="0"/>
              </a:spcAft>
              <a:buClr>
                <a:schemeClr val="dk1"/>
              </a:buClr>
              <a:buSzPts val="6000"/>
              <a:buNone/>
              <a:defRPr sz="6000"/>
            </a:lvl3pPr>
            <a:lvl4pPr lvl="3" algn="ctr">
              <a:spcBef>
                <a:spcPts val="0"/>
              </a:spcBef>
              <a:spcAft>
                <a:spcPts val="0"/>
              </a:spcAft>
              <a:buClr>
                <a:schemeClr val="dk1"/>
              </a:buClr>
              <a:buSzPts val="6000"/>
              <a:buNone/>
              <a:defRPr sz="6000"/>
            </a:lvl4pPr>
            <a:lvl5pPr lvl="4" algn="ctr">
              <a:spcBef>
                <a:spcPts val="0"/>
              </a:spcBef>
              <a:spcAft>
                <a:spcPts val="0"/>
              </a:spcAft>
              <a:buClr>
                <a:schemeClr val="dk1"/>
              </a:buClr>
              <a:buSzPts val="6000"/>
              <a:buNone/>
              <a:defRPr sz="6000"/>
            </a:lvl5pPr>
            <a:lvl6pPr lvl="5" algn="ctr">
              <a:spcBef>
                <a:spcPts val="0"/>
              </a:spcBef>
              <a:spcAft>
                <a:spcPts val="0"/>
              </a:spcAft>
              <a:buClr>
                <a:schemeClr val="dk1"/>
              </a:buClr>
              <a:buSzPts val="6000"/>
              <a:buNone/>
              <a:defRPr sz="6000"/>
            </a:lvl6pPr>
            <a:lvl7pPr lvl="6" algn="ctr">
              <a:spcBef>
                <a:spcPts val="0"/>
              </a:spcBef>
              <a:spcAft>
                <a:spcPts val="0"/>
              </a:spcAft>
              <a:buClr>
                <a:schemeClr val="dk1"/>
              </a:buClr>
              <a:buSzPts val="6000"/>
              <a:buNone/>
              <a:defRPr sz="6000"/>
            </a:lvl7pPr>
            <a:lvl8pPr lvl="7" algn="ctr">
              <a:spcBef>
                <a:spcPts val="0"/>
              </a:spcBef>
              <a:spcAft>
                <a:spcPts val="0"/>
              </a:spcAft>
              <a:buClr>
                <a:schemeClr val="dk1"/>
              </a:buClr>
              <a:buSzPts val="6000"/>
              <a:buNone/>
              <a:defRPr sz="6000"/>
            </a:lvl8pPr>
            <a:lvl9pPr lvl="8" algn="ctr">
              <a:spcBef>
                <a:spcPts val="0"/>
              </a:spcBef>
              <a:spcAft>
                <a:spcPts val="0"/>
              </a:spcAft>
              <a:buClr>
                <a:schemeClr val="dk1"/>
              </a:buClr>
              <a:buSzPts val="6000"/>
              <a:buNone/>
              <a:defRPr sz="6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type="tx">
  <p:cSld name="TITLE_AND_BODY">
    <p:bg>
      <p:bgPr>
        <a:solidFill>
          <a:schemeClr val="dk1"/>
        </a:solidFill>
      </p:bgPr>
    </p:bg>
    <p:spTree>
      <p:nvGrpSpPr>
        <p:cNvPr id="62" name="Shape 62"/>
        <p:cNvGrpSpPr/>
        <p:nvPr/>
      </p:nvGrpSpPr>
      <p:grpSpPr>
        <a:xfrm>
          <a:off x="0" y="0"/>
          <a:ext cx="0" cy="0"/>
          <a:chOff x="0" y="0"/>
          <a:chExt cx="0" cy="0"/>
        </a:xfrm>
      </p:grpSpPr>
      <p:sp>
        <p:nvSpPr>
          <p:cNvPr id="63" name="Google Shape;63;p16"/>
          <p:cNvSpPr/>
          <p:nvPr>
            <p:ph idx="2" type="pic"/>
          </p:nvPr>
        </p:nvSpPr>
        <p:spPr>
          <a:xfrm flipH="1" rot="10800000">
            <a:off x="226950" y="1218789"/>
            <a:ext cx="2086200" cy="1883100"/>
          </a:xfrm>
          <a:prstGeom prst="corner">
            <a:avLst>
              <a:gd fmla="val 83590" name="adj1"/>
              <a:gd fmla="val 81097" name="adj2"/>
            </a:avLst>
          </a:prstGeom>
          <a:noFill/>
          <a:ln>
            <a:noFill/>
          </a:ln>
        </p:spPr>
      </p:sp>
      <p:sp>
        <p:nvSpPr>
          <p:cNvPr id="64" name="Google Shape;64;p16"/>
          <p:cNvSpPr/>
          <p:nvPr>
            <p:ph idx="3" type="pic"/>
          </p:nvPr>
        </p:nvSpPr>
        <p:spPr>
          <a:xfrm flipH="1">
            <a:off x="2428286" y="1218789"/>
            <a:ext cx="2086200" cy="1883100"/>
          </a:xfrm>
          <a:prstGeom prst="corner">
            <a:avLst>
              <a:gd fmla="val 83590" name="adj1"/>
              <a:gd fmla="val 81097" name="adj2"/>
            </a:avLst>
          </a:prstGeom>
          <a:noFill/>
          <a:ln>
            <a:noFill/>
          </a:ln>
        </p:spPr>
      </p:sp>
      <p:sp>
        <p:nvSpPr>
          <p:cNvPr id="65" name="Google Shape;65;p16"/>
          <p:cNvSpPr/>
          <p:nvPr>
            <p:ph idx="4" type="pic"/>
          </p:nvPr>
        </p:nvSpPr>
        <p:spPr>
          <a:xfrm rot="10800000">
            <a:off x="4629568" y="1218789"/>
            <a:ext cx="2086200" cy="1883100"/>
          </a:xfrm>
          <a:prstGeom prst="corner">
            <a:avLst>
              <a:gd fmla="val 83590" name="adj1"/>
              <a:gd fmla="val 81097" name="adj2"/>
            </a:avLst>
          </a:prstGeom>
          <a:noFill/>
          <a:ln>
            <a:noFill/>
          </a:ln>
        </p:spPr>
      </p:sp>
      <p:sp>
        <p:nvSpPr>
          <p:cNvPr id="66" name="Google Shape;66;p16"/>
          <p:cNvSpPr/>
          <p:nvPr>
            <p:ph idx="5" type="pic"/>
          </p:nvPr>
        </p:nvSpPr>
        <p:spPr>
          <a:xfrm flipH="1">
            <a:off x="6830850" y="1218789"/>
            <a:ext cx="2086200" cy="1883100"/>
          </a:xfrm>
          <a:prstGeom prst="corner">
            <a:avLst>
              <a:gd fmla="val 83590" name="adj1"/>
              <a:gd fmla="val 81097" name="adj2"/>
            </a:avLst>
          </a:prstGeom>
          <a:noFill/>
          <a:ln>
            <a:noFill/>
          </a:ln>
        </p:spPr>
      </p:sp>
      <p:sp>
        <p:nvSpPr>
          <p:cNvPr id="67" name="Google Shape;67;p16"/>
          <p:cNvSpPr txBox="1"/>
          <p:nvPr>
            <p:ph type="title"/>
          </p:nvPr>
        </p:nvSpPr>
        <p:spPr>
          <a:xfrm>
            <a:off x="21167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68" name="Google Shape;68;p16"/>
          <p:cNvSpPr txBox="1"/>
          <p:nvPr>
            <p:ph idx="6" type="title"/>
          </p:nvPr>
        </p:nvSpPr>
        <p:spPr>
          <a:xfrm>
            <a:off x="242062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69" name="Google Shape;69;p16"/>
          <p:cNvSpPr txBox="1"/>
          <p:nvPr>
            <p:ph idx="7" type="title"/>
          </p:nvPr>
        </p:nvSpPr>
        <p:spPr>
          <a:xfrm>
            <a:off x="4629575"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70" name="Google Shape;70;p16"/>
          <p:cNvSpPr txBox="1"/>
          <p:nvPr>
            <p:ph idx="8" type="title"/>
          </p:nvPr>
        </p:nvSpPr>
        <p:spPr>
          <a:xfrm>
            <a:off x="6823200" y="3093025"/>
            <a:ext cx="21015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71" name="Google Shape;71;p16"/>
          <p:cNvSpPr txBox="1"/>
          <p:nvPr>
            <p:ph idx="1" type="subTitle"/>
          </p:nvPr>
        </p:nvSpPr>
        <p:spPr>
          <a:xfrm>
            <a:off x="230900"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72" name="Google Shape;72;p16"/>
          <p:cNvSpPr txBox="1"/>
          <p:nvPr>
            <p:ph idx="9" type="subTitle"/>
          </p:nvPr>
        </p:nvSpPr>
        <p:spPr>
          <a:xfrm>
            <a:off x="2428275"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73" name="Google Shape;73;p16"/>
          <p:cNvSpPr txBox="1"/>
          <p:nvPr>
            <p:ph idx="13" type="subTitle"/>
          </p:nvPr>
        </p:nvSpPr>
        <p:spPr>
          <a:xfrm>
            <a:off x="4625650"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74" name="Google Shape;74;p16"/>
          <p:cNvSpPr txBox="1"/>
          <p:nvPr>
            <p:ph idx="14" type="subTitle"/>
          </p:nvPr>
        </p:nvSpPr>
        <p:spPr>
          <a:xfrm>
            <a:off x="6823025" y="3518675"/>
            <a:ext cx="2086200" cy="346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Font typeface="Crimson Pro"/>
              <a:buNone/>
              <a:defRPr sz="1800">
                <a:solidFill>
                  <a:schemeClr val="dk2"/>
                </a:solidFill>
                <a:latin typeface="Crimson Pro"/>
                <a:ea typeface="Crimson Pro"/>
                <a:cs typeface="Crimson Pro"/>
                <a:sym typeface="Crimson Pro"/>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75" name="Google Shape;75;p16"/>
          <p:cNvSpPr txBox="1"/>
          <p:nvPr>
            <p:ph idx="15" type="body"/>
          </p:nvPr>
        </p:nvSpPr>
        <p:spPr>
          <a:xfrm>
            <a:off x="21932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76" name="Google Shape;76;p16"/>
          <p:cNvSpPr txBox="1"/>
          <p:nvPr>
            <p:ph idx="16" type="body"/>
          </p:nvPr>
        </p:nvSpPr>
        <p:spPr>
          <a:xfrm>
            <a:off x="242827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77" name="Google Shape;77;p16"/>
          <p:cNvSpPr txBox="1"/>
          <p:nvPr>
            <p:ph idx="17" type="body"/>
          </p:nvPr>
        </p:nvSpPr>
        <p:spPr>
          <a:xfrm>
            <a:off x="463722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78" name="Google Shape;78;p16"/>
          <p:cNvSpPr txBox="1"/>
          <p:nvPr>
            <p:ph idx="18" type="body"/>
          </p:nvPr>
        </p:nvSpPr>
        <p:spPr>
          <a:xfrm>
            <a:off x="6846175" y="3935075"/>
            <a:ext cx="2086200" cy="9849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Clr>
                <a:schemeClr val="dk2"/>
              </a:buClr>
              <a:buSzPts val="800"/>
              <a:buChar char="●"/>
              <a:defRPr sz="800">
                <a:solidFill>
                  <a:schemeClr val="dk2"/>
                </a:solidFill>
              </a:defRPr>
            </a:lvl1pPr>
            <a:lvl2pPr indent="-279400" lvl="1" marL="914400">
              <a:spcBef>
                <a:spcPts val="0"/>
              </a:spcBef>
              <a:spcAft>
                <a:spcPts val="0"/>
              </a:spcAft>
              <a:buClr>
                <a:schemeClr val="dk2"/>
              </a:buClr>
              <a:buSzPts val="800"/>
              <a:buChar char="○"/>
              <a:defRPr sz="800">
                <a:solidFill>
                  <a:schemeClr val="dk2"/>
                </a:solidFill>
              </a:defRPr>
            </a:lvl2pPr>
            <a:lvl3pPr indent="-279400" lvl="2" marL="1371600">
              <a:spcBef>
                <a:spcPts val="0"/>
              </a:spcBef>
              <a:spcAft>
                <a:spcPts val="0"/>
              </a:spcAft>
              <a:buClr>
                <a:schemeClr val="dk2"/>
              </a:buClr>
              <a:buSzPts val="800"/>
              <a:buChar char="■"/>
              <a:defRPr sz="800">
                <a:solidFill>
                  <a:schemeClr val="dk2"/>
                </a:solidFill>
              </a:defRPr>
            </a:lvl3pPr>
            <a:lvl4pPr indent="-279400" lvl="3" marL="1828800">
              <a:spcBef>
                <a:spcPts val="0"/>
              </a:spcBef>
              <a:spcAft>
                <a:spcPts val="0"/>
              </a:spcAft>
              <a:buClr>
                <a:schemeClr val="dk2"/>
              </a:buClr>
              <a:buSzPts val="800"/>
              <a:buChar char="●"/>
              <a:defRPr sz="800">
                <a:solidFill>
                  <a:schemeClr val="dk2"/>
                </a:solidFill>
              </a:defRPr>
            </a:lvl4pPr>
            <a:lvl5pPr indent="-279400" lvl="4" marL="2286000">
              <a:spcBef>
                <a:spcPts val="0"/>
              </a:spcBef>
              <a:spcAft>
                <a:spcPts val="0"/>
              </a:spcAft>
              <a:buClr>
                <a:schemeClr val="dk2"/>
              </a:buClr>
              <a:buSzPts val="800"/>
              <a:buChar char="○"/>
              <a:defRPr sz="800">
                <a:solidFill>
                  <a:schemeClr val="dk2"/>
                </a:solidFill>
              </a:defRPr>
            </a:lvl5pPr>
            <a:lvl6pPr indent="-279400" lvl="5" marL="2743200">
              <a:spcBef>
                <a:spcPts val="0"/>
              </a:spcBef>
              <a:spcAft>
                <a:spcPts val="0"/>
              </a:spcAft>
              <a:buClr>
                <a:schemeClr val="dk2"/>
              </a:buClr>
              <a:buSzPts val="800"/>
              <a:buChar char="■"/>
              <a:defRPr sz="800">
                <a:solidFill>
                  <a:schemeClr val="dk2"/>
                </a:solidFill>
              </a:defRPr>
            </a:lvl6pPr>
            <a:lvl7pPr indent="-279400" lvl="6" marL="3200400">
              <a:spcBef>
                <a:spcPts val="0"/>
              </a:spcBef>
              <a:spcAft>
                <a:spcPts val="0"/>
              </a:spcAft>
              <a:buClr>
                <a:schemeClr val="dk2"/>
              </a:buClr>
              <a:buSzPts val="800"/>
              <a:buChar char="●"/>
              <a:defRPr sz="800">
                <a:solidFill>
                  <a:schemeClr val="dk2"/>
                </a:solidFill>
              </a:defRPr>
            </a:lvl7pPr>
            <a:lvl8pPr indent="-279400" lvl="7" marL="3657600">
              <a:spcBef>
                <a:spcPts val="0"/>
              </a:spcBef>
              <a:spcAft>
                <a:spcPts val="0"/>
              </a:spcAft>
              <a:buClr>
                <a:schemeClr val="dk2"/>
              </a:buClr>
              <a:buSzPts val="800"/>
              <a:buChar char="○"/>
              <a:defRPr sz="800">
                <a:solidFill>
                  <a:schemeClr val="dk2"/>
                </a:solidFill>
              </a:defRPr>
            </a:lvl8pPr>
            <a:lvl9pPr indent="-279400" lvl="8" marL="4114800">
              <a:spcBef>
                <a:spcPts val="0"/>
              </a:spcBef>
              <a:spcAft>
                <a:spcPts val="0"/>
              </a:spcAft>
              <a:buClr>
                <a:schemeClr val="dk2"/>
              </a:buClr>
              <a:buSzPts val="800"/>
              <a:buChar char="■"/>
              <a:defRPr sz="800">
                <a:solidFill>
                  <a:schemeClr val="dk2"/>
                </a:solidFill>
              </a:defRPr>
            </a:lvl9pPr>
          </a:lstStyle>
          <a:p/>
        </p:txBody>
      </p:sp>
      <p:sp>
        <p:nvSpPr>
          <p:cNvPr id="79" name="Google Shape;79;p16"/>
          <p:cNvSpPr txBox="1"/>
          <p:nvPr>
            <p:ph idx="19" type="title"/>
          </p:nvPr>
        </p:nvSpPr>
        <p:spPr>
          <a:xfrm>
            <a:off x="230900" y="454775"/>
            <a:ext cx="44064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s of contents" type="twoColTx">
  <p:cSld name="TITLE_AND_TWO_COLUMNS">
    <p:spTree>
      <p:nvGrpSpPr>
        <p:cNvPr id="80" name="Shape 80"/>
        <p:cNvGrpSpPr/>
        <p:nvPr/>
      </p:nvGrpSpPr>
      <p:grpSpPr>
        <a:xfrm>
          <a:off x="0" y="0"/>
          <a:ext cx="0" cy="0"/>
          <a:chOff x="0" y="0"/>
          <a:chExt cx="0" cy="0"/>
        </a:xfrm>
      </p:grpSpPr>
      <p:sp>
        <p:nvSpPr>
          <p:cNvPr id="81" name="Google Shape;81;p17"/>
          <p:cNvSpPr/>
          <p:nvPr>
            <p:ph idx="2" type="pic"/>
          </p:nvPr>
        </p:nvSpPr>
        <p:spPr>
          <a:xfrm>
            <a:off x="0" y="0"/>
            <a:ext cx="9144000" cy="5143500"/>
          </a:xfrm>
          <a:prstGeom prst="rect">
            <a:avLst/>
          </a:prstGeom>
          <a:noFill/>
          <a:ln>
            <a:noFill/>
          </a:ln>
        </p:spPr>
      </p:sp>
      <p:grpSp>
        <p:nvGrpSpPr>
          <p:cNvPr id="82" name="Google Shape;82;p17"/>
          <p:cNvGrpSpPr/>
          <p:nvPr/>
        </p:nvGrpSpPr>
        <p:grpSpPr>
          <a:xfrm>
            <a:off x="162" y="98"/>
            <a:ext cx="9143669" cy="5143312"/>
            <a:chOff x="238125" y="848375"/>
            <a:chExt cx="7144050" cy="4018527"/>
          </a:xfrm>
        </p:grpSpPr>
        <p:sp>
          <p:nvSpPr>
            <p:cNvPr id="83" name="Google Shape;83;p17"/>
            <p:cNvSpPr/>
            <p:nvPr/>
          </p:nvSpPr>
          <p:spPr>
            <a:xfrm>
              <a:off x="238125" y="848377"/>
              <a:ext cx="5017377" cy="4018525"/>
            </a:xfrm>
            <a:custGeom>
              <a:rect b="b" l="l" r="r" t="t"/>
              <a:pathLst>
                <a:path extrusionOk="0" h="160741" w="191211">
                  <a:moveTo>
                    <a:pt x="0" y="0"/>
                  </a:moveTo>
                  <a:lnTo>
                    <a:pt x="0" y="160741"/>
                  </a:lnTo>
                  <a:lnTo>
                    <a:pt x="118091" y="160741"/>
                  </a:lnTo>
                  <a:lnTo>
                    <a:pt x="117329" y="160729"/>
                  </a:lnTo>
                  <a:lnTo>
                    <a:pt x="115829" y="160574"/>
                  </a:lnTo>
                  <a:lnTo>
                    <a:pt x="114376" y="160277"/>
                  </a:lnTo>
                  <a:lnTo>
                    <a:pt x="112971" y="159848"/>
                  </a:lnTo>
                  <a:lnTo>
                    <a:pt x="111638" y="159276"/>
                  </a:lnTo>
                  <a:lnTo>
                    <a:pt x="110376" y="158586"/>
                  </a:lnTo>
                  <a:lnTo>
                    <a:pt x="109185" y="157788"/>
                  </a:lnTo>
                  <a:lnTo>
                    <a:pt x="108078" y="156883"/>
                  </a:lnTo>
                  <a:lnTo>
                    <a:pt x="107077" y="155871"/>
                  </a:lnTo>
                  <a:lnTo>
                    <a:pt x="106161" y="154764"/>
                  </a:lnTo>
                  <a:lnTo>
                    <a:pt x="105363" y="153573"/>
                  </a:lnTo>
                  <a:lnTo>
                    <a:pt x="104672" y="152311"/>
                  </a:lnTo>
                  <a:lnTo>
                    <a:pt x="104113" y="150977"/>
                  </a:lnTo>
                  <a:lnTo>
                    <a:pt x="103672" y="149584"/>
                  </a:lnTo>
                  <a:lnTo>
                    <a:pt x="103374" y="148132"/>
                  </a:lnTo>
                  <a:lnTo>
                    <a:pt x="103220" y="146620"/>
                  </a:lnTo>
                  <a:lnTo>
                    <a:pt x="103208" y="145857"/>
                  </a:lnTo>
                  <a:lnTo>
                    <a:pt x="103208" y="77846"/>
                  </a:lnTo>
                  <a:lnTo>
                    <a:pt x="103220" y="77072"/>
                  </a:lnTo>
                  <a:lnTo>
                    <a:pt x="103374" y="75572"/>
                  </a:lnTo>
                  <a:lnTo>
                    <a:pt x="103672" y="74119"/>
                  </a:lnTo>
                  <a:lnTo>
                    <a:pt x="104113" y="72714"/>
                  </a:lnTo>
                  <a:lnTo>
                    <a:pt x="104672" y="71381"/>
                  </a:lnTo>
                  <a:lnTo>
                    <a:pt x="105363" y="70119"/>
                  </a:lnTo>
                  <a:lnTo>
                    <a:pt x="106161" y="68928"/>
                  </a:lnTo>
                  <a:lnTo>
                    <a:pt x="107077" y="67833"/>
                  </a:lnTo>
                  <a:lnTo>
                    <a:pt x="108078" y="66821"/>
                  </a:lnTo>
                  <a:lnTo>
                    <a:pt x="109185" y="65904"/>
                  </a:lnTo>
                  <a:lnTo>
                    <a:pt x="110376" y="65106"/>
                  </a:lnTo>
                  <a:lnTo>
                    <a:pt x="111638" y="64415"/>
                  </a:lnTo>
                  <a:lnTo>
                    <a:pt x="112971" y="63856"/>
                  </a:lnTo>
                  <a:lnTo>
                    <a:pt x="114376" y="63415"/>
                  </a:lnTo>
                  <a:lnTo>
                    <a:pt x="115829" y="63118"/>
                  </a:lnTo>
                  <a:lnTo>
                    <a:pt x="117329" y="62975"/>
                  </a:lnTo>
                  <a:lnTo>
                    <a:pt x="118091" y="62963"/>
                  </a:lnTo>
                  <a:lnTo>
                    <a:pt x="161444" y="62963"/>
                  </a:lnTo>
                  <a:lnTo>
                    <a:pt x="162206" y="62939"/>
                  </a:lnTo>
                  <a:lnTo>
                    <a:pt x="163718" y="62796"/>
                  </a:lnTo>
                  <a:lnTo>
                    <a:pt x="165170" y="62498"/>
                  </a:lnTo>
                  <a:lnTo>
                    <a:pt x="166563" y="62058"/>
                  </a:lnTo>
                  <a:lnTo>
                    <a:pt x="167897" y="61498"/>
                  </a:lnTo>
                  <a:lnTo>
                    <a:pt x="169159" y="60808"/>
                  </a:lnTo>
                  <a:lnTo>
                    <a:pt x="170350" y="60010"/>
                  </a:lnTo>
                  <a:lnTo>
                    <a:pt x="171457" y="59093"/>
                  </a:lnTo>
                  <a:lnTo>
                    <a:pt x="172469" y="58081"/>
                  </a:lnTo>
                  <a:lnTo>
                    <a:pt x="173374" y="56986"/>
                  </a:lnTo>
                  <a:lnTo>
                    <a:pt x="174172" y="55795"/>
                  </a:lnTo>
                  <a:lnTo>
                    <a:pt x="174862" y="54533"/>
                  </a:lnTo>
                  <a:lnTo>
                    <a:pt x="175434" y="53199"/>
                  </a:lnTo>
                  <a:lnTo>
                    <a:pt x="175863" y="51794"/>
                  </a:lnTo>
                  <a:lnTo>
                    <a:pt x="176160" y="50342"/>
                  </a:lnTo>
                  <a:lnTo>
                    <a:pt x="176315" y="48841"/>
                  </a:lnTo>
                  <a:lnTo>
                    <a:pt x="176327" y="48079"/>
                  </a:lnTo>
                  <a:lnTo>
                    <a:pt x="176327" y="14883"/>
                  </a:lnTo>
                  <a:lnTo>
                    <a:pt x="176339" y="14121"/>
                  </a:lnTo>
                  <a:lnTo>
                    <a:pt x="176494" y="12609"/>
                  </a:lnTo>
                  <a:lnTo>
                    <a:pt x="176791" y="11157"/>
                  </a:lnTo>
                  <a:lnTo>
                    <a:pt x="177220" y="9764"/>
                  </a:lnTo>
                  <a:lnTo>
                    <a:pt x="177792" y="8430"/>
                  </a:lnTo>
                  <a:lnTo>
                    <a:pt x="178482" y="7168"/>
                  </a:lnTo>
                  <a:lnTo>
                    <a:pt x="179280" y="5977"/>
                  </a:lnTo>
                  <a:lnTo>
                    <a:pt x="180185" y="4870"/>
                  </a:lnTo>
                  <a:lnTo>
                    <a:pt x="181197" y="3858"/>
                  </a:lnTo>
                  <a:lnTo>
                    <a:pt x="182304" y="2953"/>
                  </a:lnTo>
                  <a:lnTo>
                    <a:pt x="183495" y="2155"/>
                  </a:lnTo>
                  <a:lnTo>
                    <a:pt x="184757" y="1465"/>
                  </a:lnTo>
                  <a:lnTo>
                    <a:pt x="186091" y="893"/>
                  </a:lnTo>
                  <a:lnTo>
                    <a:pt x="187484" y="464"/>
                  </a:lnTo>
                  <a:lnTo>
                    <a:pt x="188936" y="167"/>
                  </a:lnTo>
                  <a:lnTo>
                    <a:pt x="190448" y="12"/>
                  </a:lnTo>
                  <a:lnTo>
                    <a:pt x="19121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84" name="Google Shape;84;p17"/>
            <p:cNvSpPr/>
            <p:nvPr/>
          </p:nvSpPr>
          <p:spPr>
            <a:xfrm>
              <a:off x="7010075" y="848375"/>
              <a:ext cx="372100" cy="372100"/>
            </a:xfrm>
            <a:custGeom>
              <a:rect b="b" l="l" r="r" t="t"/>
              <a:pathLst>
                <a:path extrusionOk="0" h="14884" w="14884">
                  <a:moveTo>
                    <a:pt x="0" y="0"/>
                  </a:moveTo>
                  <a:lnTo>
                    <a:pt x="763" y="12"/>
                  </a:lnTo>
                  <a:lnTo>
                    <a:pt x="2275" y="167"/>
                  </a:lnTo>
                  <a:lnTo>
                    <a:pt x="3727" y="464"/>
                  </a:lnTo>
                  <a:lnTo>
                    <a:pt x="5120" y="893"/>
                  </a:lnTo>
                  <a:lnTo>
                    <a:pt x="6454" y="1465"/>
                  </a:lnTo>
                  <a:lnTo>
                    <a:pt x="7716" y="2155"/>
                  </a:lnTo>
                  <a:lnTo>
                    <a:pt x="8907" y="2953"/>
                  </a:lnTo>
                  <a:lnTo>
                    <a:pt x="10014" y="3858"/>
                  </a:lnTo>
                  <a:lnTo>
                    <a:pt x="11026" y="4870"/>
                  </a:lnTo>
                  <a:lnTo>
                    <a:pt x="11931" y="5977"/>
                  </a:lnTo>
                  <a:lnTo>
                    <a:pt x="12729" y="7168"/>
                  </a:lnTo>
                  <a:lnTo>
                    <a:pt x="13419" y="8430"/>
                  </a:lnTo>
                  <a:lnTo>
                    <a:pt x="13991" y="9764"/>
                  </a:lnTo>
                  <a:lnTo>
                    <a:pt x="14420" y="11157"/>
                  </a:lnTo>
                  <a:lnTo>
                    <a:pt x="14717" y="12609"/>
                  </a:lnTo>
                  <a:lnTo>
                    <a:pt x="14872" y="14121"/>
                  </a:lnTo>
                  <a:lnTo>
                    <a:pt x="14884" y="14883"/>
                  </a:lnTo>
                  <a:lnTo>
                    <a:pt x="1488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85" name="Google Shape;85;p17"/>
            <p:cNvSpPr/>
            <p:nvPr/>
          </p:nvSpPr>
          <p:spPr>
            <a:xfrm>
              <a:off x="5182100" y="2921025"/>
              <a:ext cx="2200075" cy="1945875"/>
            </a:xfrm>
            <a:custGeom>
              <a:rect b="b" l="l" r="r" t="t"/>
              <a:pathLst>
                <a:path extrusionOk="0" h="77835" w="88003">
                  <a:moveTo>
                    <a:pt x="88003" y="1"/>
                  </a:moveTo>
                  <a:lnTo>
                    <a:pt x="87991" y="763"/>
                  </a:lnTo>
                  <a:lnTo>
                    <a:pt x="87836" y="2263"/>
                  </a:lnTo>
                  <a:lnTo>
                    <a:pt x="87539" y="3715"/>
                  </a:lnTo>
                  <a:lnTo>
                    <a:pt x="87110" y="5120"/>
                  </a:lnTo>
                  <a:lnTo>
                    <a:pt x="86538" y="6454"/>
                  </a:lnTo>
                  <a:lnTo>
                    <a:pt x="85848" y="7716"/>
                  </a:lnTo>
                  <a:lnTo>
                    <a:pt x="85050" y="8907"/>
                  </a:lnTo>
                  <a:lnTo>
                    <a:pt x="84145" y="10002"/>
                  </a:lnTo>
                  <a:lnTo>
                    <a:pt x="83133" y="11014"/>
                  </a:lnTo>
                  <a:lnTo>
                    <a:pt x="82026" y="11931"/>
                  </a:lnTo>
                  <a:lnTo>
                    <a:pt x="80835" y="12729"/>
                  </a:lnTo>
                  <a:lnTo>
                    <a:pt x="79573" y="13419"/>
                  </a:lnTo>
                  <a:lnTo>
                    <a:pt x="78239" y="13979"/>
                  </a:lnTo>
                  <a:lnTo>
                    <a:pt x="76846" y="14420"/>
                  </a:lnTo>
                  <a:lnTo>
                    <a:pt x="75394" y="14717"/>
                  </a:lnTo>
                  <a:lnTo>
                    <a:pt x="73882" y="14860"/>
                  </a:lnTo>
                  <a:lnTo>
                    <a:pt x="73119" y="14884"/>
                  </a:lnTo>
                  <a:lnTo>
                    <a:pt x="29767" y="14884"/>
                  </a:lnTo>
                  <a:lnTo>
                    <a:pt x="29005" y="14896"/>
                  </a:lnTo>
                  <a:lnTo>
                    <a:pt x="27505" y="15039"/>
                  </a:lnTo>
                  <a:lnTo>
                    <a:pt x="26052" y="15336"/>
                  </a:lnTo>
                  <a:lnTo>
                    <a:pt x="24647" y="15777"/>
                  </a:lnTo>
                  <a:lnTo>
                    <a:pt x="23314" y="16337"/>
                  </a:lnTo>
                  <a:lnTo>
                    <a:pt x="22051" y="17027"/>
                  </a:lnTo>
                  <a:lnTo>
                    <a:pt x="20861" y="17825"/>
                  </a:lnTo>
                  <a:lnTo>
                    <a:pt x="19765" y="18742"/>
                  </a:lnTo>
                  <a:lnTo>
                    <a:pt x="18753" y="19754"/>
                  </a:lnTo>
                  <a:lnTo>
                    <a:pt x="17836" y="20849"/>
                  </a:lnTo>
                  <a:lnTo>
                    <a:pt x="17039" y="22040"/>
                  </a:lnTo>
                  <a:lnTo>
                    <a:pt x="16348" y="23302"/>
                  </a:lnTo>
                  <a:lnTo>
                    <a:pt x="15788" y="24636"/>
                  </a:lnTo>
                  <a:lnTo>
                    <a:pt x="15348" y="26041"/>
                  </a:lnTo>
                  <a:lnTo>
                    <a:pt x="15050" y="27493"/>
                  </a:lnTo>
                  <a:lnTo>
                    <a:pt x="14895" y="28993"/>
                  </a:lnTo>
                  <a:lnTo>
                    <a:pt x="14884" y="29767"/>
                  </a:lnTo>
                  <a:lnTo>
                    <a:pt x="14884" y="62951"/>
                  </a:lnTo>
                  <a:lnTo>
                    <a:pt x="14872" y="63714"/>
                  </a:lnTo>
                  <a:lnTo>
                    <a:pt x="14717" y="65226"/>
                  </a:lnTo>
                  <a:lnTo>
                    <a:pt x="14431" y="66678"/>
                  </a:lnTo>
                  <a:lnTo>
                    <a:pt x="13991" y="68071"/>
                  </a:lnTo>
                  <a:lnTo>
                    <a:pt x="13431" y="69405"/>
                  </a:lnTo>
                  <a:lnTo>
                    <a:pt x="12740" y="70667"/>
                  </a:lnTo>
                  <a:lnTo>
                    <a:pt x="11931" y="71858"/>
                  </a:lnTo>
                  <a:lnTo>
                    <a:pt x="11026" y="72965"/>
                  </a:lnTo>
                  <a:lnTo>
                    <a:pt x="10014" y="73977"/>
                  </a:lnTo>
                  <a:lnTo>
                    <a:pt x="8918" y="74882"/>
                  </a:lnTo>
                  <a:lnTo>
                    <a:pt x="7728" y="75680"/>
                  </a:lnTo>
                  <a:lnTo>
                    <a:pt x="6466" y="76370"/>
                  </a:lnTo>
                  <a:lnTo>
                    <a:pt x="5120" y="76942"/>
                  </a:lnTo>
                  <a:lnTo>
                    <a:pt x="3727" y="77371"/>
                  </a:lnTo>
                  <a:lnTo>
                    <a:pt x="2274" y="77668"/>
                  </a:lnTo>
                  <a:lnTo>
                    <a:pt x="774" y="77823"/>
                  </a:lnTo>
                  <a:lnTo>
                    <a:pt x="0" y="77835"/>
                  </a:lnTo>
                  <a:lnTo>
                    <a:pt x="88003" y="77835"/>
                  </a:lnTo>
                  <a:lnTo>
                    <a:pt x="88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grpSp>
      <p:sp>
        <p:nvSpPr>
          <p:cNvPr id="86" name="Google Shape;86;p17"/>
          <p:cNvSpPr txBox="1"/>
          <p:nvPr>
            <p:ph type="title"/>
          </p:nvPr>
        </p:nvSpPr>
        <p:spPr>
          <a:xfrm>
            <a:off x="230900" y="457200"/>
            <a:ext cx="4406400" cy="1560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87" name="Google Shape;87;p17"/>
          <p:cNvSpPr txBox="1"/>
          <p:nvPr>
            <p:ph idx="1" type="body"/>
          </p:nvPr>
        </p:nvSpPr>
        <p:spPr>
          <a:xfrm>
            <a:off x="230900" y="2356825"/>
            <a:ext cx="2974800" cy="2563500"/>
          </a:xfrm>
          <a:prstGeom prst="rect">
            <a:avLst/>
          </a:prstGeom>
        </p:spPr>
        <p:txBody>
          <a:bodyPr anchorCtr="0" anchor="b" bIns="91425" lIns="91425" spcFirstLastPara="1" rIns="91425" wrap="square" tIns="91425">
            <a:noAutofit/>
          </a:bodyPr>
          <a:lstStyle>
            <a:lvl1pPr indent="-342900" lvl="0" marL="457200">
              <a:spcBef>
                <a:spcPts val="0"/>
              </a:spcBef>
              <a:spcAft>
                <a:spcPts val="0"/>
              </a:spcAft>
              <a:buClr>
                <a:schemeClr val="dk1"/>
              </a:buClr>
              <a:buSzPts val="1800"/>
              <a:buChar char="●"/>
              <a:defRPr sz="1800"/>
            </a:lvl1pPr>
            <a:lvl2pPr indent="-342900" lvl="1" marL="914400">
              <a:spcBef>
                <a:spcPts val="0"/>
              </a:spcBef>
              <a:spcAft>
                <a:spcPts val="0"/>
              </a:spcAft>
              <a:buClr>
                <a:schemeClr val="dk1"/>
              </a:buClr>
              <a:buSzPts val="1800"/>
              <a:buChar char="○"/>
              <a:defRPr sz="1800"/>
            </a:lvl2pPr>
            <a:lvl3pPr indent="-342900" lvl="2" marL="1371600">
              <a:spcBef>
                <a:spcPts val="0"/>
              </a:spcBef>
              <a:spcAft>
                <a:spcPts val="0"/>
              </a:spcAft>
              <a:buClr>
                <a:schemeClr val="dk1"/>
              </a:buClr>
              <a:buSzPts val="1800"/>
              <a:buChar char="■"/>
              <a:defRPr sz="1800"/>
            </a:lvl3pPr>
            <a:lvl4pPr indent="-342900" lvl="3" marL="1828800">
              <a:spcBef>
                <a:spcPts val="0"/>
              </a:spcBef>
              <a:spcAft>
                <a:spcPts val="0"/>
              </a:spcAft>
              <a:buClr>
                <a:schemeClr val="dk1"/>
              </a:buClr>
              <a:buSzPts val="1800"/>
              <a:buChar char="●"/>
              <a:defRPr sz="1800"/>
            </a:lvl4pPr>
            <a:lvl5pPr indent="-342900" lvl="4" marL="2286000">
              <a:spcBef>
                <a:spcPts val="0"/>
              </a:spcBef>
              <a:spcAft>
                <a:spcPts val="0"/>
              </a:spcAft>
              <a:buClr>
                <a:schemeClr val="dk1"/>
              </a:buClr>
              <a:buSzPts val="1800"/>
              <a:buChar char="○"/>
              <a:defRPr sz="1800"/>
            </a:lvl5pPr>
            <a:lvl6pPr indent="-342900" lvl="5" marL="2743200">
              <a:spcBef>
                <a:spcPts val="0"/>
              </a:spcBef>
              <a:spcAft>
                <a:spcPts val="0"/>
              </a:spcAft>
              <a:buClr>
                <a:schemeClr val="dk1"/>
              </a:buClr>
              <a:buSzPts val="1800"/>
              <a:buChar char="■"/>
              <a:defRPr sz="1800"/>
            </a:lvl6pPr>
            <a:lvl7pPr indent="-342900" lvl="6" marL="3200400">
              <a:spcBef>
                <a:spcPts val="0"/>
              </a:spcBef>
              <a:spcAft>
                <a:spcPts val="0"/>
              </a:spcAft>
              <a:buClr>
                <a:schemeClr val="dk1"/>
              </a:buClr>
              <a:buSzPts val="1800"/>
              <a:buChar char="●"/>
              <a:defRPr sz="1800"/>
            </a:lvl7pPr>
            <a:lvl8pPr indent="-342900" lvl="7" marL="3657600">
              <a:spcBef>
                <a:spcPts val="0"/>
              </a:spcBef>
              <a:spcAft>
                <a:spcPts val="0"/>
              </a:spcAft>
              <a:buClr>
                <a:schemeClr val="dk1"/>
              </a:buClr>
              <a:buSzPts val="1800"/>
              <a:buChar char="○"/>
              <a:defRPr sz="1800"/>
            </a:lvl8pPr>
            <a:lvl9pPr indent="-342900" lvl="8" marL="4114800">
              <a:spcBef>
                <a:spcPts val="0"/>
              </a:spcBef>
              <a:spcAft>
                <a:spcPts val="0"/>
              </a:spcAft>
              <a:buClr>
                <a:schemeClr val="dk1"/>
              </a:buClr>
              <a:buSzPts val="1800"/>
              <a:buChar char="■"/>
              <a:defRPr sz="1800"/>
            </a:lvl9pPr>
          </a:lstStyle>
          <a:p/>
        </p:txBody>
      </p:sp>
      <p:sp>
        <p:nvSpPr>
          <p:cNvPr id="88" name="Google Shape;88;p1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9">
    <p:bg>
      <p:bgPr>
        <a:solidFill>
          <a:schemeClr val="lt1"/>
        </a:solid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230900" y="457200"/>
            <a:ext cx="2974800" cy="562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graphicFrame>
        <p:nvGraphicFramePr>
          <p:cNvPr id="91" name="Google Shape;91;p18"/>
          <p:cNvGraphicFramePr/>
          <p:nvPr/>
        </p:nvGraphicFramePr>
        <p:xfrm>
          <a:off x="228588" y="2431250"/>
          <a:ext cx="3000000" cy="3000000"/>
        </p:xfrm>
        <a:graphic>
          <a:graphicData uri="http://schemas.openxmlformats.org/drawingml/2006/table">
            <a:tbl>
              <a:tblPr>
                <a:noFill/>
                <a:tableStyleId>{F9ED4AE7-7D91-45CA-A9AE-4D8C75CFBF10}</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graphicFrame>
        <p:nvGraphicFramePr>
          <p:cNvPr id="92" name="Google Shape;92;p18"/>
          <p:cNvGraphicFramePr/>
          <p:nvPr/>
        </p:nvGraphicFramePr>
        <p:xfrm>
          <a:off x="3216075" y="2431250"/>
          <a:ext cx="3000000" cy="3000000"/>
        </p:xfrm>
        <a:graphic>
          <a:graphicData uri="http://schemas.openxmlformats.org/drawingml/2006/table">
            <a:tbl>
              <a:tblPr>
                <a:noFill/>
                <a:tableStyleId>{F9ED4AE7-7D91-45CA-A9AE-4D8C75CFBF10}</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graphicFrame>
        <p:nvGraphicFramePr>
          <p:cNvPr id="93" name="Google Shape;93;p18"/>
          <p:cNvGraphicFramePr/>
          <p:nvPr/>
        </p:nvGraphicFramePr>
        <p:xfrm>
          <a:off x="6203563" y="2431250"/>
          <a:ext cx="3000000" cy="3000000"/>
        </p:xfrm>
        <a:graphic>
          <a:graphicData uri="http://schemas.openxmlformats.org/drawingml/2006/table">
            <a:tbl>
              <a:tblPr>
                <a:noFill/>
                <a:tableStyleId>{F9ED4AE7-7D91-45CA-A9AE-4D8C75CFBF10}</a:tableStyleId>
              </a:tblPr>
              <a:tblGrid>
                <a:gridCol w="2711825"/>
              </a:tblGrid>
              <a:tr h="271225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alpha val="0"/>
                        </a:schemeClr>
                      </a:solidFill>
                      <a:prstDash val="solid"/>
                      <a:round/>
                      <a:headEnd len="sm" w="sm" type="none"/>
                      <a:tailEnd len="sm" w="sm" type="none"/>
                    </a:lnB>
                  </a:tcPr>
                </a:tc>
              </a:tr>
            </a:tbl>
          </a:graphicData>
        </a:graphic>
      </p:graphicFrame>
      <p:sp>
        <p:nvSpPr>
          <p:cNvPr id="94" name="Google Shape;94;p18"/>
          <p:cNvSpPr txBox="1"/>
          <p:nvPr>
            <p:ph idx="1" type="body"/>
          </p:nvPr>
        </p:nvSpPr>
        <p:spPr>
          <a:xfrm>
            <a:off x="356300"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5" name="Google Shape;95;p18"/>
          <p:cNvSpPr txBox="1"/>
          <p:nvPr>
            <p:ph idx="2" type="body"/>
          </p:nvPr>
        </p:nvSpPr>
        <p:spPr>
          <a:xfrm>
            <a:off x="3343788"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6" name="Google Shape;96;p18"/>
          <p:cNvSpPr txBox="1"/>
          <p:nvPr>
            <p:ph idx="3" type="body"/>
          </p:nvPr>
        </p:nvSpPr>
        <p:spPr>
          <a:xfrm>
            <a:off x="6331275" y="3285600"/>
            <a:ext cx="2456400" cy="16146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7" name="Google Shape;97;p18"/>
          <p:cNvSpPr txBox="1"/>
          <p:nvPr>
            <p:ph idx="4" type="title"/>
          </p:nvPr>
        </p:nvSpPr>
        <p:spPr>
          <a:xfrm>
            <a:off x="333350"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98" name="Google Shape;98;p18"/>
          <p:cNvSpPr txBox="1"/>
          <p:nvPr>
            <p:ph idx="5" type="title"/>
          </p:nvPr>
        </p:nvSpPr>
        <p:spPr>
          <a:xfrm>
            <a:off x="3320850"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99" name="Google Shape;99;p18"/>
          <p:cNvSpPr txBox="1"/>
          <p:nvPr>
            <p:ph idx="6" type="title"/>
          </p:nvPr>
        </p:nvSpPr>
        <p:spPr>
          <a:xfrm>
            <a:off x="6308325" y="2431250"/>
            <a:ext cx="2502300" cy="736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00" name="Google Shape;100;p18"/>
          <p:cNvSpPr txBox="1"/>
          <p:nvPr>
            <p:ph idx="7" type="body"/>
          </p:nvPr>
        </p:nvSpPr>
        <p:spPr>
          <a:xfrm>
            <a:off x="5349150" y="457200"/>
            <a:ext cx="3572700" cy="1544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01" name="Google Shape;101;p1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type="titleOnly">
  <p:cSld name="TITLE_ONLY">
    <p:spTree>
      <p:nvGrpSpPr>
        <p:cNvPr id="102" name="Shape 102"/>
        <p:cNvGrpSpPr/>
        <p:nvPr/>
      </p:nvGrpSpPr>
      <p:grpSpPr>
        <a:xfrm>
          <a:off x="0" y="0"/>
          <a:ext cx="0" cy="0"/>
          <a:chOff x="0" y="0"/>
          <a:chExt cx="0" cy="0"/>
        </a:xfrm>
      </p:grpSpPr>
      <p:sp>
        <p:nvSpPr>
          <p:cNvPr id="103" name="Google Shape;103;p19"/>
          <p:cNvSpPr/>
          <p:nvPr>
            <p:ph idx="2" type="pic"/>
          </p:nvPr>
        </p:nvSpPr>
        <p:spPr>
          <a:xfrm>
            <a:off x="0" y="0"/>
            <a:ext cx="9144000" cy="5143500"/>
          </a:xfrm>
          <a:prstGeom prst="rect">
            <a:avLst/>
          </a:prstGeom>
          <a:noFill/>
          <a:ln>
            <a:noFill/>
          </a:ln>
        </p:spPr>
      </p:sp>
      <p:sp>
        <p:nvSpPr>
          <p:cNvPr id="104" name="Google Shape;104;p19"/>
          <p:cNvSpPr txBox="1"/>
          <p:nvPr>
            <p:ph type="title"/>
          </p:nvPr>
        </p:nvSpPr>
        <p:spPr>
          <a:xfrm>
            <a:off x="230900" y="457175"/>
            <a:ext cx="4403700" cy="687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4800"/>
              <a:buNone/>
              <a:defRPr>
                <a:solidFill>
                  <a:schemeClr val="dk2"/>
                </a:solidFill>
              </a:defRPr>
            </a:lvl2pPr>
            <a:lvl3pPr lvl="2">
              <a:spcBef>
                <a:spcPts val="0"/>
              </a:spcBef>
              <a:spcAft>
                <a:spcPts val="0"/>
              </a:spcAft>
              <a:buClr>
                <a:schemeClr val="dk2"/>
              </a:buClr>
              <a:buSzPts val="4800"/>
              <a:buNone/>
              <a:defRPr>
                <a:solidFill>
                  <a:schemeClr val="dk2"/>
                </a:solidFill>
              </a:defRPr>
            </a:lvl3pPr>
            <a:lvl4pPr lvl="3">
              <a:spcBef>
                <a:spcPts val="0"/>
              </a:spcBef>
              <a:spcAft>
                <a:spcPts val="0"/>
              </a:spcAft>
              <a:buClr>
                <a:schemeClr val="dk2"/>
              </a:buClr>
              <a:buSzPts val="4800"/>
              <a:buNone/>
              <a:defRPr>
                <a:solidFill>
                  <a:schemeClr val="dk2"/>
                </a:solidFill>
              </a:defRPr>
            </a:lvl4pPr>
            <a:lvl5pPr lvl="4">
              <a:spcBef>
                <a:spcPts val="0"/>
              </a:spcBef>
              <a:spcAft>
                <a:spcPts val="0"/>
              </a:spcAft>
              <a:buClr>
                <a:schemeClr val="dk2"/>
              </a:buClr>
              <a:buSzPts val="4800"/>
              <a:buNone/>
              <a:defRPr>
                <a:solidFill>
                  <a:schemeClr val="dk2"/>
                </a:solidFill>
              </a:defRPr>
            </a:lvl5pPr>
            <a:lvl6pPr lvl="5">
              <a:spcBef>
                <a:spcPts val="0"/>
              </a:spcBef>
              <a:spcAft>
                <a:spcPts val="0"/>
              </a:spcAft>
              <a:buClr>
                <a:schemeClr val="dk2"/>
              </a:buClr>
              <a:buSzPts val="4800"/>
              <a:buNone/>
              <a:defRPr>
                <a:solidFill>
                  <a:schemeClr val="dk2"/>
                </a:solidFill>
              </a:defRPr>
            </a:lvl6pPr>
            <a:lvl7pPr lvl="6">
              <a:spcBef>
                <a:spcPts val="0"/>
              </a:spcBef>
              <a:spcAft>
                <a:spcPts val="0"/>
              </a:spcAft>
              <a:buClr>
                <a:schemeClr val="dk2"/>
              </a:buClr>
              <a:buSzPts val="4800"/>
              <a:buNone/>
              <a:defRPr>
                <a:solidFill>
                  <a:schemeClr val="dk2"/>
                </a:solidFill>
              </a:defRPr>
            </a:lvl7pPr>
            <a:lvl8pPr lvl="7">
              <a:spcBef>
                <a:spcPts val="0"/>
              </a:spcBef>
              <a:spcAft>
                <a:spcPts val="0"/>
              </a:spcAft>
              <a:buClr>
                <a:schemeClr val="dk2"/>
              </a:buClr>
              <a:buSzPts val="4800"/>
              <a:buNone/>
              <a:defRPr>
                <a:solidFill>
                  <a:schemeClr val="dk2"/>
                </a:solidFill>
              </a:defRPr>
            </a:lvl8pPr>
            <a:lvl9pPr lvl="8">
              <a:spcBef>
                <a:spcPts val="0"/>
              </a:spcBef>
              <a:spcAft>
                <a:spcPts val="0"/>
              </a:spcAft>
              <a:buClr>
                <a:schemeClr val="dk2"/>
              </a:buClr>
              <a:buSzPts val="4800"/>
              <a:buNone/>
              <a:defRPr>
                <a:solidFill>
                  <a:schemeClr val="dk2"/>
                </a:solidFill>
              </a:defRPr>
            </a:lvl9pPr>
          </a:lstStyle>
          <a:p/>
        </p:txBody>
      </p:sp>
      <p:sp>
        <p:nvSpPr>
          <p:cNvPr id="105" name="Google Shape;105;p19"/>
          <p:cNvSpPr txBox="1"/>
          <p:nvPr>
            <p:ph idx="1" type="subTitle"/>
          </p:nvPr>
        </p:nvSpPr>
        <p:spPr>
          <a:xfrm>
            <a:off x="6057978" y="2290775"/>
            <a:ext cx="2857500" cy="41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None/>
              <a:defRPr>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106" name="Google Shape;106;p19"/>
          <p:cNvSpPr txBox="1"/>
          <p:nvPr>
            <p:ph idx="3" type="body"/>
          </p:nvPr>
        </p:nvSpPr>
        <p:spPr>
          <a:xfrm>
            <a:off x="6057900" y="2814700"/>
            <a:ext cx="2857500" cy="2105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07" name="Google Shape;107;p1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1 slide">
  <p:cSld name="ONE_COLUMN_TEXT">
    <p:spTree>
      <p:nvGrpSpPr>
        <p:cNvPr id="108" name="Shape 108"/>
        <p:cNvGrpSpPr/>
        <p:nvPr/>
      </p:nvGrpSpPr>
      <p:grpSpPr>
        <a:xfrm>
          <a:off x="0" y="0"/>
          <a:ext cx="0" cy="0"/>
          <a:chOff x="0" y="0"/>
          <a:chExt cx="0" cy="0"/>
        </a:xfrm>
      </p:grpSpPr>
      <p:graphicFrame>
        <p:nvGraphicFramePr>
          <p:cNvPr id="109" name="Google Shape;109;p20"/>
          <p:cNvGraphicFramePr/>
          <p:nvPr/>
        </p:nvGraphicFramePr>
        <p:xfrm>
          <a:off x="228588" y="673800"/>
          <a:ext cx="3000000" cy="3000000"/>
        </p:xfrm>
        <a:graphic>
          <a:graphicData uri="http://schemas.openxmlformats.org/drawingml/2006/table">
            <a:tbl>
              <a:tblPr>
                <a:noFill/>
                <a:tableStyleId>{F9ED4AE7-7D91-45CA-A9AE-4D8C75CFBF10}</a:tableStyleId>
              </a:tblPr>
              <a:tblGrid>
                <a:gridCol w="8686800"/>
              </a:tblGrid>
              <a:tr h="1578575">
                <a:tc>
                  <a:txBody>
                    <a:bodyPr/>
                    <a:lstStyle/>
                    <a:p>
                      <a:pPr indent="0" lvl="0" marL="0" rtl="0" algn="l">
                        <a:spcBef>
                          <a:spcPts val="0"/>
                        </a:spcBef>
                        <a:spcAft>
                          <a:spcPts val="0"/>
                        </a:spcAft>
                        <a:buNone/>
                      </a:pPr>
                      <a:r>
                        <a:t/>
                      </a:r>
                      <a:endParaRPr/>
                    </a:p>
                  </a:txBody>
                  <a:tcPr marT="91425" marB="91425" marR="91425" marL="91425">
                    <a:lnL cap="flat" cmpd="sng" w="28575">
                      <a:solidFill>
                        <a:srgbClr val="FFFCE9">
                          <a:alpha val="0"/>
                        </a:srgb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110" name="Google Shape;110;p20"/>
          <p:cNvSpPr txBox="1"/>
          <p:nvPr>
            <p:ph type="title"/>
          </p:nvPr>
        </p:nvSpPr>
        <p:spPr>
          <a:xfrm>
            <a:off x="5351675" y="760825"/>
            <a:ext cx="3449400" cy="14043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9600"/>
              <a:buNone/>
              <a:defRPr sz="9600"/>
            </a:lvl1pPr>
            <a:lvl2pPr lvl="1" algn="r">
              <a:spcBef>
                <a:spcPts val="0"/>
              </a:spcBef>
              <a:spcAft>
                <a:spcPts val="0"/>
              </a:spcAft>
              <a:buSzPts val="4800"/>
              <a:buNone/>
              <a:defRPr/>
            </a:lvl2pPr>
            <a:lvl3pPr lvl="2" algn="r">
              <a:spcBef>
                <a:spcPts val="0"/>
              </a:spcBef>
              <a:spcAft>
                <a:spcPts val="0"/>
              </a:spcAft>
              <a:buSzPts val="4800"/>
              <a:buNone/>
              <a:defRPr/>
            </a:lvl3pPr>
            <a:lvl4pPr lvl="3" algn="r">
              <a:spcBef>
                <a:spcPts val="0"/>
              </a:spcBef>
              <a:spcAft>
                <a:spcPts val="0"/>
              </a:spcAft>
              <a:buSzPts val="4800"/>
              <a:buNone/>
              <a:defRPr/>
            </a:lvl4pPr>
            <a:lvl5pPr lvl="4" algn="r">
              <a:spcBef>
                <a:spcPts val="0"/>
              </a:spcBef>
              <a:spcAft>
                <a:spcPts val="0"/>
              </a:spcAft>
              <a:buSzPts val="4800"/>
              <a:buNone/>
              <a:defRPr/>
            </a:lvl5pPr>
            <a:lvl6pPr lvl="5" algn="r">
              <a:spcBef>
                <a:spcPts val="0"/>
              </a:spcBef>
              <a:spcAft>
                <a:spcPts val="0"/>
              </a:spcAft>
              <a:buSzPts val="4800"/>
              <a:buNone/>
              <a:defRPr/>
            </a:lvl6pPr>
            <a:lvl7pPr lvl="6" algn="r">
              <a:spcBef>
                <a:spcPts val="0"/>
              </a:spcBef>
              <a:spcAft>
                <a:spcPts val="0"/>
              </a:spcAft>
              <a:buSzPts val="4800"/>
              <a:buNone/>
              <a:defRPr/>
            </a:lvl7pPr>
            <a:lvl8pPr lvl="7" algn="r">
              <a:spcBef>
                <a:spcPts val="0"/>
              </a:spcBef>
              <a:spcAft>
                <a:spcPts val="0"/>
              </a:spcAft>
              <a:buSzPts val="4800"/>
              <a:buNone/>
              <a:defRPr/>
            </a:lvl8pPr>
            <a:lvl9pPr lvl="8" algn="r">
              <a:spcBef>
                <a:spcPts val="0"/>
              </a:spcBef>
              <a:spcAft>
                <a:spcPts val="0"/>
              </a:spcAft>
              <a:buSzPts val="4800"/>
              <a:buNone/>
              <a:defRPr/>
            </a:lvl9pPr>
          </a:lstStyle>
          <a:p/>
        </p:txBody>
      </p:sp>
      <p:sp>
        <p:nvSpPr>
          <p:cNvPr id="111" name="Google Shape;111;p20"/>
          <p:cNvSpPr txBox="1"/>
          <p:nvPr>
            <p:ph idx="1" type="subTitle"/>
          </p:nvPr>
        </p:nvSpPr>
        <p:spPr>
          <a:xfrm>
            <a:off x="227975" y="2357950"/>
            <a:ext cx="3572100" cy="460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12" name="Google Shape;112;p20"/>
          <p:cNvSpPr txBox="1"/>
          <p:nvPr>
            <p:ph idx="2" type="body"/>
          </p:nvPr>
        </p:nvSpPr>
        <p:spPr>
          <a:xfrm>
            <a:off x="227875" y="2923725"/>
            <a:ext cx="3692400" cy="199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cxnSp>
        <p:nvCxnSpPr>
          <p:cNvPr id="113" name="Google Shape;113;p20"/>
          <p:cNvCxnSpPr/>
          <p:nvPr/>
        </p:nvCxnSpPr>
        <p:spPr>
          <a:xfrm>
            <a:off x="7700100" y="2252375"/>
            <a:ext cx="0" cy="281400"/>
          </a:xfrm>
          <a:prstGeom prst="straightConnector1">
            <a:avLst/>
          </a:prstGeom>
          <a:noFill/>
          <a:ln cap="flat" cmpd="sng" w="28575">
            <a:solidFill>
              <a:schemeClr val="dk1"/>
            </a:solidFill>
            <a:prstDash val="solid"/>
            <a:round/>
            <a:headEnd len="med" w="med" type="none"/>
            <a:tailEnd len="med" w="med" type="none"/>
          </a:ln>
        </p:spPr>
      </p:cxnSp>
      <p:sp>
        <p:nvSpPr>
          <p:cNvPr id="114" name="Google Shape;114;p20"/>
          <p:cNvSpPr txBox="1"/>
          <p:nvPr>
            <p:ph idx="3" type="subTitle"/>
          </p:nvPr>
        </p:nvSpPr>
        <p:spPr>
          <a:xfrm>
            <a:off x="5351675" y="2357950"/>
            <a:ext cx="591900" cy="460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15" name="Google Shape;115;p2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PI Updates">
  <p:cSld name="MAIN_POINT">
    <p:bg>
      <p:bgPr>
        <a:solidFill>
          <a:schemeClr val="lt1"/>
        </a:solidFill>
      </p:bgPr>
    </p:bg>
    <p:spTree>
      <p:nvGrpSpPr>
        <p:cNvPr id="116" name="Shape 116"/>
        <p:cNvGrpSpPr/>
        <p:nvPr/>
      </p:nvGrpSpPr>
      <p:grpSpPr>
        <a:xfrm>
          <a:off x="0" y="0"/>
          <a:ext cx="0" cy="0"/>
          <a:chOff x="0" y="0"/>
          <a:chExt cx="0" cy="0"/>
        </a:xfrm>
      </p:grpSpPr>
      <p:graphicFrame>
        <p:nvGraphicFramePr>
          <p:cNvPr id="117" name="Google Shape;117;p21"/>
          <p:cNvGraphicFramePr/>
          <p:nvPr/>
        </p:nvGraphicFramePr>
        <p:xfrm>
          <a:off x="226313" y="1420925"/>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118" name="Google Shape;118;p21"/>
          <p:cNvGraphicFramePr/>
          <p:nvPr/>
        </p:nvGraphicFramePr>
        <p:xfrm>
          <a:off x="226300" y="2657563"/>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119" name="Google Shape;119;p21"/>
          <p:cNvGraphicFramePr/>
          <p:nvPr/>
        </p:nvGraphicFramePr>
        <p:xfrm>
          <a:off x="226300" y="3894500"/>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120" name="Google Shape;120;p21"/>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21" name="Google Shape;121;p21"/>
          <p:cNvSpPr txBox="1"/>
          <p:nvPr>
            <p:ph idx="1" type="subTitle"/>
          </p:nvPr>
        </p:nvSpPr>
        <p:spPr>
          <a:xfrm>
            <a:off x="230900" y="142077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22" name="Google Shape;122;p21"/>
          <p:cNvSpPr txBox="1"/>
          <p:nvPr>
            <p:ph idx="2" type="subTitle"/>
          </p:nvPr>
        </p:nvSpPr>
        <p:spPr>
          <a:xfrm>
            <a:off x="230900" y="2657638"/>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23" name="Google Shape;123;p21"/>
          <p:cNvSpPr txBox="1"/>
          <p:nvPr>
            <p:ph idx="3" type="subTitle"/>
          </p:nvPr>
        </p:nvSpPr>
        <p:spPr>
          <a:xfrm>
            <a:off x="230900" y="389452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124" name="Google Shape;124;p21"/>
          <p:cNvSpPr txBox="1"/>
          <p:nvPr>
            <p:ph idx="4" type="body"/>
          </p:nvPr>
        </p:nvSpPr>
        <p:spPr>
          <a:xfrm>
            <a:off x="3086100" y="1420975"/>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125" name="Google Shape;125;p21"/>
          <p:cNvSpPr txBox="1"/>
          <p:nvPr>
            <p:ph idx="5" type="body"/>
          </p:nvPr>
        </p:nvSpPr>
        <p:spPr>
          <a:xfrm>
            <a:off x="3086100" y="2657788"/>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126" name="Google Shape;126;p21"/>
          <p:cNvSpPr txBox="1"/>
          <p:nvPr>
            <p:ph idx="6" type="body"/>
          </p:nvPr>
        </p:nvSpPr>
        <p:spPr>
          <a:xfrm>
            <a:off x="3085975" y="3894525"/>
            <a:ext cx="28575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127" name="Google Shape;127;p21"/>
          <p:cNvSpPr txBox="1"/>
          <p:nvPr>
            <p:ph idx="7" type="title"/>
          </p:nvPr>
        </p:nvSpPr>
        <p:spPr>
          <a:xfrm>
            <a:off x="6106025" y="1421125"/>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128" name="Google Shape;128;p21"/>
          <p:cNvSpPr txBox="1"/>
          <p:nvPr>
            <p:ph idx="8" type="title"/>
          </p:nvPr>
        </p:nvSpPr>
        <p:spPr>
          <a:xfrm>
            <a:off x="6106025" y="2657788"/>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129" name="Google Shape;129;p21"/>
          <p:cNvSpPr txBox="1"/>
          <p:nvPr>
            <p:ph idx="9" type="title"/>
          </p:nvPr>
        </p:nvSpPr>
        <p:spPr>
          <a:xfrm>
            <a:off x="6106025" y="3894475"/>
            <a:ext cx="2811900" cy="987000"/>
          </a:xfrm>
          <a:prstGeom prst="rect">
            <a:avLst/>
          </a:prstGeom>
        </p:spPr>
        <p:txBody>
          <a:bodyPr anchorCtr="0" anchor="ctr" bIns="91425" lIns="91425" spcFirstLastPara="1" rIns="91425" wrap="square" tIns="91425">
            <a:normAutofit/>
          </a:bodyPr>
          <a:lstStyle>
            <a:lvl1pPr lvl="0" algn="r">
              <a:spcBef>
                <a:spcPts val="0"/>
              </a:spcBef>
              <a:spcAft>
                <a:spcPts val="0"/>
              </a:spcAft>
              <a:buClr>
                <a:schemeClr val="dk1"/>
              </a:buClr>
              <a:buSzPts val="7200"/>
              <a:buNone/>
              <a:defRPr sz="7200"/>
            </a:lvl1pPr>
            <a:lvl2pPr lvl="1" algn="r">
              <a:spcBef>
                <a:spcPts val="0"/>
              </a:spcBef>
              <a:spcAft>
                <a:spcPts val="0"/>
              </a:spcAft>
              <a:buSzPts val="7200"/>
              <a:buNone/>
              <a:defRPr sz="7200"/>
            </a:lvl2pPr>
            <a:lvl3pPr lvl="2" algn="r">
              <a:spcBef>
                <a:spcPts val="0"/>
              </a:spcBef>
              <a:spcAft>
                <a:spcPts val="0"/>
              </a:spcAft>
              <a:buSzPts val="7200"/>
              <a:buNone/>
              <a:defRPr sz="7200"/>
            </a:lvl3pPr>
            <a:lvl4pPr lvl="3" algn="r">
              <a:spcBef>
                <a:spcPts val="0"/>
              </a:spcBef>
              <a:spcAft>
                <a:spcPts val="0"/>
              </a:spcAft>
              <a:buSzPts val="7200"/>
              <a:buNone/>
              <a:defRPr sz="7200"/>
            </a:lvl4pPr>
            <a:lvl5pPr lvl="4" algn="r">
              <a:spcBef>
                <a:spcPts val="0"/>
              </a:spcBef>
              <a:spcAft>
                <a:spcPts val="0"/>
              </a:spcAft>
              <a:buSzPts val="7200"/>
              <a:buNone/>
              <a:defRPr sz="7200"/>
            </a:lvl5pPr>
            <a:lvl6pPr lvl="5" algn="r">
              <a:spcBef>
                <a:spcPts val="0"/>
              </a:spcBef>
              <a:spcAft>
                <a:spcPts val="0"/>
              </a:spcAft>
              <a:buSzPts val="7200"/>
              <a:buNone/>
              <a:defRPr sz="7200"/>
            </a:lvl6pPr>
            <a:lvl7pPr lvl="6" algn="r">
              <a:spcBef>
                <a:spcPts val="0"/>
              </a:spcBef>
              <a:spcAft>
                <a:spcPts val="0"/>
              </a:spcAft>
              <a:buSzPts val="7200"/>
              <a:buNone/>
              <a:defRPr sz="7200"/>
            </a:lvl7pPr>
            <a:lvl8pPr lvl="7" algn="r">
              <a:spcBef>
                <a:spcPts val="0"/>
              </a:spcBef>
              <a:spcAft>
                <a:spcPts val="0"/>
              </a:spcAft>
              <a:buSzPts val="7200"/>
              <a:buNone/>
              <a:defRPr sz="7200"/>
            </a:lvl8pPr>
            <a:lvl9pPr lvl="8" algn="r">
              <a:spcBef>
                <a:spcPts val="0"/>
              </a:spcBef>
              <a:spcAft>
                <a:spcPts val="0"/>
              </a:spcAft>
              <a:buSzPts val="7200"/>
              <a:buNone/>
              <a:defRPr sz="7200"/>
            </a:lvl9pPr>
          </a:lstStyle>
          <a:p/>
        </p:txBody>
      </p:sp>
      <p:sp>
        <p:nvSpPr>
          <p:cNvPr id="130" name="Google Shape;130;p2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pan">
  <p:cSld name="CUSTOM_7">
    <p:bg>
      <p:bgPr>
        <a:solidFill>
          <a:schemeClr val="dk1"/>
        </a:solidFill>
      </p:bgPr>
    </p:bg>
    <p:spTree>
      <p:nvGrpSpPr>
        <p:cNvPr id="131" name="Shape 131"/>
        <p:cNvGrpSpPr/>
        <p:nvPr/>
      </p:nvGrpSpPr>
      <p:grpSpPr>
        <a:xfrm>
          <a:off x="0" y="0"/>
          <a:ext cx="0" cy="0"/>
          <a:chOff x="0" y="0"/>
          <a:chExt cx="0" cy="0"/>
        </a:xfrm>
      </p:grpSpPr>
      <p:graphicFrame>
        <p:nvGraphicFramePr>
          <p:cNvPr id="132" name="Google Shape;132;p22"/>
          <p:cNvGraphicFramePr/>
          <p:nvPr/>
        </p:nvGraphicFramePr>
        <p:xfrm>
          <a:off x="228588" y="1424250"/>
          <a:ext cx="3000000" cy="3000000"/>
        </p:xfrm>
        <a:graphic>
          <a:graphicData uri="http://schemas.openxmlformats.org/drawingml/2006/table">
            <a:tbl>
              <a:tblPr>
                <a:noFill/>
                <a:tableStyleId>{F9ED4AE7-7D91-45CA-A9AE-4D8C75CFBF10}</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graphicFrame>
        <p:nvGraphicFramePr>
          <p:cNvPr id="133" name="Google Shape;133;p22"/>
          <p:cNvGraphicFramePr/>
          <p:nvPr/>
        </p:nvGraphicFramePr>
        <p:xfrm>
          <a:off x="3216075" y="1424250"/>
          <a:ext cx="3000000" cy="3000000"/>
        </p:xfrm>
        <a:graphic>
          <a:graphicData uri="http://schemas.openxmlformats.org/drawingml/2006/table">
            <a:tbl>
              <a:tblPr>
                <a:noFill/>
                <a:tableStyleId>{F9ED4AE7-7D91-45CA-A9AE-4D8C75CFBF10}</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graphicFrame>
        <p:nvGraphicFramePr>
          <p:cNvPr id="134" name="Google Shape;134;p22"/>
          <p:cNvGraphicFramePr/>
          <p:nvPr/>
        </p:nvGraphicFramePr>
        <p:xfrm>
          <a:off x="6203563" y="1424250"/>
          <a:ext cx="3000000" cy="3000000"/>
        </p:xfrm>
        <a:graphic>
          <a:graphicData uri="http://schemas.openxmlformats.org/drawingml/2006/table">
            <a:tbl>
              <a:tblPr>
                <a:noFill/>
                <a:tableStyleId>{F9ED4AE7-7D91-45CA-A9AE-4D8C75CFBF10}</a:tableStyleId>
              </a:tblPr>
              <a:tblGrid>
                <a:gridCol w="2711825"/>
              </a:tblGrid>
              <a:tr h="3719250">
                <a:tc>
                  <a:txBody>
                    <a:bodyPr/>
                    <a:lstStyle/>
                    <a:p>
                      <a:pPr indent="0" lvl="0" marL="0" rtl="0" algn="l">
                        <a:spcBef>
                          <a:spcPts val="0"/>
                        </a:spcBef>
                        <a:spcAft>
                          <a:spcPts val="0"/>
                        </a:spcAft>
                        <a:buNone/>
                      </a:pPr>
                      <a:r>
                        <a:t/>
                      </a:r>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alpha val="0"/>
                        </a:schemeClr>
                      </a:solidFill>
                      <a:prstDash val="solid"/>
                      <a:round/>
                      <a:headEnd len="sm" w="sm" type="none"/>
                      <a:tailEnd len="sm" w="sm" type="none"/>
                    </a:lnB>
                  </a:tcPr>
                </a:tc>
              </a:tr>
            </a:tbl>
          </a:graphicData>
        </a:graphic>
      </p:graphicFrame>
      <p:sp>
        <p:nvSpPr>
          <p:cNvPr id="135" name="Google Shape;135;p22"/>
          <p:cNvSpPr txBox="1"/>
          <p:nvPr>
            <p:ph type="title"/>
          </p:nvPr>
        </p:nvSpPr>
        <p:spPr>
          <a:xfrm>
            <a:off x="230900" y="454775"/>
            <a:ext cx="4406400" cy="442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136" name="Google Shape;136;p22"/>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37" name="Google Shape;137;p22"/>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38" name="Google Shape;138;p22"/>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39" name="Google Shape;139;p22"/>
          <p:cNvSpPr txBox="1"/>
          <p:nvPr>
            <p:ph idx="4" type="title"/>
          </p:nvPr>
        </p:nvSpPr>
        <p:spPr>
          <a:xfrm>
            <a:off x="3333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40" name="Google Shape;140;p22"/>
          <p:cNvSpPr txBox="1"/>
          <p:nvPr>
            <p:ph idx="5" type="title"/>
          </p:nvPr>
        </p:nvSpPr>
        <p:spPr>
          <a:xfrm>
            <a:off x="33208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41" name="Google Shape;141;p22"/>
          <p:cNvSpPr txBox="1"/>
          <p:nvPr>
            <p:ph idx="6" type="title"/>
          </p:nvPr>
        </p:nvSpPr>
        <p:spPr>
          <a:xfrm>
            <a:off x="6308325"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42" name="Google Shape;142;p2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amp; Key Results">
  <p:cSld name="CUSTOM_8">
    <p:spTree>
      <p:nvGrpSpPr>
        <p:cNvPr id="143" name="Shape 143"/>
        <p:cNvGrpSpPr/>
        <p:nvPr/>
      </p:nvGrpSpPr>
      <p:grpSpPr>
        <a:xfrm>
          <a:off x="0" y="0"/>
          <a:ext cx="0" cy="0"/>
          <a:chOff x="0" y="0"/>
          <a:chExt cx="0" cy="0"/>
        </a:xfrm>
      </p:grpSpPr>
      <p:sp>
        <p:nvSpPr>
          <p:cNvPr id="144" name="Google Shape;144;p23"/>
          <p:cNvSpPr txBox="1"/>
          <p:nvPr>
            <p:ph type="title"/>
          </p:nvPr>
        </p:nvSpPr>
        <p:spPr>
          <a:xfrm>
            <a:off x="230900" y="457200"/>
            <a:ext cx="72618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45" name="Google Shape;145;p23"/>
          <p:cNvSpPr/>
          <p:nvPr/>
        </p:nvSpPr>
        <p:spPr>
          <a:xfrm>
            <a:off x="230900" y="1552700"/>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46" name="Google Shape;146;p23"/>
          <p:cNvSpPr/>
          <p:nvPr/>
        </p:nvSpPr>
        <p:spPr>
          <a:xfrm>
            <a:off x="229800" y="2414133"/>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47" name="Google Shape;147;p23"/>
          <p:cNvSpPr/>
          <p:nvPr/>
        </p:nvSpPr>
        <p:spPr>
          <a:xfrm>
            <a:off x="229800" y="3275567"/>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48" name="Google Shape;148;p23"/>
          <p:cNvSpPr/>
          <p:nvPr/>
        </p:nvSpPr>
        <p:spPr>
          <a:xfrm>
            <a:off x="229800" y="4137000"/>
            <a:ext cx="8684400" cy="7830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49" name="Google Shape;149;p23"/>
          <p:cNvSpPr txBox="1"/>
          <p:nvPr>
            <p:ph idx="1" type="subTitle"/>
          </p:nvPr>
        </p:nvSpPr>
        <p:spPr>
          <a:xfrm>
            <a:off x="228600" y="1552700"/>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0" name="Google Shape;150;p23"/>
          <p:cNvSpPr txBox="1"/>
          <p:nvPr>
            <p:ph idx="2" type="subTitle"/>
          </p:nvPr>
        </p:nvSpPr>
        <p:spPr>
          <a:xfrm>
            <a:off x="228600" y="2414138"/>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1" name="Google Shape;151;p23"/>
          <p:cNvSpPr txBox="1"/>
          <p:nvPr>
            <p:ph idx="3" type="subTitle"/>
          </p:nvPr>
        </p:nvSpPr>
        <p:spPr>
          <a:xfrm>
            <a:off x="228600" y="3275563"/>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2" name="Google Shape;152;p23"/>
          <p:cNvSpPr txBox="1"/>
          <p:nvPr>
            <p:ph idx="4" type="subTitle"/>
          </p:nvPr>
        </p:nvSpPr>
        <p:spPr>
          <a:xfrm>
            <a:off x="228600" y="4136988"/>
            <a:ext cx="17823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3" name="Google Shape;153;p23"/>
          <p:cNvSpPr txBox="1"/>
          <p:nvPr>
            <p:ph idx="5" type="body"/>
          </p:nvPr>
        </p:nvSpPr>
        <p:spPr>
          <a:xfrm>
            <a:off x="3940475" y="1552850"/>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54" name="Google Shape;154;p23"/>
          <p:cNvSpPr txBox="1"/>
          <p:nvPr>
            <p:ph idx="6" type="body"/>
          </p:nvPr>
        </p:nvSpPr>
        <p:spPr>
          <a:xfrm>
            <a:off x="3940475" y="24142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55" name="Google Shape;155;p23"/>
          <p:cNvSpPr txBox="1"/>
          <p:nvPr>
            <p:ph idx="7" type="body"/>
          </p:nvPr>
        </p:nvSpPr>
        <p:spPr>
          <a:xfrm>
            <a:off x="3940475" y="32756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56" name="Google Shape;156;p23"/>
          <p:cNvSpPr txBox="1"/>
          <p:nvPr>
            <p:ph idx="8" type="body"/>
          </p:nvPr>
        </p:nvSpPr>
        <p:spPr>
          <a:xfrm>
            <a:off x="3940475" y="4137013"/>
            <a:ext cx="4973700" cy="7830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157" name="Google Shape;157;p23"/>
          <p:cNvSpPr txBox="1"/>
          <p:nvPr>
            <p:ph idx="9" type="subTitle"/>
          </p:nvPr>
        </p:nvSpPr>
        <p:spPr>
          <a:xfrm>
            <a:off x="3205625" y="1552850"/>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8" name="Google Shape;158;p23"/>
          <p:cNvSpPr txBox="1"/>
          <p:nvPr>
            <p:ph idx="13" type="subTitle"/>
          </p:nvPr>
        </p:nvSpPr>
        <p:spPr>
          <a:xfrm>
            <a:off x="3205625" y="2414292"/>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59" name="Google Shape;159;p23"/>
          <p:cNvSpPr txBox="1"/>
          <p:nvPr>
            <p:ph idx="14" type="subTitle"/>
          </p:nvPr>
        </p:nvSpPr>
        <p:spPr>
          <a:xfrm>
            <a:off x="3205625" y="3275721"/>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60" name="Google Shape;160;p23"/>
          <p:cNvSpPr txBox="1"/>
          <p:nvPr>
            <p:ph idx="15" type="subTitle"/>
          </p:nvPr>
        </p:nvSpPr>
        <p:spPr>
          <a:xfrm>
            <a:off x="3205625" y="4137150"/>
            <a:ext cx="714600" cy="783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1pPr>
            <a:lvl2pPr lvl="1">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2pPr>
            <a:lvl3pPr lvl="2">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3pPr>
            <a:lvl4pPr lvl="3">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4pPr>
            <a:lvl5pPr lvl="4">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5pPr>
            <a:lvl6pPr lvl="5">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6pPr>
            <a:lvl7pPr lvl="6">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7pPr>
            <a:lvl8pPr lvl="7">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8pPr>
            <a:lvl9pPr lvl="8">
              <a:spcBef>
                <a:spcPts val="0"/>
              </a:spcBef>
              <a:spcAft>
                <a:spcPts val="0"/>
              </a:spcAft>
              <a:buClr>
                <a:schemeClr val="dk2"/>
              </a:buClr>
              <a:buSzPts val="1800"/>
              <a:buFont typeface="Crimson Pro Medium"/>
              <a:buNone/>
              <a:defRPr sz="1800">
                <a:solidFill>
                  <a:schemeClr val="dk2"/>
                </a:solidFill>
                <a:latin typeface="Crimson Pro Medium"/>
                <a:ea typeface="Crimson Pro Medium"/>
                <a:cs typeface="Crimson Pro Medium"/>
                <a:sym typeface="Crimson Pro Medium"/>
              </a:defRPr>
            </a:lvl9pPr>
          </a:lstStyle>
          <a:p/>
        </p:txBody>
      </p:sp>
      <p:sp>
        <p:nvSpPr>
          <p:cNvPr id="161" name="Google Shape;161;p2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ey Takeaway">
  <p:cSld name="CUSTOM_9">
    <p:bg>
      <p:bgPr>
        <a:solidFill>
          <a:schemeClr val="lt1"/>
        </a:solidFill>
      </p:bgPr>
    </p:bg>
    <p:spTree>
      <p:nvGrpSpPr>
        <p:cNvPr id="162" name="Shape 162"/>
        <p:cNvGrpSpPr/>
        <p:nvPr/>
      </p:nvGrpSpPr>
      <p:grpSpPr>
        <a:xfrm>
          <a:off x="0" y="0"/>
          <a:ext cx="0" cy="0"/>
          <a:chOff x="0" y="0"/>
          <a:chExt cx="0" cy="0"/>
        </a:xfrm>
      </p:grpSpPr>
      <p:sp>
        <p:nvSpPr>
          <p:cNvPr id="163" name="Google Shape;163;p24"/>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164" name="Google Shape;164;p2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Channel Activation">
  <p:cSld name="CUSTOM_9_1">
    <p:bg>
      <p:bgPr>
        <a:solidFill>
          <a:schemeClr val="lt1"/>
        </a:solidFill>
      </p:bgPr>
    </p:bg>
    <p:spTree>
      <p:nvGrpSpPr>
        <p:cNvPr id="165" name="Shape 165"/>
        <p:cNvGrpSpPr/>
        <p:nvPr/>
      </p:nvGrpSpPr>
      <p:grpSpPr>
        <a:xfrm>
          <a:off x="0" y="0"/>
          <a:ext cx="0" cy="0"/>
          <a:chOff x="0" y="0"/>
          <a:chExt cx="0" cy="0"/>
        </a:xfrm>
      </p:grpSpPr>
      <p:grpSp>
        <p:nvGrpSpPr>
          <p:cNvPr id="166" name="Google Shape;166;p25"/>
          <p:cNvGrpSpPr/>
          <p:nvPr/>
        </p:nvGrpSpPr>
        <p:grpSpPr>
          <a:xfrm>
            <a:off x="4637287" y="1494264"/>
            <a:ext cx="4163582" cy="3311923"/>
            <a:chOff x="376350" y="1494264"/>
            <a:chExt cx="6291300" cy="3311923"/>
          </a:xfrm>
        </p:grpSpPr>
        <p:cxnSp>
          <p:nvCxnSpPr>
            <p:cNvPr id="167" name="Google Shape;167;p25"/>
            <p:cNvCxnSpPr/>
            <p:nvPr/>
          </p:nvCxnSpPr>
          <p:spPr>
            <a:xfrm>
              <a:off x="376350" y="1494264"/>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68" name="Google Shape;168;p25"/>
            <p:cNvCxnSpPr/>
            <p:nvPr/>
          </p:nvCxnSpPr>
          <p:spPr>
            <a:xfrm>
              <a:off x="376350" y="231787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69" name="Google Shape;169;p25"/>
            <p:cNvCxnSpPr/>
            <p:nvPr/>
          </p:nvCxnSpPr>
          <p:spPr>
            <a:xfrm>
              <a:off x="376350" y="315022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70" name="Google Shape;170;p25"/>
            <p:cNvCxnSpPr/>
            <p:nvPr/>
          </p:nvCxnSpPr>
          <p:spPr>
            <a:xfrm>
              <a:off x="376350" y="3982575"/>
              <a:ext cx="6291300" cy="0"/>
            </a:xfrm>
            <a:prstGeom prst="straightConnector1">
              <a:avLst/>
            </a:prstGeom>
            <a:noFill/>
            <a:ln cap="flat" cmpd="sng" w="19050">
              <a:solidFill>
                <a:schemeClr val="dk1"/>
              </a:solidFill>
              <a:prstDash val="solid"/>
              <a:round/>
              <a:headEnd len="med" w="med" type="none"/>
              <a:tailEnd len="med" w="med" type="none"/>
            </a:ln>
          </p:spPr>
        </p:cxnSp>
        <p:cxnSp>
          <p:nvCxnSpPr>
            <p:cNvPr id="171" name="Google Shape;171;p25"/>
            <p:cNvCxnSpPr/>
            <p:nvPr/>
          </p:nvCxnSpPr>
          <p:spPr>
            <a:xfrm>
              <a:off x="376350" y="4806186"/>
              <a:ext cx="6291300" cy="0"/>
            </a:xfrm>
            <a:prstGeom prst="straightConnector1">
              <a:avLst/>
            </a:prstGeom>
            <a:noFill/>
            <a:ln cap="flat" cmpd="sng" w="19050">
              <a:solidFill>
                <a:schemeClr val="dk1"/>
              </a:solidFill>
              <a:prstDash val="solid"/>
              <a:round/>
              <a:headEnd len="med" w="med" type="none"/>
              <a:tailEnd len="med" w="med" type="none"/>
            </a:ln>
          </p:spPr>
        </p:cxnSp>
      </p:grpSp>
      <p:sp>
        <p:nvSpPr>
          <p:cNvPr id="172" name="Google Shape;172;p25"/>
          <p:cNvSpPr/>
          <p:nvPr/>
        </p:nvSpPr>
        <p:spPr>
          <a:xfrm rot="10800000">
            <a:off x="342900" y="1485525"/>
            <a:ext cx="6358200" cy="3329400"/>
          </a:xfrm>
          <a:prstGeom prst="trapezoid">
            <a:avLst>
              <a:gd fmla="val 57745"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173" name="Google Shape;173;p25"/>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grpSp>
        <p:nvGrpSpPr>
          <p:cNvPr id="174" name="Google Shape;174;p25"/>
          <p:cNvGrpSpPr/>
          <p:nvPr/>
        </p:nvGrpSpPr>
        <p:grpSpPr>
          <a:xfrm>
            <a:off x="342887" y="2317875"/>
            <a:ext cx="5878660" cy="1664700"/>
            <a:chOff x="376350" y="2317875"/>
            <a:chExt cx="5817000" cy="1664700"/>
          </a:xfrm>
        </p:grpSpPr>
        <p:cxnSp>
          <p:nvCxnSpPr>
            <p:cNvPr id="175" name="Google Shape;175;p25"/>
            <p:cNvCxnSpPr/>
            <p:nvPr/>
          </p:nvCxnSpPr>
          <p:spPr>
            <a:xfrm>
              <a:off x="376350" y="2317875"/>
              <a:ext cx="5817000" cy="0"/>
            </a:xfrm>
            <a:prstGeom prst="straightConnector1">
              <a:avLst/>
            </a:prstGeom>
            <a:noFill/>
            <a:ln cap="flat" cmpd="sng" w="19050">
              <a:solidFill>
                <a:schemeClr val="lt1"/>
              </a:solidFill>
              <a:prstDash val="solid"/>
              <a:round/>
              <a:headEnd len="med" w="med" type="none"/>
              <a:tailEnd len="med" w="med" type="none"/>
            </a:ln>
          </p:spPr>
        </p:cxnSp>
        <p:cxnSp>
          <p:nvCxnSpPr>
            <p:cNvPr id="176" name="Google Shape;176;p25"/>
            <p:cNvCxnSpPr>
              <a:endCxn id="172" idx="1"/>
            </p:cNvCxnSpPr>
            <p:nvPr/>
          </p:nvCxnSpPr>
          <p:spPr>
            <a:xfrm>
              <a:off x="376374" y="3150225"/>
              <a:ext cx="5340300" cy="0"/>
            </a:xfrm>
            <a:prstGeom prst="straightConnector1">
              <a:avLst/>
            </a:prstGeom>
            <a:noFill/>
            <a:ln cap="flat" cmpd="sng" w="19050">
              <a:solidFill>
                <a:schemeClr val="lt1"/>
              </a:solidFill>
              <a:prstDash val="solid"/>
              <a:round/>
              <a:headEnd len="med" w="med" type="none"/>
              <a:tailEnd len="med" w="med" type="none"/>
            </a:ln>
          </p:spPr>
        </p:cxnSp>
        <p:cxnSp>
          <p:nvCxnSpPr>
            <p:cNvPr id="177" name="Google Shape;177;p25"/>
            <p:cNvCxnSpPr/>
            <p:nvPr/>
          </p:nvCxnSpPr>
          <p:spPr>
            <a:xfrm>
              <a:off x="376350" y="3982575"/>
              <a:ext cx="4865700" cy="0"/>
            </a:xfrm>
            <a:prstGeom prst="straightConnector1">
              <a:avLst/>
            </a:prstGeom>
            <a:noFill/>
            <a:ln cap="flat" cmpd="sng" w="19050">
              <a:solidFill>
                <a:schemeClr val="lt1"/>
              </a:solidFill>
              <a:prstDash val="solid"/>
              <a:round/>
              <a:headEnd len="med" w="med" type="none"/>
              <a:tailEnd len="med" w="med" type="none"/>
            </a:ln>
          </p:spPr>
        </p:cxnSp>
      </p:grpSp>
      <p:sp>
        <p:nvSpPr>
          <p:cNvPr id="178" name="Google Shape;178;p25"/>
          <p:cNvSpPr txBox="1"/>
          <p:nvPr>
            <p:ph idx="1" type="subTitle"/>
          </p:nvPr>
        </p:nvSpPr>
        <p:spPr>
          <a:xfrm>
            <a:off x="2630850" y="1503002"/>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79" name="Google Shape;179;p25"/>
          <p:cNvSpPr txBox="1"/>
          <p:nvPr>
            <p:ph idx="2" type="subTitle"/>
          </p:nvPr>
        </p:nvSpPr>
        <p:spPr>
          <a:xfrm>
            <a:off x="2630850" y="2359377"/>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80" name="Google Shape;180;p25"/>
          <p:cNvSpPr txBox="1"/>
          <p:nvPr>
            <p:ph idx="3" type="subTitle"/>
          </p:nvPr>
        </p:nvSpPr>
        <p:spPr>
          <a:xfrm>
            <a:off x="2630850" y="3142377"/>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81" name="Google Shape;181;p25"/>
          <p:cNvSpPr txBox="1"/>
          <p:nvPr>
            <p:ph idx="4" type="subTitle"/>
          </p:nvPr>
        </p:nvSpPr>
        <p:spPr>
          <a:xfrm>
            <a:off x="2630850" y="3998752"/>
            <a:ext cx="1782300" cy="783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1pPr>
            <a:lvl2pPr lvl="1"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2pPr>
            <a:lvl3pPr lvl="2"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3pPr>
            <a:lvl4pPr lvl="3"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4pPr>
            <a:lvl5pPr lvl="4"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5pPr>
            <a:lvl6pPr lvl="5"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6pPr>
            <a:lvl7pPr lvl="6"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7pPr>
            <a:lvl8pPr lvl="7"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8pPr>
            <a:lvl9pPr lvl="8" algn="ctr">
              <a:spcBef>
                <a:spcPts val="0"/>
              </a:spcBef>
              <a:spcAft>
                <a:spcPts val="0"/>
              </a:spcAft>
              <a:buClr>
                <a:schemeClr val="lt1"/>
              </a:buClr>
              <a:buSzPts val="1800"/>
              <a:buFont typeface="Crimson Pro Medium"/>
              <a:buNone/>
              <a:defRPr sz="1800">
                <a:solidFill>
                  <a:schemeClr val="lt1"/>
                </a:solidFill>
                <a:latin typeface="Crimson Pro Medium"/>
                <a:ea typeface="Crimson Pro Medium"/>
                <a:cs typeface="Crimson Pro Medium"/>
                <a:sym typeface="Crimson Pro Medium"/>
              </a:defRPr>
            </a:lvl9pPr>
          </a:lstStyle>
          <a:p/>
        </p:txBody>
      </p:sp>
      <p:sp>
        <p:nvSpPr>
          <p:cNvPr id="182" name="Google Shape;182;p25"/>
          <p:cNvSpPr txBox="1"/>
          <p:nvPr>
            <p:ph idx="5" type="title"/>
          </p:nvPr>
        </p:nvSpPr>
        <p:spPr>
          <a:xfrm>
            <a:off x="6658275" y="1539825"/>
            <a:ext cx="21426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3" name="Google Shape;183;p25"/>
          <p:cNvSpPr txBox="1"/>
          <p:nvPr>
            <p:ph idx="6" type="title"/>
          </p:nvPr>
        </p:nvSpPr>
        <p:spPr>
          <a:xfrm>
            <a:off x="6156125" y="2372675"/>
            <a:ext cx="26445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4" name="Google Shape;184;p25"/>
          <p:cNvSpPr txBox="1"/>
          <p:nvPr>
            <p:ph idx="7" type="title"/>
          </p:nvPr>
        </p:nvSpPr>
        <p:spPr>
          <a:xfrm>
            <a:off x="5724800" y="3197675"/>
            <a:ext cx="30759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5" name="Google Shape;185;p25"/>
          <p:cNvSpPr txBox="1"/>
          <p:nvPr>
            <p:ph idx="8" type="title"/>
          </p:nvPr>
        </p:nvSpPr>
        <p:spPr>
          <a:xfrm>
            <a:off x="5229250" y="4051250"/>
            <a:ext cx="3571500" cy="6780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6" name="Google Shape;186;p2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SECTION_TITLE_AND_DESCRIPTION">
    <p:spTree>
      <p:nvGrpSpPr>
        <p:cNvPr id="187" name="Shape 187"/>
        <p:cNvGrpSpPr/>
        <p:nvPr/>
      </p:nvGrpSpPr>
      <p:grpSpPr>
        <a:xfrm>
          <a:off x="0" y="0"/>
          <a:ext cx="0" cy="0"/>
          <a:chOff x="0" y="0"/>
          <a:chExt cx="0" cy="0"/>
        </a:xfrm>
      </p:grpSpPr>
      <p:sp>
        <p:nvSpPr>
          <p:cNvPr id="188" name="Google Shape;188;p26"/>
          <p:cNvSpPr/>
          <p:nvPr>
            <p:ph idx="2" type="pic"/>
          </p:nvPr>
        </p:nvSpPr>
        <p:spPr>
          <a:xfrm>
            <a:off x="0" y="0"/>
            <a:ext cx="9144000" cy="5143500"/>
          </a:xfrm>
          <a:prstGeom prst="rect">
            <a:avLst/>
          </a:prstGeom>
          <a:noFill/>
          <a:ln>
            <a:noFill/>
          </a:ln>
        </p:spPr>
      </p:sp>
      <p:sp>
        <p:nvSpPr>
          <p:cNvPr id="189" name="Google Shape;189;p26"/>
          <p:cNvSpPr txBox="1"/>
          <p:nvPr>
            <p:ph type="title"/>
          </p:nvPr>
        </p:nvSpPr>
        <p:spPr>
          <a:xfrm>
            <a:off x="4634650" y="0"/>
            <a:ext cx="4280700" cy="19548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7200"/>
              <a:buNone/>
              <a:defRPr sz="7200"/>
            </a:lvl1pPr>
            <a:lvl2pPr lvl="1">
              <a:spcBef>
                <a:spcPts val="0"/>
              </a:spcBef>
              <a:spcAft>
                <a:spcPts val="0"/>
              </a:spcAft>
              <a:buClr>
                <a:schemeClr val="dk1"/>
              </a:buClr>
              <a:buSzPts val="7200"/>
              <a:buNone/>
              <a:defRPr sz="7200"/>
            </a:lvl2pPr>
            <a:lvl3pPr lvl="2">
              <a:spcBef>
                <a:spcPts val="0"/>
              </a:spcBef>
              <a:spcAft>
                <a:spcPts val="0"/>
              </a:spcAft>
              <a:buClr>
                <a:schemeClr val="dk1"/>
              </a:buClr>
              <a:buSzPts val="7200"/>
              <a:buNone/>
              <a:defRPr sz="7200"/>
            </a:lvl3pPr>
            <a:lvl4pPr lvl="3">
              <a:spcBef>
                <a:spcPts val="0"/>
              </a:spcBef>
              <a:spcAft>
                <a:spcPts val="0"/>
              </a:spcAft>
              <a:buClr>
                <a:schemeClr val="dk1"/>
              </a:buClr>
              <a:buSzPts val="7200"/>
              <a:buNone/>
              <a:defRPr sz="7200"/>
            </a:lvl4pPr>
            <a:lvl5pPr lvl="4">
              <a:spcBef>
                <a:spcPts val="0"/>
              </a:spcBef>
              <a:spcAft>
                <a:spcPts val="0"/>
              </a:spcAft>
              <a:buClr>
                <a:schemeClr val="dk1"/>
              </a:buClr>
              <a:buSzPts val="7200"/>
              <a:buNone/>
              <a:defRPr sz="7200"/>
            </a:lvl5pPr>
            <a:lvl6pPr lvl="5">
              <a:spcBef>
                <a:spcPts val="0"/>
              </a:spcBef>
              <a:spcAft>
                <a:spcPts val="0"/>
              </a:spcAft>
              <a:buClr>
                <a:schemeClr val="dk1"/>
              </a:buClr>
              <a:buSzPts val="7200"/>
              <a:buNone/>
              <a:defRPr sz="7200"/>
            </a:lvl6pPr>
            <a:lvl7pPr lvl="6">
              <a:spcBef>
                <a:spcPts val="0"/>
              </a:spcBef>
              <a:spcAft>
                <a:spcPts val="0"/>
              </a:spcAft>
              <a:buClr>
                <a:schemeClr val="dk1"/>
              </a:buClr>
              <a:buSzPts val="7200"/>
              <a:buNone/>
              <a:defRPr sz="7200"/>
            </a:lvl7pPr>
            <a:lvl8pPr lvl="7">
              <a:spcBef>
                <a:spcPts val="0"/>
              </a:spcBef>
              <a:spcAft>
                <a:spcPts val="0"/>
              </a:spcAft>
              <a:buClr>
                <a:schemeClr val="dk1"/>
              </a:buClr>
              <a:buSzPts val="7200"/>
              <a:buNone/>
              <a:defRPr sz="7200"/>
            </a:lvl8pPr>
            <a:lvl9pPr lvl="8">
              <a:spcBef>
                <a:spcPts val="0"/>
              </a:spcBef>
              <a:spcAft>
                <a:spcPts val="0"/>
              </a:spcAft>
              <a:buClr>
                <a:schemeClr val="dk1"/>
              </a:buClr>
              <a:buSzPts val="7200"/>
              <a:buNone/>
              <a:defRPr sz="7200"/>
            </a:lvl9pPr>
          </a:lstStyle>
          <a:p/>
        </p:txBody>
      </p:sp>
      <p:sp>
        <p:nvSpPr>
          <p:cNvPr id="190" name="Google Shape;190;p26"/>
          <p:cNvSpPr txBox="1"/>
          <p:nvPr>
            <p:ph idx="3" type="title"/>
          </p:nvPr>
        </p:nvSpPr>
        <p:spPr>
          <a:xfrm>
            <a:off x="0" y="3677475"/>
            <a:ext cx="2491200" cy="13857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7200"/>
              <a:buNone/>
              <a:defRPr sz="7200"/>
            </a:lvl1pPr>
            <a:lvl2pPr lvl="1" algn="ctr">
              <a:spcBef>
                <a:spcPts val="0"/>
              </a:spcBef>
              <a:spcAft>
                <a:spcPts val="0"/>
              </a:spcAft>
              <a:buClr>
                <a:schemeClr val="dk1"/>
              </a:buClr>
              <a:buSzPts val="7200"/>
              <a:buNone/>
              <a:defRPr sz="7200"/>
            </a:lvl2pPr>
            <a:lvl3pPr lvl="2" algn="ctr">
              <a:spcBef>
                <a:spcPts val="0"/>
              </a:spcBef>
              <a:spcAft>
                <a:spcPts val="0"/>
              </a:spcAft>
              <a:buClr>
                <a:schemeClr val="dk1"/>
              </a:buClr>
              <a:buSzPts val="7200"/>
              <a:buNone/>
              <a:defRPr sz="7200"/>
            </a:lvl3pPr>
            <a:lvl4pPr lvl="3" algn="ctr">
              <a:spcBef>
                <a:spcPts val="0"/>
              </a:spcBef>
              <a:spcAft>
                <a:spcPts val="0"/>
              </a:spcAft>
              <a:buClr>
                <a:schemeClr val="dk1"/>
              </a:buClr>
              <a:buSzPts val="7200"/>
              <a:buNone/>
              <a:defRPr sz="7200"/>
            </a:lvl4pPr>
            <a:lvl5pPr lvl="4" algn="ctr">
              <a:spcBef>
                <a:spcPts val="0"/>
              </a:spcBef>
              <a:spcAft>
                <a:spcPts val="0"/>
              </a:spcAft>
              <a:buClr>
                <a:schemeClr val="dk1"/>
              </a:buClr>
              <a:buSzPts val="7200"/>
              <a:buNone/>
              <a:defRPr sz="7200"/>
            </a:lvl5pPr>
            <a:lvl6pPr lvl="5" algn="ctr">
              <a:spcBef>
                <a:spcPts val="0"/>
              </a:spcBef>
              <a:spcAft>
                <a:spcPts val="0"/>
              </a:spcAft>
              <a:buClr>
                <a:schemeClr val="dk1"/>
              </a:buClr>
              <a:buSzPts val="7200"/>
              <a:buNone/>
              <a:defRPr sz="7200"/>
            </a:lvl6pPr>
            <a:lvl7pPr lvl="6" algn="ctr">
              <a:spcBef>
                <a:spcPts val="0"/>
              </a:spcBef>
              <a:spcAft>
                <a:spcPts val="0"/>
              </a:spcAft>
              <a:buClr>
                <a:schemeClr val="dk1"/>
              </a:buClr>
              <a:buSzPts val="7200"/>
              <a:buNone/>
              <a:defRPr sz="7200"/>
            </a:lvl7pPr>
            <a:lvl8pPr lvl="7" algn="ctr">
              <a:spcBef>
                <a:spcPts val="0"/>
              </a:spcBef>
              <a:spcAft>
                <a:spcPts val="0"/>
              </a:spcAft>
              <a:buClr>
                <a:schemeClr val="dk1"/>
              </a:buClr>
              <a:buSzPts val="7200"/>
              <a:buNone/>
              <a:defRPr sz="7200"/>
            </a:lvl8pPr>
            <a:lvl9pPr lvl="8" algn="ctr">
              <a:spcBef>
                <a:spcPts val="0"/>
              </a:spcBef>
              <a:spcAft>
                <a:spcPts val="0"/>
              </a:spcAft>
              <a:buClr>
                <a:schemeClr val="dk1"/>
              </a:buClr>
              <a:buSzPts val="7200"/>
              <a:buNone/>
              <a:defRPr sz="7200"/>
            </a:lvl9pPr>
          </a:lstStyle>
          <a:p/>
        </p:txBody>
      </p:sp>
      <p:sp>
        <p:nvSpPr>
          <p:cNvPr id="191" name="Google Shape;191;p2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hoto">
  <p:cSld name="CAPTION_ONLY">
    <p:spTree>
      <p:nvGrpSpPr>
        <p:cNvPr id="192" name="Shape 192"/>
        <p:cNvGrpSpPr/>
        <p:nvPr/>
      </p:nvGrpSpPr>
      <p:grpSpPr>
        <a:xfrm>
          <a:off x="0" y="0"/>
          <a:ext cx="0" cy="0"/>
          <a:chOff x="0" y="0"/>
          <a:chExt cx="0" cy="0"/>
        </a:xfrm>
      </p:grpSpPr>
      <p:sp>
        <p:nvSpPr>
          <p:cNvPr id="193" name="Google Shape;193;p27"/>
          <p:cNvSpPr/>
          <p:nvPr>
            <p:ph idx="2" type="pic"/>
          </p:nvPr>
        </p:nvSpPr>
        <p:spPr>
          <a:xfrm>
            <a:off x="0" y="0"/>
            <a:ext cx="9144000" cy="5143500"/>
          </a:xfrm>
          <a:prstGeom prst="rect">
            <a:avLst/>
          </a:prstGeom>
          <a:noFill/>
          <a:ln>
            <a:noFill/>
          </a:ln>
        </p:spPr>
      </p:sp>
      <p:sp>
        <p:nvSpPr>
          <p:cNvPr id="194" name="Google Shape;194;p27"/>
          <p:cNvSpPr txBox="1"/>
          <p:nvPr>
            <p:ph idx="1" type="subTitle"/>
          </p:nvPr>
        </p:nvSpPr>
        <p:spPr>
          <a:xfrm>
            <a:off x="6079775" y="3835075"/>
            <a:ext cx="2835600" cy="1231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2400"/>
              <a:buFont typeface="Crimson Pro"/>
              <a:buNone/>
              <a:defRPr>
                <a:latin typeface="Crimson Pro"/>
                <a:ea typeface="Crimson Pro"/>
                <a:cs typeface="Crimson Pro"/>
                <a:sym typeface="Crimson Pro"/>
              </a:defRPr>
            </a:lvl1pPr>
            <a:lvl2pPr lvl="1">
              <a:spcBef>
                <a:spcPts val="0"/>
              </a:spcBef>
              <a:spcAft>
                <a:spcPts val="0"/>
              </a:spcAft>
              <a:buSzPts val="2400"/>
              <a:buFont typeface="Crimson Pro"/>
              <a:buNone/>
              <a:defRPr>
                <a:latin typeface="Crimson Pro"/>
                <a:ea typeface="Crimson Pro"/>
                <a:cs typeface="Crimson Pro"/>
                <a:sym typeface="Crimson Pro"/>
              </a:defRPr>
            </a:lvl2pPr>
            <a:lvl3pPr lvl="2">
              <a:spcBef>
                <a:spcPts val="0"/>
              </a:spcBef>
              <a:spcAft>
                <a:spcPts val="0"/>
              </a:spcAft>
              <a:buSzPts val="2400"/>
              <a:buFont typeface="Crimson Pro"/>
              <a:buNone/>
              <a:defRPr>
                <a:latin typeface="Crimson Pro"/>
                <a:ea typeface="Crimson Pro"/>
                <a:cs typeface="Crimson Pro"/>
                <a:sym typeface="Crimson Pro"/>
              </a:defRPr>
            </a:lvl3pPr>
            <a:lvl4pPr lvl="3">
              <a:spcBef>
                <a:spcPts val="0"/>
              </a:spcBef>
              <a:spcAft>
                <a:spcPts val="0"/>
              </a:spcAft>
              <a:buSzPts val="2400"/>
              <a:buFont typeface="Crimson Pro"/>
              <a:buNone/>
              <a:defRPr>
                <a:latin typeface="Crimson Pro"/>
                <a:ea typeface="Crimson Pro"/>
                <a:cs typeface="Crimson Pro"/>
                <a:sym typeface="Crimson Pro"/>
              </a:defRPr>
            </a:lvl4pPr>
            <a:lvl5pPr lvl="4">
              <a:spcBef>
                <a:spcPts val="0"/>
              </a:spcBef>
              <a:spcAft>
                <a:spcPts val="0"/>
              </a:spcAft>
              <a:buSzPts val="2400"/>
              <a:buFont typeface="Crimson Pro"/>
              <a:buNone/>
              <a:defRPr>
                <a:latin typeface="Crimson Pro"/>
                <a:ea typeface="Crimson Pro"/>
                <a:cs typeface="Crimson Pro"/>
                <a:sym typeface="Crimson Pro"/>
              </a:defRPr>
            </a:lvl5pPr>
            <a:lvl6pPr lvl="5">
              <a:spcBef>
                <a:spcPts val="0"/>
              </a:spcBef>
              <a:spcAft>
                <a:spcPts val="0"/>
              </a:spcAft>
              <a:buSzPts val="2400"/>
              <a:buFont typeface="Crimson Pro"/>
              <a:buNone/>
              <a:defRPr>
                <a:latin typeface="Crimson Pro"/>
                <a:ea typeface="Crimson Pro"/>
                <a:cs typeface="Crimson Pro"/>
                <a:sym typeface="Crimson Pro"/>
              </a:defRPr>
            </a:lvl6pPr>
            <a:lvl7pPr lvl="6">
              <a:spcBef>
                <a:spcPts val="0"/>
              </a:spcBef>
              <a:spcAft>
                <a:spcPts val="0"/>
              </a:spcAft>
              <a:buSzPts val="2400"/>
              <a:buFont typeface="Crimson Pro"/>
              <a:buNone/>
              <a:defRPr>
                <a:latin typeface="Crimson Pro"/>
                <a:ea typeface="Crimson Pro"/>
                <a:cs typeface="Crimson Pro"/>
                <a:sym typeface="Crimson Pro"/>
              </a:defRPr>
            </a:lvl7pPr>
            <a:lvl8pPr lvl="7">
              <a:spcBef>
                <a:spcPts val="0"/>
              </a:spcBef>
              <a:spcAft>
                <a:spcPts val="0"/>
              </a:spcAft>
              <a:buSzPts val="2400"/>
              <a:buFont typeface="Crimson Pro"/>
              <a:buNone/>
              <a:defRPr>
                <a:latin typeface="Crimson Pro"/>
                <a:ea typeface="Crimson Pro"/>
                <a:cs typeface="Crimson Pro"/>
                <a:sym typeface="Crimson Pro"/>
              </a:defRPr>
            </a:lvl8pPr>
            <a:lvl9pPr lvl="8">
              <a:spcBef>
                <a:spcPts val="0"/>
              </a:spcBef>
              <a:spcAft>
                <a:spcPts val="0"/>
              </a:spcAft>
              <a:buSzPts val="2400"/>
              <a:buFont typeface="Crimson Pro"/>
              <a:buNone/>
              <a:defRPr>
                <a:latin typeface="Crimson Pro"/>
                <a:ea typeface="Crimson Pro"/>
                <a:cs typeface="Crimson Pro"/>
                <a:sym typeface="Crimson Pro"/>
              </a:defRPr>
            </a:lvl9pPr>
          </a:lstStyle>
          <a:p/>
        </p:txBody>
      </p:sp>
      <p:sp>
        <p:nvSpPr>
          <p:cNvPr id="195" name="Google Shape;195;p2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2">
  <p:cSld name="BIG_NUMBER">
    <p:spTree>
      <p:nvGrpSpPr>
        <p:cNvPr id="196" name="Shape 196"/>
        <p:cNvGrpSpPr/>
        <p:nvPr/>
      </p:nvGrpSpPr>
      <p:grpSpPr>
        <a:xfrm>
          <a:off x="0" y="0"/>
          <a:ext cx="0" cy="0"/>
          <a:chOff x="0" y="0"/>
          <a:chExt cx="0" cy="0"/>
        </a:xfrm>
      </p:grpSpPr>
      <p:sp>
        <p:nvSpPr>
          <p:cNvPr id="197" name="Google Shape;197;p28"/>
          <p:cNvSpPr/>
          <p:nvPr>
            <p:ph idx="2" type="pic"/>
          </p:nvPr>
        </p:nvSpPr>
        <p:spPr>
          <a:xfrm>
            <a:off x="0" y="0"/>
            <a:ext cx="9144000" cy="5143500"/>
          </a:xfrm>
          <a:prstGeom prst="rect">
            <a:avLst/>
          </a:prstGeom>
          <a:noFill/>
          <a:ln>
            <a:noFill/>
          </a:ln>
        </p:spPr>
      </p:sp>
      <p:sp>
        <p:nvSpPr>
          <p:cNvPr id="198" name="Google Shape;198;p28"/>
          <p:cNvSpPr txBox="1"/>
          <p:nvPr>
            <p:ph type="title"/>
          </p:nvPr>
        </p:nvSpPr>
        <p:spPr>
          <a:xfrm>
            <a:off x="230900" y="457200"/>
            <a:ext cx="6427500" cy="1560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199" name="Google Shape;199;p28"/>
          <p:cNvSpPr txBox="1"/>
          <p:nvPr>
            <p:ph idx="1" type="body"/>
          </p:nvPr>
        </p:nvSpPr>
        <p:spPr>
          <a:xfrm>
            <a:off x="5349150" y="2957175"/>
            <a:ext cx="3452100" cy="19632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sp>
        <p:nvSpPr>
          <p:cNvPr id="200" name="Google Shape;200;p28"/>
          <p:cNvSpPr txBox="1"/>
          <p:nvPr>
            <p:ph idx="3" type="subTitle"/>
          </p:nvPr>
        </p:nvSpPr>
        <p:spPr>
          <a:xfrm>
            <a:off x="235575" y="3861200"/>
            <a:ext cx="2857500" cy="10587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201" name="Google Shape;201;p2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slide 3">
  <p:cSld name="CUSTOM_4">
    <p:bg>
      <p:bgPr>
        <a:solidFill>
          <a:schemeClr val="lt2"/>
        </a:solidFill>
      </p:bgPr>
    </p:bg>
    <p:spTree>
      <p:nvGrpSpPr>
        <p:cNvPr id="202" name="Shape 202"/>
        <p:cNvGrpSpPr/>
        <p:nvPr/>
      </p:nvGrpSpPr>
      <p:grpSpPr>
        <a:xfrm>
          <a:off x="0" y="0"/>
          <a:ext cx="0" cy="0"/>
          <a:chOff x="0" y="0"/>
          <a:chExt cx="0" cy="0"/>
        </a:xfrm>
      </p:grpSpPr>
      <p:sp>
        <p:nvSpPr>
          <p:cNvPr id="203" name="Google Shape;203;p29"/>
          <p:cNvSpPr/>
          <p:nvPr>
            <p:ph idx="2" type="pic"/>
          </p:nvPr>
        </p:nvSpPr>
        <p:spPr>
          <a:xfrm>
            <a:off x="0" y="0"/>
            <a:ext cx="9144000" cy="5143500"/>
          </a:xfrm>
          <a:prstGeom prst="rect">
            <a:avLst/>
          </a:prstGeom>
          <a:noFill/>
          <a:ln>
            <a:noFill/>
          </a:ln>
        </p:spPr>
      </p:sp>
      <p:sp>
        <p:nvSpPr>
          <p:cNvPr id="204" name="Google Shape;204;p29"/>
          <p:cNvSpPr txBox="1"/>
          <p:nvPr>
            <p:ph type="title"/>
          </p:nvPr>
        </p:nvSpPr>
        <p:spPr>
          <a:xfrm>
            <a:off x="230900" y="457200"/>
            <a:ext cx="6427500" cy="1560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7200"/>
              <a:buNone/>
              <a:defRPr sz="7200"/>
            </a:lvl1pPr>
            <a:lvl2pPr lvl="1">
              <a:lnSpc>
                <a:spcPct val="80000"/>
              </a:lnSpc>
              <a:spcBef>
                <a:spcPts val="0"/>
              </a:spcBef>
              <a:spcAft>
                <a:spcPts val="0"/>
              </a:spcAft>
              <a:buClr>
                <a:schemeClr val="dk1"/>
              </a:buClr>
              <a:buSzPts val="7200"/>
              <a:buNone/>
              <a:defRPr sz="7200"/>
            </a:lvl2pPr>
            <a:lvl3pPr lvl="2">
              <a:lnSpc>
                <a:spcPct val="80000"/>
              </a:lnSpc>
              <a:spcBef>
                <a:spcPts val="0"/>
              </a:spcBef>
              <a:spcAft>
                <a:spcPts val="0"/>
              </a:spcAft>
              <a:buClr>
                <a:schemeClr val="dk1"/>
              </a:buClr>
              <a:buSzPts val="7200"/>
              <a:buNone/>
              <a:defRPr sz="7200"/>
            </a:lvl3pPr>
            <a:lvl4pPr lvl="3">
              <a:lnSpc>
                <a:spcPct val="80000"/>
              </a:lnSpc>
              <a:spcBef>
                <a:spcPts val="0"/>
              </a:spcBef>
              <a:spcAft>
                <a:spcPts val="0"/>
              </a:spcAft>
              <a:buClr>
                <a:schemeClr val="dk1"/>
              </a:buClr>
              <a:buSzPts val="7200"/>
              <a:buNone/>
              <a:defRPr sz="7200"/>
            </a:lvl4pPr>
            <a:lvl5pPr lvl="4">
              <a:lnSpc>
                <a:spcPct val="80000"/>
              </a:lnSpc>
              <a:spcBef>
                <a:spcPts val="0"/>
              </a:spcBef>
              <a:spcAft>
                <a:spcPts val="0"/>
              </a:spcAft>
              <a:buClr>
                <a:schemeClr val="dk1"/>
              </a:buClr>
              <a:buSzPts val="7200"/>
              <a:buNone/>
              <a:defRPr sz="7200"/>
            </a:lvl5pPr>
            <a:lvl6pPr lvl="5">
              <a:lnSpc>
                <a:spcPct val="80000"/>
              </a:lnSpc>
              <a:spcBef>
                <a:spcPts val="0"/>
              </a:spcBef>
              <a:spcAft>
                <a:spcPts val="0"/>
              </a:spcAft>
              <a:buClr>
                <a:schemeClr val="dk1"/>
              </a:buClr>
              <a:buSzPts val="7200"/>
              <a:buNone/>
              <a:defRPr sz="7200"/>
            </a:lvl6pPr>
            <a:lvl7pPr lvl="6">
              <a:lnSpc>
                <a:spcPct val="80000"/>
              </a:lnSpc>
              <a:spcBef>
                <a:spcPts val="0"/>
              </a:spcBef>
              <a:spcAft>
                <a:spcPts val="0"/>
              </a:spcAft>
              <a:buClr>
                <a:schemeClr val="dk1"/>
              </a:buClr>
              <a:buSzPts val="7200"/>
              <a:buNone/>
              <a:defRPr sz="7200"/>
            </a:lvl7pPr>
            <a:lvl8pPr lvl="7">
              <a:lnSpc>
                <a:spcPct val="80000"/>
              </a:lnSpc>
              <a:spcBef>
                <a:spcPts val="0"/>
              </a:spcBef>
              <a:spcAft>
                <a:spcPts val="0"/>
              </a:spcAft>
              <a:buClr>
                <a:schemeClr val="dk1"/>
              </a:buClr>
              <a:buSzPts val="7200"/>
              <a:buNone/>
              <a:defRPr sz="7200"/>
            </a:lvl8pPr>
            <a:lvl9pPr lvl="8">
              <a:lnSpc>
                <a:spcPct val="80000"/>
              </a:lnSpc>
              <a:spcBef>
                <a:spcPts val="0"/>
              </a:spcBef>
              <a:spcAft>
                <a:spcPts val="0"/>
              </a:spcAft>
              <a:buClr>
                <a:schemeClr val="dk1"/>
              </a:buClr>
              <a:buSzPts val="7200"/>
              <a:buNone/>
              <a:defRPr sz="7200"/>
            </a:lvl9pPr>
          </a:lstStyle>
          <a:p/>
        </p:txBody>
      </p:sp>
      <p:sp>
        <p:nvSpPr>
          <p:cNvPr id="205" name="Google Shape;205;p29"/>
          <p:cNvSpPr txBox="1"/>
          <p:nvPr>
            <p:ph idx="1" type="body"/>
          </p:nvPr>
        </p:nvSpPr>
        <p:spPr>
          <a:xfrm>
            <a:off x="230900" y="2957175"/>
            <a:ext cx="3452100" cy="19632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1"/>
              </a:buClr>
              <a:buSzPts val="1200"/>
              <a:buChar char="●"/>
              <a:defRPr/>
            </a:lvl1pPr>
            <a:lvl2pPr indent="-304800" lvl="1" marL="914400">
              <a:spcBef>
                <a:spcPts val="0"/>
              </a:spcBef>
              <a:spcAft>
                <a:spcPts val="0"/>
              </a:spcAft>
              <a:buClr>
                <a:schemeClr val="dk1"/>
              </a:buClr>
              <a:buSzPts val="1200"/>
              <a:buChar char="○"/>
              <a:defRPr/>
            </a:lvl2pPr>
            <a:lvl3pPr indent="-304800" lvl="2" marL="1371600">
              <a:spcBef>
                <a:spcPts val="0"/>
              </a:spcBef>
              <a:spcAft>
                <a:spcPts val="0"/>
              </a:spcAft>
              <a:buClr>
                <a:schemeClr val="dk1"/>
              </a:buClr>
              <a:buSzPts val="1200"/>
              <a:buChar char="■"/>
              <a:defRPr/>
            </a:lvl3pPr>
            <a:lvl4pPr indent="-304800" lvl="3" marL="1828800">
              <a:spcBef>
                <a:spcPts val="0"/>
              </a:spcBef>
              <a:spcAft>
                <a:spcPts val="0"/>
              </a:spcAft>
              <a:buClr>
                <a:schemeClr val="dk1"/>
              </a:buClr>
              <a:buSzPts val="1200"/>
              <a:buChar char="●"/>
              <a:defRPr/>
            </a:lvl4pPr>
            <a:lvl5pPr indent="-304800" lvl="4" marL="2286000">
              <a:spcBef>
                <a:spcPts val="0"/>
              </a:spcBef>
              <a:spcAft>
                <a:spcPts val="0"/>
              </a:spcAft>
              <a:buClr>
                <a:schemeClr val="dk1"/>
              </a:buClr>
              <a:buSzPts val="1200"/>
              <a:buChar char="○"/>
              <a:defRPr/>
            </a:lvl5pPr>
            <a:lvl6pPr indent="-304800" lvl="5" marL="2743200">
              <a:spcBef>
                <a:spcPts val="0"/>
              </a:spcBef>
              <a:spcAft>
                <a:spcPts val="0"/>
              </a:spcAft>
              <a:buClr>
                <a:schemeClr val="dk1"/>
              </a:buClr>
              <a:buSzPts val="1200"/>
              <a:buChar char="■"/>
              <a:defRPr/>
            </a:lvl6pPr>
            <a:lvl7pPr indent="-304800" lvl="6" marL="3200400">
              <a:spcBef>
                <a:spcPts val="0"/>
              </a:spcBef>
              <a:spcAft>
                <a:spcPts val="0"/>
              </a:spcAft>
              <a:buClr>
                <a:schemeClr val="dk1"/>
              </a:buClr>
              <a:buSzPts val="1200"/>
              <a:buChar char="●"/>
              <a:defRPr/>
            </a:lvl7pPr>
            <a:lvl8pPr indent="-304800" lvl="7" marL="3657600">
              <a:spcBef>
                <a:spcPts val="0"/>
              </a:spcBef>
              <a:spcAft>
                <a:spcPts val="0"/>
              </a:spcAft>
              <a:buClr>
                <a:schemeClr val="dk1"/>
              </a:buClr>
              <a:buSzPts val="1200"/>
              <a:buChar char="○"/>
              <a:defRPr/>
            </a:lvl8pPr>
            <a:lvl9pPr indent="-304800" lvl="8" marL="4114800">
              <a:spcBef>
                <a:spcPts val="0"/>
              </a:spcBef>
              <a:spcAft>
                <a:spcPts val="0"/>
              </a:spcAft>
              <a:buClr>
                <a:schemeClr val="dk1"/>
              </a:buClr>
              <a:buSzPts val="1200"/>
              <a:buChar char="■"/>
              <a:defRPr/>
            </a:lvl9pPr>
          </a:lstStyle>
          <a:p/>
        </p:txBody>
      </p:sp>
      <p:sp>
        <p:nvSpPr>
          <p:cNvPr id="206" name="Google Shape;206;p29"/>
          <p:cNvSpPr txBox="1"/>
          <p:nvPr>
            <p:ph idx="3" type="subTitle"/>
          </p:nvPr>
        </p:nvSpPr>
        <p:spPr>
          <a:xfrm>
            <a:off x="6063950" y="3083100"/>
            <a:ext cx="2857500" cy="1836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1"/>
              </a:buClr>
              <a:buSzPts val="3200"/>
              <a:buNone/>
              <a:defRPr sz="3200"/>
            </a:lvl1pPr>
            <a:lvl2pPr lvl="1">
              <a:spcBef>
                <a:spcPts val="0"/>
              </a:spcBef>
              <a:spcAft>
                <a:spcPts val="0"/>
              </a:spcAft>
              <a:buClr>
                <a:schemeClr val="dk1"/>
              </a:buClr>
              <a:buSzPts val="3200"/>
              <a:buNone/>
              <a:defRPr sz="3200"/>
            </a:lvl2pPr>
            <a:lvl3pPr lvl="2">
              <a:spcBef>
                <a:spcPts val="0"/>
              </a:spcBef>
              <a:spcAft>
                <a:spcPts val="0"/>
              </a:spcAft>
              <a:buClr>
                <a:schemeClr val="dk1"/>
              </a:buClr>
              <a:buSzPts val="3200"/>
              <a:buNone/>
              <a:defRPr sz="3200"/>
            </a:lvl3pPr>
            <a:lvl4pPr lvl="3">
              <a:spcBef>
                <a:spcPts val="0"/>
              </a:spcBef>
              <a:spcAft>
                <a:spcPts val="0"/>
              </a:spcAft>
              <a:buClr>
                <a:schemeClr val="dk1"/>
              </a:buClr>
              <a:buSzPts val="3200"/>
              <a:buNone/>
              <a:defRPr sz="3200"/>
            </a:lvl4pPr>
            <a:lvl5pPr lvl="4">
              <a:spcBef>
                <a:spcPts val="0"/>
              </a:spcBef>
              <a:spcAft>
                <a:spcPts val="0"/>
              </a:spcAft>
              <a:buClr>
                <a:schemeClr val="dk1"/>
              </a:buClr>
              <a:buSzPts val="3200"/>
              <a:buNone/>
              <a:defRPr sz="3200"/>
            </a:lvl5pPr>
            <a:lvl6pPr lvl="5">
              <a:spcBef>
                <a:spcPts val="0"/>
              </a:spcBef>
              <a:spcAft>
                <a:spcPts val="0"/>
              </a:spcAft>
              <a:buClr>
                <a:schemeClr val="dk1"/>
              </a:buClr>
              <a:buSzPts val="3200"/>
              <a:buNone/>
              <a:defRPr sz="3200"/>
            </a:lvl6pPr>
            <a:lvl7pPr lvl="6">
              <a:spcBef>
                <a:spcPts val="0"/>
              </a:spcBef>
              <a:spcAft>
                <a:spcPts val="0"/>
              </a:spcAft>
              <a:buClr>
                <a:schemeClr val="dk1"/>
              </a:buClr>
              <a:buSzPts val="3200"/>
              <a:buNone/>
              <a:defRPr sz="3200"/>
            </a:lvl7pPr>
            <a:lvl8pPr lvl="7">
              <a:spcBef>
                <a:spcPts val="0"/>
              </a:spcBef>
              <a:spcAft>
                <a:spcPts val="0"/>
              </a:spcAft>
              <a:buClr>
                <a:schemeClr val="dk1"/>
              </a:buClr>
              <a:buSzPts val="3200"/>
              <a:buNone/>
              <a:defRPr sz="3200"/>
            </a:lvl8pPr>
            <a:lvl9pPr lvl="8">
              <a:spcBef>
                <a:spcPts val="0"/>
              </a:spcBef>
              <a:spcAft>
                <a:spcPts val="0"/>
              </a:spcAft>
              <a:buClr>
                <a:schemeClr val="dk1"/>
              </a:buClr>
              <a:buSzPts val="3200"/>
              <a:buNone/>
              <a:defRPr sz="3200"/>
            </a:lvl9pPr>
          </a:lstStyle>
          <a:p/>
        </p:txBody>
      </p:sp>
      <p:sp>
        <p:nvSpPr>
          <p:cNvPr id="207" name="Google Shape;207;p2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Snapshot">
  <p:cSld name="CUSTOM_17">
    <p:bg>
      <p:bgPr>
        <a:solidFill>
          <a:schemeClr val="lt1"/>
        </a:solidFill>
      </p:bgPr>
    </p:bg>
    <p:spTree>
      <p:nvGrpSpPr>
        <p:cNvPr id="208" name="Shape 208"/>
        <p:cNvGrpSpPr/>
        <p:nvPr/>
      </p:nvGrpSpPr>
      <p:grpSpPr>
        <a:xfrm>
          <a:off x="0" y="0"/>
          <a:ext cx="0" cy="0"/>
          <a:chOff x="0" y="0"/>
          <a:chExt cx="0" cy="0"/>
        </a:xfrm>
      </p:grpSpPr>
      <p:sp>
        <p:nvSpPr>
          <p:cNvPr id="209" name="Google Shape;209;p30"/>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210" name="Google Shape;210;p30"/>
          <p:cNvSpPr txBox="1"/>
          <p:nvPr>
            <p:ph idx="2" type="title"/>
          </p:nvPr>
        </p:nvSpPr>
        <p:spPr>
          <a:xfrm>
            <a:off x="4514725" y="457200"/>
            <a:ext cx="4400700" cy="1200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3600"/>
              <a:buNone/>
              <a:defRPr sz="3600"/>
            </a:lvl2pPr>
            <a:lvl3pPr lvl="2" algn="r">
              <a:spcBef>
                <a:spcPts val="0"/>
              </a:spcBef>
              <a:spcAft>
                <a:spcPts val="0"/>
              </a:spcAft>
              <a:buClr>
                <a:schemeClr val="dk1"/>
              </a:buClr>
              <a:buSzPts val="3600"/>
              <a:buNone/>
              <a:defRPr sz="3600"/>
            </a:lvl3pPr>
            <a:lvl4pPr lvl="3" algn="r">
              <a:spcBef>
                <a:spcPts val="0"/>
              </a:spcBef>
              <a:spcAft>
                <a:spcPts val="0"/>
              </a:spcAft>
              <a:buClr>
                <a:schemeClr val="dk1"/>
              </a:buClr>
              <a:buSzPts val="3600"/>
              <a:buNone/>
              <a:defRPr sz="3600"/>
            </a:lvl4pPr>
            <a:lvl5pPr lvl="4" algn="r">
              <a:spcBef>
                <a:spcPts val="0"/>
              </a:spcBef>
              <a:spcAft>
                <a:spcPts val="0"/>
              </a:spcAft>
              <a:buClr>
                <a:schemeClr val="dk1"/>
              </a:buClr>
              <a:buSzPts val="3600"/>
              <a:buNone/>
              <a:defRPr sz="3600"/>
            </a:lvl5pPr>
            <a:lvl6pPr lvl="5" algn="r">
              <a:spcBef>
                <a:spcPts val="0"/>
              </a:spcBef>
              <a:spcAft>
                <a:spcPts val="0"/>
              </a:spcAft>
              <a:buClr>
                <a:schemeClr val="dk1"/>
              </a:buClr>
              <a:buSzPts val="3600"/>
              <a:buNone/>
              <a:defRPr sz="3600"/>
            </a:lvl6pPr>
            <a:lvl7pPr lvl="6" algn="r">
              <a:spcBef>
                <a:spcPts val="0"/>
              </a:spcBef>
              <a:spcAft>
                <a:spcPts val="0"/>
              </a:spcAft>
              <a:buClr>
                <a:schemeClr val="dk1"/>
              </a:buClr>
              <a:buSzPts val="3600"/>
              <a:buNone/>
              <a:defRPr sz="3600"/>
            </a:lvl7pPr>
            <a:lvl8pPr lvl="7" algn="r">
              <a:spcBef>
                <a:spcPts val="0"/>
              </a:spcBef>
              <a:spcAft>
                <a:spcPts val="0"/>
              </a:spcAft>
              <a:buClr>
                <a:schemeClr val="dk1"/>
              </a:buClr>
              <a:buSzPts val="3600"/>
              <a:buNone/>
              <a:defRPr sz="3600"/>
            </a:lvl8pPr>
            <a:lvl9pPr lvl="8" algn="r">
              <a:spcBef>
                <a:spcPts val="0"/>
              </a:spcBef>
              <a:spcAft>
                <a:spcPts val="0"/>
              </a:spcAft>
              <a:buClr>
                <a:schemeClr val="dk1"/>
              </a:buClr>
              <a:buSzPts val="3600"/>
              <a:buNone/>
              <a:defRPr sz="3600"/>
            </a:lvl9pPr>
          </a:lstStyle>
          <a:p/>
        </p:txBody>
      </p:sp>
      <p:cxnSp>
        <p:nvCxnSpPr>
          <p:cNvPr id="211" name="Google Shape;211;p30"/>
          <p:cNvCxnSpPr/>
          <p:nvPr/>
        </p:nvCxnSpPr>
        <p:spPr>
          <a:xfrm>
            <a:off x="228593" y="2547947"/>
            <a:ext cx="4130400" cy="0"/>
          </a:xfrm>
          <a:prstGeom prst="straightConnector1">
            <a:avLst/>
          </a:prstGeom>
          <a:noFill/>
          <a:ln cap="flat" cmpd="sng" w="28575">
            <a:solidFill>
              <a:schemeClr val="dk1"/>
            </a:solidFill>
            <a:prstDash val="solid"/>
            <a:round/>
            <a:headEnd len="med" w="med" type="none"/>
            <a:tailEnd len="med" w="med" type="none"/>
          </a:ln>
        </p:spPr>
      </p:cxnSp>
      <p:cxnSp>
        <p:nvCxnSpPr>
          <p:cNvPr id="212" name="Google Shape;212;p30"/>
          <p:cNvCxnSpPr/>
          <p:nvPr/>
        </p:nvCxnSpPr>
        <p:spPr>
          <a:xfrm>
            <a:off x="228593" y="3141710"/>
            <a:ext cx="4130400" cy="0"/>
          </a:xfrm>
          <a:prstGeom prst="straightConnector1">
            <a:avLst/>
          </a:prstGeom>
          <a:noFill/>
          <a:ln cap="flat" cmpd="sng" w="76200">
            <a:solidFill>
              <a:schemeClr val="dk1"/>
            </a:solidFill>
            <a:prstDash val="solid"/>
            <a:round/>
            <a:headEnd len="med" w="med" type="none"/>
            <a:tailEnd len="med" w="med" type="none"/>
          </a:ln>
        </p:spPr>
      </p:cxnSp>
      <p:cxnSp>
        <p:nvCxnSpPr>
          <p:cNvPr id="213" name="Google Shape;213;p30"/>
          <p:cNvCxnSpPr/>
          <p:nvPr/>
        </p:nvCxnSpPr>
        <p:spPr>
          <a:xfrm>
            <a:off x="4787401" y="3156573"/>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214" name="Google Shape;214;p30"/>
          <p:cNvCxnSpPr/>
          <p:nvPr/>
        </p:nvCxnSpPr>
        <p:spPr>
          <a:xfrm>
            <a:off x="4787401" y="4383431"/>
            <a:ext cx="4128000" cy="0"/>
          </a:xfrm>
          <a:prstGeom prst="straightConnector1">
            <a:avLst/>
          </a:prstGeom>
          <a:noFill/>
          <a:ln cap="flat" cmpd="sng" w="76200">
            <a:solidFill>
              <a:schemeClr val="dk1"/>
            </a:solidFill>
            <a:prstDash val="solid"/>
            <a:round/>
            <a:headEnd len="med" w="med" type="none"/>
            <a:tailEnd len="med" w="med" type="none"/>
          </a:ln>
        </p:spPr>
      </p:cxnSp>
      <p:cxnSp>
        <p:nvCxnSpPr>
          <p:cNvPr id="215" name="Google Shape;215;p30"/>
          <p:cNvCxnSpPr/>
          <p:nvPr/>
        </p:nvCxnSpPr>
        <p:spPr>
          <a:xfrm>
            <a:off x="4787401" y="2541925"/>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216" name="Google Shape;216;p30"/>
          <p:cNvCxnSpPr/>
          <p:nvPr/>
        </p:nvCxnSpPr>
        <p:spPr>
          <a:xfrm>
            <a:off x="4787401" y="3789668"/>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217" name="Google Shape;217;p30"/>
          <p:cNvCxnSpPr/>
          <p:nvPr/>
        </p:nvCxnSpPr>
        <p:spPr>
          <a:xfrm>
            <a:off x="4787387" y="1954430"/>
            <a:ext cx="4128000" cy="0"/>
          </a:xfrm>
          <a:prstGeom prst="straightConnector1">
            <a:avLst/>
          </a:prstGeom>
          <a:noFill/>
          <a:ln cap="flat" cmpd="sng" w="28575">
            <a:solidFill>
              <a:schemeClr val="dk1"/>
            </a:solidFill>
            <a:prstDash val="solid"/>
            <a:round/>
            <a:headEnd len="med" w="med" type="none"/>
            <a:tailEnd len="med" w="med" type="none"/>
          </a:ln>
        </p:spPr>
      </p:cxnSp>
      <p:cxnSp>
        <p:nvCxnSpPr>
          <p:cNvPr id="218" name="Google Shape;218;p30"/>
          <p:cNvCxnSpPr/>
          <p:nvPr/>
        </p:nvCxnSpPr>
        <p:spPr>
          <a:xfrm>
            <a:off x="229798" y="1954430"/>
            <a:ext cx="4128000" cy="0"/>
          </a:xfrm>
          <a:prstGeom prst="straightConnector1">
            <a:avLst/>
          </a:prstGeom>
          <a:noFill/>
          <a:ln cap="flat" cmpd="sng" w="28575">
            <a:solidFill>
              <a:schemeClr val="dk1"/>
            </a:solidFill>
            <a:prstDash val="solid"/>
            <a:round/>
            <a:headEnd len="med" w="med" type="none"/>
            <a:tailEnd len="med" w="med" type="none"/>
          </a:ln>
        </p:spPr>
      </p:cxnSp>
      <p:sp>
        <p:nvSpPr>
          <p:cNvPr id="219" name="Google Shape;219;p30"/>
          <p:cNvSpPr txBox="1"/>
          <p:nvPr>
            <p:ph idx="1" type="subTitle"/>
          </p:nvPr>
        </p:nvSpPr>
        <p:spPr>
          <a:xfrm>
            <a:off x="228600" y="1384300"/>
            <a:ext cx="3060600" cy="558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20" name="Google Shape;220;p30"/>
          <p:cNvSpPr txBox="1"/>
          <p:nvPr>
            <p:ph idx="3" type="subTitle"/>
          </p:nvPr>
        </p:nvSpPr>
        <p:spPr>
          <a:xfrm>
            <a:off x="4787400" y="1384300"/>
            <a:ext cx="3060600" cy="5589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21" name="Google Shape;221;p30"/>
          <p:cNvSpPr txBox="1"/>
          <p:nvPr>
            <p:ph idx="4" type="subTitle"/>
          </p:nvPr>
        </p:nvSpPr>
        <p:spPr>
          <a:xfrm>
            <a:off x="228600" y="1971750"/>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22" name="Google Shape;222;p30"/>
          <p:cNvSpPr txBox="1"/>
          <p:nvPr>
            <p:ph idx="5" type="subTitle"/>
          </p:nvPr>
        </p:nvSpPr>
        <p:spPr>
          <a:xfrm>
            <a:off x="236041" y="2565375"/>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23" name="Google Shape;223;p30"/>
          <p:cNvSpPr txBox="1"/>
          <p:nvPr>
            <p:ph idx="6" type="title"/>
          </p:nvPr>
        </p:nvSpPr>
        <p:spPr>
          <a:xfrm>
            <a:off x="2438400" y="1981200"/>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24" name="Google Shape;224;p30"/>
          <p:cNvSpPr txBox="1"/>
          <p:nvPr>
            <p:ph idx="7" type="title"/>
          </p:nvPr>
        </p:nvSpPr>
        <p:spPr>
          <a:xfrm>
            <a:off x="2438400" y="2565375"/>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25" name="Google Shape;225;p30"/>
          <p:cNvSpPr txBox="1"/>
          <p:nvPr>
            <p:ph idx="8" type="subTitle"/>
          </p:nvPr>
        </p:nvSpPr>
        <p:spPr>
          <a:xfrm>
            <a:off x="243403" y="3159125"/>
            <a:ext cx="15981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Crimson Pro"/>
              <a:buNone/>
              <a:defRPr b="1" sz="1600">
                <a:latin typeface="Crimson Pro"/>
                <a:ea typeface="Crimson Pro"/>
                <a:cs typeface="Crimson Pro"/>
                <a:sym typeface="Crimson Pro"/>
              </a:defRPr>
            </a:lvl1pPr>
            <a:lvl2pPr lvl="1">
              <a:spcBef>
                <a:spcPts val="0"/>
              </a:spcBef>
              <a:spcAft>
                <a:spcPts val="0"/>
              </a:spcAft>
              <a:buSzPts val="1600"/>
              <a:buFont typeface="Crimson Pro"/>
              <a:buNone/>
              <a:defRPr b="1" sz="1600">
                <a:latin typeface="Crimson Pro"/>
                <a:ea typeface="Crimson Pro"/>
                <a:cs typeface="Crimson Pro"/>
                <a:sym typeface="Crimson Pro"/>
              </a:defRPr>
            </a:lvl2pPr>
            <a:lvl3pPr lvl="2">
              <a:spcBef>
                <a:spcPts val="0"/>
              </a:spcBef>
              <a:spcAft>
                <a:spcPts val="0"/>
              </a:spcAft>
              <a:buSzPts val="1600"/>
              <a:buFont typeface="Crimson Pro"/>
              <a:buNone/>
              <a:defRPr b="1" sz="1600">
                <a:latin typeface="Crimson Pro"/>
                <a:ea typeface="Crimson Pro"/>
                <a:cs typeface="Crimson Pro"/>
                <a:sym typeface="Crimson Pro"/>
              </a:defRPr>
            </a:lvl3pPr>
            <a:lvl4pPr lvl="3">
              <a:spcBef>
                <a:spcPts val="0"/>
              </a:spcBef>
              <a:spcAft>
                <a:spcPts val="0"/>
              </a:spcAft>
              <a:buSzPts val="1600"/>
              <a:buFont typeface="Crimson Pro"/>
              <a:buNone/>
              <a:defRPr b="1" sz="1600">
                <a:latin typeface="Crimson Pro"/>
                <a:ea typeface="Crimson Pro"/>
                <a:cs typeface="Crimson Pro"/>
                <a:sym typeface="Crimson Pro"/>
              </a:defRPr>
            </a:lvl4pPr>
            <a:lvl5pPr lvl="4">
              <a:spcBef>
                <a:spcPts val="0"/>
              </a:spcBef>
              <a:spcAft>
                <a:spcPts val="0"/>
              </a:spcAft>
              <a:buSzPts val="1600"/>
              <a:buFont typeface="Crimson Pro"/>
              <a:buNone/>
              <a:defRPr b="1" sz="1600">
                <a:latin typeface="Crimson Pro"/>
                <a:ea typeface="Crimson Pro"/>
                <a:cs typeface="Crimson Pro"/>
                <a:sym typeface="Crimson Pro"/>
              </a:defRPr>
            </a:lvl5pPr>
            <a:lvl6pPr lvl="5">
              <a:spcBef>
                <a:spcPts val="0"/>
              </a:spcBef>
              <a:spcAft>
                <a:spcPts val="0"/>
              </a:spcAft>
              <a:buSzPts val="1600"/>
              <a:buFont typeface="Crimson Pro"/>
              <a:buNone/>
              <a:defRPr b="1" sz="1600">
                <a:latin typeface="Crimson Pro"/>
                <a:ea typeface="Crimson Pro"/>
                <a:cs typeface="Crimson Pro"/>
                <a:sym typeface="Crimson Pro"/>
              </a:defRPr>
            </a:lvl6pPr>
            <a:lvl7pPr lvl="6">
              <a:spcBef>
                <a:spcPts val="0"/>
              </a:spcBef>
              <a:spcAft>
                <a:spcPts val="0"/>
              </a:spcAft>
              <a:buSzPts val="1600"/>
              <a:buFont typeface="Crimson Pro"/>
              <a:buNone/>
              <a:defRPr b="1" sz="1600">
                <a:latin typeface="Crimson Pro"/>
                <a:ea typeface="Crimson Pro"/>
                <a:cs typeface="Crimson Pro"/>
                <a:sym typeface="Crimson Pro"/>
              </a:defRPr>
            </a:lvl7pPr>
            <a:lvl8pPr lvl="7">
              <a:spcBef>
                <a:spcPts val="0"/>
              </a:spcBef>
              <a:spcAft>
                <a:spcPts val="0"/>
              </a:spcAft>
              <a:buSzPts val="1600"/>
              <a:buFont typeface="Crimson Pro"/>
              <a:buNone/>
              <a:defRPr b="1" sz="1600">
                <a:latin typeface="Crimson Pro"/>
                <a:ea typeface="Crimson Pro"/>
                <a:cs typeface="Crimson Pro"/>
                <a:sym typeface="Crimson Pro"/>
              </a:defRPr>
            </a:lvl8pPr>
            <a:lvl9pPr lvl="8">
              <a:spcBef>
                <a:spcPts val="0"/>
              </a:spcBef>
              <a:spcAft>
                <a:spcPts val="0"/>
              </a:spcAft>
              <a:buSzPts val="1600"/>
              <a:buFont typeface="Crimson Pro"/>
              <a:buNone/>
              <a:defRPr b="1" sz="1600">
                <a:latin typeface="Crimson Pro"/>
                <a:ea typeface="Crimson Pro"/>
                <a:cs typeface="Crimson Pro"/>
                <a:sym typeface="Crimson Pro"/>
              </a:defRPr>
            </a:lvl9pPr>
          </a:lstStyle>
          <a:p/>
        </p:txBody>
      </p:sp>
      <p:sp>
        <p:nvSpPr>
          <p:cNvPr id="226" name="Google Shape;226;p30"/>
          <p:cNvSpPr txBox="1"/>
          <p:nvPr>
            <p:ph idx="9" type="title"/>
          </p:nvPr>
        </p:nvSpPr>
        <p:spPr>
          <a:xfrm>
            <a:off x="2445532" y="3159125"/>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27" name="Google Shape;227;p30"/>
          <p:cNvSpPr txBox="1"/>
          <p:nvPr>
            <p:ph idx="13" type="subTitle"/>
          </p:nvPr>
        </p:nvSpPr>
        <p:spPr>
          <a:xfrm>
            <a:off x="4781550" y="1958400"/>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28" name="Google Shape;228;p30"/>
          <p:cNvSpPr txBox="1"/>
          <p:nvPr>
            <p:ph idx="14" type="title"/>
          </p:nvPr>
        </p:nvSpPr>
        <p:spPr>
          <a:xfrm>
            <a:off x="6991350" y="1967838"/>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29" name="Google Shape;229;p30"/>
          <p:cNvSpPr txBox="1"/>
          <p:nvPr>
            <p:ph idx="15" type="subTitle"/>
          </p:nvPr>
        </p:nvSpPr>
        <p:spPr>
          <a:xfrm>
            <a:off x="4781550" y="2552763"/>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30" name="Google Shape;230;p30"/>
          <p:cNvSpPr txBox="1"/>
          <p:nvPr>
            <p:ph idx="16" type="title"/>
          </p:nvPr>
        </p:nvSpPr>
        <p:spPr>
          <a:xfrm>
            <a:off x="6991350" y="2562200"/>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31" name="Google Shape;231;p30"/>
          <p:cNvSpPr txBox="1"/>
          <p:nvPr>
            <p:ph idx="17" type="subTitle"/>
          </p:nvPr>
        </p:nvSpPr>
        <p:spPr>
          <a:xfrm>
            <a:off x="4781550" y="3188950"/>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32" name="Google Shape;232;p30"/>
          <p:cNvSpPr txBox="1"/>
          <p:nvPr>
            <p:ph idx="18" type="title"/>
          </p:nvPr>
        </p:nvSpPr>
        <p:spPr>
          <a:xfrm>
            <a:off x="6991350" y="3198388"/>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33" name="Google Shape;233;p30"/>
          <p:cNvSpPr txBox="1"/>
          <p:nvPr>
            <p:ph idx="19" type="subTitle"/>
          </p:nvPr>
        </p:nvSpPr>
        <p:spPr>
          <a:xfrm>
            <a:off x="4781550" y="3802375"/>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p:txBody>
      </p:sp>
      <p:sp>
        <p:nvSpPr>
          <p:cNvPr id="234" name="Google Shape;234;p30"/>
          <p:cNvSpPr txBox="1"/>
          <p:nvPr>
            <p:ph idx="20" type="title"/>
          </p:nvPr>
        </p:nvSpPr>
        <p:spPr>
          <a:xfrm>
            <a:off x="6991350" y="3811813"/>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35" name="Google Shape;235;p30"/>
          <p:cNvSpPr txBox="1"/>
          <p:nvPr>
            <p:ph idx="21" type="subTitle"/>
          </p:nvPr>
        </p:nvSpPr>
        <p:spPr>
          <a:xfrm>
            <a:off x="4781550" y="4405575"/>
            <a:ext cx="1876800" cy="558900"/>
          </a:xfrm>
          <a:prstGeom prst="rect">
            <a:avLst/>
          </a:prstGeom>
        </p:spPr>
        <p:txBody>
          <a:bodyPr anchorCtr="0" anchor="ctr" bIns="91425" lIns="91425" spcFirstLastPara="1" rIns="91425" wrap="square" tIns="91425">
            <a:noAutofit/>
          </a:bodyPr>
          <a:lstStyle>
            <a:lvl1pPr lvl="0">
              <a:spcBef>
                <a:spcPts val="0"/>
              </a:spcBef>
              <a:spcAft>
                <a:spcPts val="0"/>
              </a:spcAft>
              <a:buSzPts val="1600"/>
              <a:buFont typeface="Crimson Pro"/>
              <a:buNone/>
              <a:defRPr b="1" sz="1600">
                <a:latin typeface="Crimson Pro"/>
                <a:ea typeface="Crimson Pro"/>
                <a:cs typeface="Crimson Pro"/>
                <a:sym typeface="Crimson Pro"/>
              </a:defRPr>
            </a:lvl1pPr>
            <a:lvl2pPr lvl="1">
              <a:spcBef>
                <a:spcPts val="0"/>
              </a:spcBef>
              <a:spcAft>
                <a:spcPts val="0"/>
              </a:spcAft>
              <a:buSzPts val="1600"/>
              <a:buFont typeface="Crimson Pro"/>
              <a:buNone/>
              <a:defRPr b="1" sz="1600">
                <a:latin typeface="Crimson Pro"/>
                <a:ea typeface="Crimson Pro"/>
                <a:cs typeface="Crimson Pro"/>
                <a:sym typeface="Crimson Pro"/>
              </a:defRPr>
            </a:lvl2pPr>
            <a:lvl3pPr lvl="2">
              <a:spcBef>
                <a:spcPts val="0"/>
              </a:spcBef>
              <a:spcAft>
                <a:spcPts val="0"/>
              </a:spcAft>
              <a:buSzPts val="1600"/>
              <a:buFont typeface="Crimson Pro"/>
              <a:buNone/>
              <a:defRPr b="1" sz="1600">
                <a:latin typeface="Crimson Pro"/>
                <a:ea typeface="Crimson Pro"/>
                <a:cs typeface="Crimson Pro"/>
                <a:sym typeface="Crimson Pro"/>
              </a:defRPr>
            </a:lvl3pPr>
            <a:lvl4pPr lvl="3">
              <a:spcBef>
                <a:spcPts val="0"/>
              </a:spcBef>
              <a:spcAft>
                <a:spcPts val="0"/>
              </a:spcAft>
              <a:buSzPts val="1600"/>
              <a:buFont typeface="Crimson Pro"/>
              <a:buNone/>
              <a:defRPr b="1" sz="1600">
                <a:latin typeface="Crimson Pro"/>
                <a:ea typeface="Crimson Pro"/>
                <a:cs typeface="Crimson Pro"/>
                <a:sym typeface="Crimson Pro"/>
              </a:defRPr>
            </a:lvl4pPr>
            <a:lvl5pPr lvl="4">
              <a:spcBef>
                <a:spcPts val="0"/>
              </a:spcBef>
              <a:spcAft>
                <a:spcPts val="0"/>
              </a:spcAft>
              <a:buSzPts val="1600"/>
              <a:buFont typeface="Crimson Pro"/>
              <a:buNone/>
              <a:defRPr b="1" sz="1600">
                <a:latin typeface="Crimson Pro"/>
                <a:ea typeface="Crimson Pro"/>
                <a:cs typeface="Crimson Pro"/>
                <a:sym typeface="Crimson Pro"/>
              </a:defRPr>
            </a:lvl5pPr>
            <a:lvl6pPr lvl="5">
              <a:spcBef>
                <a:spcPts val="0"/>
              </a:spcBef>
              <a:spcAft>
                <a:spcPts val="0"/>
              </a:spcAft>
              <a:buSzPts val="1600"/>
              <a:buFont typeface="Crimson Pro"/>
              <a:buNone/>
              <a:defRPr b="1" sz="1600">
                <a:latin typeface="Crimson Pro"/>
                <a:ea typeface="Crimson Pro"/>
                <a:cs typeface="Crimson Pro"/>
                <a:sym typeface="Crimson Pro"/>
              </a:defRPr>
            </a:lvl6pPr>
            <a:lvl7pPr lvl="6">
              <a:spcBef>
                <a:spcPts val="0"/>
              </a:spcBef>
              <a:spcAft>
                <a:spcPts val="0"/>
              </a:spcAft>
              <a:buSzPts val="1600"/>
              <a:buFont typeface="Crimson Pro"/>
              <a:buNone/>
              <a:defRPr b="1" sz="1600">
                <a:latin typeface="Crimson Pro"/>
                <a:ea typeface="Crimson Pro"/>
                <a:cs typeface="Crimson Pro"/>
                <a:sym typeface="Crimson Pro"/>
              </a:defRPr>
            </a:lvl7pPr>
            <a:lvl8pPr lvl="7">
              <a:spcBef>
                <a:spcPts val="0"/>
              </a:spcBef>
              <a:spcAft>
                <a:spcPts val="0"/>
              </a:spcAft>
              <a:buSzPts val="1600"/>
              <a:buFont typeface="Crimson Pro"/>
              <a:buNone/>
              <a:defRPr b="1" sz="1600">
                <a:latin typeface="Crimson Pro"/>
                <a:ea typeface="Crimson Pro"/>
                <a:cs typeface="Crimson Pro"/>
                <a:sym typeface="Crimson Pro"/>
              </a:defRPr>
            </a:lvl8pPr>
            <a:lvl9pPr lvl="8">
              <a:spcBef>
                <a:spcPts val="0"/>
              </a:spcBef>
              <a:spcAft>
                <a:spcPts val="0"/>
              </a:spcAft>
              <a:buSzPts val="1600"/>
              <a:buFont typeface="Crimson Pro"/>
              <a:buNone/>
              <a:defRPr b="1" sz="1600">
                <a:latin typeface="Crimson Pro"/>
                <a:ea typeface="Crimson Pro"/>
                <a:cs typeface="Crimson Pro"/>
                <a:sym typeface="Crimson Pro"/>
              </a:defRPr>
            </a:lvl9pPr>
          </a:lstStyle>
          <a:p/>
        </p:txBody>
      </p:sp>
      <p:sp>
        <p:nvSpPr>
          <p:cNvPr id="236" name="Google Shape;236;p30"/>
          <p:cNvSpPr txBox="1"/>
          <p:nvPr>
            <p:ph idx="22" type="title"/>
          </p:nvPr>
        </p:nvSpPr>
        <p:spPr>
          <a:xfrm>
            <a:off x="6991350" y="4415013"/>
            <a:ext cx="1929900" cy="5589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37" name="Google Shape;237;p3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s" type="blank">
  <p:cSld name="BLANK">
    <p:spTree>
      <p:nvGrpSpPr>
        <p:cNvPr id="238" name="Shape 238"/>
        <p:cNvGrpSpPr/>
        <p:nvPr/>
      </p:nvGrpSpPr>
      <p:grpSpPr>
        <a:xfrm>
          <a:off x="0" y="0"/>
          <a:ext cx="0" cy="0"/>
          <a:chOff x="0" y="0"/>
          <a:chExt cx="0" cy="0"/>
        </a:xfrm>
      </p:grpSpPr>
      <p:cxnSp>
        <p:nvCxnSpPr>
          <p:cNvPr id="239" name="Google Shape;239;p31"/>
          <p:cNvCxnSpPr/>
          <p:nvPr/>
        </p:nvCxnSpPr>
        <p:spPr>
          <a:xfrm>
            <a:off x="230900" y="1913425"/>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240" name="Google Shape;240;p31"/>
          <p:cNvCxnSpPr/>
          <p:nvPr/>
        </p:nvCxnSpPr>
        <p:spPr>
          <a:xfrm>
            <a:off x="230900" y="2646088"/>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241" name="Google Shape;241;p31"/>
          <p:cNvCxnSpPr/>
          <p:nvPr/>
        </p:nvCxnSpPr>
        <p:spPr>
          <a:xfrm>
            <a:off x="230900" y="3378750"/>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242" name="Google Shape;242;p31"/>
          <p:cNvCxnSpPr/>
          <p:nvPr/>
        </p:nvCxnSpPr>
        <p:spPr>
          <a:xfrm>
            <a:off x="230900" y="4111413"/>
            <a:ext cx="8684700" cy="0"/>
          </a:xfrm>
          <a:prstGeom prst="straightConnector1">
            <a:avLst/>
          </a:prstGeom>
          <a:noFill/>
          <a:ln cap="flat" cmpd="sng" w="28575">
            <a:solidFill>
              <a:schemeClr val="dk1"/>
            </a:solidFill>
            <a:prstDash val="solid"/>
            <a:round/>
            <a:headEnd len="med" w="med" type="none"/>
            <a:tailEnd len="med" w="med" type="none"/>
          </a:ln>
        </p:spPr>
      </p:cxnSp>
      <p:cxnSp>
        <p:nvCxnSpPr>
          <p:cNvPr id="243" name="Google Shape;243;p31"/>
          <p:cNvCxnSpPr/>
          <p:nvPr/>
        </p:nvCxnSpPr>
        <p:spPr>
          <a:xfrm>
            <a:off x="230900" y="4844075"/>
            <a:ext cx="8684700" cy="0"/>
          </a:xfrm>
          <a:prstGeom prst="straightConnector1">
            <a:avLst/>
          </a:prstGeom>
          <a:noFill/>
          <a:ln cap="flat" cmpd="sng" w="76200">
            <a:solidFill>
              <a:schemeClr val="dk1"/>
            </a:solidFill>
            <a:prstDash val="solid"/>
            <a:round/>
            <a:headEnd len="med" w="med" type="none"/>
            <a:tailEnd len="med" w="med" type="none"/>
          </a:ln>
        </p:spPr>
      </p:cxnSp>
      <p:sp>
        <p:nvSpPr>
          <p:cNvPr id="244" name="Google Shape;244;p31"/>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245" name="Google Shape;245;p31"/>
          <p:cNvSpPr txBox="1"/>
          <p:nvPr>
            <p:ph idx="2" type="title"/>
          </p:nvPr>
        </p:nvSpPr>
        <p:spPr>
          <a:xfrm>
            <a:off x="4514725" y="457200"/>
            <a:ext cx="4400700" cy="11070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4800"/>
              <a:buNone/>
              <a:defRPr/>
            </a:lvl2pPr>
            <a:lvl3pPr lvl="2" algn="r">
              <a:spcBef>
                <a:spcPts val="0"/>
              </a:spcBef>
              <a:spcAft>
                <a:spcPts val="0"/>
              </a:spcAft>
              <a:buClr>
                <a:schemeClr val="dk1"/>
              </a:buClr>
              <a:buSzPts val="4800"/>
              <a:buNone/>
              <a:defRPr/>
            </a:lvl3pPr>
            <a:lvl4pPr lvl="3" algn="r">
              <a:spcBef>
                <a:spcPts val="0"/>
              </a:spcBef>
              <a:spcAft>
                <a:spcPts val="0"/>
              </a:spcAft>
              <a:buClr>
                <a:schemeClr val="dk1"/>
              </a:buClr>
              <a:buSzPts val="4800"/>
              <a:buNone/>
              <a:defRPr/>
            </a:lvl4pPr>
            <a:lvl5pPr lvl="4" algn="r">
              <a:spcBef>
                <a:spcPts val="0"/>
              </a:spcBef>
              <a:spcAft>
                <a:spcPts val="0"/>
              </a:spcAft>
              <a:buClr>
                <a:schemeClr val="dk1"/>
              </a:buClr>
              <a:buSzPts val="4800"/>
              <a:buNone/>
              <a:defRPr/>
            </a:lvl5pPr>
            <a:lvl6pPr lvl="5" algn="r">
              <a:spcBef>
                <a:spcPts val="0"/>
              </a:spcBef>
              <a:spcAft>
                <a:spcPts val="0"/>
              </a:spcAft>
              <a:buClr>
                <a:schemeClr val="dk1"/>
              </a:buClr>
              <a:buSzPts val="4800"/>
              <a:buNone/>
              <a:defRPr/>
            </a:lvl6pPr>
            <a:lvl7pPr lvl="6" algn="r">
              <a:spcBef>
                <a:spcPts val="0"/>
              </a:spcBef>
              <a:spcAft>
                <a:spcPts val="0"/>
              </a:spcAft>
              <a:buClr>
                <a:schemeClr val="dk1"/>
              </a:buClr>
              <a:buSzPts val="4800"/>
              <a:buNone/>
              <a:defRPr/>
            </a:lvl7pPr>
            <a:lvl8pPr lvl="7" algn="r">
              <a:spcBef>
                <a:spcPts val="0"/>
              </a:spcBef>
              <a:spcAft>
                <a:spcPts val="0"/>
              </a:spcAft>
              <a:buClr>
                <a:schemeClr val="dk1"/>
              </a:buClr>
              <a:buSzPts val="4800"/>
              <a:buNone/>
              <a:defRPr/>
            </a:lvl8pPr>
            <a:lvl9pPr lvl="8" algn="r">
              <a:spcBef>
                <a:spcPts val="0"/>
              </a:spcBef>
              <a:spcAft>
                <a:spcPts val="0"/>
              </a:spcAft>
              <a:buClr>
                <a:schemeClr val="dk1"/>
              </a:buClr>
              <a:buSzPts val="4800"/>
              <a:buNone/>
              <a:defRPr/>
            </a:lvl9pPr>
          </a:lstStyle>
          <a:p/>
        </p:txBody>
      </p:sp>
      <p:sp>
        <p:nvSpPr>
          <p:cNvPr id="246" name="Google Shape;246;p31"/>
          <p:cNvSpPr txBox="1"/>
          <p:nvPr>
            <p:ph idx="1" type="subTitle"/>
          </p:nvPr>
        </p:nvSpPr>
        <p:spPr>
          <a:xfrm>
            <a:off x="230900" y="411152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47" name="Google Shape;247;p31"/>
          <p:cNvSpPr txBox="1"/>
          <p:nvPr>
            <p:ph idx="3" type="subTitle"/>
          </p:nvPr>
        </p:nvSpPr>
        <p:spPr>
          <a:xfrm>
            <a:off x="2532658" y="41115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48" name="Google Shape;248;p31"/>
          <p:cNvSpPr txBox="1"/>
          <p:nvPr>
            <p:ph idx="4" type="subTitle"/>
          </p:nvPr>
        </p:nvSpPr>
        <p:spPr>
          <a:xfrm>
            <a:off x="7138846" y="411150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49" name="Google Shape;249;p31"/>
          <p:cNvSpPr txBox="1"/>
          <p:nvPr>
            <p:ph idx="5" type="subTitle"/>
          </p:nvPr>
        </p:nvSpPr>
        <p:spPr>
          <a:xfrm>
            <a:off x="4834417" y="41115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0" name="Google Shape;250;p31"/>
          <p:cNvSpPr txBox="1"/>
          <p:nvPr>
            <p:ph idx="6" type="subTitle"/>
          </p:nvPr>
        </p:nvSpPr>
        <p:spPr>
          <a:xfrm>
            <a:off x="228225" y="337877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1" name="Google Shape;251;p31"/>
          <p:cNvSpPr txBox="1"/>
          <p:nvPr>
            <p:ph idx="7" type="subTitle"/>
          </p:nvPr>
        </p:nvSpPr>
        <p:spPr>
          <a:xfrm>
            <a:off x="2529983" y="337875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2" name="Google Shape;252;p31"/>
          <p:cNvSpPr txBox="1"/>
          <p:nvPr>
            <p:ph idx="8" type="subTitle"/>
          </p:nvPr>
        </p:nvSpPr>
        <p:spPr>
          <a:xfrm>
            <a:off x="7136175" y="337875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3" name="Google Shape;253;p31"/>
          <p:cNvSpPr txBox="1"/>
          <p:nvPr>
            <p:ph idx="9" type="subTitle"/>
          </p:nvPr>
        </p:nvSpPr>
        <p:spPr>
          <a:xfrm>
            <a:off x="4831742" y="337875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4" name="Google Shape;254;p31"/>
          <p:cNvSpPr txBox="1"/>
          <p:nvPr>
            <p:ph idx="13" type="subTitle"/>
          </p:nvPr>
        </p:nvSpPr>
        <p:spPr>
          <a:xfrm>
            <a:off x="228225" y="2646123"/>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5" name="Google Shape;255;p31"/>
          <p:cNvSpPr txBox="1"/>
          <p:nvPr>
            <p:ph idx="14" type="subTitle"/>
          </p:nvPr>
        </p:nvSpPr>
        <p:spPr>
          <a:xfrm>
            <a:off x="2529983" y="26461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6" name="Google Shape;256;p31"/>
          <p:cNvSpPr txBox="1"/>
          <p:nvPr>
            <p:ph idx="15" type="subTitle"/>
          </p:nvPr>
        </p:nvSpPr>
        <p:spPr>
          <a:xfrm>
            <a:off x="7136175" y="2646100"/>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7" name="Google Shape;257;p31"/>
          <p:cNvSpPr txBox="1"/>
          <p:nvPr>
            <p:ph idx="16" type="subTitle"/>
          </p:nvPr>
        </p:nvSpPr>
        <p:spPr>
          <a:xfrm>
            <a:off x="4831742" y="2646100"/>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8" name="Google Shape;258;p31"/>
          <p:cNvSpPr txBox="1"/>
          <p:nvPr>
            <p:ph idx="17" type="subTitle"/>
          </p:nvPr>
        </p:nvSpPr>
        <p:spPr>
          <a:xfrm>
            <a:off x="228225" y="1913448"/>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59" name="Google Shape;259;p31"/>
          <p:cNvSpPr txBox="1"/>
          <p:nvPr>
            <p:ph idx="18" type="subTitle"/>
          </p:nvPr>
        </p:nvSpPr>
        <p:spPr>
          <a:xfrm>
            <a:off x="2529983" y="1913425"/>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60" name="Google Shape;260;p31"/>
          <p:cNvSpPr txBox="1"/>
          <p:nvPr>
            <p:ph idx="19" type="subTitle"/>
          </p:nvPr>
        </p:nvSpPr>
        <p:spPr>
          <a:xfrm>
            <a:off x="7136175" y="1913425"/>
            <a:ext cx="1779600" cy="7326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lgn="r">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61" name="Google Shape;261;p31"/>
          <p:cNvSpPr txBox="1"/>
          <p:nvPr>
            <p:ph idx="20" type="subTitle"/>
          </p:nvPr>
        </p:nvSpPr>
        <p:spPr>
          <a:xfrm>
            <a:off x="4831742" y="1913425"/>
            <a:ext cx="1782300" cy="732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1pPr>
            <a:lvl2pPr lvl="1">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2pPr>
            <a:lvl3pPr lvl="2">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3pPr>
            <a:lvl4pPr lvl="3">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4pPr>
            <a:lvl5pPr lvl="4">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5pPr>
            <a:lvl6pPr lvl="5">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6pPr>
            <a:lvl7pPr lvl="6">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7pPr>
            <a:lvl8pPr lvl="7">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8pPr>
            <a:lvl9pPr lvl="8">
              <a:spcBef>
                <a:spcPts val="0"/>
              </a:spcBef>
              <a:spcAft>
                <a:spcPts val="0"/>
              </a:spcAft>
              <a:buClr>
                <a:schemeClr val="dk1"/>
              </a:buClr>
              <a:buSzPts val="1600"/>
              <a:buFont typeface="Crimson Pro Medium"/>
              <a:buNone/>
              <a:defRPr sz="1600">
                <a:latin typeface="Crimson Pro Medium"/>
                <a:ea typeface="Crimson Pro Medium"/>
                <a:cs typeface="Crimson Pro Medium"/>
                <a:sym typeface="Crimson Pro Medium"/>
              </a:defRPr>
            </a:lvl9pPr>
          </a:lstStyle>
          <a:p/>
        </p:txBody>
      </p:sp>
      <p:sp>
        <p:nvSpPr>
          <p:cNvPr id="262" name="Google Shape;262;p3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amp; Answers">
  <p:cSld name="CUSTOM_5">
    <p:bg>
      <p:bgPr>
        <a:solidFill>
          <a:schemeClr val="lt1"/>
        </a:solidFill>
      </p:bgPr>
    </p:bg>
    <p:spTree>
      <p:nvGrpSpPr>
        <p:cNvPr id="263" name="Shape 263"/>
        <p:cNvGrpSpPr/>
        <p:nvPr/>
      </p:nvGrpSpPr>
      <p:grpSpPr>
        <a:xfrm>
          <a:off x="0" y="0"/>
          <a:ext cx="0" cy="0"/>
          <a:chOff x="0" y="0"/>
          <a:chExt cx="0" cy="0"/>
        </a:xfrm>
      </p:grpSpPr>
      <p:cxnSp>
        <p:nvCxnSpPr>
          <p:cNvPr id="264" name="Google Shape;264;p32"/>
          <p:cNvCxnSpPr/>
          <p:nvPr/>
        </p:nvCxnSpPr>
        <p:spPr>
          <a:xfrm>
            <a:off x="2309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65" name="Google Shape;265;p32"/>
          <p:cNvCxnSpPr/>
          <p:nvPr/>
        </p:nvCxnSpPr>
        <p:spPr>
          <a:xfrm>
            <a:off x="2309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66" name="Google Shape;266;p32"/>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cxnSp>
        <p:nvCxnSpPr>
          <p:cNvPr id="267" name="Google Shape;267;p32"/>
          <p:cNvCxnSpPr/>
          <p:nvPr/>
        </p:nvCxnSpPr>
        <p:spPr>
          <a:xfrm>
            <a:off x="230900" y="4021850"/>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68" name="Google Shape;268;p32"/>
          <p:cNvCxnSpPr/>
          <p:nvPr/>
        </p:nvCxnSpPr>
        <p:spPr>
          <a:xfrm>
            <a:off x="4637300" y="244657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69" name="Google Shape;269;p32"/>
          <p:cNvCxnSpPr/>
          <p:nvPr/>
        </p:nvCxnSpPr>
        <p:spPr>
          <a:xfrm>
            <a:off x="4637300" y="3234225"/>
            <a:ext cx="4283700" cy="0"/>
          </a:xfrm>
          <a:prstGeom prst="straightConnector1">
            <a:avLst/>
          </a:prstGeom>
          <a:noFill/>
          <a:ln cap="flat" cmpd="sng" w="28575">
            <a:solidFill>
              <a:schemeClr val="dk1"/>
            </a:solidFill>
            <a:prstDash val="solid"/>
            <a:round/>
            <a:headEnd len="med" w="med" type="none"/>
            <a:tailEnd len="med" w="med" type="none"/>
          </a:ln>
        </p:spPr>
      </p:cxnSp>
      <p:cxnSp>
        <p:nvCxnSpPr>
          <p:cNvPr id="270" name="Google Shape;270;p32"/>
          <p:cNvCxnSpPr/>
          <p:nvPr/>
        </p:nvCxnSpPr>
        <p:spPr>
          <a:xfrm>
            <a:off x="4637300" y="4021850"/>
            <a:ext cx="4283700" cy="0"/>
          </a:xfrm>
          <a:prstGeom prst="straightConnector1">
            <a:avLst/>
          </a:prstGeom>
          <a:noFill/>
          <a:ln cap="flat" cmpd="sng" w="28575">
            <a:solidFill>
              <a:schemeClr val="dk1"/>
            </a:solidFill>
            <a:prstDash val="solid"/>
            <a:round/>
            <a:headEnd len="med" w="med" type="none"/>
            <a:tailEnd len="med" w="med" type="none"/>
          </a:ln>
        </p:spPr>
      </p:cxnSp>
      <p:sp>
        <p:nvSpPr>
          <p:cNvPr id="271" name="Google Shape;271;p32"/>
          <p:cNvSpPr txBox="1"/>
          <p:nvPr>
            <p:ph type="title"/>
          </p:nvPr>
        </p:nvSpPr>
        <p:spPr>
          <a:xfrm>
            <a:off x="230900" y="457200"/>
            <a:ext cx="4280700" cy="16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sp>
        <p:nvSpPr>
          <p:cNvPr id="272" name="Google Shape;272;p32"/>
          <p:cNvSpPr txBox="1"/>
          <p:nvPr>
            <p:ph idx="1" type="subTitle"/>
          </p:nvPr>
        </p:nvSpPr>
        <p:spPr>
          <a:xfrm>
            <a:off x="239450" y="2568800"/>
            <a:ext cx="4283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73" name="Google Shape;273;p32"/>
          <p:cNvSpPr txBox="1"/>
          <p:nvPr>
            <p:ph idx="2" type="subTitle"/>
          </p:nvPr>
        </p:nvSpPr>
        <p:spPr>
          <a:xfrm>
            <a:off x="239450" y="2825198"/>
            <a:ext cx="4283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74" name="Google Shape;274;p32"/>
          <p:cNvSpPr txBox="1"/>
          <p:nvPr>
            <p:ph idx="3" type="subTitle"/>
          </p:nvPr>
        </p:nvSpPr>
        <p:spPr>
          <a:xfrm>
            <a:off x="228600" y="3356450"/>
            <a:ext cx="42945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75" name="Google Shape;275;p32"/>
          <p:cNvSpPr txBox="1"/>
          <p:nvPr>
            <p:ph idx="4" type="subTitle"/>
          </p:nvPr>
        </p:nvSpPr>
        <p:spPr>
          <a:xfrm>
            <a:off x="228600" y="3612828"/>
            <a:ext cx="42945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76" name="Google Shape;276;p32"/>
          <p:cNvSpPr txBox="1"/>
          <p:nvPr>
            <p:ph idx="5" type="subTitle"/>
          </p:nvPr>
        </p:nvSpPr>
        <p:spPr>
          <a:xfrm>
            <a:off x="228600" y="4199325"/>
            <a:ext cx="4283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77" name="Google Shape;277;p32"/>
          <p:cNvSpPr txBox="1"/>
          <p:nvPr>
            <p:ph idx="6" type="subTitle"/>
          </p:nvPr>
        </p:nvSpPr>
        <p:spPr>
          <a:xfrm>
            <a:off x="228600" y="4455723"/>
            <a:ext cx="4283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78" name="Google Shape;278;p32"/>
          <p:cNvSpPr txBox="1"/>
          <p:nvPr>
            <p:ph idx="7" type="subTitle"/>
          </p:nvPr>
        </p:nvSpPr>
        <p:spPr>
          <a:xfrm>
            <a:off x="4637606" y="2568800"/>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79" name="Google Shape;279;p32"/>
          <p:cNvSpPr txBox="1"/>
          <p:nvPr>
            <p:ph idx="8" type="subTitle"/>
          </p:nvPr>
        </p:nvSpPr>
        <p:spPr>
          <a:xfrm>
            <a:off x="4637606" y="2825193"/>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80" name="Google Shape;280;p32"/>
          <p:cNvSpPr txBox="1"/>
          <p:nvPr>
            <p:ph idx="9" type="subTitle"/>
          </p:nvPr>
        </p:nvSpPr>
        <p:spPr>
          <a:xfrm>
            <a:off x="4634650" y="3356440"/>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81" name="Google Shape;281;p32"/>
          <p:cNvSpPr txBox="1"/>
          <p:nvPr>
            <p:ph idx="13" type="subTitle"/>
          </p:nvPr>
        </p:nvSpPr>
        <p:spPr>
          <a:xfrm>
            <a:off x="4634650" y="3612833"/>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82" name="Google Shape;282;p32"/>
          <p:cNvSpPr txBox="1"/>
          <p:nvPr>
            <p:ph idx="14" type="subTitle"/>
          </p:nvPr>
        </p:nvSpPr>
        <p:spPr>
          <a:xfrm>
            <a:off x="4634650" y="4199331"/>
            <a:ext cx="4280700" cy="3534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83" name="Google Shape;283;p32"/>
          <p:cNvSpPr txBox="1"/>
          <p:nvPr>
            <p:ph idx="15" type="subTitle"/>
          </p:nvPr>
        </p:nvSpPr>
        <p:spPr>
          <a:xfrm>
            <a:off x="4634650" y="4455724"/>
            <a:ext cx="4280700" cy="286800"/>
          </a:xfrm>
          <a:prstGeom prst="rect">
            <a:avLst/>
          </a:prstGeom>
        </p:spPr>
        <p:txBody>
          <a:bodyPr anchorCtr="0" anchor="t" bIns="91425" lIns="91425" spcFirstLastPara="1" rIns="91425" wrap="square" tIns="91425">
            <a:noAutofit/>
          </a:bodyPr>
          <a:lstStyle>
            <a:lvl1pPr lvl="0">
              <a:spcBef>
                <a:spcPts val="0"/>
              </a:spcBef>
              <a:spcAft>
                <a:spcPts val="0"/>
              </a:spcAft>
              <a:buSzPts val="1200"/>
              <a:buFont typeface="Space Grotesk"/>
              <a:buNone/>
              <a:defRPr b="1" sz="1200">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284" name="Google Shape;284;p3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l">
              <a:spcBef>
                <a:spcPts val="0"/>
              </a:spcBef>
              <a:spcAft>
                <a:spcPts val="0"/>
              </a:spcAft>
              <a:buNone/>
            </a:pPr>
            <a:fld id="{00000000-1234-1234-1234-123412341234}" type="slidenum">
              <a:rPr lang="en"/>
              <a:t>‹#›</a:t>
            </a:fld>
            <a:endParaRPr/>
          </a:p>
        </p:txBody>
      </p:sp>
      <p:grpSp>
        <p:nvGrpSpPr>
          <p:cNvPr id="285" name="Google Shape;285;p32"/>
          <p:cNvGrpSpPr/>
          <p:nvPr/>
        </p:nvGrpSpPr>
        <p:grpSpPr>
          <a:xfrm>
            <a:off x="227875" y="223475"/>
            <a:ext cx="1214500" cy="170400"/>
            <a:chOff x="304025" y="203375"/>
            <a:chExt cx="1214500" cy="170400"/>
          </a:xfrm>
        </p:grpSpPr>
        <p:sp>
          <p:nvSpPr>
            <p:cNvPr id="286" name="Google Shape;286;p32"/>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287" name="Google Shape;287;p32"/>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288" name="Google Shape;288;p32"/>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grpSp>
        <p:nvGrpSpPr>
          <p:cNvPr id="289" name="Google Shape;289;p32"/>
          <p:cNvGrpSpPr/>
          <p:nvPr/>
        </p:nvGrpSpPr>
        <p:grpSpPr>
          <a:xfrm>
            <a:off x="227875" y="223475"/>
            <a:ext cx="1214400" cy="170400"/>
            <a:chOff x="304025" y="203375"/>
            <a:chExt cx="1214400" cy="170400"/>
          </a:xfrm>
        </p:grpSpPr>
        <p:sp>
          <p:nvSpPr>
            <p:cNvPr id="290" name="Google Shape;290;p32"/>
            <p:cNvSpPr/>
            <p:nvPr/>
          </p:nvSpPr>
          <p:spPr>
            <a:xfrm>
              <a:off x="304025" y="203650"/>
              <a:ext cx="1214400" cy="1695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cxnSp>
          <p:nvCxnSpPr>
            <p:cNvPr id="291" name="Google Shape;291;p32"/>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292" name="Google Shape;292;p32"/>
          <p:cNvSpPr txBox="1"/>
          <p:nvPr>
            <p:ph idx="16" type="subTitle"/>
          </p:nvPr>
        </p:nvSpPr>
        <p:spPr>
          <a:xfrm>
            <a:off x="227875" y="223475"/>
            <a:ext cx="8832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1pPr>
            <a:lvl2pPr lvl="1">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2pPr>
            <a:lvl3pPr lvl="2">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3pPr>
            <a:lvl4pPr lvl="3">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4pPr>
            <a:lvl5pPr lvl="4">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5pPr>
            <a:lvl6pPr lvl="5">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6pPr>
            <a:lvl7pPr lvl="6">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7pPr>
            <a:lvl8pPr lvl="7">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8pPr>
            <a:lvl9pPr lvl="8">
              <a:spcBef>
                <a:spcPts val="0"/>
              </a:spcBef>
              <a:spcAft>
                <a:spcPts val="0"/>
              </a:spcAft>
              <a:buClr>
                <a:schemeClr val="dk2"/>
              </a:buClr>
              <a:buSzPts val="800"/>
              <a:buFont typeface="Space Grotesk"/>
              <a:buNone/>
              <a:defRPr sz="800">
                <a:solidFill>
                  <a:schemeClr val="dk2"/>
                </a:solidFill>
                <a:latin typeface="Space Grotesk"/>
                <a:ea typeface="Space Grotesk"/>
                <a:cs typeface="Space Grotesk"/>
                <a:sym typeface="Space Grotesk"/>
              </a:defRPr>
            </a:lvl9pPr>
          </a:lstStyle>
          <a:p/>
        </p:txBody>
      </p:sp>
      <p:sp>
        <p:nvSpPr>
          <p:cNvPr id="293" name="Google Shape;293;p32"/>
          <p:cNvSpPr txBox="1"/>
          <p:nvPr>
            <p:ph idx="17"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lvl1pPr lvl="0" rtl="0" algn="r">
              <a:buNone/>
              <a:defRPr sz="800">
                <a:solidFill>
                  <a:schemeClr val="dk2"/>
                </a:solidFill>
                <a:latin typeface="Space Grotesk"/>
                <a:ea typeface="Space Grotesk"/>
                <a:cs typeface="Space Grotesk"/>
                <a:sym typeface="Space Grotesk"/>
              </a:defRPr>
            </a:lvl1pPr>
            <a:lvl2pPr lvl="1" rtl="0" algn="r">
              <a:buNone/>
              <a:defRPr sz="800">
                <a:solidFill>
                  <a:schemeClr val="dk2"/>
                </a:solidFill>
                <a:latin typeface="Space Grotesk"/>
                <a:ea typeface="Space Grotesk"/>
                <a:cs typeface="Space Grotesk"/>
                <a:sym typeface="Space Grotesk"/>
              </a:defRPr>
            </a:lvl2pPr>
            <a:lvl3pPr lvl="2" rtl="0" algn="r">
              <a:buNone/>
              <a:defRPr sz="800">
                <a:solidFill>
                  <a:schemeClr val="dk2"/>
                </a:solidFill>
                <a:latin typeface="Space Grotesk"/>
                <a:ea typeface="Space Grotesk"/>
                <a:cs typeface="Space Grotesk"/>
                <a:sym typeface="Space Grotesk"/>
              </a:defRPr>
            </a:lvl3pPr>
            <a:lvl4pPr lvl="3" rtl="0" algn="r">
              <a:buNone/>
              <a:defRPr sz="800">
                <a:solidFill>
                  <a:schemeClr val="dk2"/>
                </a:solidFill>
                <a:latin typeface="Space Grotesk"/>
                <a:ea typeface="Space Grotesk"/>
                <a:cs typeface="Space Grotesk"/>
                <a:sym typeface="Space Grotesk"/>
              </a:defRPr>
            </a:lvl4pPr>
            <a:lvl5pPr lvl="4" rtl="0" algn="r">
              <a:buNone/>
              <a:defRPr sz="800">
                <a:solidFill>
                  <a:schemeClr val="dk2"/>
                </a:solidFill>
                <a:latin typeface="Space Grotesk"/>
                <a:ea typeface="Space Grotesk"/>
                <a:cs typeface="Space Grotesk"/>
                <a:sym typeface="Space Grotesk"/>
              </a:defRPr>
            </a:lvl5pPr>
            <a:lvl6pPr lvl="5" rtl="0" algn="r">
              <a:buNone/>
              <a:defRPr sz="800">
                <a:solidFill>
                  <a:schemeClr val="dk2"/>
                </a:solidFill>
                <a:latin typeface="Space Grotesk"/>
                <a:ea typeface="Space Grotesk"/>
                <a:cs typeface="Space Grotesk"/>
                <a:sym typeface="Space Grotesk"/>
              </a:defRPr>
            </a:lvl6pPr>
            <a:lvl7pPr lvl="6" rtl="0" algn="r">
              <a:buNone/>
              <a:defRPr sz="800">
                <a:solidFill>
                  <a:schemeClr val="dk2"/>
                </a:solidFill>
                <a:latin typeface="Space Grotesk"/>
                <a:ea typeface="Space Grotesk"/>
                <a:cs typeface="Space Grotesk"/>
                <a:sym typeface="Space Grotesk"/>
              </a:defRPr>
            </a:lvl7pPr>
            <a:lvl8pPr lvl="7" rtl="0" algn="r">
              <a:buNone/>
              <a:defRPr sz="800">
                <a:solidFill>
                  <a:schemeClr val="dk2"/>
                </a:solidFill>
                <a:latin typeface="Space Grotesk"/>
                <a:ea typeface="Space Grotesk"/>
                <a:cs typeface="Space Grotesk"/>
                <a:sym typeface="Space Grotesk"/>
              </a:defRPr>
            </a:lvl8pPr>
            <a:lvl9pPr lvl="8" rtl="0" algn="r">
              <a:buNone/>
              <a:defRPr sz="800">
                <a:solidFill>
                  <a:schemeClr val="dk2"/>
                </a:solidFill>
                <a:latin typeface="Space Grotesk"/>
                <a:ea typeface="Space Grotesk"/>
                <a:cs typeface="Space Grotesk"/>
                <a:sym typeface="Space Grotesk"/>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amp; Answers">
  <p:cSld name="CUSTOM_18">
    <p:bg>
      <p:bgPr>
        <a:solidFill>
          <a:schemeClr val="lt1"/>
        </a:solidFill>
      </p:bgPr>
    </p:bg>
    <p:spTree>
      <p:nvGrpSpPr>
        <p:cNvPr id="294" name="Shape 294"/>
        <p:cNvGrpSpPr/>
        <p:nvPr/>
      </p:nvGrpSpPr>
      <p:grpSpPr>
        <a:xfrm>
          <a:off x="0" y="0"/>
          <a:ext cx="0" cy="0"/>
          <a:chOff x="0" y="0"/>
          <a:chExt cx="0" cy="0"/>
        </a:xfrm>
      </p:grpSpPr>
      <p:cxnSp>
        <p:nvCxnSpPr>
          <p:cNvPr id="295" name="Google Shape;295;p33"/>
          <p:cNvCxnSpPr/>
          <p:nvPr/>
        </p:nvCxnSpPr>
        <p:spPr>
          <a:xfrm>
            <a:off x="230900" y="3460000"/>
            <a:ext cx="8690400" cy="0"/>
          </a:xfrm>
          <a:prstGeom prst="straightConnector1">
            <a:avLst/>
          </a:prstGeom>
          <a:noFill/>
          <a:ln cap="flat" cmpd="sng" w="28575">
            <a:solidFill>
              <a:schemeClr val="dk1"/>
            </a:solidFill>
            <a:prstDash val="solid"/>
            <a:round/>
            <a:headEnd len="med" w="med" type="none"/>
            <a:tailEnd len="med" w="med" type="none"/>
          </a:ln>
        </p:spPr>
      </p:cxnSp>
      <p:cxnSp>
        <p:nvCxnSpPr>
          <p:cNvPr id="296" name="Google Shape;296;p33"/>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sp>
        <p:nvSpPr>
          <p:cNvPr id="297" name="Google Shape;297;p33"/>
          <p:cNvSpPr txBox="1"/>
          <p:nvPr>
            <p:ph type="title"/>
          </p:nvPr>
        </p:nvSpPr>
        <p:spPr>
          <a:xfrm>
            <a:off x="230900" y="457200"/>
            <a:ext cx="4280700" cy="1677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1"/>
              </a:buClr>
              <a:buSzPts val="3600"/>
              <a:buNone/>
              <a:defRPr/>
            </a:lvl1pPr>
            <a:lvl2pPr lvl="1">
              <a:lnSpc>
                <a:spcPct val="80000"/>
              </a:lnSpc>
              <a:spcBef>
                <a:spcPts val="0"/>
              </a:spcBef>
              <a:spcAft>
                <a:spcPts val="0"/>
              </a:spcAft>
              <a:buClr>
                <a:schemeClr val="dk1"/>
              </a:buClr>
              <a:buSzPts val="3600"/>
              <a:buNone/>
              <a:defRPr sz="3600"/>
            </a:lvl2pPr>
            <a:lvl3pPr lvl="2">
              <a:lnSpc>
                <a:spcPct val="80000"/>
              </a:lnSpc>
              <a:spcBef>
                <a:spcPts val="0"/>
              </a:spcBef>
              <a:spcAft>
                <a:spcPts val="0"/>
              </a:spcAft>
              <a:buClr>
                <a:schemeClr val="dk1"/>
              </a:buClr>
              <a:buSzPts val="3600"/>
              <a:buNone/>
              <a:defRPr sz="3600"/>
            </a:lvl3pPr>
            <a:lvl4pPr lvl="3">
              <a:lnSpc>
                <a:spcPct val="80000"/>
              </a:lnSpc>
              <a:spcBef>
                <a:spcPts val="0"/>
              </a:spcBef>
              <a:spcAft>
                <a:spcPts val="0"/>
              </a:spcAft>
              <a:buClr>
                <a:schemeClr val="dk1"/>
              </a:buClr>
              <a:buSzPts val="3600"/>
              <a:buNone/>
              <a:defRPr sz="3600"/>
            </a:lvl4pPr>
            <a:lvl5pPr lvl="4">
              <a:lnSpc>
                <a:spcPct val="80000"/>
              </a:lnSpc>
              <a:spcBef>
                <a:spcPts val="0"/>
              </a:spcBef>
              <a:spcAft>
                <a:spcPts val="0"/>
              </a:spcAft>
              <a:buClr>
                <a:schemeClr val="dk1"/>
              </a:buClr>
              <a:buSzPts val="3600"/>
              <a:buNone/>
              <a:defRPr sz="3600"/>
            </a:lvl5pPr>
            <a:lvl6pPr lvl="5">
              <a:lnSpc>
                <a:spcPct val="80000"/>
              </a:lnSpc>
              <a:spcBef>
                <a:spcPts val="0"/>
              </a:spcBef>
              <a:spcAft>
                <a:spcPts val="0"/>
              </a:spcAft>
              <a:buClr>
                <a:schemeClr val="dk1"/>
              </a:buClr>
              <a:buSzPts val="3600"/>
              <a:buNone/>
              <a:defRPr sz="3600"/>
            </a:lvl6pPr>
            <a:lvl7pPr lvl="6">
              <a:lnSpc>
                <a:spcPct val="80000"/>
              </a:lnSpc>
              <a:spcBef>
                <a:spcPts val="0"/>
              </a:spcBef>
              <a:spcAft>
                <a:spcPts val="0"/>
              </a:spcAft>
              <a:buClr>
                <a:schemeClr val="dk1"/>
              </a:buClr>
              <a:buSzPts val="3600"/>
              <a:buNone/>
              <a:defRPr sz="3600"/>
            </a:lvl7pPr>
            <a:lvl8pPr lvl="7">
              <a:lnSpc>
                <a:spcPct val="80000"/>
              </a:lnSpc>
              <a:spcBef>
                <a:spcPts val="0"/>
              </a:spcBef>
              <a:spcAft>
                <a:spcPts val="0"/>
              </a:spcAft>
              <a:buClr>
                <a:schemeClr val="dk1"/>
              </a:buClr>
              <a:buSzPts val="3600"/>
              <a:buNone/>
              <a:defRPr sz="3600"/>
            </a:lvl8pPr>
            <a:lvl9pPr lvl="8">
              <a:lnSpc>
                <a:spcPct val="80000"/>
              </a:lnSpc>
              <a:spcBef>
                <a:spcPts val="0"/>
              </a:spcBef>
              <a:spcAft>
                <a:spcPts val="0"/>
              </a:spcAft>
              <a:buClr>
                <a:schemeClr val="dk1"/>
              </a:buClr>
              <a:buSzPts val="3600"/>
              <a:buNone/>
              <a:defRPr sz="3600"/>
            </a:lvl9pPr>
          </a:lstStyle>
          <a:p/>
        </p:txBody>
      </p:sp>
      <p:sp>
        <p:nvSpPr>
          <p:cNvPr id="298" name="Google Shape;298;p33"/>
          <p:cNvSpPr txBox="1"/>
          <p:nvPr>
            <p:ph idx="1" type="subTitle"/>
          </p:nvPr>
        </p:nvSpPr>
        <p:spPr>
          <a:xfrm>
            <a:off x="1062075" y="2551350"/>
            <a:ext cx="7853100" cy="748200"/>
          </a:xfrm>
          <a:prstGeom prst="rect">
            <a:avLst/>
          </a:prstGeom>
        </p:spPr>
        <p:txBody>
          <a:bodyPr anchorCtr="0" anchor="ctr" bIns="91425" lIns="91425" spcFirstLastPara="1" rIns="91425" wrap="square" tIns="91425">
            <a:noAutofit/>
          </a:bodyPr>
          <a:lstStyle>
            <a:lvl1pPr lvl="0">
              <a:spcBef>
                <a:spcPts val="0"/>
              </a:spcBef>
              <a:spcAft>
                <a:spcPts val="0"/>
              </a:spcAft>
              <a:buSzPts val="3200"/>
              <a:buNone/>
              <a:defRPr sz="32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299" name="Google Shape;299;p33"/>
          <p:cNvSpPr txBox="1"/>
          <p:nvPr>
            <p:ph idx="2" type="subTitle"/>
          </p:nvPr>
        </p:nvSpPr>
        <p:spPr>
          <a:xfrm>
            <a:off x="1062075" y="3891925"/>
            <a:ext cx="7853100" cy="831600"/>
          </a:xfrm>
          <a:prstGeom prst="rect">
            <a:avLst/>
          </a:prstGeom>
        </p:spPr>
        <p:txBody>
          <a:bodyPr anchorCtr="0" anchor="ctr" bIns="91425" lIns="91425" spcFirstLastPara="1" rIns="91425" wrap="square" tIns="91425">
            <a:noAutofit/>
          </a:bodyPr>
          <a:lstStyle>
            <a:lvl1pPr lvl="0">
              <a:spcBef>
                <a:spcPts val="0"/>
              </a:spcBef>
              <a:spcAft>
                <a:spcPts val="0"/>
              </a:spcAft>
              <a:buSzPts val="2400"/>
              <a:buFont typeface="Space Grotesk"/>
              <a:buNone/>
              <a:defRPr b="1">
                <a:latin typeface="Space Grotesk"/>
                <a:ea typeface="Space Grotesk"/>
                <a:cs typeface="Space Grotesk"/>
                <a:sym typeface="Space Grotesk"/>
              </a:defRPr>
            </a:lvl1pPr>
            <a:lvl2pPr lvl="1">
              <a:spcBef>
                <a:spcPts val="0"/>
              </a:spcBef>
              <a:spcAft>
                <a:spcPts val="0"/>
              </a:spcAft>
              <a:buSzPts val="2400"/>
              <a:buFont typeface="Space Grotesk"/>
              <a:buNone/>
              <a:defRPr b="1">
                <a:latin typeface="Space Grotesk"/>
                <a:ea typeface="Space Grotesk"/>
                <a:cs typeface="Space Grotesk"/>
                <a:sym typeface="Space Grotesk"/>
              </a:defRPr>
            </a:lvl2pPr>
            <a:lvl3pPr lvl="2">
              <a:spcBef>
                <a:spcPts val="0"/>
              </a:spcBef>
              <a:spcAft>
                <a:spcPts val="0"/>
              </a:spcAft>
              <a:buSzPts val="2400"/>
              <a:buFont typeface="Space Grotesk"/>
              <a:buNone/>
              <a:defRPr b="1">
                <a:latin typeface="Space Grotesk"/>
                <a:ea typeface="Space Grotesk"/>
                <a:cs typeface="Space Grotesk"/>
                <a:sym typeface="Space Grotesk"/>
              </a:defRPr>
            </a:lvl3pPr>
            <a:lvl4pPr lvl="3">
              <a:spcBef>
                <a:spcPts val="0"/>
              </a:spcBef>
              <a:spcAft>
                <a:spcPts val="0"/>
              </a:spcAft>
              <a:buSzPts val="2400"/>
              <a:buFont typeface="Space Grotesk"/>
              <a:buNone/>
              <a:defRPr b="1">
                <a:latin typeface="Space Grotesk"/>
                <a:ea typeface="Space Grotesk"/>
                <a:cs typeface="Space Grotesk"/>
                <a:sym typeface="Space Grotesk"/>
              </a:defRPr>
            </a:lvl4pPr>
            <a:lvl5pPr lvl="4">
              <a:spcBef>
                <a:spcPts val="0"/>
              </a:spcBef>
              <a:spcAft>
                <a:spcPts val="0"/>
              </a:spcAft>
              <a:buSzPts val="2400"/>
              <a:buFont typeface="Space Grotesk"/>
              <a:buNone/>
              <a:defRPr b="1">
                <a:latin typeface="Space Grotesk"/>
                <a:ea typeface="Space Grotesk"/>
                <a:cs typeface="Space Grotesk"/>
                <a:sym typeface="Space Grotesk"/>
              </a:defRPr>
            </a:lvl5pPr>
            <a:lvl6pPr lvl="5">
              <a:spcBef>
                <a:spcPts val="0"/>
              </a:spcBef>
              <a:spcAft>
                <a:spcPts val="0"/>
              </a:spcAft>
              <a:buSzPts val="2400"/>
              <a:buFont typeface="Space Grotesk"/>
              <a:buNone/>
              <a:defRPr b="1">
                <a:latin typeface="Space Grotesk"/>
                <a:ea typeface="Space Grotesk"/>
                <a:cs typeface="Space Grotesk"/>
                <a:sym typeface="Space Grotesk"/>
              </a:defRPr>
            </a:lvl6pPr>
            <a:lvl7pPr lvl="6">
              <a:spcBef>
                <a:spcPts val="0"/>
              </a:spcBef>
              <a:spcAft>
                <a:spcPts val="0"/>
              </a:spcAft>
              <a:buSzPts val="2400"/>
              <a:buFont typeface="Space Grotesk"/>
              <a:buNone/>
              <a:defRPr b="1">
                <a:latin typeface="Space Grotesk"/>
                <a:ea typeface="Space Grotesk"/>
                <a:cs typeface="Space Grotesk"/>
                <a:sym typeface="Space Grotesk"/>
              </a:defRPr>
            </a:lvl7pPr>
            <a:lvl8pPr lvl="7">
              <a:spcBef>
                <a:spcPts val="0"/>
              </a:spcBef>
              <a:spcAft>
                <a:spcPts val="0"/>
              </a:spcAft>
              <a:buSzPts val="2400"/>
              <a:buFont typeface="Space Grotesk"/>
              <a:buNone/>
              <a:defRPr b="1">
                <a:latin typeface="Space Grotesk"/>
                <a:ea typeface="Space Grotesk"/>
                <a:cs typeface="Space Grotesk"/>
                <a:sym typeface="Space Grotesk"/>
              </a:defRPr>
            </a:lvl8pPr>
            <a:lvl9pPr lvl="8">
              <a:spcBef>
                <a:spcPts val="0"/>
              </a:spcBef>
              <a:spcAft>
                <a:spcPts val="0"/>
              </a:spcAft>
              <a:buSzPts val="2400"/>
              <a:buFont typeface="Space Grotesk"/>
              <a:buNone/>
              <a:defRPr b="1">
                <a:latin typeface="Space Grotesk"/>
                <a:ea typeface="Space Grotesk"/>
                <a:cs typeface="Space Grotesk"/>
                <a:sym typeface="Space Grotesk"/>
              </a:defRPr>
            </a:lvl9pPr>
          </a:lstStyle>
          <a:p/>
        </p:txBody>
      </p:sp>
      <p:sp>
        <p:nvSpPr>
          <p:cNvPr id="300" name="Google Shape;300;p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Summaries">
  <p:cSld name="CUSTOM">
    <p:bg>
      <p:bgPr>
        <a:solidFill>
          <a:schemeClr val="lt1"/>
        </a:solidFill>
      </p:bgPr>
    </p:bg>
    <p:spTree>
      <p:nvGrpSpPr>
        <p:cNvPr id="301" name="Shape 301"/>
        <p:cNvGrpSpPr/>
        <p:nvPr/>
      </p:nvGrpSpPr>
      <p:grpSpPr>
        <a:xfrm>
          <a:off x="0" y="0"/>
          <a:ext cx="0" cy="0"/>
          <a:chOff x="0" y="0"/>
          <a:chExt cx="0" cy="0"/>
        </a:xfrm>
      </p:grpSpPr>
      <p:graphicFrame>
        <p:nvGraphicFramePr>
          <p:cNvPr id="302" name="Google Shape;302;p34"/>
          <p:cNvGraphicFramePr/>
          <p:nvPr/>
        </p:nvGraphicFramePr>
        <p:xfrm>
          <a:off x="226300" y="3067900"/>
          <a:ext cx="3000000" cy="3000000"/>
        </p:xfrm>
        <a:graphic>
          <a:graphicData uri="http://schemas.openxmlformats.org/drawingml/2006/table">
            <a:tbl>
              <a:tblPr>
                <a:noFill/>
                <a:tableStyleId>{F9ED4AE7-7D91-45CA-A9AE-4D8C75CFBF10}</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03" name="Google Shape;303;p34"/>
          <p:cNvGraphicFramePr/>
          <p:nvPr/>
        </p:nvGraphicFramePr>
        <p:xfrm>
          <a:off x="226300" y="3744175"/>
          <a:ext cx="3000000" cy="3000000"/>
        </p:xfrm>
        <a:graphic>
          <a:graphicData uri="http://schemas.openxmlformats.org/drawingml/2006/table">
            <a:tbl>
              <a:tblPr>
                <a:noFill/>
                <a:tableStyleId>{F9ED4AE7-7D91-45CA-A9AE-4D8C75CFBF10}</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04" name="Google Shape;304;p34"/>
          <p:cNvGraphicFramePr/>
          <p:nvPr/>
        </p:nvGraphicFramePr>
        <p:xfrm>
          <a:off x="226300" y="4420450"/>
          <a:ext cx="3000000" cy="3000000"/>
        </p:xfrm>
        <a:graphic>
          <a:graphicData uri="http://schemas.openxmlformats.org/drawingml/2006/table">
            <a:tbl>
              <a:tblPr>
                <a:noFill/>
                <a:tableStyleId>{F9ED4AE7-7D91-45CA-A9AE-4D8C75CFBF10}</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05" name="Google Shape;305;p34"/>
          <p:cNvGraphicFramePr/>
          <p:nvPr/>
        </p:nvGraphicFramePr>
        <p:xfrm>
          <a:off x="226313" y="2391625"/>
          <a:ext cx="3000000" cy="3000000"/>
        </p:xfrm>
        <a:graphic>
          <a:graphicData uri="http://schemas.openxmlformats.org/drawingml/2006/table">
            <a:tbl>
              <a:tblPr>
                <a:noFill/>
                <a:tableStyleId>{F9ED4AE7-7D91-45CA-A9AE-4D8C75CFBF10}</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06" name="Google Shape;306;p34"/>
          <p:cNvGraphicFramePr/>
          <p:nvPr/>
        </p:nvGraphicFramePr>
        <p:xfrm>
          <a:off x="226288" y="1715350"/>
          <a:ext cx="3000000" cy="3000000"/>
        </p:xfrm>
        <a:graphic>
          <a:graphicData uri="http://schemas.openxmlformats.org/drawingml/2006/table">
            <a:tbl>
              <a:tblPr>
                <a:noFill/>
                <a:tableStyleId>{F9ED4AE7-7D91-45CA-A9AE-4D8C75CFBF10}</a:tableStyleId>
              </a:tblPr>
              <a:tblGrid>
                <a:gridCol w="8691375"/>
              </a:tblGrid>
              <a:tr h="499300">
                <a:tc>
                  <a:txBody>
                    <a:bodyPr/>
                    <a:lstStyle/>
                    <a:p>
                      <a:pPr indent="0" lvl="0" marL="0" rtl="0" algn="l">
                        <a:spcBef>
                          <a:spcPts val="0"/>
                        </a:spcBef>
                        <a:spcAft>
                          <a:spcPts val="0"/>
                        </a:spcAft>
                        <a:buNone/>
                      </a:pPr>
                      <a:r>
                        <a:t/>
                      </a:r>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alpha val="0"/>
                        </a:schemeClr>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07" name="Google Shape;307;p34"/>
          <p:cNvSpPr txBox="1"/>
          <p:nvPr>
            <p:ph idx="1" type="subTitle"/>
          </p:nvPr>
        </p:nvSpPr>
        <p:spPr>
          <a:xfrm>
            <a:off x="228600" y="171535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308" name="Google Shape;308;p34"/>
          <p:cNvSpPr txBox="1"/>
          <p:nvPr>
            <p:ph type="title"/>
          </p:nvPr>
        </p:nvSpPr>
        <p:spPr>
          <a:xfrm>
            <a:off x="3921508" y="171535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309" name="Google Shape;309;p34"/>
          <p:cNvSpPr txBox="1"/>
          <p:nvPr>
            <p:ph idx="2" type="subTitle"/>
          </p:nvPr>
        </p:nvSpPr>
        <p:spPr>
          <a:xfrm>
            <a:off x="227388" y="2391625"/>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310" name="Google Shape;310;p34"/>
          <p:cNvSpPr txBox="1"/>
          <p:nvPr>
            <p:ph idx="3" type="title"/>
          </p:nvPr>
        </p:nvSpPr>
        <p:spPr>
          <a:xfrm>
            <a:off x="3920125" y="2391625"/>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311" name="Google Shape;311;p34"/>
          <p:cNvSpPr txBox="1"/>
          <p:nvPr>
            <p:ph idx="4" type="subTitle"/>
          </p:nvPr>
        </p:nvSpPr>
        <p:spPr>
          <a:xfrm>
            <a:off x="227388" y="306790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312" name="Google Shape;312;p34"/>
          <p:cNvSpPr txBox="1"/>
          <p:nvPr>
            <p:ph idx="5" type="title"/>
          </p:nvPr>
        </p:nvSpPr>
        <p:spPr>
          <a:xfrm>
            <a:off x="3920125" y="306790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313" name="Google Shape;313;p34"/>
          <p:cNvSpPr txBox="1"/>
          <p:nvPr>
            <p:ph idx="6" type="subTitle"/>
          </p:nvPr>
        </p:nvSpPr>
        <p:spPr>
          <a:xfrm>
            <a:off x="227388" y="3744225"/>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314" name="Google Shape;314;p34"/>
          <p:cNvSpPr txBox="1"/>
          <p:nvPr>
            <p:ph idx="7" type="title"/>
          </p:nvPr>
        </p:nvSpPr>
        <p:spPr>
          <a:xfrm>
            <a:off x="3920125" y="3744225"/>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315" name="Google Shape;315;p34"/>
          <p:cNvSpPr txBox="1"/>
          <p:nvPr>
            <p:ph idx="8" type="subTitle"/>
          </p:nvPr>
        </p:nvSpPr>
        <p:spPr>
          <a:xfrm>
            <a:off x="227413" y="4420450"/>
            <a:ext cx="1782300" cy="499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Clr>
                <a:schemeClr val="dk1"/>
              </a:buClr>
              <a:buSzPts val="1800"/>
              <a:buFont typeface="Crimson Pro Medium"/>
              <a:buNone/>
              <a:defRPr sz="1800">
                <a:latin typeface="Crimson Pro Medium"/>
                <a:ea typeface="Crimson Pro Medium"/>
                <a:cs typeface="Crimson Pro Medium"/>
                <a:sym typeface="Crimson Pro Medium"/>
              </a:defRPr>
            </a:lvl9pPr>
          </a:lstStyle>
          <a:p/>
        </p:txBody>
      </p:sp>
      <p:sp>
        <p:nvSpPr>
          <p:cNvPr id="316" name="Google Shape;316;p34"/>
          <p:cNvSpPr txBox="1"/>
          <p:nvPr>
            <p:ph idx="9" type="title"/>
          </p:nvPr>
        </p:nvSpPr>
        <p:spPr>
          <a:xfrm>
            <a:off x="3920154" y="4420450"/>
            <a:ext cx="4996200" cy="499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1"/>
              </a:buClr>
              <a:buSzPts val="2400"/>
              <a:buNone/>
              <a:defRPr sz="2400"/>
            </a:lvl1pPr>
            <a:lvl2pPr lvl="1" algn="r">
              <a:spcBef>
                <a:spcPts val="0"/>
              </a:spcBef>
              <a:spcAft>
                <a:spcPts val="0"/>
              </a:spcAft>
              <a:buClr>
                <a:schemeClr val="dk1"/>
              </a:buClr>
              <a:buSzPts val="2400"/>
              <a:buNone/>
              <a:defRPr sz="2400"/>
            </a:lvl2pPr>
            <a:lvl3pPr lvl="2" algn="r">
              <a:spcBef>
                <a:spcPts val="0"/>
              </a:spcBef>
              <a:spcAft>
                <a:spcPts val="0"/>
              </a:spcAft>
              <a:buClr>
                <a:schemeClr val="dk1"/>
              </a:buClr>
              <a:buSzPts val="2400"/>
              <a:buNone/>
              <a:defRPr sz="2400"/>
            </a:lvl3pPr>
            <a:lvl4pPr lvl="3" algn="r">
              <a:spcBef>
                <a:spcPts val="0"/>
              </a:spcBef>
              <a:spcAft>
                <a:spcPts val="0"/>
              </a:spcAft>
              <a:buClr>
                <a:schemeClr val="dk1"/>
              </a:buClr>
              <a:buSzPts val="2400"/>
              <a:buNone/>
              <a:defRPr sz="2400"/>
            </a:lvl4pPr>
            <a:lvl5pPr lvl="4" algn="r">
              <a:spcBef>
                <a:spcPts val="0"/>
              </a:spcBef>
              <a:spcAft>
                <a:spcPts val="0"/>
              </a:spcAft>
              <a:buClr>
                <a:schemeClr val="dk1"/>
              </a:buClr>
              <a:buSzPts val="2400"/>
              <a:buNone/>
              <a:defRPr sz="2400"/>
            </a:lvl5pPr>
            <a:lvl6pPr lvl="5" algn="r">
              <a:spcBef>
                <a:spcPts val="0"/>
              </a:spcBef>
              <a:spcAft>
                <a:spcPts val="0"/>
              </a:spcAft>
              <a:buClr>
                <a:schemeClr val="dk1"/>
              </a:buClr>
              <a:buSzPts val="2400"/>
              <a:buNone/>
              <a:defRPr sz="2400"/>
            </a:lvl6pPr>
            <a:lvl7pPr lvl="6" algn="r">
              <a:spcBef>
                <a:spcPts val="0"/>
              </a:spcBef>
              <a:spcAft>
                <a:spcPts val="0"/>
              </a:spcAft>
              <a:buClr>
                <a:schemeClr val="dk1"/>
              </a:buClr>
              <a:buSzPts val="2400"/>
              <a:buNone/>
              <a:defRPr sz="2400"/>
            </a:lvl7pPr>
            <a:lvl8pPr lvl="7" algn="r">
              <a:spcBef>
                <a:spcPts val="0"/>
              </a:spcBef>
              <a:spcAft>
                <a:spcPts val="0"/>
              </a:spcAft>
              <a:buClr>
                <a:schemeClr val="dk1"/>
              </a:buClr>
              <a:buSzPts val="2400"/>
              <a:buNone/>
              <a:defRPr sz="2400"/>
            </a:lvl8pPr>
            <a:lvl9pPr lvl="8" algn="r">
              <a:spcBef>
                <a:spcPts val="0"/>
              </a:spcBef>
              <a:spcAft>
                <a:spcPts val="0"/>
              </a:spcAft>
              <a:buClr>
                <a:schemeClr val="dk1"/>
              </a:buClr>
              <a:buSzPts val="2400"/>
              <a:buNone/>
              <a:defRPr sz="2400"/>
            </a:lvl9pPr>
          </a:lstStyle>
          <a:p/>
        </p:txBody>
      </p:sp>
      <p:sp>
        <p:nvSpPr>
          <p:cNvPr id="317" name="Google Shape;317;p34"/>
          <p:cNvSpPr txBox="1"/>
          <p:nvPr>
            <p:ph idx="13"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18" name="Google Shape;318;p3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ing campaign">
  <p:cSld name="CUSTOM_1">
    <p:bg>
      <p:bgPr>
        <a:solidFill>
          <a:schemeClr val="dk1"/>
        </a:solidFill>
      </p:bgPr>
    </p:bg>
    <p:spTree>
      <p:nvGrpSpPr>
        <p:cNvPr id="319" name="Shape 319"/>
        <p:cNvGrpSpPr/>
        <p:nvPr/>
      </p:nvGrpSpPr>
      <p:grpSpPr>
        <a:xfrm>
          <a:off x="0" y="0"/>
          <a:ext cx="0" cy="0"/>
          <a:chOff x="0" y="0"/>
          <a:chExt cx="0" cy="0"/>
        </a:xfrm>
      </p:grpSpPr>
      <p:sp>
        <p:nvSpPr>
          <p:cNvPr id="320" name="Google Shape;320;p35"/>
          <p:cNvSpPr txBox="1"/>
          <p:nvPr>
            <p:ph type="title"/>
          </p:nvPr>
        </p:nvSpPr>
        <p:spPr>
          <a:xfrm>
            <a:off x="230900" y="457200"/>
            <a:ext cx="57129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321" name="Google Shape;321;p35"/>
          <p:cNvSpPr/>
          <p:nvPr/>
        </p:nvSpPr>
        <p:spPr>
          <a:xfrm>
            <a:off x="230900" y="2574574"/>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22" name="Google Shape;322;p35"/>
          <p:cNvSpPr/>
          <p:nvPr/>
        </p:nvSpPr>
        <p:spPr>
          <a:xfrm>
            <a:off x="229800" y="3174585"/>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23" name="Google Shape;323;p35"/>
          <p:cNvSpPr/>
          <p:nvPr/>
        </p:nvSpPr>
        <p:spPr>
          <a:xfrm>
            <a:off x="229800" y="3774596"/>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24" name="Google Shape;324;p35"/>
          <p:cNvSpPr/>
          <p:nvPr/>
        </p:nvSpPr>
        <p:spPr>
          <a:xfrm>
            <a:off x="229800" y="4374607"/>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25" name="Google Shape;325;p35"/>
          <p:cNvSpPr txBox="1"/>
          <p:nvPr>
            <p:ph idx="1" type="subTitle"/>
          </p:nvPr>
        </p:nvSpPr>
        <p:spPr>
          <a:xfrm>
            <a:off x="228600" y="2574574"/>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26" name="Google Shape;326;p35"/>
          <p:cNvSpPr txBox="1"/>
          <p:nvPr>
            <p:ph idx="2" type="subTitle"/>
          </p:nvPr>
        </p:nvSpPr>
        <p:spPr>
          <a:xfrm>
            <a:off x="228600" y="3174588"/>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27" name="Google Shape;327;p35"/>
          <p:cNvSpPr txBox="1"/>
          <p:nvPr>
            <p:ph idx="3" type="subTitle"/>
          </p:nvPr>
        </p:nvSpPr>
        <p:spPr>
          <a:xfrm>
            <a:off x="228600" y="3774593"/>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28" name="Google Shape;328;p35"/>
          <p:cNvSpPr txBox="1"/>
          <p:nvPr>
            <p:ph idx="4" type="subTitle"/>
          </p:nvPr>
        </p:nvSpPr>
        <p:spPr>
          <a:xfrm>
            <a:off x="228600" y="4374598"/>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29" name="Google Shape;329;p35"/>
          <p:cNvSpPr txBox="1"/>
          <p:nvPr>
            <p:ph idx="5" type="body"/>
          </p:nvPr>
        </p:nvSpPr>
        <p:spPr>
          <a:xfrm>
            <a:off x="4514725" y="2574680"/>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0" name="Google Shape;330;p35"/>
          <p:cNvSpPr txBox="1"/>
          <p:nvPr>
            <p:ph idx="6" type="body"/>
          </p:nvPr>
        </p:nvSpPr>
        <p:spPr>
          <a:xfrm>
            <a:off x="4514725" y="317464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1" name="Google Shape;331;p35"/>
          <p:cNvSpPr txBox="1"/>
          <p:nvPr>
            <p:ph idx="7" type="body"/>
          </p:nvPr>
        </p:nvSpPr>
        <p:spPr>
          <a:xfrm>
            <a:off x="4514725" y="377463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2" name="Google Shape;332;p35"/>
          <p:cNvSpPr txBox="1"/>
          <p:nvPr>
            <p:ph idx="8" type="body"/>
          </p:nvPr>
        </p:nvSpPr>
        <p:spPr>
          <a:xfrm>
            <a:off x="4514725" y="4374625"/>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3" name="Google Shape;333;p35"/>
          <p:cNvSpPr/>
          <p:nvPr/>
        </p:nvSpPr>
        <p:spPr>
          <a:xfrm>
            <a:off x="232050" y="1374499"/>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34" name="Google Shape;334;p35"/>
          <p:cNvSpPr/>
          <p:nvPr/>
        </p:nvSpPr>
        <p:spPr>
          <a:xfrm>
            <a:off x="230950" y="1974510"/>
            <a:ext cx="8684400" cy="54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ace Grotesk"/>
              <a:ea typeface="Space Grotesk"/>
              <a:cs typeface="Space Grotesk"/>
              <a:sym typeface="Space Grotesk"/>
            </a:endParaRPr>
          </a:p>
        </p:txBody>
      </p:sp>
      <p:sp>
        <p:nvSpPr>
          <p:cNvPr id="335" name="Google Shape;335;p35"/>
          <p:cNvSpPr txBox="1"/>
          <p:nvPr>
            <p:ph idx="9" type="subTitle"/>
          </p:nvPr>
        </p:nvSpPr>
        <p:spPr>
          <a:xfrm>
            <a:off x="229750" y="1374499"/>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36" name="Google Shape;336;p35"/>
          <p:cNvSpPr txBox="1"/>
          <p:nvPr>
            <p:ph idx="13" type="subTitle"/>
          </p:nvPr>
        </p:nvSpPr>
        <p:spPr>
          <a:xfrm>
            <a:off x="229750" y="1974513"/>
            <a:ext cx="1782300" cy="545400"/>
          </a:xfrm>
          <a:prstGeom prst="rect">
            <a:avLst/>
          </a:prstGeom>
        </p:spPr>
        <p:txBody>
          <a:bodyPr anchorCtr="0" anchor="ctr" bIns="91425" lIns="91425" spcFirstLastPara="1" rIns="91425" wrap="square" tIns="91425">
            <a:noAutofit/>
          </a:bodyPr>
          <a:lstStyle>
            <a:lvl1pPr lvl="0">
              <a:spcBef>
                <a:spcPts val="0"/>
              </a:spcBef>
              <a:spcAft>
                <a:spcPts val="0"/>
              </a:spcAft>
              <a:buSzPts val="1800"/>
              <a:buFont typeface="Crimson Pro Medium"/>
              <a:buNone/>
              <a:defRPr sz="1800">
                <a:latin typeface="Crimson Pro Medium"/>
                <a:ea typeface="Crimson Pro Medium"/>
                <a:cs typeface="Crimson Pro Medium"/>
                <a:sym typeface="Crimson Pro Medium"/>
              </a:defRPr>
            </a:lvl1pPr>
            <a:lvl2pPr lvl="1">
              <a:spcBef>
                <a:spcPts val="0"/>
              </a:spcBef>
              <a:spcAft>
                <a:spcPts val="0"/>
              </a:spcAft>
              <a:buSzPts val="1800"/>
              <a:buFont typeface="Crimson Pro Medium"/>
              <a:buNone/>
              <a:defRPr sz="1800">
                <a:latin typeface="Crimson Pro Medium"/>
                <a:ea typeface="Crimson Pro Medium"/>
                <a:cs typeface="Crimson Pro Medium"/>
                <a:sym typeface="Crimson Pro Medium"/>
              </a:defRPr>
            </a:lvl2pPr>
            <a:lvl3pPr lvl="2">
              <a:spcBef>
                <a:spcPts val="0"/>
              </a:spcBef>
              <a:spcAft>
                <a:spcPts val="0"/>
              </a:spcAft>
              <a:buSzPts val="1800"/>
              <a:buFont typeface="Crimson Pro Medium"/>
              <a:buNone/>
              <a:defRPr sz="1800">
                <a:latin typeface="Crimson Pro Medium"/>
                <a:ea typeface="Crimson Pro Medium"/>
                <a:cs typeface="Crimson Pro Medium"/>
                <a:sym typeface="Crimson Pro Medium"/>
              </a:defRPr>
            </a:lvl3pPr>
            <a:lvl4pPr lvl="3">
              <a:spcBef>
                <a:spcPts val="0"/>
              </a:spcBef>
              <a:spcAft>
                <a:spcPts val="0"/>
              </a:spcAft>
              <a:buSzPts val="1800"/>
              <a:buFont typeface="Crimson Pro Medium"/>
              <a:buNone/>
              <a:defRPr sz="1800">
                <a:latin typeface="Crimson Pro Medium"/>
                <a:ea typeface="Crimson Pro Medium"/>
                <a:cs typeface="Crimson Pro Medium"/>
                <a:sym typeface="Crimson Pro Medium"/>
              </a:defRPr>
            </a:lvl4pPr>
            <a:lvl5pPr lvl="4">
              <a:spcBef>
                <a:spcPts val="0"/>
              </a:spcBef>
              <a:spcAft>
                <a:spcPts val="0"/>
              </a:spcAft>
              <a:buSzPts val="1800"/>
              <a:buFont typeface="Crimson Pro Medium"/>
              <a:buNone/>
              <a:defRPr sz="1800">
                <a:latin typeface="Crimson Pro Medium"/>
                <a:ea typeface="Crimson Pro Medium"/>
                <a:cs typeface="Crimson Pro Medium"/>
                <a:sym typeface="Crimson Pro Medium"/>
              </a:defRPr>
            </a:lvl5pPr>
            <a:lvl6pPr lvl="5">
              <a:spcBef>
                <a:spcPts val="0"/>
              </a:spcBef>
              <a:spcAft>
                <a:spcPts val="0"/>
              </a:spcAft>
              <a:buSzPts val="1800"/>
              <a:buFont typeface="Crimson Pro Medium"/>
              <a:buNone/>
              <a:defRPr sz="1800">
                <a:latin typeface="Crimson Pro Medium"/>
                <a:ea typeface="Crimson Pro Medium"/>
                <a:cs typeface="Crimson Pro Medium"/>
                <a:sym typeface="Crimson Pro Medium"/>
              </a:defRPr>
            </a:lvl6pPr>
            <a:lvl7pPr lvl="6">
              <a:spcBef>
                <a:spcPts val="0"/>
              </a:spcBef>
              <a:spcAft>
                <a:spcPts val="0"/>
              </a:spcAft>
              <a:buSzPts val="1800"/>
              <a:buFont typeface="Crimson Pro Medium"/>
              <a:buNone/>
              <a:defRPr sz="1800">
                <a:latin typeface="Crimson Pro Medium"/>
                <a:ea typeface="Crimson Pro Medium"/>
                <a:cs typeface="Crimson Pro Medium"/>
                <a:sym typeface="Crimson Pro Medium"/>
              </a:defRPr>
            </a:lvl7pPr>
            <a:lvl8pPr lvl="7">
              <a:spcBef>
                <a:spcPts val="0"/>
              </a:spcBef>
              <a:spcAft>
                <a:spcPts val="0"/>
              </a:spcAft>
              <a:buSzPts val="1800"/>
              <a:buFont typeface="Crimson Pro Medium"/>
              <a:buNone/>
              <a:defRPr sz="1800">
                <a:latin typeface="Crimson Pro Medium"/>
                <a:ea typeface="Crimson Pro Medium"/>
                <a:cs typeface="Crimson Pro Medium"/>
                <a:sym typeface="Crimson Pro Medium"/>
              </a:defRPr>
            </a:lvl8pPr>
            <a:lvl9pPr lvl="8">
              <a:spcBef>
                <a:spcPts val="0"/>
              </a:spcBef>
              <a:spcAft>
                <a:spcPts val="0"/>
              </a:spcAft>
              <a:buSzPts val="1800"/>
              <a:buFont typeface="Crimson Pro Medium"/>
              <a:buNone/>
              <a:defRPr sz="1800">
                <a:latin typeface="Crimson Pro Medium"/>
                <a:ea typeface="Crimson Pro Medium"/>
                <a:cs typeface="Crimson Pro Medium"/>
                <a:sym typeface="Crimson Pro Medium"/>
              </a:defRPr>
            </a:lvl9pPr>
          </a:lstStyle>
          <a:p/>
        </p:txBody>
      </p:sp>
      <p:sp>
        <p:nvSpPr>
          <p:cNvPr id="337" name="Google Shape;337;p35"/>
          <p:cNvSpPr txBox="1"/>
          <p:nvPr>
            <p:ph idx="14" type="body"/>
          </p:nvPr>
        </p:nvSpPr>
        <p:spPr>
          <a:xfrm>
            <a:off x="4515742" y="1374600"/>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8" name="Google Shape;338;p35"/>
          <p:cNvSpPr txBox="1"/>
          <p:nvPr>
            <p:ph idx="15" type="body"/>
          </p:nvPr>
        </p:nvSpPr>
        <p:spPr>
          <a:xfrm>
            <a:off x="4515742" y="1974564"/>
            <a:ext cx="4399800" cy="545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9" name="Google Shape;339;p3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 Charts">
  <p:cSld name="CUSTOM_14">
    <p:bg>
      <p:bgPr>
        <a:solidFill>
          <a:schemeClr val="dk1"/>
        </a:solidFill>
      </p:bgPr>
    </p:bg>
    <p:spTree>
      <p:nvGrpSpPr>
        <p:cNvPr id="340" name="Shape 340"/>
        <p:cNvGrpSpPr/>
        <p:nvPr/>
      </p:nvGrpSpPr>
      <p:grpSpPr>
        <a:xfrm>
          <a:off x="0" y="0"/>
          <a:ext cx="0" cy="0"/>
          <a:chOff x="0" y="0"/>
          <a:chExt cx="0" cy="0"/>
        </a:xfrm>
      </p:grpSpPr>
      <p:sp>
        <p:nvSpPr>
          <p:cNvPr id="341" name="Google Shape;341;p36"/>
          <p:cNvSpPr txBox="1"/>
          <p:nvPr>
            <p:ph type="title"/>
          </p:nvPr>
        </p:nvSpPr>
        <p:spPr>
          <a:xfrm>
            <a:off x="230900" y="457200"/>
            <a:ext cx="57129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342" name="Google Shape;342;p3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l">
              <a:spcBef>
                <a:spcPts val="0"/>
              </a:spcBef>
              <a:spcAft>
                <a:spcPts val="0"/>
              </a:spcAft>
              <a:buNone/>
            </a:pPr>
            <a:fld id="{00000000-1234-1234-1234-123412341234}" type="slidenum">
              <a:rPr lang="en"/>
              <a:t>‹#›</a:t>
            </a:fld>
            <a:endParaRPr/>
          </a:p>
        </p:txBody>
      </p:sp>
      <p:grpSp>
        <p:nvGrpSpPr>
          <p:cNvPr id="343" name="Google Shape;343;p36"/>
          <p:cNvGrpSpPr/>
          <p:nvPr/>
        </p:nvGrpSpPr>
        <p:grpSpPr>
          <a:xfrm>
            <a:off x="228600" y="223475"/>
            <a:ext cx="1214500" cy="170400"/>
            <a:chOff x="304025" y="203375"/>
            <a:chExt cx="1214500" cy="170400"/>
          </a:xfrm>
        </p:grpSpPr>
        <p:sp>
          <p:nvSpPr>
            <p:cNvPr id="344" name="Google Shape;344;p36"/>
            <p:cNvSpPr txBox="1"/>
            <p:nvPr/>
          </p:nvSpPr>
          <p:spPr>
            <a:xfrm>
              <a:off x="304025" y="203650"/>
              <a:ext cx="578700" cy="16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lt1"/>
                  </a:solidFill>
                </a:rPr>
                <a:t>Section</a:t>
              </a:r>
              <a:endParaRPr sz="800">
                <a:solidFill>
                  <a:schemeClr val="lt1"/>
                </a:solidFill>
              </a:endParaRPr>
            </a:p>
          </p:txBody>
        </p:sp>
        <p:sp>
          <p:nvSpPr>
            <p:cNvPr id="345" name="Google Shape;345;p36"/>
            <p:cNvSpPr txBox="1"/>
            <p:nvPr/>
          </p:nvSpPr>
          <p:spPr>
            <a:xfrm>
              <a:off x="1194225" y="203650"/>
              <a:ext cx="324300" cy="169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chemeClr val="lt1"/>
                  </a:solidFill>
                </a:rPr>
                <a:t>12</a:t>
              </a:r>
              <a:endParaRPr sz="800">
                <a:solidFill>
                  <a:schemeClr val="lt1"/>
                </a:solidFill>
              </a:endParaRPr>
            </a:p>
          </p:txBody>
        </p:sp>
        <p:cxnSp>
          <p:nvCxnSpPr>
            <p:cNvPr id="346" name="Google Shape;346;p36"/>
            <p:cNvCxnSpPr/>
            <p:nvPr/>
          </p:nvCxnSpPr>
          <p:spPr>
            <a:xfrm>
              <a:off x="1181225" y="203375"/>
              <a:ext cx="600" cy="170400"/>
            </a:xfrm>
            <a:prstGeom prst="straightConnector1">
              <a:avLst/>
            </a:prstGeom>
            <a:noFill/>
            <a:ln cap="flat" cmpd="sng" w="9525">
              <a:solidFill>
                <a:schemeClr val="lt1"/>
              </a:solidFill>
              <a:prstDash val="solid"/>
              <a:round/>
              <a:headEnd len="med" w="med" type="none"/>
              <a:tailEnd len="med" w="med" type="none"/>
            </a:ln>
          </p:spPr>
        </p:cxnSp>
      </p:grpSp>
      <p:sp>
        <p:nvSpPr>
          <p:cNvPr id="347" name="Google Shape;347;p36"/>
          <p:cNvSpPr/>
          <p:nvPr/>
        </p:nvSpPr>
        <p:spPr>
          <a:xfrm>
            <a:off x="228600" y="2237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cxnSp>
        <p:nvCxnSpPr>
          <p:cNvPr id="348" name="Google Shape;348;p36"/>
          <p:cNvCxnSpPr/>
          <p:nvPr/>
        </p:nvCxnSpPr>
        <p:spPr>
          <a:xfrm>
            <a:off x="1105800" y="223475"/>
            <a:ext cx="600" cy="170400"/>
          </a:xfrm>
          <a:prstGeom prst="straightConnector1">
            <a:avLst/>
          </a:prstGeom>
          <a:noFill/>
          <a:ln cap="flat" cmpd="sng" w="9525">
            <a:solidFill>
              <a:schemeClr val="dk1"/>
            </a:solidFill>
            <a:prstDash val="solid"/>
            <a:round/>
            <a:headEnd len="med" w="med" type="none"/>
            <a:tailEnd len="med" w="med" type="none"/>
          </a:ln>
        </p:spPr>
      </p:cxnSp>
      <p:sp>
        <p:nvSpPr>
          <p:cNvPr id="349" name="Google Shape;349;p36"/>
          <p:cNvSpPr txBox="1"/>
          <p:nvPr>
            <p:ph idx="1" type="subTitle"/>
          </p:nvPr>
        </p:nvSpPr>
        <p:spPr>
          <a:xfrm>
            <a:off x="228600" y="223475"/>
            <a:ext cx="877200" cy="170400"/>
          </a:xfrm>
          <a:prstGeom prst="rect">
            <a:avLst/>
          </a:prstGeom>
        </p:spPr>
        <p:txBody>
          <a:bodyPr anchorCtr="0" anchor="ctr" bIns="91425" lIns="91425" spcFirstLastPara="1" rIns="91425" wrap="square" tIns="91425">
            <a:noAutofit/>
          </a:bodyPr>
          <a:lstStyle>
            <a:lvl1pPr lvl="0">
              <a:spcBef>
                <a:spcPts val="0"/>
              </a:spcBef>
              <a:spcAft>
                <a:spcPts val="0"/>
              </a:spcAft>
              <a:buSzPts val="800"/>
              <a:buFont typeface="Space Grotesk"/>
              <a:buNone/>
              <a:defRPr sz="800">
                <a:latin typeface="Space Grotesk"/>
                <a:ea typeface="Space Grotesk"/>
                <a:cs typeface="Space Grotesk"/>
                <a:sym typeface="Space Grotesk"/>
              </a:defRPr>
            </a:lvl1pPr>
            <a:lvl2pPr lvl="1">
              <a:spcBef>
                <a:spcPts val="0"/>
              </a:spcBef>
              <a:spcAft>
                <a:spcPts val="0"/>
              </a:spcAft>
              <a:buSzPts val="800"/>
              <a:buFont typeface="Space Grotesk"/>
              <a:buNone/>
              <a:defRPr sz="800">
                <a:latin typeface="Space Grotesk"/>
                <a:ea typeface="Space Grotesk"/>
                <a:cs typeface="Space Grotesk"/>
                <a:sym typeface="Space Grotesk"/>
              </a:defRPr>
            </a:lvl2pPr>
            <a:lvl3pPr lvl="2">
              <a:spcBef>
                <a:spcPts val="0"/>
              </a:spcBef>
              <a:spcAft>
                <a:spcPts val="0"/>
              </a:spcAft>
              <a:buSzPts val="800"/>
              <a:buFont typeface="Space Grotesk"/>
              <a:buNone/>
              <a:defRPr sz="800">
                <a:latin typeface="Space Grotesk"/>
                <a:ea typeface="Space Grotesk"/>
                <a:cs typeface="Space Grotesk"/>
                <a:sym typeface="Space Grotesk"/>
              </a:defRPr>
            </a:lvl3pPr>
            <a:lvl4pPr lvl="3">
              <a:spcBef>
                <a:spcPts val="0"/>
              </a:spcBef>
              <a:spcAft>
                <a:spcPts val="0"/>
              </a:spcAft>
              <a:buSzPts val="800"/>
              <a:buFont typeface="Space Grotesk"/>
              <a:buNone/>
              <a:defRPr sz="800">
                <a:latin typeface="Space Grotesk"/>
                <a:ea typeface="Space Grotesk"/>
                <a:cs typeface="Space Grotesk"/>
                <a:sym typeface="Space Grotesk"/>
              </a:defRPr>
            </a:lvl4pPr>
            <a:lvl5pPr lvl="4">
              <a:spcBef>
                <a:spcPts val="0"/>
              </a:spcBef>
              <a:spcAft>
                <a:spcPts val="0"/>
              </a:spcAft>
              <a:buSzPts val="800"/>
              <a:buFont typeface="Space Grotesk"/>
              <a:buNone/>
              <a:defRPr sz="800">
                <a:latin typeface="Space Grotesk"/>
                <a:ea typeface="Space Grotesk"/>
                <a:cs typeface="Space Grotesk"/>
                <a:sym typeface="Space Grotesk"/>
              </a:defRPr>
            </a:lvl5pPr>
            <a:lvl6pPr lvl="5">
              <a:spcBef>
                <a:spcPts val="0"/>
              </a:spcBef>
              <a:spcAft>
                <a:spcPts val="0"/>
              </a:spcAft>
              <a:buSzPts val="800"/>
              <a:buFont typeface="Space Grotesk"/>
              <a:buNone/>
              <a:defRPr sz="800">
                <a:latin typeface="Space Grotesk"/>
                <a:ea typeface="Space Grotesk"/>
                <a:cs typeface="Space Grotesk"/>
                <a:sym typeface="Space Grotesk"/>
              </a:defRPr>
            </a:lvl6pPr>
            <a:lvl7pPr lvl="6">
              <a:spcBef>
                <a:spcPts val="0"/>
              </a:spcBef>
              <a:spcAft>
                <a:spcPts val="0"/>
              </a:spcAft>
              <a:buSzPts val="800"/>
              <a:buFont typeface="Space Grotesk"/>
              <a:buNone/>
              <a:defRPr sz="800">
                <a:latin typeface="Space Grotesk"/>
                <a:ea typeface="Space Grotesk"/>
                <a:cs typeface="Space Grotesk"/>
                <a:sym typeface="Space Grotesk"/>
              </a:defRPr>
            </a:lvl7pPr>
            <a:lvl8pPr lvl="7">
              <a:spcBef>
                <a:spcPts val="0"/>
              </a:spcBef>
              <a:spcAft>
                <a:spcPts val="0"/>
              </a:spcAft>
              <a:buSzPts val="800"/>
              <a:buFont typeface="Space Grotesk"/>
              <a:buNone/>
              <a:defRPr sz="800">
                <a:latin typeface="Space Grotesk"/>
                <a:ea typeface="Space Grotesk"/>
                <a:cs typeface="Space Grotesk"/>
                <a:sym typeface="Space Grotesk"/>
              </a:defRPr>
            </a:lvl8pPr>
            <a:lvl9pPr lvl="8">
              <a:spcBef>
                <a:spcPts val="0"/>
              </a:spcBef>
              <a:spcAft>
                <a:spcPts val="0"/>
              </a:spcAft>
              <a:buSzPts val="800"/>
              <a:buFont typeface="Space Grotesk"/>
              <a:buNone/>
              <a:defRPr sz="800">
                <a:latin typeface="Space Grotesk"/>
                <a:ea typeface="Space Grotesk"/>
                <a:cs typeface="Space Grotesk"/>
                <a:sym typeface="Space Grotesk"/>
              </a:defRPr>
            </a:lvl9pPr>
          </a:lstStyle>
          <a:p/>
        </p:txBody>
      </p:sp>
      <p:sp>
        <p:nvSpPr>
          <p:cNvPr id="350" name="Google Shape;350;p36"/>
          <p:cNvSpPr txBox="1"/>
          <p:nvPr>
            <p:ph idx="2" type="sldNum"/>
          </p:nvPr>
        </p:nvSpPr>
        <p:spPr>
          <a:xfrm>
            <a:off x="1105700" y="223000"/>
            <a:ext cx="336600" cy="170400"/>
          </a:xfrm>
          <a:prstGeom prst="rect">
            <a:avLst/>
          </a:prstGeom>
          <a:noFill/>
          <a:ln>
            <a:noFill/>
          </a:ln>
        </p:spPr>
        <p:txBody>
          <a:bodyPr anchorCtr="0" anchor="ctr" bIns="91425" lIns="91425" spcFirstLastPara="1" rIns="91425" wrap="square" tIns="91425">
            <a:noAutofit/>
          </a:bodyPr>
          <a:lstStyle>
            <a:lvl1pPr lvl="0" rtl="0" algn="r">
              <a:buNone/>
              <a:defRPr sz="900">
                <a:solidFill>
                  <a:schemeClr val="dk1"/>
                </a:solidFill>
                <a:latin typeface="Space Grotesk"/>
                <a:ea typeface="Space Grotesk"/>
                <a:cs typeface="Space Grotesk"/>
                <a:sym typeface="Space Grotesk"/>
              </a:defRPr>
            </a:lvl1pPr>
            <a:lvl2pPr lvl="1" rtl="0" algn="r">
              <a:buNone/>
              <a:defRPr sz="900">
                <a:solidFill>
                  <a:schemeClr val="dk1"/>
                </a:solidFill>
                <a:latin typeface="Space Grotesk"/>
                <a:ea typeface="Space Grotesk"/>
                <a:cs typeface="Space Grotesk"/>
                <a:sym typeface="Space Grotesk"/>
              </a:defRPr>
            </a:lvl2pPr>
            <a:lvl3pPr lvl="2" rtl="0" algn="r">
              <a:buNone/>
              <a:defRPr sz="900">
                <a:solidFill>
                  <a:schemeClr val="dk1"/>
                </a:solidFill>
                <a:latin typeface="Space Grotesk"/>
                <a:ea typeface="Space Grotesk"/>
                <a:cs typeface="Space Grotesk"/>
                <a:sym typeface="Space Grotesk"/>
              </a:defRPr>
            </a:lvl3pPr>
            <a:lvl4pPr lvl="3" rtl="0" algn="r">
              <a:buNone/>
              <a:defRPr sz="900">
                <a:solidFill>
                  <a:schemeClr val="dk1"/>
                </a:solidFill>
                <a:latin typeface="Space Grotesk"/>
                <a:ea typeface="Space Grotesk"/>
                <a:cs typeface="Space Grotesk"/>
                <a:sym typeface="Space Grotesk"/>
              </a:defRPr>
            </a:lvl4pPr>
            <a:lvl5pPr lvl="4" rtl="0" algn="r">
              <a:buNone/>
              <a:defRPr sz="900">
                <a:solidFill>
                  <a:schemeClr val="dk1"/>
                </a:solidFill>
                <a:latin typeface="Space Grotesk"/>
                <a:ea typeface="Space Grotesk"/>
                <a:cs typeface="Space Grotesk"/>
                <a:sym typeface="Space Grotesk"/>
              </a:defRPr>
            </a:lvl5pPr>
            <a:lvl6pPr lvl="5" rtl="0" algn="r">
              <a:buNone/>
              <a:defRPr sz="900">
                <a:solidFill>
                  <a:schemeClr val="dk1"/>
                </a:solidFill>
                <a:latin typeface="Space Grotesk"/>
                <a:ea typeface="Space Grotesk"/>
                <a:cs typeface="Space Grotesk"/>
                <a:sym typeface="Space Grotesk"/>
              </a:defRPr>
            </a:lvl6pPr>
            <a:lvl7pPr lvl="6" rtl="0" algn="r">
              <a:buNone/>
              <a:defRPr sz="900">
                <a:solidFill>
                  <a:schemeClr val="dk1"/>
                </a:solidFill>
                <a:latin typeface="Space Grotesk"/>
                <a:ea typeface="Space Grotesk"/>
                <a:cs typeface="Space Grotesk"/>
                <a:sym typeface="Space Grotesk"/>
              </a:defRPr>
            </a:lvl7pPr>
            <a:lvl8pPr lvl="7" rtl="0" algn="r">
              <a:buNone/>
              <a:defRPr sz="900">
                <a:solidFill>
                  <a:schemeClr val="dk1"/>
                </a:solidFill>
                <a:latin typeface="Space Grotesk"/>
                <a:ea typeface="Space Grotesk"/>
                <a:cs typeface="Space Grotesk"/>
                <a:sym typeface="Space Grotesk"/>
              </a:defRPr>
            </a:lvl8pPr>
            <a:lvl9pPr lvl="8" rtl="0" algn="r">
              <a:buNone/>
              <a:defRPr sz="900">
                <a:solidFill>
                  <a:schemeClr val="dk1"/>
                </a:solidFill>
                <a:latin typeface="Space Grotesk"/>
                <a:ea typeface="Space Grotesk"/>
                <a:cs typeface="Space Grotesk"/>
                <a:sym typeface="Space Grotesk"/>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Updates">
  <p:cSld name="CUSTOM_2">
    <p:bg>
      <p:bgPr>
        <a:solidFill>
          <a:schemeClr val="lt1"/>
        </a:solidFill>
      </p:bgPr>
    </p:bg>
    <p:spTree>
      <p:nvGrpSpPr>
        <p:cNvPr id="351" name="Shape 351"/>
        <p:cNvGrpSpPr/>
        <p:nvPr/>
      </p:nvGrpSpPr>
      <p:grpSpPr>
        <a:xfrm>
          <a:off x="0" y="0"/>
          <a:ext cx="0" cy="0"/>
          <a:chOff x="0" y="0"/>
          <a:chExt cx="0" cy="0"/>
        </a:xfrm>
      </p:grpSpPr>
      <p:sp>
        <p:nvSpPr>
          <p:cNvPr id="352" name="Google Shape;352;p37"/>
          <p:cNvSpPr/>
          <p:nvPr/>
        </p:nvSpPr>
        <p:spPr>
          <a:xfrm>
            <a:off x="228601" y="2289551"/>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7"/>
          <p:cNvSpPr/>
          <p:nvPr/>
        </p:nvSpPr>
        <p:spPr>
          <a:xfrm>
            <a:off x="228601" y="3368687"/>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7"/>
          <p:cNvSpPr/>
          <p:nvPr/>
        </p:nvSpPr>
        <p:spPr>
          <a:xfrm>
            <a:off x="228601" y="4447824"/>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7"/>
          <p:cNvSpPr txBox="1"/>
          <p:nvPr>
            <p:ph idx="1" type="subTitle"/>
          </p:nvPr>
        </p:nvSpPr>
        <p:spPr>
          <a:xfrm>
            <a:off x="473450" y="22894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56" name="Google Shape;356;p37"/>
          <p:cNvSpPr txBox="1"/>
          <p:nvPr>
            <p:ph idx="2" type="body"/>
          </p:nvPr>
        </p:nvSpPr>
        <p:spPr>
          <a:xfrm>
            <a:off x="473450" y="25236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57" name="Google Shape;357;p37"/>
          <p:cNvSpPr txBox="1"/>
          <p:nvPr>
            <p:ph idx="3" type="subTitle"/>
          </p:nvPr>
        </p:nvSpPr>
        <p:spPr>
          <a:xfrm>
            <a:off x="473450" y="33686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58" name="Google Shape;358;p37"/>
          <p:cNvSpPr txBox="1"/>
          <p:nvPr>
            <p:ph idx="4" type="body"/>
          </p:nvPr>
        </p:nvSpPr>
        <p:spPr>
          <a:xfrm>
            <a:off x="473450" y="36028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59" name="Google Shape;359;p37"/>
          <p:cNvSpPr txBox="1"/>
          <p:nvPr>
            <p:ph idx="5" type="subTitle"/>
          </p:nvPr>
        </p:nvSpPr>
        <p:spPr>
          <a:xfrm>
            <a:off x="473450" y="44478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60" name="Google Shape;360;p37"/>
          <p:cNvSpPr txBox="1"/>
          <p:nvPr>
            <p:ph idx="6" type="body"/>
          </p:nvPr>
        </p:nvSpPr>
        <p:spPr>
          <a:xfrm>
            <a:off x="473450" y="46820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61" name="Google Shape;361;p37"/>
          <p:cNvSpPr/>
          <p:nvPr/>
        </p:nvSpPr>
        <p:spPr>
          <a:xfrm>
            <a:off x="4514726" y="2289626"/>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7"/>
          <p:cNvSpPr/>
          <p:nvPr/>
        </p:nvSpPr>
        <p:spPr>
          <a:xfrm>
            <a:off x="4514726" y="3368762"/>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7"/>
          <p:cNvSpPr/>
          <p:nvPr/>
        </p:nvSpPr>
        <p:spPr>
          <a:xfrm>
            <a:off x="4514726" y="4447899"/>
            <a:ext cx="161400" cy="170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7"/>
          <p:cNvSpPr txBox="1"/>
          <p:nvPr>
            <p:ph idx="7" type="subTitle"/>
          </p:nvPr>
        </p:nvSpPr>
        <p:spPr>
          <a:xfrm>
            <a:off x="4759575" y="22895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65" name="Google Shape;365;p37"/>
          <p:cNvSpPr txBox="1"/>
          <p:nvPr>
            <p:ph idx="8" type="body"/>
          </p:nvPr>
        </p:nvSpPr>
        <p:spPr>
          <a:xfrm>
            <a:off x="4759575" y="25237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66" name="Google Shape;366;p37"/>
          <p:cNvSpPr txBox="1"/>
          <p:nvPr>
            <p:ph idx="9" type="subTitle"/>
          </p:nvPr>
        </p:nvSpPr>
        <p:spPr>
          <a:xfrm>
            <a:off x="4759575" y="33687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67" name="Google Shape;367;p37"/>
          <p:cNvSpPr txBox="1"/>
          <p:nvPr>
            <p:ph idx="13" type="body"/>
          </p:nvPr>
        </p:nvSpPr>
        <p:spPr>
          <a:xfrm>
            <a:off x="4759575" y="36029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68" name="Google Shape;368;p37"/>
          <p:cNvSpPr txBox="1"/>
          <p:nvPr>
            <p:ph idx="14" type="subTitle"/>
          </p:nvPr>
        </p:nvSpPr>
        <p:spPr>
          <a:xfrm>
            <a:off x="4759575" y="44479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1600"/>
              <a:buNone/>
              <a:defRPr sz="1600"/>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69" name="Google Shape;369;p37"/>
          <p:cNvSpPr txBox="1"/>
          <p:nvPr>
            <p:ph idx="15" type="body"/>
          </p:nvPr>
        </p:nvSpPr>
        <p:spPr>
          <a:xfrm>
            <a:off x="4759575" y="46821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370" name="Google Shape;370;p37"/>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71" name="Google Shape;371;p3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ne Graph">
  <p:cSld name="CUSTOM_12">
    <p:bg>
      <p:bgPr>
        <a:solidFill>
          <a:schemeClr val="lt1"/>
        </a:solidFill>
      </p:bgPr>
    </p:bg>
    <p:spTree>
      <p:nvGrpSpPr>
        <p:cNvPr id="372" name="Shape 372"/>
        <p:cNvGrpSpPr/>
        <p:nvPr/>
      </p:nvGrpSpPr>
      <p:grpSpPr>
        <a:xfrm>
          <a:off x="0" y="0"/>
          <a:ext cx="0" cy="0"/>
          <a:chOff x="0" y="0"/>
          <a:chExt cx="0" cy="0"/>
        </a:xfrm>
      </p:grpSpPr>
      <p:sp>
        <p:nvSpPr>
          <p:cNvPr id="373" name="Google Shape;373;p38"/>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74" name="Google Shape;374;p3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 Key Takeaways">
  <p:cSld name="CUSTOM_12_1">
    <p:bg>
      <p:bgPr>
        <a:solidFill>
          <a:schemeClr val="lt1"/>
        </a:solidFill>
      </p:bgPr>
    </p:bg>
    <p:spTree>
      <p:nvGrpSpPr>
        <p:cNvPr id="375" name="Shape 375"/>
        <p:cNvGrpSpPr/>
        <p:nvPr/>
      </p:nvGrpSpPr>
      <p:grpSpPr>
        <a:xfrm>
          <a:off x="0" y="0"/>
          <a:ext cx="0" cy="0"/>
          <a:chOff x="0" y="0"/>
          <a:chExt cx="0" cy="0"/>
        </a:xfrm>
      </p:grpSpPr>
      <p:graphicFrame>
        <p:nvGraphicFramePr>
          <p:cNvPr id="376" name="Google Shape;376;p39"/>
          <p:cNvGraphicFramePr/>
          <p:nvPr/>
        </p:nvGraphicFramePr>
        <p:xfrm>
          <a:off x="228588" y="1424250"/>
          <a:ext cx="3000000" cy="3000000"/>
        </p:xfrm>
        <a:graphic>
          <a:graphicData uri="http://schemas.openxmlformats.org/drawingml/2006/table">
            <a:tbl>
              <a:tblPr>
                <a:noFill/>
                <a:tableStyleId>{F9ED4AE7-7D91-45CA-A9AE-4D8C75CFBF10}</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77" name="Google Shape;377;p39"/>
          <p:cNvGraphicFramePr/>
          <p:nvPr/>
        </p:nvGraphicFramePr>
        <p:xfrm>
          <a:off x="3216075" y="1424250"/>
          <a:ext cx="3000000" cy="3000000"/>
        </p:xfrm>
        <a:graphic>
          <a:graphicData uri="http://schemas.openxmlformats.org/drawingml/2006/table">
            <a:tbl>
              <a:tblPr>
                <a:noFill/>
                <a:tableStyleId>{F9ED4AE7-7D91-45CA-A9AE-4D8C75CFBF10}</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378" name="Google Shape;378;p39"/>
          <p:cNvGraphicFramePr/>
          <p:nvPr/>
        </p:nvGraphicFramePr>
        <p:xfrm>
          <a:off x="6203563" y="1424250"/>
          <a:ext cx="3000000" cy="3000000"/>
        </p:xfrm>
        <a:graphic>
          <a:graphicData uri="http://schemas.openxmlformats.org/drawingml/2006/table">
            <a:tbl>
              <a:tblPr>
                <a:noFill/>
                <a:tableStyleId>{F9ED4AE7-7D91-45CA-A9AE-4D8C75CFBF10}</a:tableStyleId>
              </a:tblPr>
              <a:tblGrid>
                <a:gridCol w="2711825"/>
              </a:tblGrid>
              <a:tr h="3817025">
                <a:tc>
                  <a:txBody>
                    <a:bodyPr/>
                    <a:lstStyle/>
                    <a:p>
                      <a:pPr indent="0" lvl="0" marL="0" rtl="0" algn="l">
                        <a:spcBef>
                          <a:spcPts val="0"/>
                        </a:spcBef>
                        <a:spcAft>
                          <a:spcPts val="0"/>
                        </a:spcAft>
                        <a:buNone/>
                      </a:pPr>
                      <a:r>
                        <a:t/>
                      </a:r>
                      <a:endParaRPr>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379" name="Google Shape;379;p39"/>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0" name="Google Shape;380;p39"/>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1" name="Google Shape;381;p39"/>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2" name="Google Shape;382;p39"/>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83" name="Google Shape;383;p39"/>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84" name="Google Shape;384;p39"/>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85" name="Google Shape;385;p39"/>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86" name="Google Shape;386;p39"/>
          <p:cNvSpPr txBox="1"/>
          <p:nvPr>
            <p:ph idx="7" type="title"/>
          </p:nvPr>
        </p:nvSpPr>
        <p:spPr>
          <a:xfrm>
            <a:off x="316303"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87" name="Google Shape;387;p39"/>
          <p:cNvSpPr txBox="1"/>
          <p:nvPr>
            <p:ph idx="8" type="title"/>
          </p:nvPr>
        </p:nvSpPr>
        <p:spPr>
          <a:xfrm>
            <a:off x="3320853"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88" name="Google Shape;388;p39"/>
          <p:cNvSpPr txBox="1"/>
          <p:nvPr>
            <p:ph idx="9" type="title"/>
          </p:nvPr>
        </p:nvSpPr>
        <p:spPr>
          <a:xfrm>
            <a:off x="6308328" y="1833564"/>
            <a:ext cx="2502300" cy="1358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389" name="Google Shape;389;p39"/>
          <p:cNvSpPr txBox="1"/>
          <p:nvPr>
            <p:ph idx="13" type="title"/>
          </p:nvPr>
        </p:nvSpPr>
        <p:spPr>
          <a:xfrm>
            <a:off x="5552275" y="457200"/>
            <a:ext cx="3368700" cy="5622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3600"/>
              <a:buNone/>
              <a:defRPr sz="3600"/>
            </a:lvl2pPr>
            <a:lvl3pPr lvl="2" algn="r">
              <a:spcBef>
                <a:spcPts val="0"/>
              </a:spcBef>
              <a:spcAft>
                <a:spcPts val="0"/>
              </a:spcAft>
              <a:buClr>
                <a:schemeClr val="dk1"/>
              </a:buClr>
              <a:buSzPts val="3600"/>
              <a:buNone/>
              <a:defRPr sz="3600"/>
            </a:lvl3pPr>
            <a:lvl4pPr lvl="3" algn="r">
              <a:spcBef>
                <a:spcPts val="0"/>
              </a:spcBef>
              <a:spcAft>
                <a:spcPts val="0"/>
              </a:spcAft>
              <a:buClr>
                <a:schemeClr val="dk1"/>
              </a:buClr>
              <a:buSzPts val="3600"/>
              <a:buNone/>
              <a:defRPr sz="3600"/>
            </a:lvl4pPr>
            <a:lvl5pPr lvl="4" algn="r">
              <a:spcBef>
                <a:spcPts val="0"/>
              </a:spcBef>
              <a:spcAft>
                <a:spcPts val="0"/>
              </a:spcAft>
              <a:buClr>
                <a:schemeClr val="dk1"/>
              </a:buClr>
              <a:buSzPts val="3600"/>
              <a:buNone/>
              <a:defRPr sz="3600"/>
            </a:lvl5pPr>
            <a:lvl6pPr lvl="5" algn="r">
              <a:spcBef>
                <a:spcPts val="0"/>
              </a:spcBef>
              <a:spcAft>
                <a:spcPts val="0"/>
              </a:spcAft>
              <a:buClr>
                <a:schemeClr val="dk1"/>
              </a:buClr>
              <a:buSzPts val="3600"/>
              <a:buNone/>
              <a:defRPr sz="3600"/>
            </a:lvl6pPr>
            <a:lvl7pPr lvl="6" algn="r">
              <a:spcBef>
                <a:spcPts val="0"/>
              </a:spcBef>
              <a:spcAft>
                <a:spcPts val="0"/>
              </a:spcAft>
              <a:buClr>
                <a:schemeClr val="dk1"/>
              </a:buClr>
              <a:buSzPts val="3600"/>
              <a:buNone/>
              <a:defRPr sz="3600"/>
            </a:lvl7pPr>
            <a:lvl8pPr lvl="7" algn="r">
              <a:spcBef>
                <a:spcPts val="0"/>
              </a:spcBef>
              <a:spcAft>
                <a:spcPts val="0"/>
              </a:spcAft>
              <a:buClr>
                <a:schemeClr val="dk1"/>
              </a:buClr>
              <a:buSzPts val="3600"/>
              <a:buNone/>
              <a:defRPr sz="3600"/>
            </a:lvl8pPr>
            <a:lvl9pPr lvl="8" algn="r">
              <a:spcBef>
                <a:spcPts val="0"/>
              </a:spcBef>
              <a:spcAft>
                <a:spcPts val="0"/>
              </a:spcAft>
              <a:buClr>
                <a:schemeClr val="dk1"/>
              </a:buClr>
              <a:buSzPts val="3600"/>
              <a:buNone/>
              <a:defRPr sz="3600"/>
            </a:lvl9pPr>
          </a:lstStyle>
          <a:p/>
        </p:txBody>
      </p:sp>
      <p:sp>
        <p:nvSpPr>
          <p:cNvPr id="390" name="Google Shape;390;p3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coming Events">
  <p:cSld name="CUSTOM_3">
    <p:bg>
      <p:bgPr>
        <a:solidFill>
          <a:schemeClr val="dk1"/>
        </a:solidFill>
      </p:bgPr>
    </p:bg>
    <p:spTree>
      <p:nvGrpSpPr>
        <p:cNvPr id="391" name="Shape 391"/>
        <p:cNvGrpSpPr/>
        <p:nvPr/>
      </p:nvGrpSpPr>
      <p:grpSpPr>
        <a:xfrm>
          <a:off x="0" y="0"/>
          <a:ext cx="0" cy="0"/>
          <a:chOff x="0" y="0"/>
          <a:chExt cx="0" cy="0"/>
        </a:xfrm>
      </p:grpSpPr>
      <p:sp>
        <p:nvSpPr>
          <p:cNvPr id="392" name="Google Shape;392;p40"/>
          <p:cNvSpPr txBox="1"/>
          <p:nvPr>
            <p:ph type="title"/>
          </p:nvPr>
        </p:nvSpPr>
        <p:spPr>
          <a:xfrm>
            <a:off x="230900" y="697875"/>
            <a:ext cx="4406400" cy="801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393" name="Google Shape;393;p40"/>
          <p:cNvSpPr txBox="1"/>
          <p:nvPr>
            <p:ph idx="1" type="subTitle"/>
          </p:nvPr>
        </p:nvSpPr>
        <p:spPr>
          <a:xfrm>
            <a:off x="5943750" y="97390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94" name="Google Shape;394;p40"/>
          <p:cNvSpPr txBox="1"/>
          <p:nvPr>
            <p:ph idx="2" type="body"/>
          </p:nvPr>
        </p:nvSpPr>
        <p:spPr>
          <a:xfrm>
            <a:off x="5943750" y="120805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95" name="Google Shape;395;p40"/>
          <p:cNvSpPr txBox="1"/>
          <p:nvPr>
            <p:ph idx="3" type="subTitle"/>
          </p:nvPr>
        </p:nvSpPr>
        <p:spPr>
          <a:xfrm>
            <a:off x="5943750" y="205302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96" name="Google Shape;396;p40"/>
          <p:cNvSpPr txBox="1"/>
          <p:nvPr>
            <p:ph idx="4" type="body"/>
          </p:nvPr>
        </p:nvSpPr>
        <p:spPr>
          <a:xfrm>
            <a:off x="5943750" y="228717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97" name="Google Shape;397;p40"/>
          <p:cNvSpPr txBox="1"/>
          <p:nvPr>
            <p:ph idx="5" type="subTitle"/>
          </p:nvPr>
        </p:nvSpPr>
        <p:spPr>
          <a:xfrm>
            <a:off x="5943750" y="3132150"/>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398" name="Google Shape;398;p40"/>
          <p:cNvSpPr txBox="1"/>
          <p:nvPr>
            <p:ph idx="6" type="body"/>
          </p:nvPr>
        </p:nvSpPr>
        <p:spPr>
          <a:xfrm>
            <a:off x="5943750" y="3366300"/>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399" name="Google Shape;399;p40"/>
          <p:cNvSpPr txBox="1"/>
          <p:nvPr>
            <p:ph idx="7" type="subTitle"/>
          </p:nvPr>
        </p:nvSpPr>
        <p:spPr>
          <a:xfrm>
            <a:off x="5943750" y="4211275"/>
            <a:ext cx="2996100" cy="1704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400" name="Google Shape;400;p40"/>
          <p:cNvSpPr txBox="1"/>
          <p:nvPr>
            <p:ph idx="8" type="body"/>
          </p:nvPr>
        </p:nvSpPr>
        <p:spPr>
          <a:xfrm>
            <a:off x="5943750" y="4445425"/>
            <a:ext cx="2819100" cy="1704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2"/>
              </a:buClr>
              <a:buSzPts val="1000"/>
              <a:buChar char="●"/>
              <a:defRPr sz="1000">
                <a:solidFill>
                  <a:schemeClr val="dk2"/>
                </a:solidFill>
              </a:defRPr>
            </a:lvl1pPr>
            <a:lvl2pPr indent="-292100" lvl="1" marL="914400">
              <a:spcBef>
                <a:spcPts val="0"/>
              </a:spcBef>
              <a:spcAft>
                <a:spcPts val="0"/>
              </a:spcAft>
              <a:buClr>
                <a:schemeClr val="dk2"/>
              </a:buClr>
              <a:buSzPts val="1000"/>
              <a:buChar char="○"/>
              <a:defRPr sz="1000">
                <a:solidFill>
                  <a:schemeClr val="dk2"/>
                </a:solidFill>
              </a:defRPr>
            </a:lvl2pPr>
            <a:lvl3pPr indent="-292100" lvl="2" marL="1371600">
              <a:spcBef>
                <a:spcPts val="0"/>
              </a:spcBef>
              <a:spcAft>
                <a:spcPts val="0"/>
              </a:spcAft>
              <a:buClr>
                <a:schemeClr val="dk2"/>
              </a:buClr>
              <a:buSzPts val="1000"/>
              <a:buChar char="■"/>
              <a:defRPr sz="1000">
                <a:solidFill>
                  <a:schemeClr val="dk2"/>
                </a:solidFill>
              </a:defRPr>
            </a:lvl3pPr>
            <a:lvl4pPr indent="-292100" lvl="3" marL="1828800">
              <a:spcBef>
                <a:spcPts val="0"/>
              </a:spcBef>
              <a:spcAft>
                <a:spcPts val="0"/>
              </a:spcAft>
              <a:buClr>
                <a:schemeClr val="dk2"/>
              </a:buClr>
              <a:buSzPts val="1000"/>
              <a:buChar char="●"/>
              <a:defRPr sz="1000">
                <a:solidFill>
                  <a:schemeClr val="dk2"/>
                </a:solidFill>
              </a:defRPr>
            </a:lvl4pPr>
            <a:lvl5pPr indent="-292100" lvl="4" marL="2286000">
              <a:spcBef>
                <a:spcPts val="0"/>
              </a:spcBef>
              <a:spcAft>
                <a:spcPts val="0"/>
              </a:spcAft>
              <a:buClr>
                <a:schemeClr val="dk2"/>
              </a:buClr>
              <a:buSzPts val="1000"/>
              <a:buChar char="○"/>
              <a:defRPr sz="1000">
                <a:solidFill>
                  <a:schemeClr val="dk2"/>
                </a:solidFill>
              </a:defRPr>
            </a:lvl5pPr>
            <a:lvl6pPr indent="-292100" lvl="5" marL="2743200">
              <a:spcBef>
                <a:spcPts val="0"/>
              </a:spcBef>
              <a:spcAft>
                <a:spcPts val="0"/>
              </a:spcAft>
              <a:buClr>
                <a:schemeClr val="dk2"/>
              </a:buClr>
              <a:buSzPts val="1000"/>
              <a:buChar char="■"/>
              <a:defRPr sz="1000">
                <a:solidFill>
                  <a:schemeClr val="dk2"/>
                </a:solidFill>
              </a:defRPr>
            </a:lvl6pPr>
            <a:lvl7pPr indent="-292100" lvl="6" marL="3200400">
              <a:spcBef>
                <a:spcPts val="0"/>
              </a:spcBef>
              <a:spcAft>
                <a:spcPts val="0"/>
              </a:spcAft>
              <a:buClr>
                <a:schemeClr val="dk2"/>
              </a:buClr>
              <a:buSzPts val="1000"/>
              <a:buChar char="●"/>
              <a:defRPr sz="1000">
                <a:solidFill>
                  <a:schemeClr val="dk2"/>
                </a:solidFill>
              </a:defRPr>
            </a:lvl7pPr>
            <a:lvl8pPr indent="-292100" lvl="7" marL="3657600">
              <a:spcBef>
                <a:spcPts val="0"/>
              </a:spcBef>
              <a:spcAft>
                <a:spcPts val="0"/>
              </a:spcAft>
              <a:buClr>
                <a:schemeClr val="dk2"/>
              </a:buClr>
              <a:buSzPts val="1000"/>
              <a:buChar char="○"/>
              <a:defRPr sz="1000">
                <a:solidFill>
                  <a:schemeClr val="dk2"/>
                </a:solidFill>
              </a:defRPr>
            </a:lvl8pPr>
            <a:lvl9pPr indent="-292100" lvl="8" marL="4114800">
              <a:spcBef>
                <a:spcPts val="0"/>
              </a:spcBef>
              <a:spcAft>
                <a:spcPts val="0"/>
              </a:spcAft>
              <a:buClr>
                <a:schemeClr val="dk2"/>
              </a:buClr>
              <a:buSzPts val="1000"/>
              <a:buChar char="■"/>
              <a:defRPr sz="1000">
                <a:solidFill>
                  <a:schemeClr val="dk2"/>
                </a:solidFill>
              </a:defRPr>
            </a:lvl9pPr>
          </a:lstStyle>
          <a:p/>
        </p:txBody>
      </p:sp>
      <p:sp>
        <p:nvSpPr>
          <p:cNvPr id="401" name="Google Shape;401;p40"/>
          <p:cNvSpPr txBox="1"/>
          <p:nvPr>
            <p:ph idx="9" type="subTitle"/>
          </p:nvPr>
        </p:nvSpPr>
        <p:spPr>
          <a:xfrm>
            <a:off x="227975" y="2744325"/>
            <a:ext cx="3572100" cy="387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None/>
              <a:defRPr>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402" name="Google Shape;402;p40"/>
          <p:cNvSpPr txBox="1"/>
          <p:nvPr>
            <p:ph idx="13" type="body"/>
          </p:nvPr>
        </p:nvSpPr>
        <p:spPr>
          <a:xfrm>
            <a:off x="227875" y="3458750"/>
            <a:ext cx="4287000" cy="1461300"/>
          </a:xfrm>
          <a:prstGeom prst="rect">
            <a:avLst/>
          </a:prstGeom>
        </p:spPr>
        <p:txBody>
          <a:bodyPr anchorCtr="0" anchor="b"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403" name="Google Shape;403;p4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CUSTOM_3_1">
    <p:bg>
      <p:bgPr>
        <a:solidFill>
          <a:schemeClr val="dk1"/>
        </a:solidFill>
      </p:bgPr>
    </p:bg>
    <p:spTree>
      <p:nvGrpSpPr>
        <p:cNvPr id="404" name="Shape 404"/>
        <p:cNvGrpSpPr/>
        <p:nvPr/>
      </p:nvGrpSpPr>
      <p:grpSpPr>
        <a:xfrm>
          <a:off x="0" y="0"/>
          <a:ext cx="0" cy="0"/>
          <a:chOff x="0" y="0"/>
          <a:chExt cx="0" cy="0"/>
        </a:xfrm>
      </p:grpSpPr>
      <p:sp>
        <p:nvSpPr>
          <p:cNvPr id="405" name="Google Shape;405;p41"/>
          <p:cNvSpPr txBox="1"/>
          <p:nvPr>
            <p:ph idx="1" type="subTitle"/>
          </p:nvPr>
        </p:nvSpPr>
        <p:spPr>
          <a:xfrm>
            <a:off x="85207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406" name="Google Shape;406;p41"/>
          <p:cNvSpPr txBox="1"/>
          <p:nvPr>
            <p:ph type="title"/>
          </p:nvPr>
        </p:nvSpPr>
        <p:spPr>
          <a:xfrm>
            <a:off x="230900" y="457200"/>
            <a:ext cx="71877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407" name="Google Shape;407;p41"/>
          <p:cNvSpPr txBox="1"/>
          <p:nvPr>
            <p:ph idx="2" type="subTitle"/>
          </p:nvPr>
        </p:nvSpPr>
        <p:spPr>
          <a:xfrm>
            <a:off x="304682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408" name="Google Shape;408;p41"/>
          <p:cNvSpPr txBox="1"/>
          <p:nvPr>
            <p:ph idx="3" type="subTitle"/>
          </p:nvPr>
        </p:nvSpPr>
        <p:spPr>
          <a:xfrm>
            <a:off x="5169875" y="2128039"/>
            <a:ext cx="2088900" cy="1704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1600"/>
              <a:buNone/>
              <a:defRPr sz="1600">
                <a:solidFill>
                  <a:schemeClr val="dk2"/>
                </a:solidFill>
              </a:defRPr>
            </a:lvl1pPr>
            <a:lvl2pPr lvl="1">
              <a:spcBef>
                <a:spcPts val="0"/>
              </a:spcBef>
              <a:spcAft>
                <a:spcPts val="0"/>
              </a:spcAft>
              <a:buClr>
                <a:schemeClr val="dk2"/>
              </a:buClr>
              <a:buSzPts val="2400"/>
              <a:buNone/>
              <a:defRPr>
                <a:solidFill>
                  <a:schemeClr val="dk2"/>
                </a:solidFill>
              </a:defRPr>
            </a:lvl2pPr>
            <a:lvl3pPr lvl="2">
              <a:spcBef>
                <a:spcPts val="0"/>
              </a:spcBef>
              <a:spcAft>
                <a:spcPts val="0"/>
              </a:spcAft>
              <a:buClr>
                <a:schemeClr val="dk2"/>
              </a:buClr>
              <a:buSzPts val="2400"/>
              <a:buNone/>
              <a:defRPr>
                <a:solidFill>
                  <a:schemeClr val="dk2"/>
                </a:solidFill>
              </a:defRPr>
            </a:lvl3pPr>
            <a:lvl4pPr lvl="3">
              <a:spcBef>
                <a:spcPts val="0"/>
              </a:spcBef>
              <a:spcAft>
                <a:spcPts val="0"/>
              </a:spcAft>
              <a:buClr>
                <a:schemeClr val="dk2"/>
              </a:buClr>
              <a:buSzPts val="2400"/>
              <a:buNone/>
              <a:defRPr>
                <a:solidFill>
                  <a:schemeClr val="dk2"/>
                </a:solidFill>
              </a:defRPr>
            </a:lvl4pPr>
            <a:lvl5pPr lvl="4">
              <a:spcBef>
                <a:spcPts val="0"/>
              </a:spcBef>
              <a:spcAft>
                <a:spcPts val="0"/>
              </a:spcAft>
              <a:buClr>
                <a:schemeClr val="dk2"/>
              </a:buClr>
              <a:buSzPts val="2400"/>
              <a:buNone/>
              <a:defRPr>
                <a:solidFill>
                  <a:schemeClr val="dk2"/>
                </a:solidFill>
              </a:defRPr>
            </a:lvl5pPr>
            <a:lvl6pPr lvl="5">
              <a:spcBef>
                <a:spcPts val="0"/>
              </a:spcBef>
              <a:spcAft>
                <a:spcPts val="0"/>
              </a:spcAft>
              <a:buClr>
                <a:schemeClr val="dk2"/>
              </a:buClr>
              <a:buSzPts val="2400"/>
              <a:buNone/>
              <a:defRPr>
                <a:solidFill>
                  <a:schemeClr val="dk2"/>
                </a:solidFill>
              </a:defRPr>
            </a:lvl6pPr>
            <a:lvl7pPr lvl="6">
              <a:spcBef>
                <a:spcPts val="0"/>
              </a:spcBef>
              <a:spcAft>
                <a:spcPts val="0"/>
              </a:spcAft>
              <a:buClr>
                <a:schemeClr val="dk2"/>
              </a:buClr>
              <a:buSzPts val="2400"/>
              <a:buNone/>
              <a:defRPr>
                <a:solidFill>
                  <a:schemeClr val="dk2"/>
                </a:solidFill>
              </a:defRPr>
            </a:lvl7pPr>
            <a:lvl8pPr lvl="7">
              <a:spcBef>
                <a:spcPts val="0"/>
              </a:spcBef>
              <a:spcAft>
                <a:spcPts val="0"/>
              </a:spcAft>
              <a:buClr>
                <a:schemeClr val="dk2"/>
              </a:buClr>
              <a:buSzPts val="2400"/>
              <a:buNone/>
              <a:defRPr>
                <a:solidFill>
                  <a:schemeClr val="dk2"/>
                </a:solidFill>
              </a:defRPr>
            </a:lvl8pPr>
            <a:lvl9pPr lvl="8">
              <a:spcBef>
                <a:spcPts val="0"/>
              </a:spcBef>
              <a:spcAft>
                <a:spcPts val="0"/>
              </a:spcAft>
              <a:buClr>
                <a:schemeClr val="dk2"/>
              </a:buClr>
              <a:buSzPts val="2400"/>
              <a:buNone/>
              <a:defRPr>
                <a:solidFill>
                  <a:schemeClr val="dk2"/>
                </a:solidFill>
              </a:defRPr>
            </a:lvl9pPr>
          </a:lstStyle>
          <a:p/>
        </p:txBody>
      </p:sp>
      <p:sp>
        <p:nvSpPr>
          <p:cNvPr id="409" name="Google Shape;409;p41"/>
          <p:cNvSpPr txBox="1"/>
          <p:nvPr>
            <p:ph idx="4" type="subTitle"/>
          </p:nvPr>
        </p:nvSpPr>
        <p:spPr>
          <a:xfrm>
            <a:off x="85207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0" name="Google Shape;410;p41"/>
          <p:cNvSpPr txBox="1"/>
          <p:nvPr>
            <p:ph idx="5" type="subTitle"/>
          </p:nvPr>
        </p:nvSpPr>
        <p:spPr>
          <a:xfrm>
            <a:off x="304682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1" name="Google Shape;411;p41"/>
          <p:cNvSpPr txBox="1"/>
          <p:nvPr>
            <p:ph idx="6" type="subTitle"/>
          </p:nvPr>
        </p:nvSpPr>
        <p:spPr>
          <a:xfrm>
            <a:off x="5169875" y="1819034"/>
            <a:ext cx="2088900" cy="1704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2" name="Google Shape;412;p41"/>
          <p:cNvSpPr txBox="1"/>
          <p:nvPr>
            <p:ph idx="7" type="subTitle"/>
          </p:nvPr>
        </p:nvSpPr>
        <p:spPr>
          <a:xfrm>
            <a:off x="196142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3" name="Google Shape;413;p41"/>
          <p:cNvSpPr txBox="1"/>
          <p:nvPr>
            <p:ph idx="8" type="subTitle"/>
          </p:nvPr>
        </p:nvSpPr>
        <p:spPr>
          <a:xfrm>
            <a:off x="415617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4" name="Google Shape;414;p41"/>
          <p:cNvSpPr txBox="1"/>
          <p:nvPr>
            <p:ph idx="9" type="subTitle"/>
          </p:nvPr>
        </p:nvSpPr>
        <p:spPr>
          <a:xfrm>
            <a:off x="6279225" y="3735616"/>
            <a:ext cx="2088900" cy="170400"/>
          </a:xfrm>
          <a:prstGeom prst="rect">
            <a:avLst/>
          </a:prstGeom>
        </p:spPr>
        <p:txBody>
          <a:bodyPr anchorCtr="0" anchor="t" bIns="91425" lIns="91425" spcFirstLastPara="1" rIns="91425" wrap="square" tIns="91425">
            <a:noAutofit/>
          </a:bodyPr>
          <a:lstStyle>
            <a:lvl1pPr lvl="0" algn="ctr">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1pPr>
            <a:lvl2pPr lvl="1">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2pPr>
            <a:lvl3pPr lvl="2">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3pPr>
            <a:lvl4pPr lvl="3">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4pPr>
            <a:lvl5pPr lvl="4">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5pPr>
            <a:lvl6pPr lvl="5">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6pPr>
            <a:lvl7pPr lvl="6">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7pPr>
            <a:lvl8pPr lvl="7">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8pPr>
            <a:lvl9pPr lvl="8">
              <a:lnSpc>
                <a:spcPct val="80000"/>
              </a:lnSpc>
              <a:spcBef>
                <a:spcPts val="0"/>
              </a:spcBef>
              <a:spcAft>
                <a:spcPts val="0"/>
              </a:spcAft>
              <a:buClr>
                <a:schemeClr val="dk2"/>
              </a:buClr>
              <a:buSzPts val="3600"/>
              <a:buFont typeface="Space Grotesk"/>
              <a:buNone/>
              <a:defRPr b="1" sz="3600">
                <a:solidFill>
                  <a:schemeClr val="dk2"/>
                </a:solidFill>
                <a:latin typeface="Space Grotesk"/>
                <a:ea typeface="Space Grotesk"/>
                <a:cs typeface="Space Grotesk"/>
                <a:sym typeface="Space Grotesk"/>
              </a:defRPr>
            </a:lvl9pPr>
          </a:lstStyle>
          <a:p/>
        </p:txBody>
      </p:sp>
      <p:sp>
        <p:nvSpPr>
          <p:cNvPr id="415" name="Google Shape;415;p4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Plan Roadmap">
  <p:cSld name="CUSTOM_10">
    <p:spTree>
      <p:nvGrpSpPr>
        <p:cNvPr id="416" name="Shape 416"/>
        <p:cNvGrpSpPr/>
        <p:nvPr/>
      </p:nvGrpSpPr>
      <p:grpSpPr>
        <a:xfrm>
          <a:off x="0" y="0"/>
          <a:ext cx="0" cy="0"/>
          <a:chOff x="0" y="0"/>
          <a:chExt cx="0" cy="0"/>
        </a:xfrm>
      </p:grpSpPr>
      <p:sp>
        <p:nvSpPr>
          <p:cNvPr id="417" name="Google Shape;417;p42"/>
          <p:cNvSpPr txBox="1"/>
          <p:nvPr>
            <p:ph type="title"/>
          </p:nvPr>
        </p:nvSpPr>
        <p:spPr>
          <a:xfrm>
            <a:off x="230900" y="457200"/>
            <a:ext cx="7141800" cy="596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418" name="Google Shape;418;p4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sk &amp; Opportunity">
  <p:cSld name="CUSTOM_15">
    <p:spTree>
      <p:nvGrpSpPr>
        <p:cNvPr id="419" name="Shape 419"/>
        <p:cNvGrpSpPr/>
        <p:nvPr/>
      </p:nvGrpSpPr>
      <p:grpSpPr>
        <a:xfrm>
          <a:off x="0" y="0"/>
          <a:ext cx="0" cy="0"/>
          <a:chOff x="0" y="0"/>
          <a:chExt cx="0" cy="0"/>
        </a:xfrm>
      </p:grpSpPr>
      <p:sp>
        <p:nvSpPr>
          <p:cNvPr id="420" name="Google Shape;420;p43"/>
          <p:cNvSpPr txBox="1"/>
          <p:nvPr>
            <p:ph type="title"/>
          </p:nvPr>
        </p:nvSpPr>
        <p:spPr>
          <a:xfrm>
            <a:off x="230900" y="457200"/>
            <a:ext cx="4406400" cy="1107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4800"/>
              <a:buNone/>
              <a:defRPr/>
            </a:lvl2pPr>
            <a:lvl3pPr lvl="2">
              <a:spcBef>
                <a:spcPts val="0"/>
              </a:spcBef>
              <a:spcAft>
                <a:spcPts val="0"/>
              </a:spcAft>
              <a:buClr>
                <a:schemeClr val="dk1"/>
              </a:buClr>
              <a:buSzPts val="4800"/>
              <a:buNone/>
              <a:defRPr/>
            </a:lvl3pPr>
            <a:lvl4pPr lvl="3">
              <a:spcBef>
                <a:spcPts val="0"/>
              </a:spcBef>
              <a:spcAft>
                <a:spcPts val="0"/>
              </a:spcAft>
              <a:buClr>
                <a:schemeClr val="dk1"/>
              </a:buClr>
              <a:buSzPts val="4800"/>
              <a:buNone/>
              <a:defRPr/>
            </a:lvl4pPr>
            <a:lvl5pPr lvl="4">
              <a:spcBef>
                <a:spcPts val="0"/>
              </a:spcBef>
              <a:spcAft>
                <a:spcPts val="0"/>
              </a:spcAft>
              <a:buClr>
                <a:schemeClr val="dk1"/>
              </a:buClr>
              <a:buSzPts val="4800"/>
              <a:buNone/>
              <a:defRPr/>
            </a:lvl5pPr>
            <a:lvl6pPr lvl="5">
              <a:spcBef>
                <a:spcPts val="0"/>
              </a:spcBef>
              <a:spcAft>
                <a:spcPts val="0"/>
              </a:spcAft>
              <a:buClr>
                <a:schemeClr val="dk1"/>
              </a:buClr>
              <a:buSzPts val="4800"/>
              <a:buNone/>
              <a:defRPr/>
            </a:lvl6pPr>
            <a:lvl7pPr lvl="6">
              <a:spcBef>
                <a:spcPts val="0"/>
              </a:spcBef>
              <a:spcAft>
                <a:spcPts val="0"/>
              </a:spcAft>
              <a:buClr>
                <a:schemeClr val="dk1"/>
              </a:buClr>
              <a:buSzPts val="4800"/>
              <a:buNone/>
              <a:defRPr/>
            </a:lvl7pPr>
            <a:lvl8pPr lvl="7">
              <a:spcBef>
                <a:spcPts val="0"/>
              </a:spcBef>
              <a:spcAft>
                <a:spcPts val="0"/>
              </a:spcAft>
              <a:buClr>
                <a:schemeClr val="dk1"/>
              </a:buClr>
              <a:buSzPts val="4800"/>
              <a:buNone/>
              <a:defRPr/>
            </a:lvl8pPr>
            <a:lvl9pPr lvl="8">
              <a:spcBef>
                <a:spcPts val="0"/>
              </a:spcBef>
              <a:spcAft>
                <a:spcPts val="0"/>
              </a:spcAft>
              <a:buClr>
                <a:schemeClr val="dk1"/>
              </a:buClr>
              <a:buSzPts val="4800"/>
              <a:buNone/>
              <a:defRPr/>
            </a:lvl9pPr>
          </a:lstStyle>
          <a:p/>
        </p:txBody>
      </p:sp>
      <p:sp>
        <p:nvSpPr>
          <p:cNvPr id="421" name="Google Shape;421;p43"/>
          <p:cNvSpPr txBox="1"/>
          <p:nvPr>
            <p:ph idx="2" type="title"/>
          </p:nvPr>
        </p:nvSpPr>
        <p:spPr>
          <a:xfrm>
            <a:off x="4514725" y="457200"/>
            <a:ext cx="4400700" cy="1200900"/>
          </a:xfrm>
          <a:prstGeom prst="rect">
            <a:avLst/>
          </a:prstGeom>
        </p:spPr>
        <p:txBody>
          <a:bodyPr anchorCtr="0" anchor="t" bIns="91425" lIns="91425" spcFirstLastPara="1" rIns="91425" wrap="square" tIns="91425">
            <a:noAutofit/>
          </a:bodyPr>
          <a:lstStyle>
            <a:lvl1pPr lvl="0" algn="r">
              <a:spcBef>
                <a:spcPts val="0"/>
              </a:spcBef>
              <a:spcAft>
                <a:spcPts val="0"/>
              </a:spcAft>
              <a:buClr>
                <a:schemeClr val="dk1"/>
              </a:buClr>
              <a:buSzPts val="3600"/>
              <a:buNone/>
              <a:defRPr/>
            </a:lvl1pPr>
            <a:lvl2pPr lvl="1" algn="r">
              <a:spcBef>
                <a:spcPts val="0"/>
              </a:spcBef>
              <a:spcAft>
                <a:spcPts val="0"/>
              </a:spcAft>
              <a:buClr>
                <a:schemeClr val="dk1"/>
              </a:buClr>
              <a:buSzPts val="4800"/>
              <a:buNone/>
              <a:defRPr/>
            </a:lvl2pPr>
            <a:lvl3pPr lvl="2" algn="r">
              <a:spcBef>
                <a:spcPts val="0"/>
              </a:spcBef>
              <a:spcAft>
                <a:spcPts val="0"/>
              </a:spcAft>
              <a:buClr>
                <a:schemeClr val="dk1"/>
              </a:buClr>
              <a:buSzPts val="4800"/>
              <a:buNone/>
              <a:defRPr/>
            </a:lvl3pPr>
            <a:lvl4pPr lvl="3" algn="r">
              <a:spcBef>
                <a:spcPts val="0"/>
              </a:spcBef>
              <a:spcAft>
                <a:spcPts val="0"/>
              </a:spcAft>
              <a:buClr>
                <a:schemeClr val="dk1"/>
              </a:buClr>
              <a:buSzPts val="4800"/>
              <a:buNone/>
              <a:defRPr/>
            </a:lvl4pPr>
            <a:lvl5pPr lvl="4" algn="r">
              <a:spcBef>
                <a:spcPts val="0"/>
              </a:spcBef>
              <a:spcAft>
                <a:spcPts val="0"/>
              </a:spcAft>
              <a:buClr>
                <a:schemeClr val="dk1"/>
              </a:buClr>
              <a:buSzPts val="4800"/>
              <a:buNone/>
              <a:defRPr/>
            </a:lvl5pPr>
            <a:lvl6pPr lvl="5" algn="r">
              <a:spcBef>
                <a:spcPts val="0"/>
              </a:spcBef>
              <a:spcAft>
                <a:spcPts val="0"/>
              </a:spcAft>
              <a:buClr>
                <a:schemeClr val="dk1"/>
              </a:buClr>
              <a:buSzPts val="4800"/>
              <a:buNone/>
              <a:defRPr/>
            </a:lvl6pPr>
            <a:lvl7pPr lvl="6" algn="r">
              <a:spcBef>
                <a:spcPts val="0"/>
              </a:spcBef>
              <a:spcAft>
                <a:spcPts val="0"/>
              </a:spcAft>
              <a:buClr>
                <a:schemeClr val="dk1"/>
              </a:buClr>
              <a:buSzPts val="4800"/>
              <a:buNone/>
              <a:defRPr/>
            </a:lvl7pPr>
            <a:lvl8pPr lvl="7" algn="r">
              <a:spcBef>
                <a:spcPts val="0"/>
              </a:spcBef>
              <a:spcAft>
                <a:spcPts val="0"/>
              </a:spcAft>
              <a:buClr>
                <a:schemeClr val="dk1"/>
              </a:buClr>
              <a:buSzPts val="4800"/>
              <a:buNone/>
              <a:defRPr/>
            </a:lvl8pPr>
            <a:lvl9pPr lvl="8" algn="r">
              <a:spcBef>
                <a:spcPts val="0"/>
              </a:spcBef>
              <a:spcAft>
                <a:spcPts val="0"/>
              </a:spcAft>
              <a:buClr>
                <a:schemeClr val="dk1"/>
              </a:buClr>
              <a:buSzPts val="4800"/>
              <a:buNone/>
              <a:defRPr/>
            </a:lvl9pPr>
          </a:lstStyle>
          <a:p/>
        </p:txBody>
      </p:sp>
      <p:cxnSp>
        <p:nvCxnSpPr>
          <p:cNvPr id="422" name="Google Shape;422;p43"/>
          <p:cNvCxnSpPr/>
          <p:nvPr/>
        </p:nvCxnSpPr>
        <p:spPr>
          <a:xfrm>
            <a:off x="230900" y="4920000"/>
            <a:ext cx="8684400" cy="0"/>
          </a:xfrm>
          <a:prstGeom prst="straightConnector1">
            <a:avLst/>
          </a:prstGeom>
          <a:noFill/>
          <a:ln cap="flat" cmpd="sng" w="76200">
            <a:solidFill>
              <a:schemeClr val="dk1"/>
            </a:solidFill>
            <a:prstDash val="solid"/>
            <a:round/>
            <a:headEnd len="med" w="med" type="none"/>
            <a:tailEnd len="med" w="med" type="none"/>
          </a:ln>
        </p:spPr>
      </p:cxnSp>
      <p:sp>
        <p:nvSpPr>
          <p:cNvPr id="423" name="Google Shape;423;p43"/>
          <p:cNvSpPr txBox="1"/>
          <p:nvPr>
            <p:ph idx="1" type="subTitle"/>
          </p:nvPr>
        </p:nvSpPr>
        <p:spPr>
          <a:xfrm>
            <a:off x="1422025" y="16589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24" name="Google Shape;424;p43"/>
          <p:cNvSpPr txBox="1"/>
          <p:nvPr>
            <p:ph idx="3" type="subTitle"/>
          </p:nvPr>
        </p:nvSpPr>
        <p:spPr>
          <a:xfrm>
            <a:off x="227092" y="16589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25" name="Google Shape;425;p43"/>
          <p:cNvSpPr txBox="1"/>
          <p:nvPr>
            <p:ph idx="4" type="subTitle"/>
          </p:nvPr>
        </p:nvSpPr>
        <p:spPr>
          <a:xfrm>
            <a:off x="1420700" y="244650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26" name="Google Shape;426;p43"/>
          <p:cNvSpPr txBox="1"/>
          <p:nvPr>
            <p:ph idx="5" type="subTitle"/>
          </p:nvPr>
        </p:nvSpPr>
        <p:spPr>
          <a:xfrm>
            <a:off x="225780" y="2446488"/>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27" name="Google Shape;427;p43"/>
          <p:cNvSpPr txBox="1"/>
          <p:nvPr>
            <p:ph idx="6" type="subTitle"/>
          </p:nvPr>
        </p:nvSpPr>
        <p:spPr>
          <a:xfrm>
            <a:off x="1417850" y="3234225"/>
            <a:ext cx="30699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28" name="Google Shape;428;p43"/>
          <p:cNvSpPr txBox="1"/>
          <p:nvPr>
            <p:ph idx="7" type="subTitle"/>
          </p:nvPr>
        </p:nvSpPr>
        <p:spPr>
          <a:xfrm>
            <a:off x="222930" y="32342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29" name="Google Shape;429;p43"/>
          <p:cNvSpPr txBox="1"/>
          <p:nvPr>
            <p:ph idx="8" type="subTitle"/>
          </p:nvPr>
        </p:nvSpPr>
        <p:spPr>
          <a:xfrm>
            <a:off x="1417850" y="40770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30" name="Google Shape;430;p43"/>
          <p:cNvSpPr txBox="1"/>
          <p:nvPr>
            <p:ph idx="9" type="subTitle"/>
          </p:nvPr>
        </p:nvSpPr>
        <p:spPr>
          <a:xfrm>
            <a:off x="222930" y="40770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31" name="Google Shape;431;p43"/>
          <p:cNvSpPr txBox="1"/>
          <p:nvPr>
            <p:ph idx="13" type="subTitle"/>
          </p:nvPr>
        </p:nvSpPr>
        <p:spPr>
          <a:xfrm>
            <a:off x="5832225" y="165980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32" name="Google Shape;432;p43"/>
          <p:cNvSpPr txBox="1"/>
          <p:nvPr>
            <p:ph idx="14" type="subTitle"/>
          </p:nvPr>
        </p:nvSpPr>
        <p:spPr>
          <a:xfrm>
            <a:off x="4637292" y="1659800"/>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33" name="Google Shape;433;p43"/>
          <p:cNvSpPr txBox="1"/>
          <p:nvPr>
            <p:ph idx="15" type="subTitle"/>
          </p:nvPr>
        </p:nvSpPr>
        <p:spPr>
          <a:xfrm>
            <a:off x="5832225" y="2446050"/>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34" name="Google Shape;434;p43"/>
          <p:cNvSpPr txBox="1"/>
          <p:nvPr>
            <p:ph idx="16" type="subTitle"/>
          </p:nvPr>
        </p:nvSpPr>
        <p:spPr>
          <a:xfrm>
            <a:off x="4637292" y="2446050"/>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35" name="Google Shape;435;p43"/>
          <p:cNvSpPr txBox="1"/>
          <p:nvPr>
            <p:ph idx="17" type="subTitle"/>
          </p:nvPr>
        </p:nvSpPr>
        <p:spPr>
          <a:xfrm>
            <a:off x="5824250" y="32342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36" name="Google Shape;436;p43"/>
          <p:cNvSpPr txBox="1"/>
          <p:nvPr>
            <p:ph idx="18" type="subTitle"/>
          </p:nvPr>
        </p:nvSpPr>
        <p:spPr>
          <a:xfrm>
            <a:off x="4629330" y="32342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37" name="Google Shape;437;p43"/>
          <p:cNvSpPr txBox="1"/>
          <p:nvPr>
            <p:ph idx="19" type="subTitle"/>
          </p:nvPr>
        </p:nvSpPr>
        <p:spPr>
          <a:xfrm>
            <a:off x="5824250" y="4077025"/>
            <a:ext cx="30336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000"/>
              <a:buFont typeface="Space Grotesk"/>
              <a:buNone/>
              <a:defRPr b="1" sz="1000">
                <a:latin typeface="Space Grotesk"/>
                <a:ea typeface="Space Grotesk"/>
                <a:cs typeface="Space Grotesk"/>
                <a:sym typeface="Space Grotesk"/>
              </a:defRPr>
            </a:lvl1pPr>
            <a:lvl2pPr lvl="1">
              <a:spcBef>
                <a:spcPts val="0"/>
              </a:spcBef>
              <a:spcAft>
                <a:spcPts val="0"/>
              </a:spcAft>
              <a:buSzPts val="1000"/>
              <a:buFont typeface="Space Grotesk"/>
              <a:buNone/>
              <a:defRPr b="1" sz="1000">
                <a:latin typeface="Space Grotesk"/>
                <a:ea typeface="Space Grotesk"/>
                <a:cs typeface="Space Grotesk"/>
                <a:sym typeface="Space Grotesk"/>
              </a:defRPr>
            </a:lvl2pPr>
            <a:lvl3pPr lvl="2">
              <a:spcBef>
                <a:spcPts val="0"/>
              </a:spcBef>
              <a:spcAft>
                <a:spcPts val="0"/>
              </a:spcAft>
              <a:buSzPts val="1000"/>
              <a:buFont typeface="Space Grotesk"/>
              <a:buNone/>
              <a:defRPr b="1" sz="1000">
                <a:latin typeface="Space Grotesk"/>
                <a:ea typeface="Space Grotesk"/>
                <a:cs typeface="Space Grotesk"/>
                <a:sym typeface="Space Grotesk"/>
              </a:defRPr>
            </a:lvl3pPr>
            <a:lvl4pPr lvl="3">
              <a:spcBef>
                <a:spcPts val="0"/>
              </a:spcBef>
              <a:spcAft>
                <a:spcPts val="0"/>
              </a:spcAft>
              <a:buSzPts val="1000"/>
              <a:buFont typeface="Space Grotesk"/>
              <a:buNone/>
              <a:defRPr b="1" sz="1000">
                <a:latin typeface="Space Grotesk"/>
                <a:ea typeface="Space Grotesk"/>
                <a:cs typeface="Space Grotesk"/>
                <a:sym typeface="Space Grotesk"/>
              </a:defRPr>
            </a:lvl4pPr>
            <a:lvl5pPr lvl="4">
              <a:spcBef>
                <a:spcPts val="0"/>
              </a:spcBef>
              <a:spcAft>
                <a:spcPts val="0"/>
              </a:spcAft>
              <a:buSzPts val="1000"/>
              <a:buFont typeface="Space Grotesk"/>
              <a:buNone/>
              <a:defRPr b="1" sz="1000">
                <a:latin typeface="Space Grotesk"/>
                <a:ea typeface="Space Grotesk"/>
                <a:cs typeface="Space Grotesk"/>
                <a:sym typeface="Space Grotesk"/>
              </a:defRPr>
            </a:lvl5pPr>
            <a:lvl6pPr lvl="5">
              <a:spcBef>
                <a:spcPts val="0"/>
              </a:spcBef>
              <a:spcAft>
                <a:spcPts val="0"/>
              </a:spcAft>
              <a:buSzPts val="1000"/>
              <a:buFont typeface="Space Grotesk"/>
              <a:buNone/>
              <a:defRPr b="1" sz="1000">
                <a:latin typeface="Space Grotesk"/>
                <a:ea typeface="Space Grotesk"/>
                <a:cs typeface="Space Grotesk"/>
                <a:sym typeface="Space Grotesk"/>
              </a:defRPr>
            </a:lvl6pPr>
            <a:lvl7pPr lvl="6">
              <a:spcBef>
                <a:spcPts val="0"/>
              </a:spcBef>
              <a:spcAft>
                <a:spcPts val="0"/>
              </a:spcAft>
              <a:buSzPts val="1000"/>
              <a:buFont typeface="Space Grotesk"/>
              <a:buNone/>
              <a:defRPr b="1" sz="1000">
                <a:latin typeface="Space Grotesk"/>
                <a:ea typeface="Space Grotesk"/>
                <a:cs typeface="Space Grotesk"/>
                <a:sym typeface="Space Grotesk"/>
              </a:defRPr>
            </a:lvl7pPr>
            <a:lvl8pPr lvl="7">
              <a:spcBef>
                <a:spcPts val="0"/>
              </a:spcBef>
              <a:spcAft>
                <a:spcPts val="0"/>
              </a:spcAft>
              <a:buSzPts val="1000"/>
              <a:buFont typeface="Space Grotesk"/>
              <a:buNone/>
              <a:defRPr b="1" sz="1000">
                <a:latin typeface="Space Grotesk"/>
                <a:ea typeface="Space Grotesk"/>
                <a:cs typeface="Space Grotesk"/>
                <a:sym typeface="Space Grotesk"/>
              </a:defRPr>
            </a:lvl8pPr>
            <a:lvl9pPr lvl="8">
              <a:spcBef>
                <a:spcPts val="0"/>
              </a:spcBef>
              <a:spcAft>
                <a:spcPts val="0"/>
              </a:spcAft>
              <a:buSzPts val="1000"/>
              <a:buFont typeface="Space Grotesk"/>
              <a:buNone/>
              <a:defRPr b="1" sz="1000">
                <a:latin typeface="Space Grotesk"/>
                <a:ea typeface="Space Grotesk"/>
                <a:cs typeface="Space Grotesk"/>
                <a:sym typeface="Space Grotesk"/>
              </a:defRPr>
            </a:lvl9pPr>
          </a:lstStyle>
          <a:p/>
        </p:txBody>
      </p:sp>
      <p:sp>
        <p:nvSpPr>
          <p:cNvPr id="438" name="Google Shape;438;p43"/>
          <p:cNvSpPr txBox="1"/>
          <p:nvPr>
            <p:ph idx="20" type="subTitle"/>
          </p:nvPr>
        </p:nvSpPr>
        <p:spPr>
          <a:xfrm>
            <a:off x="4629330" y="4077025"/>
            <a:ext cx="1197000" cy="787800"/>
          </a:xfrm>
          <a:prstGeom prst="rect">
            <a:avLst/>
          </a:prstGeom>
        </p:spPr>
        <p:txBody>
          <a:bodyPr anchorCtr="0" anchor="ctr" bIns="91425" lIns="91425" spcFirstLastPara="1" rIns="91425" wrap="square" tIns="91425">
            <a:noAutofit/>
          </a:bodyPr>
          <a:lstStyle>
            <a:lvl1pPr lvl="0">
              <a:spcBef>
                <a:spcPts val="0"/>
              </a:spcBef>
              <a:spcAft>
                <a:spcPts val="0"/>
              </a:spcAft>
              <a:buSzPts val="1200"/>
              <a:buNone/>
              <a:defRPr sz="12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439" name="Google Shape;439;p4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Updates / Weekly">
  <p:cSld name="CUSTOM_16">
    <p:spTree>
      <p:nvGrpSpPr>
        <p:cNvPr id="440" name="Shape 440"/>
        <p:cNvGrpSpPr/>
        <p:nvPr/>
      </p:nvGrpSpPr>
      <p:grpSpPr>
        <a:xfrm>
          <a:off x="0" y="0"/>
          <a:ext cx="0" cy="0"/>
          <a:chOff x="0" y="0"/>
          <a:chExt cx="0" cy="0"/>
        </a:xfrm>
      </p:grpSpPr>
      <p:graphicFrame>
        <p:nvGraphicFramePr>
          <p:cNvPr id="441" name="Google Shape;441;p44"/>
          <p:cNvGraphicFramePr/>
          <p:nvPr/>
        </p:nvGraphicFramePr>
        <p:xfrm>
          <a:off x="226313" y="1420925"/>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442" name="Google Shape;442;p44"/>
          <p:cNvGraphicFramePr/>
          <p:nvPr/>
        </p:nvGraphicFramePr>
        <p:xfrm>
          <a:off x="226300" y="2657563"/>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graphicFrame>
        <p:nvGraphicFramePr>
          <p:cNvPr id="443" name="Google Shape;443;p44"/>
          <p:cNvGraphicFramePr/>
          <p:nvPr/>
        </p:nvGraphicFramePr>
        <p:xfrm>
          <a:off x="226300" y="3894500"/>
          <a:ext cx="3000000" cy="3000000"/>
        </p:xfrm>
        <a:graphic>
          <a:graphicData uri="http://schemas.openxmlformats.org/drawingml/2006/table">
            <a:tbl>
              <a:tblPr>
                <a:noFill/>
                <a:tableStyleId>{F9ED4AE7-7D91-45CA-A9AE-4D8C75CFBF10}</a:tableStyleId>
              </a:tblPr>
              <a:tblGrid>
                <a:gridCol w="8691375"/>
              </a:tblGrid>
              <a:tr h="987150">
                <a:tc>
                  <a:txBody>
                    <a:bodyPr/>
                    <a:lstStyle/>
                    <a:p>
                      <a:pPr indent="0" lvl="0" marL="0" rtl="0" algn="l">
                        <a:spcBef>
                          <a:spcPts val="0"/>
                        </a:spcBef>
                        <a:spcAft>
                          <a:spcPts val="0"/>
                        </a:spcAft>
                        <a:buNone/>
                      </a:pPr>
                      <a:r>
                        <a:t/>
                      </a:r>
                      <a:endParaRPr/>
                    </a:p>
                  </a:txBody>
                  <a:tcPr marT="91425" marB="91425" marR="91425" marL="91425">
                    <a:lnL cap="flat" cmpd="sng" w="28575">
                      <a:solidFill>
                        <a:schemeClr val="dk1">
                          <a:alpha val="0"/>
                        </a:schemeClr>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444" name="Google Shape;444;p44"/>
          <p:cNvSpPr txBox="1"/>
          <p:nvPr>
            <p:ph type="title"/>
          </p:nvPr>
        </p:nvSpPr>
        <p:spPr>
          <a:xfrm>
            <a:off x="230900" y="457200"/>
            <a:ext cx="4406400" cy="56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3600"/>
              <a:buNone/>
              <a:defRPr/>
            </a:lvl1pPr>
            <a:lvl2pPr lvl="1">
              <a:spcBef>
                <a:spcPts val="0"/>
              </a:spcBef>
              <a:spcAft>
                <a:spcPts val="0"/>
              </a:spcAft>
              <a:buClr>
                <a:schemeClr val="dk1"/>
              </a:buClr>
              <a:buSzPts val="3600"/>
              <a:buNone/>
              <a:defRPr sz="3600"/>
            </a:lvl2pPr>
            <a:lvl3pPr lvl="2">
              <a:spcBef>
                <a:spcPts val="0"/>
              </a:spcBef>
              <a:spcAft>
                <a:spcPts val="0"/>
              </a:spcAft>
              <a:buClr>
                <a:schemeClr val="dk1"/>
              </a:buClr>
              <a:buSzPts val="3600"/>
              <a:buNone/>
              <a:defRPr sz="3600"/>
            </a:lvl3pPr>
            <a:lvl4pPr lvl="3">
              <a:spcBef>
                <a:spcPts val="0"/>
              </a:spcBef>
              <a:spcAft>
                <a:spcPts val="0"/>
              </a:spcAft>
              <a:buClr>
                <a:schemeClr val="dk1"/>
              </a:buClr>
              <a:buSzPts val="3600"/>
              <a:buNone/>
              <a:defRPr sz="3600"/>
            </a:lvl4pPr>
            <a:lvl5pPr lvl="4">
              <a:spcBef>
                <a:spcPts val="0"/>
              </a:spcBef>
              <a:spcAft>
                <a:spcPts val="0"/>
              </a:spcAft>
              <a:buClr>
                <a:schemeClr val="dk1"/>
              </a:buClr>
              <a:buSzPts val="3600"/>
              <a:buNone/>
              <a:defRPr sz="3600"/>
            </a:lvl5pPr>
            <a:lvl6pPr lvl="5">
              <a:spcBef>
                <a:spcPts val="0"/>
              </a:spcBef>
              <a:spcAft>
                <a:spcPts val="0"/>
              </a:spcAft>
              <a:buClr>
                <a:schemeClr val="dk1"/>
              </a:buClr>
              <a:buSzPts val="3600"/>
              <a:buNone/>
              <a:defRPr sz="3600"/>
            </a:lvl6pPr>
            <a:lvl7pPr lvl="6">
              <a:spcBef>
                <a:spcPts val="0"/>
              </a:spcBef>
              <a:spcAft>
                <a:spcPts val="0"/>
              </a:spcAft>
              <a:buClr>
                <a:schemeClr val="dk1"/>
              </a:buClr>
              <a:buSzPts val="3600"/>
              <a:buNone/>
              <a:defRPr sz="3600"/>
            </a:lvl7pPr>
            <a:lvl8pPr lvl="7">
              <a:spcBef>
                <a:spcPts val="0"/>
              </a:spcBef>
              <a:spcAft>
                <a:spcPts val="0"/>
              </a:spcAft>
              <a:buClr>
                <a:schemeClr val="dk1"/>
              </a:buClr>
              <a:buSzPts val="3600"/>
              <a:buNone/>
              <a:defRPr sz="3600"/>
            </a:lvl8pPr>
            <a:lvl9pPr lvl="8">
              <a:spcBef>
                <a:spcPts val="0"/>
              </a:spcBef>
              <a:spcAft>
                <a:spcPts val="0"/>
              </a:spcAft>
              <a:buClr>
                <a:schemeClr val="dk1"/>
              </a:buClr>
              <a:buSzPts val="3600"/>
              <a:buNone/>
              <a:defRPr sz="3600"/>
            </a:lvl9pPr>
          </a:lstStyle>
          <a:p/>
        </p:txBody>
      </p:sp>
      <p:sp>
        <p:nvSpPr>
          <p:cNvPr id="445" name="Google Shape;445;p44"/>
          <p:cNvSpPr txBox="1"/>
          <p:nvPr>
            <p:ph idx="1" type="subTitle"/>
          </p:nvPr>
        </p:nvSpPr>
        <p:spPr>
          <a:xfrm>
            <a:off x="230900" y="142077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46" name="Google Shape;446;p44"/>
          <p:cNvSpPr txBox="1"/>
          <p:nvPr>
            <p:ph idx="2" type="subTitle"/>
          </p:nvPr>
        </p:nvSpPr>
        <p:spPr>
          <a:xfrm>
            <a:off x="230900" y="2657638"/>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47" name="Google Shape;447;p44"/>
          <p:cNvSpPr txBox="1"/>
          <p:nvPr>
            <p:ph idx="3" type="subTitle"/>
          </p:nvPr>
        </p:nvSpPr>
        <p:spPr>
          <a:xfrm>
            <a:off x="230900" y="3894525"/>
            <a:ext cx="2140200" cy="987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1"/>
              </a:buClr>
              <a:buSzPts val="2400"/>
              <a:buNone/>
              <a:defRPr/>
            </a:lvl1pPr>
            <a:lvl2pPr lvl="1">
              <a:spcBef>
                <a:spcPts val="0"/>
              </a:spcBef>
              <a:spcAft>
                <a:spcPts val="0"/>
              </a:spcAft>
              <a:buClr>
                <a:schemeClr val="dk1"/>
              </a:buClr>
              <a:buSzPts val="2400"/>
              <a:buNone/>
              <a:defRPr/>
            </a:lvl2pPr>
            <a:lvl3pPr lvl="2">
              <a:spcBef>
                <a:spcPts val="0"/>
              </a:spcBef>
              <a:spcAft>
                <a:spcPts val="0"/>
              </a:spcAft>
              <a:buClr>
                <a:schemeClr val="dk1"/>
              </a:buClr>
              <a:buSzPts val="2400"/>
              <a:buNone/>
              <a:defRPr/>
            </a:lvl3pPr>
            <a:lvl4pPr lvl="3">
              <a:spcBef>
                <a:spcPts val="0"/>
              </a:spcBef>
              <a:spcAft>
                <a:spcPts val="0"/>
              </a:spcAft>
              <a:buClr>
                <a:schemeClr val="dk1"/>
              </a:buClr>
              <a:buSzPts val="2400"/>
              <a:buNone/>
              <a:defRPr/>
            </a:lvl4pPr>
            <a:lvl5pPr lvl="4">
              <a:spcBef>
                <a:spcPts val="0"/>
              </a:spcBef>
              <a:spcAft>
                <a:spcPts val="0"/>
              </a:spcAft>
              <a:buClr>
                <a:schemeClr val="dk1"/>
              </a:buClr>
              <a:buSzPts val="2400"/>
              <a:buNone/>
              <a:defRPr/>
            </a:lvl5pPr>
            <a:lvl6pPr lvl="5">
              <a:spcBef>
                <a:spcPts val="0"/>
              </a:spcBef>
              <a:spcAft>
                <a:spcPts val="0"/>
              </a:spcAft>
              <a:buClr>
                <a:schemeClr val="dk1"/>
              </a:buClr>
              <a:buSzPts val="2400"/>
              <a:buNone/>
              <a:defRPr/>
            </a:lvl6pPr>
            <a:lvl7pPr lvl="6">
              <a:spcBef>
                <a:spcPts val="0"/>
              </a:spcBef>
              <a:spcAft>
                <a:spcPts val="0"/>
              </a:spcAft>
              <a:buClr>
                <a:schemeClr val="dk1"/>
              </a:buClr>
              <a:buSzPts val="2400"/>
              <a:buNone/>
              <a:defRPr/>
            </a:lvl7pPr>
            <a:lvl8pPr lvl="7">
              <a:spcBef>
                <a:spcPts val="0"/>
              </a:spcBef>
              <a:spcAft>
                <a:spcPts val="0"/>
              </a:spcAft>
              <a:buClr>
                <a:schemeClr val="dk1"/>
              </a:buClr>
              <a:buSzPts val="2400"/>
              <a:buNone/>
              <a:defRPr/>
            </a:lvl8pPr>
            <a:lvl9pPr lvl="8">
              <a:spcBef>
                <a:spcPts val="0"/>
              </a:spcBef>
              <a:spcAft>
                <a:spcPts val="0"/>
              </a:spcAft>
              <a:buClr>
                <a:schemeClr val="dk1"/>
              </a:buClr>
              <a:buSzPts val="2400"/>
              <a:buNone/>
              <a:defRPr/>
            </a:lvl9pPr>
          </a:lstStyle>
          <a:p/>
        </p:txBody>
      </p:sp>
      <p:sp>
        <p:nvSpPr>
          <p:cNvPr id="448" name="Google Shape;448;p44"/>
          <p:cNvSpPr txBox="1"/>
          <p:nvPr>
            <p:ph idx="4" type="body"/>
          </p:nvPr>
        </p:nvSpPr>
        <p:spPr>
          <a:xfrm>
            <a:off x="3376187" y="1420975"/>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49" name="Google Shape;449;p44"/>
          <p:cNvSpPr txBox="1"/>
          <p:nvPr>
            <p:ph idx="5" type="body"/>
          </p:nvPr>
        </p:nvSpPr>
        <p:spPr>
          <a:xfrm>
            <a:off x="3376187" y="2657788"/>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50" name="Google Shape;450;p44"/>
          <p:cNvSpPr txBox="1"/>
          <p:nvPr>
            <p:ph idx="6" type="body"/>
          </p:nvPr>
        </p:nvSpPr>
        <p:spPr>
          <a:xfrm>
            <a:off x="3375950" y="3894525"/>
            <a:ext cx="5424900" cy="9870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Clr>
                <a:schemeClr val="dk1"/>
              </a:buClr>
              <a:buSzPts val="1000"/>
              <a:buChar char="●"/>
              <a:defRPr sz="1000"/>
            </a:lvl1pPr>
            <a:lvl2pPr indent="-292100" lvl="1" marL="914400">
              <a:spcBef>
                <a:spcPts val="0"/>
              </a:spcBef>
              <a:spcAft>
                <a:spcPts val="0"/>
              </a:spcAft>
              <a:buClr>
                <a:schemeClr val="dk1"/>
              </a:buClr>
              <a:buSzPts val="1000"/>
              <a:buChar char="○"/>
              <a:defRPr sz="1000"/>
            </a:lvl2pPr>
            <a:lvl3pPr indent="-292100" lvl="2" marL="1371600">
              <a:spcBef>
                <a:spcPts val="0"/>
              </a:spcBef>
              <a:spcAft>
                <a:spcPts val="0"/>
              </a:spcAft>
              <a:buClr>
                <a:schemeClr val="dk1"/>
              </a:buClr>
              <a:buSzPts val="1000"/>
              <a:buChar char="■"/>
              <a:defRPr sz="1000"/>
            </a:lvl3pPr>
            <a:lvl4pPr indent="-292100" lvl="3" marL="1828800">
              <a:spcBef>
                <a:spcPts val="0"/>
              </a:spcBef>
              <a:spcAft>
                <a:spcPts val="0"/>
              </a:spcAft>
              <a:buClr>
                <a:schemeClr val="dk1"/>
              </a:buClr>
              <a:buSzPts val="1000"/>
              <a:buChar char="●"/>
              <a:defRPr sz="1000"/>
            </a:lvl4pPr>
            <a:lvl5pPr indent="-292100" lvl="4" marL="2286000">
              <a:spcBef>
                <a:spcPts val="0"/>
              </a:spcBef>
              <a:spcAft>
                <a:spcPts val="0"/>
              </a:spcAft>
              <a:buClr>
                <a:schemeClr val="dk1"/>
              </a:buClr>
              <a:buSzPts val="1000"/>
              <a:buChar char="○"/>
              <a:defRPr sz="1000"/>
            </a:lvl5pPr>
            <a:lvl6pPr indent="-292100" lvl="5" marL="2743200">
              <a:spcBef>
                <a:spcPts val="0"/>
              </a:spcBef>
              <a:spcAft>
                <a:spcPts val="0"/>
              </a:spcAft>
              <a:buClr>
                <a:schemeClr val="dk1"/>
              </a:buClr>
              <a:buSzPts val="1000"/>
              <a:buChar char="■"/>
              <a:defRPr sz="1000"/>
            </a:lvl6pPr>
            <a:lvl7pPr indent="-292100" lvl="6" marL="3200400">
              <a:spcBef>
                <a:spcPts val="0"/>
              </a:spcBef>
              <a:spcAft>
                <a:spcPts val="0"/>
              </a:spcAft>
              <a:buClr>
                <a:schemeClr val="dk1"/>
              </a:buClr>
              <a:buSzPts val="1000"/>
              <a:buChar char="●"/>
              <a:defRPr sz="1000"/>
            </a:lvl7pPr>
            <a:lvl8pPr indent="-292100" lvl="7" marL="3657600">
              <a:spcBef>
                <a:spcPts val="0"/>
              </a:spcBef>
              <a:spcAft>
                <a:spcPts val="0"/>
              </a:spcAft>
              <a:buClr>
                <a:schemeClr val="dk1"/>
              </a:buClr>
              <a:buSzPts val="1000"/>
              <a:buChar char="○"/>
              <a:defRPr sz="1000"/>
            </a:lvl8pPr>
            <a:lvl9pPr indent="-292100" lvl="8" marL="4114800">
              <a:spcBef>
                <a:spcPts val="0"/>
              </a:spcBef>
              <a:spcAft>
                <a:spcPts val="0"/>
              </a:spcAft>
              <a:buClr>
                <a:schemeClr val="dk1"/>
              </a:buClr>
              <a:buSzPts val="1000"/>
              <a:buChar char="■"/>
              <a:defRPr sz="1000"/>
            </a:lvl9pPr>
          </a:lstStyle>
          <a:p/>
        </p:txBody>
      </p:sp>
      <p:sp>
        <p:nvSpPr>
          <p:cNvPr id="451" name="Google Shape;451;p4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Release">
  <p:cSld name="CUSTOM_13">
    <p:bg>
      <p:bgPr>
        <a:solidFill>
          <a:schemeClr val="dk1"/>
        </a:solidFill>
      </p:bgPr>
    </p:bg>
    <p:spTree>
      <p:nvGrpSpPr>
        <p:cNvPr id="452" name="Shape 452"/>
        <p:cNvGrpSpPr/>
        <p:nvPr/>
      </p:nvGrpSpPr>
      <p:grpSpPr>
        <a:xfrm>
          <a:off x="0" y="0"/>
          <a:ext cx="0" cy="0"/>
          <a:chOff x="0" y="0"/>
          <a:chExt cx="0" cy="0"/>
        </a:xfrm>
      </p:grpSpPr>
      <p:sp>
        <p:nvSpPr>
          <p:cNvPr id="453" name="Google Shape;453;p45"/>
          <p:cNvSpPr txBox="1"/>
          <p:nvPr>
            <p:ph type="title"/>
          </p:nvPr>
        </p:nvSpPr>
        <p:spPr>
          <a:xfrm>
            <a:off x="230900" y="457200"/>
            <a:ext cx="4998300" cy="726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None/>
              <a:defRPr>
                <a:solidFill>
                  <a:schemeClr val="dk2"/>
                </a:solidFill>
              </a:defRPr>
            </a:lvl1pPr>
            <a:lvl2pPr lvl="1">
              <a:spcBef>
                <a:spcPts val="0"/>
              </a:spcBef>
              <a:spcAft>
                <a:spcPts val="0"/>
              </a:spcAft>
              <a:buClr>
                <a:schemeClr val="dk2"/>
              </a:buClr>
              <a:buSzPts val="3600"/>
              <a:buNone/>
              <a:defRPr sz="3600">
                <a:solidFill>
                  <a:schemeClr val="dk2"/>
                </a:solidFill>
              </a:defRPr>
            </a:lvl2pPr>
            <a:lvl3pPr lvl="2">
              <a:spcBef>
                <a:spcPts val="0"/>
              </a:spcBef>
              <a:spcAft>
                <a:spcPts val="0"/>
              </a:spcAft>
              <a:buClr>
                <a:schemeClr val="dk2"/>
              </a:buClr>
              <a:buSzPts val="3600"/>
              <a:buNone/>
              <a:defRPr sz="3600">
                <a:solidFill>
                  <a:schemeClr val="dk2"/>
                </a:solidFill>
              </a:defRPr>
            </a:lvl3pPr>
            <a:lvl4pPr lvl="3">
              <a:spcBef>
                <a:spcPts val="0"/>
              </a:spcBef>
              <a:spcAft>
                <a:spcPts val="0"/>
              </a:spcAft>
              <a:buClr>
                <a:schemeClr val="dk2"/>
              </a:buClr>
              <a:buSzPts val="3600"/>
              <a:buNone/>
              <a:defRPr sz="3600">
                <a:solidFill>
                  <a:schemeClr val="dk2"/>
                </a:solidFill>
              </a:defRPr>
            </a:lvl4pPr>
            <a:lvl5pPr lvl="4">
              <a:spcBef>
                <a:spcPts val="0"/>
              </a:spcBef>
              <a:spcAft>
                <a:spcPts val="0"/>
              </a:spcAft>
              <a:buClr>
                <a:schemeClr val="dk2"/>
              </a:buClr>
              <a:buSzPts val="3600"/>
              <a:buNone/>
              <a:defRPr sz="3600">
                <a:solidFill>
                  <a:schemeClr val="dk2"/>
                </a:solidFill>
              </a:defRPr>
            </a:lvl5pPr>
            <a:lvl6pPr lvl="5">
              <a:spcBef>
                <a:spcPts val="0"/>
              </a:spcBef>
              <a:spcAft>
                <a:spcPts val="0"/>
              </a:spcAft>
              <a:buClr>
                <a:schemeClr val="dk2"/>
              </a:buClr>
              <a:buSzPts val="3600"/>
              <a:buNone/>
              <a:defRPr sz="3600">
                <a:solidFill>
                  <a:schemeClr val="dk2"/>
                </a:solidFill>
              </a:defRPr>
            </a:lvl6pPr>
            <a:lvl7pPr lvl="6">
              <a:spcBef>
                <a:spcPts val="0"/>
              </a:spcBef>
              <a:spcAft>
                <a:spcPts val="0"/>
              </a:spcAft>
              <a:buClr>
                <a:schemeClr val="dk2"/>
              </a:buClr>
              <a:buSzPts val="3600"/>
              <a:buNone/>
              <a:defRPr sz="3600">
                <a:solidFill>
                  <a:schemeClr val="dk2"/>
                </a:solidFill>
              </a:defRPr>
            </a:lvl7pPr>
            <a:lvl8pPr lvl="7">
              <a:spcBef>
                <a:spcPts val="0"/>
              </a:spcBef>
              <a:spcAft>
                <a:spcPts val="0"/>
              </a:spcAft>
              <a:buClr>
                <a:schemeClr val="dk2"/>
              </a:buClr>
              <a:buSzPts val="3600"/>
              <a:buNone/>
              <a:defRPr sz="3600">
                <a:solidFill>
                  <a:schemeClr val="dk2"/>
                </a:solidFill>
              </a:defRPr>
            </a:lvl8pPr>
            <a:lvl9pPr lvl="8">
              <a:spcBef>
                <a:spcPts val="0"/>
              </a:spcBef>
              <a:spcAft>
                <a:spcPts val="0"/>
              </a:spcAft>
              <a:buClr>
                <a:schemeClr val="dk2"/>
              </a:buClr>
              <a:buSzPts val="3600"/>
              <a:buNone/>
              <a:defRPr sz="3600">
                <a:solidFill>
                  <a:schemeClr val="dk2"/>
                </a:solidFill>
              </a:defRPr>
            </a:lvl9pPr>
          </a:lstStyle>
          <a:p/>
        </p:txBody>
      </p:sp>
      <p:sp>
        <p:nvSpPr>
          <p:cNvPr id="454" name="Google Shape;454;p4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hape Appendix">
  <p:cSld name="CUSTOM_11">
    <p:spTree>
      <p:nvGrpSpPr>
        <p:cNvPr id="455" name="Shape 455"/>
        <p:cNvGrpSpPr/>
        <p:nvPr/>
      </p:nvGrpSpPr>
      <p:grpSpPr>
        <a:xfrm>
          <a:off x="0" y="0"/>
          <a:ext cx="0" cy="0"/>
          <a:chOff x="0" y="0"/>
          <a:chExt cx="0" cy="0"/>
        </a:xfrm>
      </p:grpSpPr>
      <p:sp>
        <p:nvSpPr>
          <p:cNvPr id="456" name="Google Shape;456;p4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457" name="Shape 457"/>
        <p:cNvGrpSpPr/>
        <p:nvPr/>
      </p:nvGrpSpPr>
      <p:grpSpPr>
        <a:xfrm>
          <a:off x="0" y="0"/>
          <a:ext cx="0" cy="0"/>
          <a:chOff x="0" y="0"/>
          <a:chExt cx="0" cy="0"/>
        </a:xfrm>
      </p:grpSpPr>
      <p:sp>
        <p:nvSpPr>
          <p:cNvPr id="458" name="Google Shape;458;p4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59" name="Google Shape;459;p4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460" name="Google Shape;460;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461" name="Shape 461"/>
        <p:cNvGrpSpPr/>
        <p:nvPr/>
      </p:nvGrpSpPr>
      <p:grpSpPr>
        <a:xfrm>
          <a:off x="0" y="0"/>
          <a:ext cx="0" cy="0"/>
          <a:chOff x="0" y="0"/>
          <a:chExt cx="0" cy="0"/>
        </a:xfrm>
      </p:grpSpPr>
      <p:sp>
        <p:nvSpPr>
          <p:cNvPr id="462" name="Google Shape;462;p4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63" name="Google Shape;463;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464" name="Shape 464"/>
        <p:cNvGrpSpPr/>
        <p:nvPr/>
      </p:nvGrpSpPr>
      <p:grpSpPr>
        <a:xfrm>
          <a:off x="0" y="0"/>
          <a:ext cx="0" cy="0"/>
          <a:chOff x="0" y="0"/>
          <a:chExt cx="0" cy="0"/>
        </a:xfrm>
      </p:grpSpPr>
      <p:sp>
        <p:nvSpPr>
          <p:cNvPr id="465" name="Google Shape;465;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66" name="Google Shape;466;p4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7" name="Google Shape;467;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468" name="Shape 468"/>
        <p:cNvGrpSpPr/>
        <p:nvPr/>
      </p:nvGrpSpPr>
      <p:grpSpPr>
        <a:xfrm>
          <a:off x="0" y="0"/>
          <a:ext cx="0" cy="0"/>
          <a:chOff x="0" y="0"/>
          <a:chExt cx="0" cy="0"/>
        </a:xfrm>
      </p:grpSpPr>
      <p:sp>
        <p:nvSpPr>
          <p:cNvPr id="469" name="Google Shape;469;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70" name="Google Shape;470;p5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1" name="Google Shape;471;p5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2" name="Google Shape;472;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473" name="Shape 473"/>
        <p:cNvGrpSpPr/>
        <p:nvPr/>
      </p:nvGrpSpPr>
      <p:grpSpPr>
        <a:xfrm>
          <a:off x="0" y="0"/>
          <a:ext cx="0" cy="0"/>
          <a:chOff x="0" y="0"/>
          <a:chExt cx="0" cy="0"/>
        </a:xfrm>
      </p:grpSpPr>
      <p:sp>
        <p:nvSpPr>
          <p:cNvPr id="474" name="Google Shape;474;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75" name="Google Shape;475;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476" name="Shape 476"/>
        <p:cNvGrpSpPr/>
        <p:nvPr/>
      </p:nvGrpSpPr>
      <p:grpSpPr>
        <a:xfrm>
          <a:off x="0" y="0"/>
          <a:ext cx="0" cy="0"/>
          <a:chOff x="0" y="0"/>
          <a:chExt cx="0" cy="0"/>
        </a:xfrm>
      </p:grpSpPr>
      <p:sp>
        <p:nvSpPr>
          <p:cNvPr id="477" name="Google Shape;477;p5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78" name="Google Shape;478;p5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79" name="Google Shape;479;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480" name="Shape 480"/>
        <p:cNvGrpSpPr/>
        <p:nvPr/>
      </p:nvGrpSpPr>
      <p:grpSpPr>
        <a:xfrm>
          <a:off x="0" y="0"/>
          <a:ext cx="0" cy="0"/>
          <a:chOff x="0" y="0"/>
          <a:chExt cx="0" cy="0"/>
        </a:xfrm>
      </p:grpSpPr>
      <p:sp>
        <p:nvSpPr>
          <p:cNvPr id="481" name="Google Shape;481;p5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82" name="Google Shape;482;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483" name="Shape 483"/>
        <p:cNvGrpSpPr/>
        <p:nvPr/>
      </p:nvGrpSpPr>
      <p:grpSpPr>
        <a:xfrm>
          <a:off x="0" y="0"/>
          <a:ext cx="0" cy="0"/>
          <a:chOff x="0" y="0"/>
          <a:chExt cx="0" cy="0"/>
        </a:xfrm>
      </p:grpSpPr>
      <p:sp>
        <p:nvSpPr>
          <p:cNvPr id="484" name="Google Shape;484;p5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6" name="Google Shape;486;p5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87" name="Google Shape;487;p5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Clr>
                <a:schemeClr val="dk2"/>
              </a:buClr>
              <a:buSzPts val="1200"/>
              <a:buChar char="●"/>
              <a:defRPr>
                <a:solidFill>
                  <a:schemeClr val="dk2"/>
                </a:solidFill>
              </a:defRPr>
            </a:lvl1pPr>
            <a:lvl2pPr indent="-304800" lvl="1" marL="914400">
              <a:spcBef>
                <a:spcPts val="0"/>
              </a:spcBef>
              <a:spcAft>
                <a:spcPts val="0"/>
              </a:spcAft>
              <a:buClr>
                <a:schemeClr val="dk2"/>
              </a:buClr>
              <a:buSzPts val="1200"/>
              <a:buChar char="○"/>
              <a:defRPr>
                <a:solidFill>
                  <a:schemeClr val="dk2"/>
                </a:solidFill>
              </a:defRPr>
            </a:lvl2pPr>
            <a:lvl3pPr indent="-304800" lvl="2" marL="1371600">
              <a:spcBef>
                <a:spcPts val="0"/>
              </a:spcBef>
              <a:spcAft>
                <a:spcPts val="0"/>
              </a:spcAft>
              <a:buClr>
                <a:schemeClr val="dk2"/>
              </a:buClr>
              <a:buSzPts val="1200"/>
              <a:buChar char="■"/>
              <a:defRPr>
                <a:solidFill>
                  <a:schemeClr val="dk2"/>
                </a:solidFill>
              </a:defRPr>
            </a:lvl3pPr>
            <a:lvl4pPr indent="-304800" lvl="3" marL="1828800">
              <a:spcBef>
                <a:spcPts val="0"/>
              </a:spcBef>
              <a:spcAft>
                <a:spcPts val="0"/>
              </a:spcAft>
              <a:buClr>
                <a:schemeClr val="dk2"/>
              </a:buClr>
              <a:buSzPts val="1200"/>
              <a:buChar char="●"/>
              <a:defRPr>
                <a:solidFill>
                  <a:schemeClr val="dk2"/>
                </a:solidFill>
              </a:defRPr>
            </a:lvl4pPr>
            <a:lvl5pPr indent="-304800" lvl="4" marL="2286000">
              <a:spcBef>
                <a:spcPts val="0"/>
              </a:spcBef>
              <a:spcAft>
                <a:spcPts val="0"/>
              </a:spcAft>
              <a:buClr>
                <a:schemeClr val="dk2"/>
              </a:buClr>
              <a:buSzPts val="1200"/>
              <a:buChar char="○"/>
              <a:defRPr>
                <a:solidFill>
                  <a:schemeClr val="dk2"/>
                </a:solidFill>
              </a:defRPr>
            </a:lvl5pPr>
            <a:lvl6pPr indent="-304800" lvl="5" marL="2743200">
              <a:spcBef>
                <a:spcPts val="0"/>
              </a:spcBef>
              <a:spcAft>
                <a:spcPts val="0"/>
              </a:spcAft>
              <a:buClr>
                <a:schemeClr val="dk2"/>
              </a:buClr>
              <a:buSzPts val="1200"/>
              <a:buChar char="■"/>
              <a:defRPr>
                <a:solidFill>
                  <a:schemeClr val="dk2"/>
                </a:solidFill>
              </a:defRPr>
            </a:lvl6pPr>
            <a:lvl7pPr indent="-304800" lvl="6" marL="3200400">
              <a:spcBef>
                <a:spcPts val="0"/>
              </a:spcBef>
              <a:spcAft>
                <a:spcPts val="0"/>
              </a:spcAft>
              <a:buClr>
                <a:schemeClr val="dk2"/>
              </a:buClr>
              <a:buSzPts val="1200"/>
              <a:buChar char="●"/>
              <a:defRPr>
                <a:solidFill>
                  <a:schemeClr val="dk2"/>
                </a:solidFill>
              </a:defRPr>
            </a:lvl7pPr>
            <a:lvl8pPr indent="-304800" lvl="7" marL="3657600">
              <a:spcBef>
                <a:spcPts val="0"/>
              </a:spcBef>
              <a:spcAft>
                <a:spcPts val="0"/>
              </a:spcAft>
              <a:buClr>
                <a:schemeClr val="dk2"/>
              </a:buClr>
              <a:buSzPts val="1200"/>
              <a:buChar char="○"/>
              <a:defRPr>
                <a:solidFill>
                  <a:schemeClr val="dk2"/>
                </a:solidFill>
              </a:defRPr>
            </a:lvl8pPr>
            <a:lvl9pPr indent="-304800" lvl="8" marL="4114800">
              <a:spcBef>
                <a:spcPts val="0"/>
              </a:spcBef>
              <a:spcAft>
                <a:spcPts val="0"/>
              </a:spcAft>
              <a:buClr>
                <a:schemeClr val="dk2"/>
              </a:buClr>
              <a:buSzPts val="1200"/>
              <a:buChar char="■"/>
              <a:defRPr>
                <a:solidFill>
                  <a:schemeClr val="dk2"/>
                </a:solidFill>
              </a:defRPr>
            </a:lvl9pPr>
          </a:lstStyle>
          <a:p/>
        </p:txBody>
      </p:sp>
      <p:sp>
        <p:nvSpPr>
          <p:cNvPr id="488" name="Google Shape;48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489" name="Shape 489"/>
        <p:cNvGrpSpPr/>
        <p:nvPr/>
      </p:nvGrpSpPr>
      <p:grpSpPr>
        <a:xfrm>
          <a:off x="0" y="0"/>
          <a:ext cx="0" cy="0"/>
          <a:chOff x="0" y="0"/>
          <a:chExt cx="0" cy="0"/>
        </a:xfrm>
      </p:grpSpPr>
      <p:sp>
        <p:nvSpPr>
          <p:cNvPr id="490" name="Google Shape;490;p5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
        <p:nvSpPr>
          <p:cNvPr id="491" name="Google Shape;491;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492" name="Shape 492"/>
        <p:cNvGrpSpPr/>
        <p:nvPr/>
      </p:nvGrpSpPr>
      <p:grpSpPr>
        <a:xfrm>
          <a:off x="0" y="0"/>
          <a:ext cx="0" cy="0"/>
          <a:chOff x="0" y="0"/>
          <a:chExt cx="0" cy="0"/>
        </a:xfrm>
      </p:grpSpPr>
      <p:sp>
        <p:nvSpPr>
          <p:cNvPr id="493" name="Google Shape;493;p5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4" name="Google Shape;494;p5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495" name="Google Shape;495;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
    <p:spTree>
      <p:nvGrpSpPr>
        <p:cNvPr id="496" name="Shape 496"/>
        <p:cNvGrpSpPr/>
        <p:nvPr/>
      </p:nvGrpSpPr>
      <p:grpSpPr>
        <a:xfrm>
          <a:off x="0" y="0"/>
          <a:ext cx="0" cy="0"/>
          <a:chOff x="0" y="0"/>
          <a:chExt cx="0" cy="0"/>
        </a:xfrm>
      </p:grpSpPr>
      <p:sp>
        <p:nvSpPr>
          <p:cNvPr id="497" name="Google Shape;497;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498" name="Shape 498"/>
        <p:cNvGrpSpPr/>
        <p:nvPr/>
      </p:nvGrpSpPr>
      <p:grpSpPr>
        <a:xfrm>
          <a:off x="0" y="0"/>
          <a:ext cx="0" cy="0"/>
          <a:chOff x="0" y="0"/>
          <a:chExt cx="0" cy="0"/>
        </a:xfrm>
      </p:grpSpPr>
      <p:sp>
        <p:nvSpPr>
          <p:cNvPr id="499" name="Google Shape;499;p58"/>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00" name="Google Shape;500;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01" name="Google Shape;501;p58"/>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02" name="Google Shape;502;p58"/>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03" name="Google Shape;503;p58"/>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04" name="Google Shape;504;p58"/>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05" name="Google Shape;505;p58"/>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06" name="Google Shape;506;p58"/>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07" name="Shape 507"/>
        <p:cNvGrpSpPr/>
        <p:nvPr/>
      </p:nvGrpSpPr>
      <p:grpSpPr>
        <a:xfrm>
          <a:off x="0" y="0"/>
          <a:ext cx="0" cy="0"/>
          <a:chOff x="0" y="0"/>
          <a:chExt cx="0" cy="0"/>
        </a:xfrm>
      </p:grpSpPr>
      <p:sp>
        <p:nvSpPr>
          <p:cNvPr id="508" name="Google Shape;508;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09" name="Google Shape;509;p59"/>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0" name="Google Shape;510;p59"/>
          <p:cNvSpPr/>
          <p:nvPr>
            <p:ph idx="2" type="pic"/>
          </p:nvPr>
        </p:nvSpPr>
        <p:spPr>
          <a:xfrm>
            <a:off x="4992024" y="1152775"/>
            <a:ext cx="3840300" cy="3416400"/>
          </a:xfrm>
          <a:prstGeom prst="rect">
            <a:avLst/>
          </a:prstGeom>
          <a:noFill/>
          <a:ln>
            <a:noFill/>
          </a:ln>
        </p:spPr>
      </p:sp>
      <p:sp>
        <p:nvSpPr>
          <p:cNvPr id="511" name="Google Shape;511;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512" name="Shape 512"/>
        <p:cNvGrpSpPr/>
        <p:nvPr/>
      </p:nvGrpSpPr>
      <p:grpSpPr>
        <a:xfrm>
          <a:off x="0" y="0"/>
          <a:ext cx="0" cy="0"/>
          <a:chOff x="0" y="0"/>
          <a:chExt cx="0" cy="0"/>
        </a:xfrm>
      </p:grpSpPr>
      <p:sp>
        <p:nvSpPr>
          <p:cNvPr id="513" name="Google Shape;513;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14" name="Google Shape;514;p6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15" name="Google Shape;515;p60"/>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6" name="Google Shape;516;p60"/>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7" name="Google Shape;517;p60"/>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18" name="Google Shape;518;p60"/>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19" name="Shape 519"/>
        <p:cNvGrpSpPr/>
        <p:nvPr/>
      </p:nvGrpSpPr>
      <p:grpSpPr>
        <a:xfrm>
          <a:off x="0" y="0"/>
          <a:ext cx="0" cy="0"/>
          <a:chOff x="0" y="0"/>
          <a:chExt cx="0" cy="0"/>
        </a:xfrm>
      </p:grpSpPr>
      <p:sp>
        <p:nvSpPr>
          <p:cNvPr id="520" name="Google Shape;52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21" name="Google Shape;521;p61"/>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22" name="Google Shape;522;p61"/>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23" name="Google Shape;523;p61"/>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24" name="Google Shape;524;p61"/>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25" name="Google Shape;525;p61"/>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26" name="Google Shape;526;p61"/>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27" name="Google Shape;527;p61"/>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_1">
    <p:spTree>
      <p:nvGrpSpPr>
        <p:cNvPr id="528" name="Shape 528"/>
        <p:cNvGrpSpPr/>
        <p:nvPr/>
      </p:nvGrpSpPr>
      <p:grpSpPr>
        <a:xfrm>
          <a:off x="0" y="0"/>
          <a:ext cx="0" cy="0"/>
          <a:chOff x="0" y="0"/>
          <a:chExt cx="0" cy="0"/>
        </a:xfrm>
      </p:grpSpPr>
      <p:sp>
        <p:nvSpPr>
          <p:cNvPr id="529" name="Google Shape;529;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30" name="Google Shape;530;p62"/>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31" name="Google Shape;531;p62"/>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32" name="Google Shape;532;p62"/>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33" name="Google Shape;533;p62"/>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34" name="Google Shape;534;p62"/>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35" name="Google Shape;535;p62"/>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36" name="Google Shape;536;p62"/>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37" name="Google Shape;537;p62"/>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538" name="Google Shape;538;p62"/>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39" name="Shape 539"/>
        <p:cNvGrpSpPr/>
        <p:nvPr/>
      </p:nvGrpSpPr>
      <p:grpSpPr>
        <a:xfrm>
          <a:off x="0" y="0"/>
          <a:ext cx="0" cy="0"/>
          <a:chOff x="0" y="0"/>
          <a:chExt cx="0" cy="0"/>
        </a:xfrm>
      </p:grpSpPr>
      <p:sp>
        <p:nvSpPr>
          <p:cNvPr id="540" name="Google Shape;540;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41" name="Google Shape;541;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42" name="Google Shape;542;p63"/>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43" name="Shape 543"/>
        <p:cNvGrpSpPr/>
        <p:nvPr/>
      </p:nvGrpSpPr>
      <p:grpSpPr>
        <a:xfrm>
          <a:off x="0" y="0"/>
          <a:ext cx="0" cy="0"/>
          <a:chOff x="0" y="0"/>
          <a:chExt cx="0" cy="0"/>
        </a:xfrm>
      </p:grpSpPr>
      <p:sp>
        <p:nvSpPr>
          <p:cNvPr id="544" name="Google Shape;544;p64"/>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45" name="Google Shape;545;p64"/>
          <p:cNvSpPr/>
          <p:nvPr>
            <p:ph idx="2" type="pic"/>
          </p:nvPr>
        </p:nvSpPr>
        <p:spPr>
          <a:xfrm>
            <a:off x="4804825" y="1133300"/>
            <a:ext cx="4027500" cy="2392800"/>
          </a:xfrm>
          <a:prstGeom prst="rect">
            <a:avLst/>
          </a:prstGeom>
          <a:noFill/>
          <a:ln>
            <a:noFill/>
          </a:ln>
        </p:spPr>
      </p:sp>
      <p:sp>
        <p:nvSpPr>
          <p:cNvPr id="546" name="Google Shape;546;p64"/>
          <p:cNvSpPr/>
          <p:nvPr>
            <p:ph idx="3" type="pic"/>
          </p:nvPr>
        </p:nvSpPr>
        <p:spPr>
          <a:xfrm>
            <a:off x="311725" y="1133300"/>
            <a:ext cx="4027500" cy="2392800"/>
          </a:xfrm>
          <a:prstGeom prst="rect">
            <a:avLst/>
          </a:prstGeom>
          <a:noFill/>
          <a:ln>
            <a:noFill/>
          </a:ln>
        </p:spPr>
      </p:sp>
      <p:sp>
        <p:nvSpPr>
          <p:cNvPr id="547" name="Google Shape;547;p64"/>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48" name="Google Shape;548;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49" name="Google Shape;549;p6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50" name="Google Shape;550;p64"/>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51" name="Google Shape;551;p64"/>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552" name="Shape 552"/>
        <p:cNvGrpSpPr/>
        <p:nvPr/>
      </p:nvGrpSpPr>
      <p:grpSpPr>
        <a:xfrm>
          <a:off x="0" y="0"/>
          <a:ext cx="0" cy="0"/>
          <a:chOff x="0" y="0"/>
          <a:chExt cx="0" cy="0"/>
        </a:xfrm>
      </p:grpSpPr>
      <p:sp>
        <p:nvSpPr>
          <p:cNvPr id="553" name="Google Shape;553;p65"/>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54" name="Google Shape;554;p65"/>
          <p:cNvSpPr/>
          <p:nvPr>
            <p:ph idx="2" type="pic"/>
          </p:nvPr>
        </p:nvSpPr>
        <p:spPr>
          <a:xfrm>
            <a:off x="6205225" y="1128325"/>
            <a:ext cx="2627100" cy="2273100"/>
          </a:xfrm>
          <a:prstGeom prst="rect">
            <a:avLst/>
          </a:prstGeom>
          <a:noFill/>
          <a:ln>
            <a:noFill/>
          </a:ln>
        </p:spPr>
      </p:sp>
      <p:sp>
        <p:nvSpPr>
          <p:cNvPr id="555" name="Google Shape;555;p65"/>
          <p:cNvSpPr/>
          <p:nvPr>
            <p:ph idx="3" type="pic"/>
          </p:nvPr>
        </p:nvSpPr>
        <p:spPr>
          <a:xfrm>
            <a:off x="311725" y="1128325"/>
            <a:ext cx="2627100" cy="2273100"/>
          </a:xfrm>
          <a:prstGeom prst="rect">
            <a:avLst/>
          </a:prstGeom>
          <a:noFill/>
          <a:ln>
            <a:noFill/>
          </a:ln>
        </p:spPr>
      </p:sp>
      <p:sp>
        <p:nvSpPr>
          <p:cNvPr id="556" name="Google Shape;556;p65"/>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57" name="Google Shape;557;p65"/>
          <p:cNvSpPr/>
          <p:nvPr>
            <p:ph idx="5" type="pic"/>
          </p:nvPr>
        </p:nvSpPr>
        <p:spPr>
          <a:xfrm>
            <a:off x="3255250" y="1128325"/>
            <a:ext cx="2627100" cy="2273100"/>
          </a:xfrm>
          <a:prstGeom prst="rect">
            <a:avLst/>
          </a:prstGeom>
          <a:noFill/>
          <a:ln>
            <a:noFill/>
          </a:ln>
        </p:spPr>
      </p:sp>
      <p:sp>
        <p:nvSpPr>
          <p:cNvPr id="558" name="Google Shape;558;p65"/>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59" name="Google Shape;559;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60" name="Google Shape;560;p6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61" name="Google Shape;561;p65"/>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62" name="Google Shape;562;p65"/>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563" name="Google Shape;563;p65"/>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564" name="Shape 564"/>
        <p:cNvGrpSpPr/>
        <p:nvPr/>
      </p:nvGrpSpPr>
      <p:grpSpPr>
        <a:xfrm>
          <a:off x="0" y="0"/>
          <a:ext cx="0" cy="0"/>
          <a:chOff x="0" y="0"/>
          <a:chExt cx="0" cy="0"/>
        </a:xfrm>
      </p:grpSpPr>
      <p:sp>
        <p:nvSpPr>
          <p:cNvPr id="565" name="Google Shape;565;p66"/>
          <p:cNvSpPr/>
          <p:nvPr>
            <p:ph idx="2" type="pic"/>
          </p:nvPr>
        </p:nvSpPr>
        <p:spPr>
          <a:xfrm>
            <a:off x="311700" y="445025"/>
            <a:ext cx="8520600" cy="4218300"/>
          </a:xfrm>
          <a:prstGeom prst="rect">
            <a:avLst/>
          </a:prstGeom>
          <a:noFill/>
          <a:ln>
            <a:noFill/>
          </a:ln>
        </p:spPr>
      </p:sp>
      <p:sp>
        <p:nvSpPr>
          <p:cNvPr id="566" name="Google Shape;566;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567" name="Shape 567"/>
        <p:cNvGrpSpPr/>
        <p:nvPr/>
      </p:nvGrpSpPr>
      <p:grpSpPr>
        <a:xfrm>
          <a:off x="0" y="0"/>
          <a:ext cx="0" cy="0"/>
          <a:chOff x="0" y="0"/>
          <a:chExt cx="0" cy="0"/>
        </a:xfrm>
      </p:grpSpPr>
      <p:sp>
        <p:nvSpPr>
          <p:cNvPr id="568" name="Google Shape;568;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569" name="Google Shape;569;p67"/>
          <p:cNvSpPr/>
          <p:nvPr>
            <p:ph idx="2" type="pic"/>
          </p:nvPr>
        </p:nvSpPr>
        <p:spPr>
          <a:xfrm>
            <a:off x="3389600" y="118913"/>
            <a:ext cx="1643700" cy="1535100"/>
          </a:xfrm>
          <a:prstGeom prst="rect">
            <a:avLst/>
          </a:prstGeom>
          <a:noFill/>
          <a:ln>
            <a:noFill/>
          </a:ln>
        </p:spPr>
      </p:sp>
      <p:sp>
        <p:nvSpPr>
          <p:cNvPr id="570" name="Google Shape;570;p67"/>
          <p:cNvSpPr/>
          <p:nvPr>
            <p:ph idx="3" type="pic"/>
          </p:nvPr>
        </p:nvSpPr>
        <p:spPr>
          <a:xfrm>
            <a:off x="5195935" y="118913"/>
            <a:ext cx="1643700" cy="1535100"/>
          </a:xfrm>
          <a:prstGeom prst="rect">
            <a:avLst/>
          </a:prstGeom>
          <a:noFill/>
          <a:ln>
            <a:noFill/>
          </a:ln>
        </p:spPr>
      </p:sp>
      <p:sp>
        <p:nvSpPr>
          <p:cNvPr id="571" name="Google Shape;571;p67"/>
          <p:cNvSpPr/>
          <p:nvPr>
            <p:ph idx="4" type="pic"/>
          </p:nvPr>
        </p:nvSpPr>
        <p:spPr>
          <a:xfrm>
            <a:off x="7002270" y="118913"/>
            <a:ext cx="1643700" cy="1535100"/>
          </a:xfrm>
          <a:prstGeom prst="rect">
            <a:avLst/>
          </a:prstGeom>
          <a:noFill/>
          <a:ln>
            <a:noFill/>
          </a:ln>
        </p:spPr>
      </p:sp>
      <p:sp>
        <p:nvSpPr>
          <p:cNvPr id="572" name="Google Shape;572;p67"/>
          <p:cNvSpPr/>
          <p:nvPr>
            <p:ph idx="5" type="pic"/>
          </p:nvPr>
        </p:nvSpPr>
        <p:spPr>
          <a:xfrm>
            <a:off x="3389588" y="1804212"/>
            <a:ext cx="1643700" cy="1535100"/>
          </a:xfrm>
          <a:prstGeom prst="rect">
            <a:avLst/>
          </a:prstGeom>
          <a:noFill/>
          <a:ln>
            <a:noFill/>
          </a:ln>
        </p:spPr>
      </p:sp>
      <p:sp>
        <p:nvSpPr>
          <p:cNvPr id="573" name="Google Shape;573;p67"/>
          <p:cNvSpPr/>
          <p:nvPr>
            <p:ph idx="6" type="pic"/>
          </p:nvPr>
        </p:nvSpPr>
        <p:spPr>
          <a:xfrm>
            <a:off x="5195922" y="1804212"/>
            <a:ext cx="1643700" cy="1535100"/>
          </a:xfrm>
          <a:prstGeom prst="rect">
            <a:avLst/>
          </a:prstGeom>
          <a:noFill/>
          <a:ln>
            <a:noFill/>
          </a:ln>
        </p:spPr>
      </p:sp>
      <p:sp>
        <p:nvSpPr>
          <p:cNvPr id="574" name="Google Shape;574;p67"/>
          <p:cNvSpPr/>
          <p:nvPr>
            <p:ph idx="7" type="pic"/>
          </p:nvPr>
        </p:nvSpPr>
        <p:spPr>
          <a:xfrm>
            <a:off x="7002257" y="1804212"/>
            <a:ext cx="1643700" cy="1535100"/>
          </a:xfrm>
          <a:prstGeom prst="rect">
            <a:avLst/>
          </a:prstGeom>
          <a:noFill/>
          <a:ln>
            <a:noFill/>
          </a:ln>
        </p:spPr>
      </p:sp>
      <p:sp>
        <p:nvSpPr>
          <p:cNvPr id="575" name="Google Shape;575;p67"/>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6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576" name="Google Shape;576;p67"/>
          <p:cNvSpPr/>
          <p:nvPr>
            <p:ph idx="8" type="pic"/>
          </p:nvPr>
        </p:nvSpPr>
        <p:spPr>
          <a:xfrm>
            <a:off x="3389588" y="3489487"/>
            <a:ext cx="1643700" cy="1535100"/>
          </a:xfrm>
          <a:prstGeom prst="rect">
            <a:avLst/>
          </a:prstGeom>
          <a:noFill/>
          <a:ln>
            <a:noFill/>
          </a:ln>
        </p:spPr>
      </p:sp>
      <p:sp>
        <p:nvSpPr>
          <p:cNvPr id="577" name="Google Shape;577;p67"/>
          <p:cNvSpPr/>
          <p:nvPr>
            <p:ph idx="9" type="pic"/>
          </p:nvPr>
        </p:nvSpPr>
        <p:spPr>
          <a:xfrm>
            <a:off x="5195922" y="3489487"/>
            <a:ext cx="1643700" cy="1535100"/>
          </a:xfrm>
          <a:prstGeom prst="rect">
            <a:avLst/>
          </a:prstGeom>
          <a:noFill/>
          <a:ln>
            <a:noFill/>
          </a:ln>
        </p:spPr>
      </p:sp>
      <p:sp>
        <p:nvSpPr>
          <p:cNvPr id="578" name="Google Shape;578;p67"/>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55" Type="http://schemas.openxmlformats.org/officeDocument/2006/relationships/theme" Target="../theme/theme1.xml"/><Relationship Id="rId10" Type="http://schemas.openxmlformats.org/officeDocument/2006/relationships/slideLayout" Target="../slideLayouts/slideLayout21.xml"/><Relationship Id="rId54" Type="http://schemas.openxmlformats.org/officeDocument/2006/relationships/slideLayout" Target="../slideLayouts/slideLayout6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457200"/>
            <a:ext cx="5120700" cy="1307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600"/>
              <a:buFont typeface="Space Grotesk"/>
              <a:buNone/>
              <a:defRPr b="1" sz="3600">
                <a:solidFill>
                  <a:schemeClr val="dk1"/>
                </a:solidFill>
                <a:latin typeface="Space Grotesk"/>
                <a:ea typeface="Space Grotesk"/>
                <a:cs typeface="Space Grotesk"/>
                <a:sym typeface="Space Grotesk"/>
              </a:defRPr>
            </a:lvl1pPr>
            <a:lvl2pPr lvl="1">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2pPr>
            <a:lvl3pPr lvl="2">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3pPr>
            <a:lvl4pPr lvl="3">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4pPr>
            <a:lvl5pPr lvl="4">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5pPr>
            <a:lvl6pPr lvl="5">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6pPr>
            <a:lvl7pPr lvl="6">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7pPr>
            <a:lvl8pPr lvl="7">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8pPr>
            <a:lvl9pPr lvl="8">
              <a:spcBef>
                <a:spcPts val="0"/>
              </a:spcBef>
              <a:spcAft>
                <a:spcPts val="0"/>
              </a:spcAft>
              <a:buClr>
                <a:schemeClr val="dk1"/>
              </a:buClr>
              <a:buSzPts val="4800"/>
              <a:buFont typeface="Space Grotesk"/>
              <a:buNone/>
              <a:defRPr b="1" sz="4800">
                <a:solidFill>
                  <a:schemeClr val="dk1"/>
                </a:solidFill>
                <a:latin typeface="Space Grotesk"/>
                <a:ea typeface="Space Grotesk"/>
                <a:cs typeface="Space Grotesk"/>
                <a:sym typeface="Space Grotesk"/>
              </a:defRPr>
            </a:lvl9pPr>
          </a:lstStyle>
          <a:p/>
        </p:txBody>
      </p:sp>
      <p:sp>
        <p:nvSpPr>
          <p:cNvPr id="52" name="Google Shape;52;p13"/>
          <p:cNvSpPr txBox="1"/>
          <p:nvPr>
            <p:ph idx="1" type="body"/>
          </p:nvPr>
        </p:nvSpPr>
        <p:spPr>
          <a:xfrm>
            <a:off x="228600" y="3180525"/>
            <a:ext cx="8686800" cy="17394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1pPr>
            <a:lvl2pPr indent="-304800" lvl="1" marL="9144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2pPr>
            <a:lvl3pPr indent="-304800" lvl="2" marL="13716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3pPr>
            <a:lvl4pPr indent="-304800" lvl="3" marL="18288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4pPr>
            <a:lvl5pPr indent="-304800" lvl="4" marL="22860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5pPr>
            <a:lvl6pPr indent="-304800" lvl="5" marL="27432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6pPr>
            <a:lvl7pPr indent="-304800" lvl="6" marL="32004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7pPr>
            <a:lvl8pPr indent="-304800" lvl="7" marL="36576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8pPr>
            <a:lvl9pPr indent="-304800" lvl="8" marL="4114800">
              <a:spcBef>
                <a:spcPts val="0"/>
              </a:spcBef>
              <a:spcAft>
                <a:spcPts val="0"/>
              </a:spcAft>
              <a:buClr>
                <a:schemeClr val="dk1"/>
              </a:buClr>
              <a:buSzPts val="1200"/>
              <a:buFont typeface="Space Grotesk"/>
              <a:buChar char="■"/>
              <a:defRPr sz="1200">
                <a:solidFill>
                  <a:schemeClr val="dk1"/>
                </a:solidFill>
                <a:latin typeface="Space Grotesk"/>
                <a:ea typeface="Space Grotesk"/>
                <a:cs typeface="Space Grotesk"/>
                <a:sym typeface="Space Grotesk"/>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099">
          <p15:clr>
            <a:srgbClr val="E46962"/>
          </p15:clr>
        </p15:guide>
        <p15:guide id="2" pos="3744">
          <p15:clr>
            <a:srgbClr val="E46962"/>
          </p15:clr>
        </p15:guide>
        <p15:guide id="3" pos="144">
          <p15:clr>
            <a:srgbClr val="E46962"/>
          </p15:clr>
        </p15:guide>
        <p15:guide id="4" pos="216">
          <p15:clr>
            <a:srgbClr val="E46962"/>
          </p15:clr>
        </p15:guide>
        <p15:guide id="5" pos="593">
          <p15:clr>
            <a:srgbClr val="E46962"/>
          </p15:clr>
        </p15:guide>
        <p15:guide id="6" pos="669">
          <p15:clr>
            <a:srgbClr val="E46962"/>
          </p15:clr>
        </p15:guide>
        <p15:guide id="7" pos="1044">
          <p15:clr>
            <a:srgbClr val="E46962"/>
          </p15:clr>
        </p15:guide>
        <p15:guide id="8" pos="1119">
          <p15:clr>
            <a:srgbClr val="E46962"/>
          </p15:clr>
        </p15:guide>
        <p15:guide id="9" pos="1494">
          <p15:clr>
            <a:srgbClr val="E46962"/>
          </p15:clr>
        </p15:guide>
        <p15:guide id="10" pos="1569">
          <p15:clr>
            <a:srgbClr val="E46962"/>
          </p15:clr>
        </p15:guide>
        <p15:guide id="11" pos="1944">
          <p15:clr>
            <a:srgbClr val="E46962"/>
          </p15:clr>
        </p15:guide>
        <p15:guide id="12" pos="2019">
          <p15:clr>
            <a:srgbClr val="E46962"/>
          </p15:clr>
        </p15:guide>
        <p15:guide id="13" pos="2394">
          <p15:clr>
            <a:srgbClr val="E46962"/>
          </p15:clr>
        </p15:guide>
        <p15:guide id="14" pos="2469">
          <p15:clr>
            <a:srgbClr val="E46962"/>
          </p15:clr>
        </p15:guide>
        <p15:guide id="15" pos="2844">
          <p15:clr>
            <a:srgbClr val="E46962"/>
          </p15:clr>
        </p15:guide>
        <p15:guide id="16" pos="2919">
          <p15:clr>
            <a:srgbClr val="E46962"/>
          </p15:clr>
        </p15:guide>
        <p15:guide id="17" pos="3294">
          <p15:clr>
            <a:srgbClr val="E46962"/>
          </p15:clr>
        </p15:guide>
        <p15:guide id="18" pos="3370">
          <p15:clr>
            <a:srgbClr val="E46962"/>
          </p15:clr>
        </p15:guide>
        <p15:guide id="19" pos="3816">
          <p15:clr>
            <a:srgbClr val="E46962"/>
          </p15:clr>
        </p15:guide>
        <p15:guide id="20" pos="4194">
          <p15:clr>
            <a:srgbClr val="E46962"/>
          </p15:clr>
        </p15:guide>
        <p15:guide id="21" pos="4270">
          <p15:clr>
            <a:srgbClr val="E46962"/>
          </p15:clr>
        </p15:guide>
        <p15:guide id="22" pos="4644">
          <p15:clr>
            <a:srgbClr val="E46962"/>
          </p15:clr>
        </p15:guide>
        <p15:guide id="23" pos="4720">
          <p15:clr>
            <a:srgbClr val="E46962"/>
          </p15:clr>
        </p15:guide>
        <p15:guide id="24" pos="5094">
          <p15:clr>
            <a:srgbClr val="E46962"/>
          </p15:clr>
        </p15:guide>
        <p15:guide id="25" pos="5170">
          <p15:clr>
            <a:srgbClr val="E46962"/>
          </p15:clr>
        </p15:guide>
        <p15:guide id="26" pos="5544">
          <p15:clr>
            <a:srgbClr val="E46962"/>
          </p15:clr>
        </p15:guide>
        <p15:guide id="27" pos="5616">
          <p15:clr>
            <a:srgbClr val="E46962"/>
          </p15:clr>
        </p15:guide>
        <p15:guide id="28" orient="horz" pos="141">
          <p15:clr>
            <a:srgbClr val="E46962"/>
          </p15:clr>
        </p15:guide>
        <p15:guide id="29" orient="horz" pos="288">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68"/>
          <p:cNvSpPr/>
          <p:nvPr>
            <p:ph idx="2" type="pic"/>
          </p:nvPr>
        </p:nvSpPr>
        <p:spPr>
          <a:xfrm>
            <a:off x="0" y="0"/>
            <a:ext cx="9144000" cy="5143500"/>
          </a:xfrm>
          <a:prstGeom prst="rect">
            <a:avLst/>
          </a:prstGeom>
        </p:spPr>
      </p:sp>
      <p:sp>
        <p:nvSpPr>
          <p:cNvPr id="584" name="Google Shape;584;p68"/>
          <p:cNvSpPr txBox="1"/>
          <p:nvPr>
            <p:ph type="title"/>
          </p:nvPr>
        </p:nvSpPr>
        <p:spPr>
          <a:xfrm>
            <a:off x="285750" y="1639500"/>
            <a:ext cx="8572500" cy="18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NO IN-PERSON CLASS Wed/Fri!!!!</a:t>
            </a:r>
            <a:endParaRPr>
              <a:solidFill>
                <a:schemeClr val="dk2"/>
              </a:solidFill>
            </a:endParaRPr>
          </a:p>
        </p:txBody>
      </p:sp>
      <p:sp>
        <p:nvSpPr>
          <p:cNvPr id="585" name="Google Shape;585;p68"/>
          <p:cNvSpPr txBox="1"/>
          <p:nvPr>
            <p:ph idx="1" type="subTitle"/>
          </p:nvPr>
        </p:nvSpPr>
        <p:spPr>
          <a:xfrm>
            <a:off x="342750" y="3820125"/>
            <a:ext cx="2148300" cy="55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8"/>
          <p:cNvSpPr txBox="1"/>
          <p:nvPr>
            <p:ph idx="3" type="subTitle"/>
          </p:nvPr>
        </p:nvSpPr>
        <p:spPr>
          <a:xfrm>
            <a:off x="6652800" y="3820125"/>
            <a:ext cx="2148300" cy="553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90" name="Shape 590"/>
        <p:cNvGrpSpPr/>
        <p:nvPr/>
      </p:nvGrpSpPr>
      <p:grpSpPr>
        <a:xfrm>
          <a:off x="0" y="0"/>
          <a:ext cx="0" cy="0"/>
          <a:chOff x="0" y="0"/>
          <a:chExt cx="0" cy="0"/>
        </a:xfrm>
      </p:grpSpPr>
      <p:pic>
        <p:nvPicPr>
          <p:cNvPr descr="Forest dense with evergreen trees." id="591" name="Google Shape;591;p69"/>
          <p:cNvPicPr preferRelativeResize="0"/>
          <p:nvPr>
            <p:ph idx="2" type="pic"/>
          </p:nvPr>
        </p:nvPicPr>
        <p:blipFill rotWithShape="1">
          <a:blip r:embed="rId3">
            <a:alphaModFix/>
          </a:blip>
          <a:srcRect b="7527" l="0" r="0" t="7518"/>
          <a:stretch/>
        </p:blipFill>
        <p:spPr>
          <a:xfrm>
            <a:off x="0" y="0"/>
            <a:ext cx="9144003" cy="5143501"/>
          </a:xfrm>
          <a:prstGeom prst="rect">
            <a:avLst/>
          </a:prstGeom>
        </p:spPr>
      </p:pic>
      <p:sp>
        <p:nvSpPr>
          <p:cNvPr id="592" name="Google Shape;592;p69"/>
          <p:cNvSpPr txBox="1"/>
          <p:nvPr>
            <p:ph type="title"/>
          </p:nvPr>
        </p:nvSpPr>
        <p:spPr>
          <a:xfrm>
            <a:off x="285750" y="1639500"/>
            <a:ext cx="8572500" cy="18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Social Media &amp; Mental Health</a:t>
            </a:r>
            <a:endParaRPr/>
          </a:p>
          <a:p>
            <a:pPr indent="0" lvl="0" marL="0" rtl="0" algn="l">
              <a:spcBef>
                <a:spcPts val="0"/>
              </a:spcBef>
              <a:spcAft>
                <a:spcPts val="0"/>
              </a:spcAft>
              <a:buNone/>
            </a:pPr>
            <a:r>
              <a:t/>
            </a:r>
            <a:endParaRPr/>
          </a:p>
        </p:txBody>
      </p:sp>
      <p:sp>
        <p:nvSpPr>
          <p:cNvPr id="593" name="Google Shape;593;p69"/>
          <p:cNvSpPr txBox="1"/>
          <p:nvPr>
            <p:ph idx="1" type="subTitle"/>
          </p:nvPr>
        </p:nvSpPr>
        <p:spPr>
          <a:xfrm>
            <a:off x="342750" y="3820125"/>
            <a:ext cx="2148300" cy="55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CSC118 Sp’25</a:t>
            </a:r>
            <a:endParaRPr/>
          </a:p>
        </p:txBody>
      </p:sp>
      <p:cxnSp>
        <p:nvCxnSpPr>
          <p:cNvPr id="594" name="Google Shape;594;p69"/>
          <p:cNvCxnSpPr/>
          <p:nvPr/>
        </p:nvCxnSpPr>
        <p:spPr>
          <a:xfrm>
            <a:off x="342750" y="1282588"/>
            <a:ext cx="8458500" cy="0"/>
          </a:xfrm>
          <a:prstGeom prst="straightConnector1">
            <a:avLst/>
          </a:prstGeom>
          <a:noFill/>
          <a:ln cap="flat" cmpd="sng" w="28575">
            <a:solidFill>
              <a:schemeClr val="dk1"/>
            </a:solidFill>
            <a:prstDash val="solid"/>
            <a:round/>
            <a:headEnd len="med" w="med" type="none"/>
            <a:tailEnd len="med" w="med" type="none"/>
          </a:ln>
        </p:spPr>
      </p:cxnSp>
      <p:cxnSp>
        <p:nvCxnSpPr>
          <p:cNvPr id="595" name="Google Shape;595;p69"/>
          <p:cNvCxnSpPr/>
          <p:nvPr/>
        </p:nvCxnSpPr>
        <p:spPr>
          <a:xfrm>
            <a:off x="342750" y="3860913"/>
            <a:ext cx="8458500" cy="0"/>
          </a:xfrm>
          <a:prstGeom prst="straightConnector1">
            <a:avLst/>
          </a:prstGeom>
          <a:noFill/>
          <a:ln cap="flat" cmpd="sng" w="76200">
            <a:solidFill>
              <a:schemeClr val="dk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0"/>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000"/>
              <a:t>- Social psychologist</a:t>
            </a:r>
            <a:endParaRPr b="1" sz="2000"/>
          </a:p>
          <a:p>
            <a:pPr indent="0" lvl="0" marL="0" rtl="0" algn="l">
              <a:spcBef>
                <a:spcPts val="0"/>
              </a:spcBef>
              <a:spcAft>
                <a:spcPts val="0"/>
              </a:spcAft>
              <a:buNone/>
            </a:pPr>
            <a:r>
              <a:rPr b="1" lang="en" sz="2000"/>
              <a:t>- NYU Stern School of Business</a:t>
            </a:r>
            <a:endParaRPr b="1" sz="2000"/>
          </a:p>
          <a:p>
            <a:pPr indent="0" lvl="0" marL="0" rtl="0" algn="l">
              <a:spcBef>
                <a:spcPts val="0"/>
              </a:spcBef>
              <a:spcAft>
                <a:spcPts val="0"/>
              </a:spcAft>
              <a:buNone/>
            </a:pPr>
            <a:r>
              <a:rPr b="1" lang="en" sz="2000"/>
              <a:t>- Ph.D. from the UPenn in 1992</a:t>
            </a:r>
            <a:endParaRPr b="1" sz="2000"/>
          </a:p>
          <a:p>
            <a:pPr indent="0" lvl="0" marL="0" rtl="0" algn="l">
              <a:spcBef>
                <a:spcPts val="0"/>
              </a:spcBef>
              <a:spcAft>
                <a:spcPts val="0"/>
              </a:spcAft>
              <a:buNone/>
            </a:pPr>
            <a:r>
              <a:rPr b="1" lang="en" sz="2000"/>
              <a:t>- Influential Author</a:t>
            </a:r>
            <a:endParaRPr b="1" sz="2000"/>
          </a:p>
        </p:txBody>
      </p:sp>
      <p:sp>
        <p:nvSpPr>
          <p:cNvPr id="601" name="Google Shape;601;p70"/>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Jonathan Haidt</a:t>
            </a:r>
            <a:endParaRPr/>
          </a:p>
        </p:txBody>
      </p:sp>
      <p:sp>
        <p:nvSpPr>
          <p:cNvPr id="602" name="Google Shape;602;p70"/>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Background</a:t>
            </a:r>
            <a:endParaRPr/>
          </a:p>
        </p:txBody>
      </p:sp>
      <p:sp>
        <p:nvSpPr>
          <p:cNvPr id="603" name="Google Shape;603;p70"/>
          <p:cNvSpPr txBox="1"/>
          <p:nvPr>
            <p:ph idx="6" type="title"/>
          </p:nvPr>
        </p:nvSpPr>
        <p:spPr>
          <a:xfrm>
            <a:off x="230900" y="457200"/>
            <a:ext cx="51183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Who’s Making Noise?</a:t>
            </a:r>
            <a:endParaRPr/>
          </a:p>
        </p:txBody>
      </p:sp>
      <p:pic>
        <p:nvPicPr>
          <p:cNvPr id="604" name="Google Shape;604;p70"/>
          <p:cNvPicPr preferRelativeResize="0"/>
          <p:nvPr/>
        </p:nvPicPr>
        <p:blipFill>
          <a:blip r:embed="rId3">
            <a:alphaModFix/>
          </a:blip>
          <a:stretch>
            <a:fillRect/>
          </a:stretch>
        </p:blipFill>
        <p:spPr>
          <a:xfrm>
            <a:off x="251338" y="2243975"/>
            <a:ext cx="2666332" cy="2594727"/>
          </a:xfrm>
          <a:prstGeom prst="rect">
            <a:avLst/>
          </a:prstGeom>
          <a:noFill/>
          <a:ln>
            <a:noFill/>
          </a:ln>
        </p:spPr>
      </p:pic>
      <p:pic>
        <p:nvPicPr>
          <p:cNvPr id="605" name="Google Shape;605;p70"/>
          <p:cNvPicPr preferRelativeResize="0"/>
          <p:nvPr/>
        </p:nvPicPr>
        <p:blipFill>
          <a:blip r:embed="rId4">
            <a:alphaModFix/>
          </a:blip>
          <a:stretch>
            <a:fillRect/>
          </a:stretch>
        </p:blipFill>
        <p:spPr>
          <a:xfrm>
            <a:off x="6451400" y="1565975"/>
            <a:ext cx="2082600" cy="3165067"/>
          </a:xfrm>
          <a:prstGeom prst="rect">
            <a:avLst/>
          </a:prstGeom>
          <a:noFill/>
          <a:ln>
            <a:noFill/>
          </a:ln>
        </p:spPr>
      </p:pic>
      <p:sp>
        <p:nvSpPr>
          <p:cNvPr id="606" name="Google Shape;606;p70"/>
          <p:cNvSpPr txBox="1"/>
          <p:nvPr/>
        </p:nvSpPr>
        <p:spPr>
          <a:xfrm>
            <a:off x="6820250" y="4762650"/>
            <a:ext cx="1344900" cy="31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Space Grotesk"/>
                <a:ea typeface="Space Grotesk"/>
                <a:cs typeface="Space Grotesk"/>
                <a:sym typeface="Space Grotesk"/>
              </a:rPr>
              <a:t>March 26, 2024</a:t>
            </a:r>
            <a:endParaRPr sz="1200">
              <a:solidFill>
                <a:schemeClr val="dk1"/>
              </a:solidFill>
              <a:latin typeface="Space Grotesk"/>
              <a:ea typeface="Space Grotesk"/>
              <a:cs typeface="Space Grotesk"/>
              <a:sym typeface="Space Grotes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pic>
        <p:nvPicPr>
          <p:cNvPr descr="Two people and two dogs on a large rock by a small lake." id="611" name="Google Shape;611;p71"/>
          <p:cNvPicPr preferRelativeResize="0"/>
          <p:nvPr>
            <p:ph idx="2" type="pic"/>
          </p:nvPr>
        </p:nvPicPr>
        <p:blipFill rotWithShape="1">
          <a:blip r:embed="rId3">
            <a:alphaModFix/>
          </a:blip>
          <a:srcRect b="7807" l="0" r="0" t="7798"/>
          <a:stretch/>
        </p:blipFill>
        <p:spPr>
          <a:xfrm>
            <a:off x="0" y="0"/>
            <a:ext cx="9144003" cy="5143501"/>
          </a:xfrm>
          <a:prstGeom prst="rect">
            <a:avLst/>
          </a:prstGeom>
        </p:spPr>
      </p:pic>
      <p:sp>
        <p:nvSpPr>
          <p:cNvPr id="612" name="Google Shape;612;p71"/>
          <p:cNvSpPr/>
          <p:nvPr/>
        </p:nvSpPr>
        <p:spPr>
          <a:xfrm rot="10800000">
            <a:off x="5370754" y="2057251"/>
            <a:ext cx="3773045" cy="3085999"/>
          </a:xfrm>
          <a:custGeom>
            <a:rect b="b" l="l" r="r" t="t"/>
            <a:pathLst>
              <a:path extrusionOk="0" h="96445" w="106268">
                <a:moveTo>
                  <a:pt x="0" y="0"/>
                </a:moveTo>
                <a:lnTo>
                  <a:pt x="0" y="96445"/>
                </a:lnTo>
                <a:lnTo>
                  <a:pt x="64511" y="96445"/>
                </a:lnTo>
                <a:lnTo>
                  <a:pt x="65582" y="96433"/>
                </a:lnTo>
                <a:lnTo>
                  <a:pt x="67714" y="96325"/>
                </a:lnTo>
                <a:lnTo>
                  <a:pt x="69821" y="96111"/>
                </a:lnTo>
                <a:lnTo>
                  <a:pt x="71893" y="95802"/>
                </a:lnTo>
                <a:lnTo>
                  <a:pt x="73929" y="95373"/>
                </a:lnTo>
                <a:lnTo>
                  <a:pt x="75929" y="94861"/>
                </a:lnTo>
                <a:lnTo>
                  <a:pt x="77894" y="94254"/>
                </a:lnTo>
                <a:lnTo>
                  <a:pt x="79811" y="93551"/>
                </a:lnTo>
                <a:lnTo>
                  <a:pt x="81680" y="92753"/>
                </a:lnTo>
                <a:lnTo>
                  <a:pt x="83514" y="91872"/>
                </a:lnTo>
                <a:lnTo>
                  <a:pt x="85288" y="90908"/>
                </a:lnTo>
                <a:lnTo>
                  <a:pt x="87003" y="89860"/>
                </a:lnTo>
                <a:lnTo>
                  <a:pt x="88670" y="88741"/>
                </a:lnTo>
                <a:lnTo>
                  <a:pt x="90277" y="87538"/>
                </a:lnTo>
                <a:lnTo>
                  <a:pt x="91825" y="86264"/>
                </a:lnTo>
                <a:lnTo>
                  <a:pt x="93313" y="84907"/>
                </a:lnTo>
                <a:lnTo>
                  <a:pt x="94730" y="83490"/>
                </a:lnTo>
                <a:lnTo>
                  <a:pt x="96076" y="82014"/>
                </a:lnTo>
                <a:lnTo>
                  <a:pt x="97350" y="80466"/>
                </a:lnTo>
                <a:lnTo>
                  <a:pt x="98552" y="78858"/>
                </a:lnTo>
                <a:lnTo>
                  <a:pt x="99683" y="77191"/>
                </a:lnTo>
                <a:lnTo>
                  <a:pt x="100731" y="75465"/>
                </a:lnTo>
                <a:lnTo>
                  <a:pt x="101696" y="73691"/>
                </a:lnTo>
                <a:lnTo>
                  <a:pt x="102577" y="71869"/>
                </a:lnTo>
                <a:lnTo>
                  <a:pt x="103362" y="70000"/>
                </a:lnTo>
                <a:lnTo>
                  <a:pt x="104065" y="68083"/>
                </a:lnTo>
                <a:lnTo>
                  <a:pt x="104684" y="66118"/>
                </a:lnTo>
                <a:lnTo>
                  <a:pt x="105196" y="64118"/>
                </a:lnTo>
                <a:lnTo>
                  <a:pt x="105613" y="62082"/>
                </a:lnTo>
                <a:lnTo>
                  <a:pt x="105934" y="60010"/>
                </a:lnTo>
                <a:lnTo>
                  <a:pt x="106149" y="57902"/>
                </a:lnTo>
                <a:lnTo>
                  <a:pt x="106256" y="55771"/>
                </a:lnTo>
                <a:lnTo>
                  <a:pt x="106268" y="54688"/>
                </a:lnTo>
                <a:lnTo>
                  <a:pt x="10626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71"/>
          <p:cNvSpPr/>
          <p:nvPr/>
        </p:nvSpPr>
        <p:spPr>
          <a:xfrm rot="10800000">
            <a:off x="-24151" y="-45"/>
            <a:ext cx="5191751" cy="1591570"/>
          </a:xfrm>
          <a:custGeom>
            <a:rect b="b" l="l" r="r" t="t"/>
            <a:pathLst>
              <a:path extrusionOk="0" h="44198" w="161825">
                <a:moveTo>
                  <a:pt x="24885" y="0"/>
                </a:moveTo>
                <a:lnTo>
                  <a:pt x="23588" y="72"/>
                </a:lnTo>
                <a:lnTo>
                  <a:pt x="22290" y="203"/>
                </a:lnTo>
                <a:lnTo>
                  <a:pt x="21028" y="393"/>
                </a:lnTo>
                <a:lnTo>
                  <a:pt x="19777" y="643"/>
                </a:lnTo>
                <a:lnTo>
                  <a:pt x="18551" y="965"/>
                </a:lnTo>
                <a:lnTo>
                  <a:pt x="17360" y="1334"/>
                </a:lnTo>
                <a:lnTo>
                  <a:pt x="16182" y="1762"/>
                </a:lnTo>
                <a:lnTo>
                  <a:pt x="15039" y="2250"/>
                </a:lnTo>
                <a:lnTo>
                  <a:pt x="13919" y="2786"/>
                </a:lnTo>
                <a:lnTo>
                  <a:pt x="12836" y="3382"/>
                </a:lnTo>
                <a:lnTo>
                  <a:pt x="11776" y="4025"/>
                </a:lnTo>
                <a:lnTo>
                  <a:pt x="10764" y="4703"/>
                </a:lnTo>
                <a:lnTo>
                  <a:pt x="9776" y="5441"/>
                </a:lnTo>
                <a:lnTo>
                  <a:pt x="8835" y="6227"/>
                </a:lnTo>
                <a:lnTo>
                  <a:pt x="7918" y="7049"/>
                </a:lnTo>
                <a:lnTo>
                  <a:pt x="7061" y="7918"/>
                </a:lnTo>
                <a:lnTo>
                  <a:pt x="6228" y="8823"/>
                </a:lnTo>
                <a:lnTo>
                  <a:pt x="5454" y="9776"/>
                </a:lnTo>
                <a:lnTo>
                  <a:pt x="4715" y="10752"/>
                </a:lnTo>
                <a:lnTo>
                  <a:pt x="4025" y="11776"/>
                </a:lnTo>
                <a:lnTo>
                  <a:pt x="3382" y="12824"/>
                </a:lnTo>
                <a:lnTo>
                  <a:pt x="2798" y="13919"/>
                </a:lnTo>
                <a:lnTo>
                  <a:pt x="2251" y="15026"/>
                </a:lnTo>
                <a:lnTo>
                  <a:pt x="1774" y="16181"/>
                </a:lnTo>
                <a:lnTo>
                  <a:pt x="1346" y="17348"/>
                </a:lnTo>
                <a:lnTo>
                  <a:pt x="965" y="18551"/>
                </a:lnTo>
                <a:lnTo>
                  <a:pt x="655" y="19777"/>
                </a:lnTo>
                <a:lnTo>
                  <a:pt x="393" y="21016"/>
                </a:lnTo>
                <a:lnTo>
                  <a:pt x="203" y="22290"/>
                </a:lnTo>
                <a:lnTo>
                  <a:pt x="72" y="23575"/>
                </a:lnTo>
                <a:lnTo>
                  <a:pt x="0" y="24885"/>
                </a:lnTo>
                <a:lnTo>
                  <a:pt x="0" y="25540"/>
                </a:lnTo>
                <a:lnTo>
                  <a:pt x="0" y="44198"/>
                </a:lnTo>
                <a:lnTo>
                  <a:pt x="161825" y="44198"/>
                </a:lnTo>
                <a:lnTo>
                  <a:pt x="1618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71"/>
          <p:cNvSpPr txBox="1"/>
          <p:nvPr>
            <p:ph type="title"/>
          </p:nvPr>
        </p:nvSpPr>
        <p:spPr>
          <a:xfrm>
            <a:off x="230900" y="457175"/>
            <a:ext cx="4403700" cy="6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71"/>
          <p:cNvSpPr txBox="1"/>
          <p:nvPr>
            <p:ph idx="1" type="subTitle"/>
          </p:nvPr>
        </p:nvSpPr>
        <p:spPr>
          <a:xfrm>
            <a:off x="6057978" y="2290775"/>
            <a:ext cx="28575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Subtitle</a:t>
            </a:r>
            <a:endParaRPr/>
          </a:p>
        </p:txBody>
      </p:sp>
      <p:sp>
        <p:nvSpPr>
          <p:cNvPr id="616" name="Google Shape;616;p71"/>
          <p:cNvSpPr txBox="1"/>
          <p:nvPr>
            <p:ph idx="3" type="body"/>
          </p:nvPr>
        </p:nvSpPr>
        <p:spPr>
          <a:xfrm>
            <a:off x="6057900" y="2814700"/>
            <a:ext cx="2857500" cy="21054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a:latin typeface="Space Grotesk Medium"/>
                <a:ea typeface="Space Grotesk Medium"/>
                <a:cs typeface="Space Grotesk Medium"/>
                <a:sym typeface="Space Grotesk Medium"/>
              </a:rPr>
              <a:t>Lorem ipsum dolor sit amet, consectetur adipiscing. Ut accumsan ultricies diam, in rutrum arcu interdum quis. Sed tincidunt tellus eget sapien ornare rutrum. Donec commodo vehicula pharetra. Integer sit amet posuere sem. Pellentesque habitant morbi tristique senectus.</a:t>
            </a:r>
            <a:endParaRPr>
              <a:latin typeface="Space Grotesk Medium"/>
              <a:ea typeface="Space Grotesk Medium"/>
              <a:cs typeface="Space Grotesk Medium"/>
              <a:sym typeface="Space Grotesk Medium"/>
            </a:endParaRPr>
          </a:p>
        </p:txBody>
      </p:sp>
      <p:grpSp>
        <p:nvGrpSpPr>
          <p:cNvPr id="617" name="Google Shape;617;p71"/>
          <p:cNvGrpSpPr/>
          <p:nvPr/>
        </p:nvGrpSpPr>
        <p:grpSpPr>
          <a:xfrm>
            <a:off x="227875" y="223475"/>
            <a:ext cx="1214400" cy="170400"/>
            <a:chOff x="304025" y="203375"/>
            <a:chExt cx="1214400" cy="170400"/>
          </a:xfrm>
        </p:grpSpPr>
        <p:sp>
          <p:nvSpPr>
            <p:cNvPr id="618" name="Google Shape;618;p71"/>
            <p:cNvSpPr/>
            <p:nvPr/>
          </p:nvSpPr>
          <p:spPr>
            <a:xfrm>
              <a:off x="304025" y="203650"/>
              <a:ext cx="1214400" cy="1695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chemeClr val="dk1"/>
                  </a:solidFill>
                  <a:latin typeface="Space Grotesk"/>
                  <a:ea typeface="Space Grotesk"/>
                  <a:cs typeface="Space Grotesk"/>
                  <a:sym typeface="Space Grotesk"/>
                </a:rPr>
                <a:t>Section</a:t>
              </a:r>
              <a:endParaRPr sz="800">
                <a:solidFill>
                  <a:schemeClr val="dk1"/>
                </a:solidFill>
                <a:latin typeface="Space Grotesk"/>
                <a:ea typeface="Space Grotesk"/>
                <a:cs typeface="Space Grotesk"/>
                <a:sym typeface="Space Grotesk"/>
              </a:endParaRPr>
            </a:p>
          </p:txBody>
        </p:sp>
        <p:cxnSp>
          <p:nvCxnSpPr>
            <p:cNvPr id="619" name="Google Shape;619;p71"/>
            <p:cNvCxnSpPr/>
            <p:nvPr/>
          </p:nvCxnSpPr>
          <p:spPr>
            <a:xfrm>
              <a:off x="1181225" y="203375"/>
              <a:ext cx="600" cy="170400"/>
            </a:xfrm>
            <a:prstGeom prst="straightConnector1">
              <a:avLst/>
            </a:prstGeom>
            <a:noFill/>
            <a:ln cap="flat" cmpd="sng" w="9525">
              <a:solidFill>
                <a:schemeClr val="dk2"/>
              </a:solidFill>
              <a:prstDash val="solid"/>
              <a:round/>
              <a:headEnd len="med" w="med" type="none"/>
              <a:tailEnd len="med" w="med" type="none"/>
            </a:ln>
          </p:spPr>
        </p:cxnSp>
      </p:grpSp>
      <p:sp>
        <p:nvSpPr>
          <p:cNvPr id="620" name="Google Shape;620;p71"/>
          <p:cNvSpPr txBox="1"/>
          <p:nvPr>
            <p:ph idx="12" type="sldNum"/>
          </p:nvPr>
        </p:nvSpPr>
        <p:spPr>
          <a:xfrm>
            <a:off x="1105675" y="223000"/>
            <a:ext cx="336600" cy="17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solidFill>
                  <a:schemeClr val="dk1"/>
                </a:solidFill>
                <a:latin typeface="Space Grotesk"/>
                <a:ea typeface="Space Grotesk"/>
                <a:cs typeface="Space Grotesk"/>
                <a:sym typeface="Space Grotesk"/>
              </a:rPr>
              <a:t>‹#›</a:t>
            </a:fld>
            <a:endParaRPr sz="800">
              <a:solidFill>
                <a:schemeClr val="dk1"/>
              </a:solidFill>
              <a:latin typeface="Space Grotesk"/>
              <a:ea typeface="Space Grotesk"/>
              <a:cs typeface="Space Grotesk"/>
              <a:sym typeface="Space Grotesk"/>
            </a:endParaRPr>
          </a:p>
        </p:txBody>
      </p:sp>
      <p:cxnSp>
        <p:nvCxnSpPr>
          <p:cNvPr id="621" name="Google Shape;621;p71"/>
          <p:cNvCxnSpPr/>
          <p:nvPr/>
        </p:nvCxnSpPr>
        <p:spPr>
          <a:xfrm>
            <a:off x="1105075" y="223475"/>
            <a:ext cx="600" cy="170400"/>
          </a:xfrm>
          <a:prstGeom prst="straightConnector1">
            <a:avLst/>
          </a:prstGeom>
          <a:noFill/>
          <a:ln cap="flat" cmpd="sng" w="9525">
            <a:solidFill>
              <a:schemeClr val="dk1"/>
            </a:solidFill>
            <a:prstDash val="solid"/>
            <a:round/>
            <a:headEnd len="med" w="med" type="none"/>
            <a:tailEnd len="med" w="med" type="none"/>
          </a:ln>
        </p:spPr>
      </p:cxnSp>
      <p:pic>
        <p:nvPicPr>
          <p:cNvPr id="622" name="Google Shape;622;p71"/>
          <p:cNvPicPr preferRelativeResize="0"/>
          <p:nvPr/>
        </p:nvPicPr>
        <p:blipFill>
          <a:blip r:embed="rId4">
            <a:alphaModFix/>
          </a:blip>
          <a:stretch>
            <a:fillRect/>
          </a:stretch>
        </p:blipFill>
        <p:spPr>
          <a:xfrm>
            <a:off x="101888" y="-3925"/>
            <a:ext cx="8940224"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2"/>
          <p:cNvSpPr/>
          <p:nvPr>
            <p:ph idx="2" type="pic"/>
          </p:nvPr>
        </p:nvSpPr>
        <p:spPr>
          <a:xfrm>
            <a:off x="0" y="0"/>
            <a:ext cx="9144000" cy="5143500"/>
          </a:xfrm>
          <a:prstGeom prst="rect">
            <a:avLst/>
          </a:prstGeom>
        </p:spPr>
      </p:sp>
      <p:sp>
        <p:nvSpPr>
          <p:cNvPr id="628" name="Google Shape;628;p72"/>
          <p:cNvSpPr txBox="1"/>
          <p:nvPr>
            <p:ph type="title"/>
          </p:nvPr>
        </p:nvSpPr>
        <p:spPr>
          <a:xfrm>
            <a:off x="230900" y="457175"/>
            <a:ext cx="4403700" cy="6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2"/>
          <p:cNvSpPr txBox="1"/>
          <p:nvPr>
            <p:ph idx="1" type="subTitle"/>
          </p:nvPr>
        </p:nvSpPr>
        <p:spPr>
          <a:xfrm>
            <a:off x="6057978" y="2290775"/>
            <a:ext cx="2857500" cy="41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2"/>
          <p:cNvSpPr txBox="1"/>
          <p:nvPr>
            <p:ph idx="3" type="body"/>
          </p:nvPr>
        </p:nvSpPr>
        <p:spPr>
          <a:xfrm>
            <a:off x="6057900" y="2814700"/>
            <a:ext cx="2857500" cy="21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631" name="Google Shape;631;p72"/>
          <p:cNvPicPr preferRelativeResize="0"/>
          <p:nvPr/>
        </p:nvPicPr>
        <p:blipFill>
          <a:blip r:embed="rId3">
            <a:alphaModFix/>
          </a:blip>
          <a:stretch>
            <a:fillRect/>
          </a:stretch>
        </p:blipFill>
        <p:spPr>
          <a:xfrm>
            <a:off x="858713" y="0"/>
            <a:ext cx="7551868"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3"/>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1100"/>
              <a:buFont typeface="Arial"/>
              <a:buNone/>
            </a:pPr>
            <a:r>
              <a:rPr lang="en" sz="2000"/>
              <a:t>How many of you wish Social Media was never invented?</a:t>
            </a:r>
            <a:endParaRPr sz="2000"/>
          </a:p>
        </p:txBody>
      </p:sp>
      <p:sp>
        <p:nvSpPr>
          <p:cNvPr id="637" name="Google Shape;637;p73"/>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Usage</a:t>
            </a:r>
            <a:endParaRPr/>
          </a:p>
        </p:txBody>
      </p:sp>
      <p:sp>
        <p:nvSpPr>
          <p:cNvPr id="638" name="Google Shape;638;p73"/>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Desire to use</a:t>
            </a:r>
            <a:endParaRPr/>
          </a:p>
        </p:txBody>
      </p:sp>
      <p:sp>
        <p:nvSpPr>
          <p:cNvPr id="639" name="Google Shape;639;p73"/>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Addictive Qualities</a:t>
            </a:r>
            <a:endParaRPr/>
          </a:p>
        </p:txBody>
      </p:sp>
      <p:sp>
        <p:nvSpPr>
          <p:cNvPr id="640" name="Google Shape;640;p73"/>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How many of you use social media?</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4"/>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Posed foreseeable dangers, namely becoming addicted</a:t>
            </a:r>
            <a:endParaRPr sz="2000"/>
          </a:p>
        </p:txBody>
      </p:sp>
      <p:sp>
        <p:nvSpPr>
          <p:cNvPr id="646" name="Google Shape;646;p74"/>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Addiction risks through a lack of instructions, disclaimers, and other safeguards</a:t>
            </a:r>
            <a:endParaRPr sz="2000"/>
          </a:p>
        </p:txBody>
      </p:sp>
      <p:sp>
        <p:nvSpPr>
          <p:cNvPr id="647" name="Google Shape;647;p74"/>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000"/>
              <a:t>To create a safe product that they knew a vulnerable population (young adults) would be using</a:t>
            </a:r>
            <a:endParaRPr sz="2000"/>
          </a:p>
        </p:txBody>
      </p:sp>
      <p:sp>
        <p:nvSpPr>
          <p:cNvPr id="648" name="Google Shape;648;p74"/>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Defective Product</a:t>
            </a:r>
            <a:endParaRPr/>
          </a:p>
        </p:txBody>
      </p:sp>
      <p:sp>
        <p:nvSpPr>
          <p:cNvPr id="649" name="Google Shape;649;p74"/>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Failed to Warn</a:t>
            </a:r>
            <a:endParaRPr/>
          </a:p>
        </p:txBody>
      </p:sp>
      <p:sp>
        <p:nvSpPr>
          <p:cNvPr id="650" name="Google Shape;650;p74"/>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Negligence</a:t>
            </a:r>
            <a:endParaRPr/>
          </a:p>
        </p:txBody>
      </p:sp>
      <p:sp>
        <p:nvSpPr>
          <p:cNvPr id="651" name="Google Shape;651;p74"/>
          <p:cNvSpPr txBox="1"/>
          <p:nvPr>
            <p:ph idx="6" type="title"/>
          </p:nvPr>
        </p:nvSpPr>
        <p:spPr>
          <a:xfrm>
            <a:off x="224875" y="81725"/>
            <a:ext cx="85797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Case Against Meta - </a:t>
            </a:r>
            <a:endParaRPr/>
          </a:p>
          <a:p>
            <a:pPr indent="0" lvl="0" marL="0" rtl="0" algn="l">
              <a:spcBef>
                <a:spcPts val="0"/>
              </a:spcBef>
              <a:spcAft>
                <a:spcPts val="0"/>
              </a:spcAft>
              <a:buNone/>
            </a:pPr>
            <a:r>
              <a:rPr lang="en"/>
              <a:t>Spence et al v. Meta Platforms, Inc.</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75"/>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5"/>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5"/>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75"/>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5"/>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5"/>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5"/>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5"/>
          <p:cNvSpPr txBox="1"/>
          <p:nvPr>
            <p:ph idx="7" type="title"/>
          </p:nvPr>
        </p:nvSpPr>
        <p:spPr>
          <a:xfrm>
            <a:off x="316303"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5"/>
          <p:cNvSpPr txBox="1"/>
          <p:nvPr>
            <p:ph idx="8" type="title"/>
          </p:nvPr>
        </p:nvSpPr>
        <p:spPr>
          <a:xfrm>
            <a:off x="3320853"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5"/>
          <p:cNvSpPr txBox="1"/>
          <p:nvPr>
            <p:ph idx="9" type="title"/>
          </p:nvPr>
        </p:nvSpPr>
        <p:spPr>
          <a:xfrm>
            <a:off x="6308328"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5"/>
          <p:cNvSpPr txBox="1"/>
          <p:nvPr>
            <p:ph idx="13" type="title"/>
          </p:nvPr>
        </p:nvSpPr>
        <p:spPr>
          <a:xfrm>
            <a:off x="5552275" y="457200"/>
            <a:ext cx="3368700" cy="562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pic>
        <p:nvPicPr>
          <p:cNvPr id="667" name="Google Shape;667;p75"/>
          <p:cNvPicPr preferRelativeResize="0"/>
          <p:nvPr/>
        </p:nvPicPr>
        <p:blipFill>
          <a:blip r:embed="rId3">
            <a:alphaModFix/>
          </a:blip>
          <a:stretch>
            <a:fillRect/>
          </a:stretch>
        </p:blipFill>
        <p:spPr>
          <a:xfrm>
            <a:off x="162205" y="0"/>
            <a:ext cx="8819589"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6"/>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6"/>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6"/>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6"/>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6"/>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6"/>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6"/>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6"/>
          <p:cNvSpPr txBox="1"/>
          <p:nvPr>
            <p:ph idx="7" type="title"/>
          </p:nvPr>
        </p:nvSpPr>
        <p:spPr>
          <a:xfrm>
            <a:off x="316303"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6"/>
          <p:cNvSpPr txBox="1"/>
          <p:nvPr>
            <p:ph idx="8" type="title"/>
          </p:nvPr>
        </p:nvSpPr>
        <p:spPr>
          <a:xfrm>
            <a:off x="3320853"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6"/>
          <p:cNvSpPr txBox="1"/>
          <p:nvPr>
            <p:ph idx="9" type="title"/>
          </p:nvPr>
        </p:nvSpPr>
        <p:spPr>
          <a:xfrm>
            <a:off x="6308328" y="1833564"/>
            <a:ext cx="2502300" cy="135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6"/>
          <p:cNvSpPr txBox="1"/>
          <p:nvPr>
            <p:ph idx="13" type="title"/>
          </p:nvPr>
        </p:nvSpPr>
        <p:spPr>
          <a:xfrm>
            <a:off x="5552275" y="457200"/>
            <a:ext cx="3368700" cy="562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t/>
            </a:r>
            <a:endParaRPr/>
          </a:p>
        </p:txBody>
      </p:sp>
      <p:pic>
        <p:nvPicPr>
          <p:cNvPr id="683" name="Google Shape;683;p76"/>
          <p:cNvPicPr preferRelativeResize="0"/>
          <p:nvPr/>
        </p:nvPicPr>
        <p:blipFill>
          <a:blip r:embed="rId3">
            <a:alphaModFix/>
          </a:blip>
          <a:stretch>
            <a:fillRect/>
          </a:stretch>
        </p:blipFill>
        <p:spPr>
          <a:xfrm>
            <a:off x="174648" y="0"/>
            <a:ext cx="8794703"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77"/>
          <p:cNvSpPr txBox="1"/>
          <p:nvPr>
            <p:ph idx="1" type="body"/>
          </p:nvPr>
        </p:nvSpPr>
        <p:spPr>
          <a:xfrm>
            <a:off x="356300"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Digital devices are distracting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Distraction pushes memory from </a:t>
            </a:r>
            <a:r>
              <a:rPr lang="en"/>
              <a:t>hippocampus</a:t>
            </a:r>
            <a:r>
              <a:rPr lang="en"/>
              <a:t> to striatum making memories more difficult to access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Lateral Prefrontal Cortex can only handle one ruleset at a time</a:t>
            </a:r>
            <a:endParaRPr/>
          </a:p>
        </p:txBody>
      </p:sp>
      <p:sp>
        <p:nvSpPr>
          <p:cNvPr id="689" name="Google Shape;689;p77"/>
          <p:cNvSpPr txBox="1"/>
          <p:nvPr>
            <p:ph idx="2" type="body"/>
          </p:nvPr>
        </p:nvSpPr>
        <p:spPr>
          <a:xfrm>
            <a:off x="3343788"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a:t>
            </a:r>
            <a:r>
              <a:rPr lang="en"/>
              <a:t>igital devices have potential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Digital devices are ubiquitous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Schools are using digital devices incorrectly</a:t>
            </a:r>
            <a:endParaRPr/>
          </a:p>
        </p:txBody>
      </p:sp>
      <p:sp>
        <p:nvSpPr>
          <p:cNvPr id="690" name="Google Shape;690;p77"/>
          <p:cNvSpPr txBox="1"/>
          <p:nvPr>
            <p:ph idx="3" type="body"/>
          </p:nvPr>
        </p:nvSpPr>
        <p:spPr>
          <a:xfrm>
            <a:off x="6331275" y="2437750"/>
            <a:ext cx="2456400" cy="2462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t>Lotta Edholm</a:t>
            </a:r>
            <a:r>
              <a:rPr lang="en"/>
              <a:t> announced that Swedish classrooms would aim to significantly reduce student-facing digital technology and embrace more traditional practices like reading </a:t>
            </a:r>
            <a:r>
              <a:rPr lang="en"/>
              <a:t>hard copy</a:t>
            </a:r>
            <a:r>
              <a:rPr lang="en"/>
              <a:t> books and taking handwritten notes</a:t>
            </a:r>
            <a:endParaRPr/>
          </a:p>
        </p:txBody>
      </p:sp>
      <p:sp>
        <p:nvSpPr>
          <p:cNvPr id="691" name="Google Shape;691;p77"/>
          <p:cNvSpPr txBox="1"/>
          <p:nvPr>
            <p:ph type="title"/>
          </p:nvPr>
        </p:nvSpPr>
        <p:spPr>
          <a:xfrm>
            <a:off x="3333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Attention / Distraction</a:t>
            </a:r>
            <a:endParaRPr/>
          </a:p>
        </p:txBody>
      </p:sp>
      <p:sp>
        <p:nvSpPr>
          <p:cNvPr id="692" name="Google Shape;692;p77"/>
          <p:cNvSpPr txBox="1"/>
          <p:nvPr>
            <p:ph idx="4" type="title"/>
          </p:nvPr>
        </p:nvSpPr>
        <p:spPr>
          <a:xfrm>
            <a:off x="3320850"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Arguments for Ed-Tech</a:t>
            </a:r>
            <a:endParaRPr/>
          </a:p>
        </p:txBody>
      </p:sp>
      <p:sp>
        <p:nvSpPr>
          <p:cNvPr id="693" name="Google Shape;693;p77"/>
          <p:cNvSpPr txBox="1"/>
          <p:nvPr>
            <p:ph idx="5" type="title"/>
          </p:nvPr>
        </p:nvSpPr>
        <p:spPr>
          <a:xfrm>
            <a:off x="6308325" y="1565975"/>
            <a:ext cx="2502300" cy="67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Moving away from Ed-Tech</a:t>
            </a:r>
            <a:endParaRPr/>
          </a:p>
        </p:txBody>
      </p:sp>
      <p:sp>
        <p:nvSpPr>
          <p:cNvPr id="694" name="Google Shape;694;p77"/>
          <p:cNvSpPr txBox="1"/>
          <p:nvPr>
            <p:ph idx="6" type="title"/>
          </p:nvPr>
        </p:nvSpPr>
        <p:spPr>
          <a:xfrm>
            <a:off x="230900" y="457200"/>
            <a:ext cx="4406400" cy="56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EdTech Failed</a:t>
            </a:r>
            <a:endParaRPr/>
          </a:p>
        </p:txBody>
      </p:sp>
      <p:sp>
        <p:nvSpPr>
          <p:cNvPr id="695" name="Google Shape;695;p77"/>
          <p:cNvSpPr txBox="1"/>
          <p:nvPr>
            <p:ph idx="13" type="title"/>
          </p:nvPr>
        </p:nvSpPr>
        <p:spPr>
          <a:xfrm>
            <a:off x="3800225" y="176100"/>
            <a:ext cx="5120700" cy="5622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Jared Cooney Horvath, PhD MEd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oard Meeting Presentation">
  <a:themeElements>
    <a:clrScheme name="Simple Light">
      <a:dk1>
        <a:srgbClr val="FFFCE9"/>
      </a:dk1>
      <a:lt1>
        <a:srgbClr val="093607"/>
      </a:lt1>
      <a:dk2>
        <a:srgbClr val="0B213F"/>
      </a:dk2>
      <a:lt2>
        <a:srgbClr val="D6D5CD"/>
      </a:lt2>
      <a:accent1>
        <a:srgbClr val="000000"/>
      </a:accent1>
      <a:accent2>
        <a:srgbClr val="212121"/>
      </a:accent2>
      <a:accent3>
        <a:srgbClr val="78909C"/>
      </a:accent3>
      <a:accent4>
        <a:srgbClr val="FFAB40"/>
      </a:accent4>
      <a:accent5>
        <a:srgbClr val="0097A7"/>
      </a:accent5>
      <a:accent6>
        <a:srgbClr val="EEFF41"/>
      </a:accent6>
      <a:hlink>
        <a:srgbClr val="FFFCE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