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Urbanist SemiBold"/>
      <p:regular r:id="rId16"/>
      <p:bold r:id="rId17"/>
      <p:italic r:id="rId18"/>
      <p:boldItalic r:id="rId19"/>
    </p:embeddedFont>
    <p:embeddedFont>
      <p:font typeface="Urbanist"/>
      <p:regular r:id="rId20"/>
      <p:bold r:id="rId21"/>
      <p:italic r:id="rId22"/>
      <p:boldItalic r:id="rId23"/>
    </p:embeddedFont>
    <p:embeddedFont>
      <p:font typeface="Urbanist Black"/>
      <p:bold r:id="rId24"/>
      <p:boldItalic r:id="rId25"/>
    </p:embeddedFont>
    <p:embeddedFont>
      <p:font typeface="Oswald"/>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Urbanist-regular.fntdata"/><Relationship Id="rId22" Type="http://schemas.openxmlformats.org/officeDocument/2006/relationships/font" Target="fonts/Urbanist-italic.fntdata"/><Relationship Id="rId21" Type="http://schemas.openxmlformats.org/officeDocument/2006/relationships/font" Target="fonts/Urbanist-bold.fntdata"/><Relationship Id="rId24" Type="http://schemas.openxmlformats.org/officeDocument/2006/relationships/font" Target="fonts/UrbanistBlack-bold.fntdata"/><Relationship Id="rId23" Type="http://schemas.openxmlformats.org/officeDocument/2006/relationships/font" Target="fonts/Urbanis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regular.fntdata"/><Relationship Id="rId25" Type="http://schemas.openxmlformats.org/officeDocument/2006/relationships/font" Target="fonts/UrbanistBlack-boldItalic.fntdata"/><Relationship Id="rId27"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UrbanistSemiBold-bold.fntdata"/><Relationship Id="rId16" Type="http://schemas.openxmlformats.org/officeDocument/2006/relationships/font" Target="fonts/UrbanistSemiBold-regular.fntdata"/><Relationship Id="rId19" Type="http://schemas.openxmlformats.org/officeDocument/2006/relationships/font" Target="fonts/UrbanistSemiBold-boldItalic.fntdata"/><Relationship Id="rId18" Type="http://schemas.openxmlformats.org/officeDocument/2006/relationships/font" Target="fonts/UrbanistSemi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2d046654e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2d046654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2d046654e4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2d046654e4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2d046654e4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2d046654e4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2d046654e4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2d046654e4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Pegasus</a:t>
            </a:r>
            <a:endParaRPr/>
          </a:p>
          <a:p>
            <a:pPr indent="-298450" lvl="0" marL="457200" rtl="0" algn="l">
              <a:spcBef>
                <a:spcPts val="0"/>
              </a:spcBef>
              <a:spcAft>
                <a:spcPts val="0"/>
              </a:spcAft>
              <a:buSzPts val="1100"/>
              <a:buChar char="-"/>
            </a:pPr>
            <a:r>
              <a:rPr lang="en"/>
              <a:t>C</a:t>
            </a:r>
            <a:r>
              <a:rPr lang="en"/>
              <a:t>ompatible with iPhone and Android devices. </a:t>
            </a:r>
            <a:endParaRPr/>
          </a:p>
          <a:p>
            <a:pPr indent="-298450" lvl="0" marL="457200" rtl="0" algn="l">
              <a:spcBef>
                <a:spcPts val="0"/>
              </a:spcBef>
              <a:spcAft>
                <a:spcPts val="0"/>
              </a:spcAft>
              <a:buSzPts val="1100"/>
              <a:buChar char="-"/>
            </a:pPr>
            <a:r>
              <a:rPr lang="en"/>
              <a:t>It can be deployed remotely, only requiring the phone number.</a:t>
            </a:r>
            <a:endParaRPr/>
          </a:p>
          <a:p>
            <a:pPr indent="-298450" lvl="0" marL="457200" rtl="0" algn="l">
              <a:spcBef>
                <a:spcPts val="0"/>
              </a:spcBef>
              <a:spcAft>
                <a:spcPts val="0"/>
              </a:spcAft>
              <a:buSzPts val="1100"/>
              <a:buChar char="-"/>
            </a:pPr>
            <a:r>
              <a:rPr lang="en"/>
              <a:t>Once deployed, it allows the client to access the target phone's data and sensors, including: location data, texts, emails, social media messages, files, camera, and microphone</a:t>
            </a:r>
            <a:endParaRPr/>
          </a:p>
          <a:p>
            <a:pPr indent="0" lvl="0" marL="0" rtl="0" algn="l">
              <a:spcBef>
                <a:spcPts val="0"/>
              </a:spcBef>
              <a:spcAft>
                <a:spcPts val="0"/>
              </a:spcAft>
              <a:buNone/>
            </a:pPr>
            <a:r>
              <a:rPr lang="en"/>
              <a:t>ForcedEntry</a:t>
            </a:r>
            <a:endParaRPr/>
          </a:p>
          <a:p>
            <a:pPr indent="-298450" lvl="0" marL="457200" rtl="0" algn="l">
              <a:spcBef>
                <a:spcPts val="0"/>
              </a:spcBef>
              <a:spcAft>
                <a:spcPts val="0"/>
              </a:spcAft>
              <a:buClr>
                <a:schemeClr val="dk1"/>
              </a:buClr>
              <a:buSzPts val="1100"/>
              <a:buChar char="-"/>
            </a:pPr>
            <a:r>
              <a:rPr lang="en">
                <a:solidFill>
                  <a:schemeClr val="dk1"/>
                </a:solidFill>
              </a:rPr>
              <a:t>Sued by Apple in September 2021, Apple released new versions of its operating systems for multiple device families containing a fix for the vulnerability.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Company Exploits</a:t>
            </a:r>
            <a:endParaRPr/>
          </a:p>
          <a:p>
            <a:pPr indent="-298450" lvl="0" marL="457200" rtl="0" algn="l">
              <a:spcBef>
                <a:spcPts val="0"/>
              </a:spcBef>
              <a:spcAft>
                <a:spcPts val="0"/>
              </a:spcAft>
              <a:buSzPts val="1100"/>
              <a:buChar char="-"/>
            </a:pPr>
            <a:r>
              <a:rPr lang="en"/>
              <a:t>In August 2018, the human rights group Amnesty International accused NSO of helping Saudi Arabia spy on a member of the organization's staff.</a:t>
            </a:r>
            <a:endParaRPr/>
          </a:p>
          <a:p>
            <a:pPr indent="-298450" lvl="0" marL="457200" rtl="0" algn="l">
              <a:spcBef>
                <a:spcPts val="0"/>
              </a:spcBef>
              <a:spcAft>
                <a:spcPts val="0"/>
              </a:spcAft>
              <a:buSzPts val="1100"/>
              <a:buChar char="-"/>
            </a:pPr>
            <a:r>
              <a:rPr lang="en"/>
              <a:t>In April 2019, NSO froze its deals with Saudi Arabia over a scandal alleging NSO software's role in tracking murdered journalist Jamal Khashoggi in the months before his death.</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2d046654e4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2d046654e4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2d046654e4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2d046654e4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Emergent Capabilities: Emergent capabilities refer to unexpected and often unpredictable behaviors or abilities that arise in AI systems, particularly large language models (LLMs), that were not explicitly programmed or intended by their creators</a:t>
            </a:r>
            <a:endParaRPr/>
          </a:p>
          <a:p>
            <a:pPr indent="-298450" lvl="0" marL="457200" rtl="0" algn="l">
              <a:spcBef>
                <a:spcPts val="0"/>
              </a:spcBef>
              <a:spcAft>
                <a:spcPts val="0"/>
              </a:spcAft>
              <a:buSzPts val="1100"/>
              <a:buChar char="-"/>
            </a:pPr>
            <a:r>
              <a:rPr lang="en"/>
              <a:t>Deception</a:t>
            </a:r>
            <a:endParaRPr/>
          </a:p>
          <a:p>
            <a:pPr indent="-298450" lvl="0" marL="457200" rtl="0" algn="l">
              <a:spcBef>
                <a:spcPts val="0"/>
              </a:spcBef>
              <a:spcAft>
                <a:spcPts val="0"/>
              </a:spcAft>
              <a:buSzPts val="1100"/>
              <a:buChar char="-"/>
            </a:pPr>
            <a:r>
              <a:rPr lang="en"/>
              <a:t>Unexpected Problem-Solving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Signatories</a:t>
            </a:r>
            <a:endParaRPr/>
          </a:p>
          <a:p>
            <a:pPr indent="-298450" lvl="0" marL="457200" rtl="0" algn="l">
              <a:spcBef>
                <a:spcPts val="0"/>
              </a:spcBef>
              <a:spcAft>
                <a:spcPts val="0"/>
              </a:spcAft>
              <a:buSzPts val="1100"/>
              <a:buChar char="-"/>
            </a:pPr>
            <a:r>
              <a:rPr lang="en"/>
              <a:t>Elon Musk</a:t>
            </a:r>
            <a:endParaRPr/>
          </a:p>
          <a:p>
            <a:pPr indent="-298450" lvl="0" marL="457200" rtl="0" algn="l">
              <a:spcBef>
                <a:spcPts val="0"/>
              </a:spcBef>
              <a:spcAft>
                <a:spcPts val="0"/>
              </a:spcAft>
              <a:buSzPts val="1100"/>
              <a:buChar char="-"/>
            </a:pPr>
            <a:r>
              <a:rPr lang="en"/>
              <a:t>Steve Wozniak</a:t>
            </a:r>
            <a:endParaRPr/>
          </a:p>
          <a:p>
            <a:pPr indent="-298450" lvl="0" marL="457200" rtl="0" algn="l">
              <a:spcBef>
                <a:spcPts val="0"/>
              </a:spcBef>
              <a:spcAft>
                <a:spcPts val="0"/>
              </a:spcAft>
              <a:buSzPts val="1100"/>
              <a:buChar char="-"/>
            </a:pPr>
            <a:r>
              <a:rPr lang="en"/>
              <a:t>Yuval Noah Harari</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2d046654e4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2d046654e4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2d046654e4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2d046654e4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2d046654e4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2d046654e4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2d046654e4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2d046654e4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lt2"/>
        </a:solidFill>
      </p:bgPr>
    </p:bg>
    <p:spTree>
      <p:nvGrpSpPr>
        <p:cNvPr id="8" name="Shape 8"/>
        <p:cNvGrpSpPr/>
        <p:nvPr/>
      </p:nvGrpSpPr>
      <p:grpSpPr>
        <a:xfrm>
          <a:off x="0" y="0"/>
          <a:ext cx="0" cy="0"/>
          <a:chOff x="0" y="0"/>
          <a:chExt cx="0" cy="0"/>
        </a:xfrm>
      </p:grpSpPr>
      <p:sp>
        <p:nvSpPr>
          <p:cNvPr id="9" name="Google Shape;9;p2"/>
          <p:cNvSpPr txBox="1"/>
          <p:nvPr>
            <p:ph type="title"/>
          </p:nvPr>
        </p:nvSpPr>
        <p:spPr>
          <a:xfrm>
            <a:off x="228600" y="155500"/>
            <a:ext cx="8687100" cy="4688400"/>
          </a:xfrm>
          <a:prstGeom prst="rect">
            <a:avLst/>
          </a:prstGeom>
        </p:spPr>
        <p:txBody>
          <a:bodyPr anchorCtr="0" anchor="t" bIns="91425" lIns="91425" spcFirstLastPara="1" rIns="91425" wrap="square" tIns="91425">
            <a:normAutofit/>
          </a:bodyPr>
          <a:lstStyle>
            <a:lvl1pPr lvl="0" algn="ctr">
              <a:lnSpc>
                <a:spcPct val="85000"/>
              </a:lnSpc>
              <a:spcBef>
                <a:spcPts val="0"/>
              </a:spcBef>
              <a:spcAft>
                <a:spcPts val="0"/>
              </a:spcAft>
              <a:buClr>
                <a:schemeClr val="dk1"/>
              </a:buClr>
              <a:buSzPts val="20000"/>
              <a:buFont typeface="Oswald"/>
              <a:buNone/>
              <a:defRPr sz="20000"/>
            </a:lvl1pPr>
            <a:lvl2pPr lvl="1" algn="ctr">
              <a:lnSpc>
                <a:spcPct val="85000"/>
              </a:lnSpc>
              <a:spcBef>
                <a:spcPts val="0"/>
              </a:spcBef>
              <a:spcAft>
                <a:spcPts val="0"/>
              </a:spcAft>
              <a:buClr>
                <a:schemeClr val="dk1"/>
              </a:buClr>
              <a:buSzPts val="20000"/>
              <a:buFont typeface="Oswald"/>
              <a:buNone/>
              <a:defRPr sz="20000"/>
            </a:lvl2pPr>
            <a:lvl3pPr lvl="2" algn="ctr">
              <a:lnSpc>
                <a:spcPct val="85000"/>
              </a:lnSpc>
              <a:spcBef>
                <a:spcPts val="0"/>
              </a:spcBef>
              <a:spcAft>
                <a:spcPts val="0"/>
              </a:spcAft>
              <a:buClr>
                <a:schemeClr val="dk1"/>
              </a:buClr>
              <a:buSzPts val="20000"/>
              <a:buFont typeface="Oswald"/>
              <a:buNone/>
              <a:defRPr sz="20000"/>
            </a:lvl3pPr>
            <a:lvl4pPr lvl="3" algn="ctr">
              <a:lnSpc>
                <a:spcPct val="85000"/>
              </a:lnSpc>
              <a:spcBef>
                <a:spcPts val="0"/>
              </a:spcBef>
              <a:spcAft>
                <a:spcPts val="0"/>
              </a:spcAft>
              <a:buClr>
                <a:schemeClr val="dk1"/>
              </a:buClr>
              <a:buSzPts val="20000"/>
              <a:buFont typeface="Oswald"/>
              <a:buNone/>
              <a:defRPr sz="20000"/>
            </a:lvl4pPr>
            <a:lvl5pPr lvl="4" algn="ctr">
              <a:lnSpc>
                <a:spcPct val="85000"/>
              </a:lnSpc>
              <a:spcBef>
                <a:spcPts val="0"/>
              </a:spcBef>
              <a:spcAft>
                <a:spcPts val="0"/>
              </a:spcAft>
              <a:buClr>
                <a:schemeClr val="dk1"/>
              </a:buClr>
              <a:buSzPts val="20000"/>
              <a:buFont typeface="Oswald"/>
              <a:buNone/>
              <a:defRPr sz="20000"/>
            </a:lvl5pPr>
            <a:lvl6pPr lvl="5" algn="ctr">
              <a:lnSpc>
                <a:spcPct val="85000"/>
              </a:lnSpc>
              <a:spcBef>
                <a:spcPts val="0"/>
              </a:spcBef>
              <a:spcAft>
                <a:spcPts val="0"/>
              </a:spcAft>
              <a:buClr>
                <a:schemeClr val="dk1"/>
              </a:buClr>
              <a:buSzPts val="20000"/>
              <a:buFont typeface="Oswald"/>
              <a:buNone/>
              <a:defRPr sz="20000"/>
            </a:lvl6pPr>
            <a:lvl7pPr lvl="6" algn="ctr">
              <a:lnSpc>
                <a:spcPct val="85000"/>
              </a:lnSpc>
              <a:spcBef>
                <a:spcPts val="0"/>
              </a:spcBef>
              <a:spcAft>
                <a:spcPts val="0"/>
              </a:spcAft>
              <a:buClr>
                <a:schemeClr val="dk1"/>
              </a:buClr>
              <a:buSzPts val="20000"/>
              <a:buFont typeface="Oswald"/>
              <a:buNone/>
              <a:defRPr sz="20000"/>
            </a:lvl7pPr>
            <a:lvl8pPr lvl="7" algn="ctr">
              <a:lnSpc>
                <a:spcPct val="85000"/>
              </a:lnSpc>
              <a:spcBef>
                <a:spcPts val="0"/>
              </a:spcBef>
              <a:spcAft>
                <a:spcPts val="0"/>
              </a:spcAft>
              <a:buClr>
                <a:schemeClr val="dk1"/>
              </a:buClr>
              <a:buSzPts val="20000"/>
              <a:buFont typeface="Oswald"/>
              <a:buNone/>
              <a:defRPr sz="20000"/>
            </a:lvl8pPr>
            <a:lvl9pPr lvl="8" algn="ctr">
              <a:lnSpc>
                <a:spcPct val="85000"/>
              </a:lnSpc>
              <a:spcBef>
                <a:spcPts val="0"/>
              </a:spcBef>
              <a:spcAft>
                <a:spcPts val="0"/>
              </a:spcAft>
              <a:buClr>
                <a:schemeClr val="dk1"/>
              </a:buClr>
              <a:buSzPts val="20000"/>
              <a:buFont typeface="Oswald"/>
              <a:buNone/>
              <a:defRPr sz="20000"/>
            </a:lvl9pPr>
          </a:lstStyle>
          <a:p/>
        </p:txBody>
      </p:sp>
      <p:sp>
        <p:nvSpPr>
          <p:cNvPr id="10" name="Google Shape;10;p2"/>
          <p:cNvSpPr txBox="1"/>
          <p:nvPr>
            <p:ph idx="1" type="subTitle"/>
          </p:nvPr>
        </p:nvSpPr>
        <p:spPr>
          <a:xfrm>
            <a:off x="221550" y="2460150"/>
            <a:ext cx="87009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1pPr>
            <a:lvl2pPr lvl="1" algn="ctr">
              <a:spcBef>
                <a:spcPts val="0"/>
              </a:spcBef>
              <a:spcAft>
                <a:spcPts val="0"/>
              </a:spcAft>
              <a:buClr>
                <a:schemeClr val="dk1"/>
              </a:buClr>
              <a:buSzPts val="1400"/>
              <a:buFont typeface="Oswald"/>
              <a:buNone/>
              <a:defRPr b="1">
                <a:latin typeface="Oswald"/>
                <a:ea typeface="Oswald"/>
                <a:cs typeface="Oswald"/>
                <a:sym typeface="Oswald"/>
              </a:defRPr>
            </a:lvl2pPr>
            <a:lvl3pPr lvl="2" algn="ctr">
              <a:spcBef>
                <a:spcPts val="0"/>
              </a:spcBef>
              <a:spcAft>
                <a:spcPts val="0"/>
              </a:spcAft>
              <a:buClr>
                <a:schemeClr val="dk1"/>
              </a:buClr>
              <a:buSzPts val="1400"/>
              <a:buFont typeface="Oswald"/>
              <a:buNone/>
              <a:defRPr b="1">
                <a:latin typeface="Oswald"/>
                <a:ea typeface="Oswald"/>
                <a:cs typeface="Oswald"/>
                <a:sym typeface="Oswald"/>
              </a:defRPr>
            </a:lvl3pPr>
            <a:lvl4pPr lvl="3" algn="ctr">
              <a:spcBef>
                <a:spcPts val="0"/>
              </a:spcBef>
              <a:spcAft>
                <a:spcPts val="0"/>
              </a:spcAft>
              <a:buClr>
                <a:schemeClr val="dk1"/>
              </a:buClr>
              <a:buSzPts val="1400"/>
              <a:buFont typeface="Oswald"/>
              <a:buNone/>
              <a:defRPr b="1">
                <a:latin typeface="Oswald"/>
                <a:ea typeface="Oswald"/>
                <a:cs typeface="Oswald"/>
                <a:sym typeface="Oswald"/>
              </a:defRPr>
            </a:lvl4pPr>
            <a:lvl5pPr lvl="4" algn="ctr">
              <a:spcBef>
                <a:spcPts val="0"/>
              </a:spcBef>
              <a:spcAft>
                <a:spcPts val="0"/>
              </a:spcAft>
              <a:buClr>
                <a:schemeClr val="dk1"/>
              </a:buClr>
              <a:buSzPts val="1400"/>
              <a:buFont typeface="Oswald"/>
              <a:buNone/>
              <a:defRPr b="1">
                <a:latin typeface="Oswald"/>
                <a:ea typeface="Oswald"/>
                <a:cs typeface="Oswald"/>
                <a:sym typeface="Oswald"/>
              </a:defRPr>
            </a:lvl5pPr>
            <a:lvl6pPr lvl="5" algn="ctr">
              <a:spcBef>
                <a:spcPts val="0"/>
              </a:spcBef>
              <a:spcAft>
                <a:spcPts val="0"/>
              </a:spcAft>
              <a:buClr>
                <a:schemeClr val="dk1"/>
              </a:buClr>
              <a:buSzPts val="1400"/>
              <a:buFont typeface="Oswald"/>
              <a:buNone/>
              <a:defRPr b="1">
                <a:latin typeface="Oswald"/>
                <a:ea typeface="Oswald"/>
                <a:cs typeface="Oswald"/>
                <a:sym typeface="Oswald"/>
              </a:defRPr>
            </a:lvl6pPr>
            <a:lvl7pPr lvl="6" algn="ctr">
              <a:spcBef>
                <a:spcPts val="0"/>
              </a:spcBef>
              <a:spcAft>
                <a:spcPts val="0"/>
              </a:spcAft>
              <a:buClr>
                <a:schemeClr val="dk1"/>
              </a:buClr>
              <a:buSzPts val="1400"/>
              <a:buFont typeface="Oswald"/>
              <a:buNone/>
              <a:defRPr b="1">
                <a:latin typeface="Oswald"/>
                <a:ea typeface="Oswald"/>
                <a:cs typeface="Oswald"/>
                <a:sym typeface="Oswald"/>
              </a:defRPr>
            </a:lvl7pPr>
            <a:lvl8pPr lvl="7" algn="ctr">
              <a:spcBef>
                <a:spcPts val="0"/>
              </a:spcBef>
              <a:spcAft>
                <a:spcPts val="0"/>
              </a:spcAft>
              <a:buClr>
                <a:schemeClr val="dk1"/>
              </a:buClr>
              <a:buSzPts val="1400"/>
              <a:buFont typeface="Oswald"/>
              <a:buNone/>
              <a:defRPr b="1">
                <a:latin typeface="Oswald"/>
                <a:ea typeface="Oswald"/>
                <a:cs typeface="Oswald"/>
                <a:sym typeface="Oswald"/>
              </a:defRPr>
            </a:lvl8pPr>
            <a:lvl9pPr lvl="8" algn="ctr">
              <a:spcBef>
                <a:spcPts val="0"/>
              </a:spcBef>
              <a:spcAft>
                <a:spcPts val="0"/>
              </a:spcAft>
              <a:buClr>
                <a:schemeClr val="dk1"/>
              </a:buClr>
              <a:buSzPts val="1400"/>
              <a:buFont typeface="Oswald"/>
              <a:buNone/>
              <a:defRPr b="1">
                <a:latin typeface="Oswald"/>
                <a:ea typeface="Oswald"/>
                <a:cs typeface="Oswald"/>
                <a:sym typeface="Oswald"/>
              </a:defRPr>
            </a:lvl9pPr>
          </a:lstStyle>
          <a:p/>
        </p:txBody>
      </p:sp>
      <p:sp>
        <p:nvSpPr>
          <p:cNvPr id="11" name="Google Shape;11;p2"/>
          <p:cNvSpPr txBox="1"/>
          <p:nvPr>
            <p:ph idx="2" type="subTitle"/>
          </p:nvPr>
        </p:nvSpPr>
        <p:spPr>
          <a:xfrm>
            <a:off x="221550" y="4565125"/>
            <a:ext cx="2086500" cy="354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400"/>
              <a:buFont typeface="Urbanist Black"/>
              <a:buNone/>
              <a:defRPr/>
            </a:lvl1pPr>
            <a:lvl2pPr lvl="1">
              <a:spcBef>
                <a:spcPts val="0"/>
              </a:spcBef>
              <a:spcAft>
                <a:spcPts val="0"/>
              </a:spcAft>
              <a:buClr>
                <a:schemeClr val="dk1"/>
              </a:buClr>
              <a:buSzPts val="1400"/>
              <a:buFont typeface="Urbanist Black"/>
              <a:buNone/>
              <a:defRPr/>
            </a:lvl2pPr>
            <a:lvl3pPr lvl="2">
              <a:spcBef>
                <a:spcPts val="0"/>
              </a:spcBef>
              <a:spcAft>
                <a:spcPts val="0"/>
              </a:spcAft>
              <a:buClr>
                <a:schemeClr val="dk1"/>
              </a:buClr>
              <a:buSzPts val="1400"/>
              <a:buFont typeface="Urbanist Black"/>
              <a:buNone/>
              <a:defRPr/>
            </a:lvl3pPr>
            <a:lvl4pPr lvl="3">
              <a:spcBef>
                <a:spcPts val="0"/>
              </a:spcBef>
              <a:spcAft>
                <a:spcPts val="0"/>
              </a:spcAft>
              <a:buClr>
                <a:schemeClr val="dk1"/>
              </a:buClr>
              <a:buSzPts val="1400"/>
              <a:buFont typeface="Urbanist Black"/>
              <a:buNone/>
              <a:defRPr/>
            </a:lvl4pPr>
            <a:lvl5pPr lvl="4">
              <a:spcBef>
                <a:spcPts val="0"/>
              </a:spcBef>
              <a:spcAft>
                <a:spcPts val="0"/>
              </a:spcAft>
              <a:buClr>
                <a:schemeClr val="dk1"/>
              </a:buClr>
              <a:buSzPts val="1400"/>
              <a:buFont typeface="Urbanist Black"/>
              <a:buNone/>
              <a:defRPr/>
            </a:lvl5pPr>
            <a:lvl6pPr lvl="5">
              <a:spcBef>
                <a:spcPts val="0"/>
              </a:spcBef>
              <a:spcAft>
                <a:spcPts val="0"/>
              </a:spcAft>
              <a:buClr>
                <a:schemeClr val="dk1"/>
              </a:buClr>
              <a:buSzPts val="1400"/>
              <a:buFont typeface="Urbanist Black"/>
              <a:buNone/>
              <a:defRPr/>
            </a:lvl6pPr>
            <a:lvl7pPr lvl="6">
              <a:spcBef>
                <a:spcPts val="0"/>
              </a:spcBef>
              <a:spcAft>
                <a:spcPts val="0"/>
              </a:spcAft>
              <a:buClr>
                <a:schemeClr val="dk1"/>
              </a:buClr>
              <a:buSzPts val="1400"/>
              <a:buFont typeface="Urbanist Black"/>
              <a:buNone/>
              <a:defRPr/>
            </a:lvl7pPr>
            <a:lvl8pPr lvl="7">
              <a:spcBef>
                <a:spcPts val="0"/>
              </a:spcBef>
              <a:spcAft>
                <a:spcPts val="0"/>
              </a:spcAft>
              <a:buClr>
                <a:schemeClr val="dk1"/>
              </a:buClr>
              <a:buSzPts val="1400"/>
              <a:buFont typeface="Urbanist Black"/>
              <a:buNone/>
              <a:defRPr/>
            </a:lvl8pPr>
            <a:lvl9pPr lvl="8">
              <a:spcBef>
                <a:spcPts val="0"/>
              </a:spcBef>
              <a:spcAft>
                <a:spcPts val="0"/>
              </a:spcAft>
              <a:buClr>
                <a:schemeClr val="dk1"/>
              </a:buClr>
              <a:buSzPts val="1400"/>
              <a:buFont typeface="Urbanist Black"/>
              <a:buNone/>
              <a:defRPr/>
            </a:lvl9pPr>
          </a:lstStyle>
          <a:p/>
        </p:txBody>
      </p:sp>
      <p:sp>
        <p:nvSpPr>
          <p:cNvPr id="12" name="Google Shape;12;p2"/>
          <p:cNvSpPr txBox="1"/>
          <p:nvPr>
            <p:ph idx="3" type="subTitle"/>
          </p:nvPr>
        </p:nvSpPr>
        <p:spPr>
          <a:xfrm>
            <a:off x="6829025" y="4565125"/>
            <a:ext cx="2086500" cy="354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1400"/>
              <a:buFont typeface="Urbanist Black"/>
              <a:buNone/>
              <a:defRPr/>
            </a:lvl1pPr>
            <a:lvl2pPr lvl="1" algn="r">
              <a:spcBef>
                <a:spcPts val="0"/>
              </a:spcBef>
              <a:spcAft>
                <a:spcPts val="0"/>
              </a:spcAft>
              <a:buClr>
                <a:schemeClr val="dk1"/>
              </a:buClr>
              <a:buSzPts val="1400"/>
              <a:buFont typeface="Urbanist Black"/>
              <a:buNone/>
              <a:defRPr/>
            </a:lvl2pPr>
            <a:lvl3pPr lvl="2" algn="r">
              <a:spcBef>
                <a:spcPts val="0"/>
              </a:spcBef>
              <a:spcAft>
                <a:spcPts val="0"/>
              </a:spcAft>
              <a:buClr>
                <a:schemeClr val="dk1"/>
              </a:buClr>
              <a:buSzPts val="1400"/>
              <a:buFont typeface="Urbanist Black"/>
              <a:buNone/>
              <a:defRPr/>
            </a:lvl3pPr>
            <a:lvl4pPr lvl="3" algn="r">
              <a:spcBef>
                <a:spcPts val="0"/>
              </a:spcBef>
              <a:spcAft>
                <a:spcPts val="0"/>
              </a:spcAft>
              <a:buClr>
                <a:schemeClr val="dk1"/>
              </a:buClr>
              <a:buSzPts val="1400"/>
              <a:buFont typeface="Urbanist Black"/>
              <a:buNone/>
              <a:defRPr/>
            </a:lvl4pPr>
            <a:lvl5pPr lvl="4" algn="r">
              <a:spcBef>
                <a:spcPts val="0"/>
              </a:spcBef>
              <a:spcAft>
                <a:spcPts val="0"/>
              </a:spcAft>
              <a:buClr>
                <a:schemeClr val="dk1"/>
              </a:buClr>
              <a:buSzPts val="1400"/>
              <a:buFont typeface="Urbanist Black"/>
              <a:buNone/>
              <a:defRPr/>
            </a:lvl5pPr>
            <a:lvl6pPr lvl="5" algn="r">
              <a:spcBef>
                <a:spcPts val="0"/>
              </a:spcBef>
              <a:spcAft>
                <a:spcPts val="0"/>
              </a:spcAft>
              <a:buClr>
                <a:schemeClr val="dk1"/>
              </a:buClr>
              <a:buSzPts val="1400"/>
              <a:buFont typeface="Urbanist Black"/>
              <a:buNone/>
              <a:defRPr/>
            </a:lvl6pPr>
            <a:lvl7pPr lvl="6" algn="r">
              <a:spcBef>
                <a:spcPts val="0"/>
              </a:spcBef>
              <a:spcAft>
                <a:spcPts val="0"/>
              </a:spcAft>
              <a:buClr>
                <a:schemeClr val="dk1"/>
              </a:buClr>
              <a:buSzPts val="1400"/>
              <a:buFont typeface="Urbanist Black"/>
              <a:buNone/>
              <a:defRPr/>
            </a:lvl7pPr>
            <a:lvl8pPr lvl="7" algn="r">
              <a:spcBef>
                <a:spcPts val="0"/>
              </a:spcBef>
              <a:spcAft>
                <a:spcPts val="0"/>
              </a:spcAft>
              <a:buClr>
                <a:schemeClr val="dk1"/>
              </a:buClr>
              <a:buSzPts val="1400"/>
              <a:buFont typeface="Urbanist Black"/>
              <a:buNone/>
              <a:defRPr/>
            </a:lvl8pPr>
            <a:lvl9pPr lvl="8" algn="r">
              <a:spcBef>
                <a:spcPts val="0"/>
              </a:spcBef>
              <a:spcAft>
                <a:spcPts val="0"/>
              </a:spcAft>
              <a:buClr>
                <a:schemeClr val="dk1"/>
              </a:buClr>
              <a:buSzPts val="1400"/>
              <a:buFont typeface="Urbanist Black"/>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at is a skate club" type="secHead">
  <p:cSld name="SECTION_HEADER">
    <p:bg>
      <p:bgPr>
        <a:solidFill>
          <a:schemeClr val="lt1"/>
        </a:solidFill>
      </p:bgPr>
    </p:bg>
    <p:spTree>
      <p:nvGrpSpPr>
        <p:cNvPr id="13" name="Shape 13"/>
        <p:cNvGrpSpPr/>
        <p:nvPr/>
      </p:nvGrpSpPr>
      <p:grpSpPr>
        <a:xfrm>
          <a:off x="0" y="0"/>
          <a:ext cx="0" cy="0"/>
          <a:chOff x="0" y="0"/>
          <a:chExt cx="0" cy="0"/>
        </a:xfrm>
      </p:grpSpPr>
      <p:cxnSp>
        <p:nvCxnSpPr>
          <p:cNvPr id="14" name="Google Shape;14;p3"/>
          <p:cNvCxnSpPr/>
          <p:nvPr/>
        </p:nvCxnSpPr>
        <p:spPr>
          <a:xfrm>
            <a:off x="229050" y="311125"/>
            <a:ext cx="8689800" cy="600"/>
          </a:xfrm>
          <a:prstGeom prst="straightConnector1">
            <a:avLst/>
          </a:prstGeom>
          <a:noFill/>
          <a:ln cap="flat" cmpd="sng" w="19050">
            <a:solidFill>
              <a:schemeClr val="dk1"/>
            </a:solidFill>
            <a:prstDash val="solid"/>
            <a:round/>
            <a:headEnd len="med" w="med" type="none"/>
            <a:tailEnd len="med" w="med" type="none"/>
          </a:ln>
        </p:spPr>
      </p:cxnSp>
      <p:sp>
        <p:nvSpPr>
          <p:cNvPr id="15" name="Google Shape;15;p3"/>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Urbanist Black"/>
                <a:ea typeface="Urbanist Black"/>
                <a:cs typeface="Urbanist Black"/>
                <a:sym typeface="Urbanist Black"/>
              </a:rPr>
              <a:t>PAGE  </a:t>
            </a:r>
            <a:fld id="{00000000-1234-1234-1234-123412341234}" type="slidenum">
              <a:rPr lang="en" sz="800">
                <a:solidFill>
                  <a:schemeClr val="dk1"/>
                </a:solidFill>
                <a:latin typeface="Urbanist Black"/>
                <a:ea typeface="Urbanist Black"/>
                <a:cs typeface="Urbanist Black"/>
                <a:sym typeface="Urbanist Black"/>
              </a:rPr>
              <a:t>‹#›</a:t>
            </a:fld>
            <a:r>
              <a:rPr lang="en" sz="800">
                <a:solidFill>
                  <a:schemeClr val="dk1"/>
                </a:solidFill>
                <a:latin typeface="Urbanist Black"/>
                <a:ea typeface="Urbanist Black"/>
                <a:cs typeface="Urbanist Black"/>
                <a:sym typeface="Urbanist Black"/>
              </a:rPr>
              <a:t> </a:t>
            </a:r>
            <a:endParaRPr sz="800">
              <a:solidFill>
                <a:schemeClr val="dk1"/>
              </a:solidFill>
              <a:latin typeface="Urbanist Black"/>
              <a:ea typeface="Urbanist Black"/>
              <a:cs typeface="Urbanist Black"/>
              <a:sym typeface="Urbanist Black"/>
            </a:endParaRPr>
          </a:p>
        </p:txBody>
      </p:sp>
      <p:sp>
        <p:nvSpPr>
          <p:cNvPr id="16" name="Google Shape;16;p3"/>
          <p:cNvSpPr txBox="1"/>
          <p:nvPr>
            <p:ph type="title"/>
          </p:nvPr>
        </p:nvSpPr>
        <p:spPr>
          <a:xfrm>
            <a:off x="892500" y="811800"/>
            <a:ext cx="7359000" cy="37077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6000"/>
              <a:buFont typeface="Oswald"/>
              <a:buNone/>
              <a:defRPr sz="6000"/>
            </a:lvl1pPr>
            <a:lvl2pPr lvl="1" algn="ctr">
              <a:spcBef>
                <a:spcPts val="0"/>
              </a:spcBef>
              <a:spcAft>
                <a:spcPts val="0"/>
              </a:spcAft>
              <a:buClr>
                <a:schemeClr val="dk1"/>
              </a:buClr>
              <a:buSzPts val="6000"/>
              <a:buFont typeface="Oswald"/>
              <a:buNone/>
              <a:defRPr sz="6000"/>
            </a:lvl2pPr>
            <a:lvl3pPr lvl="2" algn="ctr">
              <a:spcBef>
                <a:spcPts val="0"/>
              </a:spcBef>
              <a:spcAft>
                <a:spcPts val="0"/>
              </a:spcAft>
              <a:buClr>
                <a:schemeClr val="dk1"/>
              </a:buClr>
              <a:buSzPts val="6000"/>
              <a:buFont typeface="Oswald"/>
              <a:buNone/>
              <a:defRPr sz="6000"/>
            </a:lvl3pPr>
            <a:lvl4pPr lvl="3" algn="ctr">
              <a:spcBef>
                <a:spcPts val="0"/>
              </a:spcBef>
              <a:spcAft>
                <a:spcPts val="0"/>
              </a:spcAft>
              <a:buClr>
                <a:schemeClr val="dk1"/>
              </a:buClr>
              <a:buSzPts val="6000"/>
              <a:buFont typeface="Oswald"/>
              <a:buNone/>
              <a:defRPr sz="6000"/>
            </a:lvl4pPr>
            <a:lvl5pPr lvl="4" algn="ctr">
              <a:spcBef>
                <a:spcPts val="0"/>
              </a:spcBef>
              <a:spcAft>
                <a:spcPts val="0"/>
              </a:spcAft>
              <a:buClr>
                <a:schemeClr val="dk1"/>
              </a:buClr>
              <a:buSzPts val="6000"/>
              <a:buFont typeface="Oswald"/>
              <a:buNone/>
              <a:defRPr sz="6000"/>
            </a:lvl5pPr>
            <a:lvl6pPr lvl="5" algn="ctr">
              <a:spcBef>
                <a:spcPts val="0"/>
              </a:spcBef>
              <a:spcAft>
                <a:spcPts val="0"/>
              </a:spcAft>
              <a:buClr>
                <a:schemeClr val="dk1"/>
              </a:buClr>
              <a:buSzPts val="6000"/>
              <a:buFont typeface="Oswald"/>
              <a:buNone/>
              <a:defRPr sz="6000"/>
            </a:lvl6pPr>
            <a:lvl7pPr lvl="6" algn="ctr">
              <a:spcBef>
                <a:spcPts val="0"/>
              </a:spcBef>
              <a:spcAft>
                <a:spcPts val="0"/>
              </a:spcAft>
              <a:buClr>
                <a:schemeClr val="dk1"/>
              </a:buClr>
              <a:buSzPts val="6000"/>
              <a:buFont typeface="Oswald"/>
              <a:buNone/>
              <a:defRPr sz="6000"/>
            </a:lvl7pPr>
            <a:lvl8pPr lvl="7" algn="ctr">
              <a:spcBef>
                <a:spcPts val="0"/>
              </a:spcBef>
              <a:spcAft>
                <a:spcPts val="0"/>
              </a:spcAft>
              <a:buClr>
                <a:schemeClr val="dk1"/>
              </a:buClr>
              <a:buSzPts val="6000"/>
              <a:buFont typeface="Oswald"/>
              <a:buNone/>
              <a:defRPr sz="6000"/>
            </a:lvl8pPr>
            <a:lvl9pPr lvl="8" algn="ctr">
              <a:spcBef>
                <a:spcPts val="0"/>
              </a:spcBef>
              <a:spcAft>
                <a:spcPts val="0"/>
              </a:spcAft>
              <a:buClr>
                <a:schemeClr val="dk1"/>
              </a:buClr>
              <a:buSzPts val="6000"/>
              <a:buFont typeface="Oswald"/>
              <a:buNone/>
              <a:defRPr sz="6000"/>
            </a:lvl9pPr>
          </a:lstStyle>
          <a:p/>
        </p:txBody>
      </p:sp>
      <p:sp>
        <p:nvSpPr>
          <p:cNvPr id="17" name="Google Shape;17;p3"/>
          <p:cNvSpPr txBox="1"/>
          <p:nvPr>
            <p:ph idx="1" type="subTitle"/>
          </p:nvPr>
        </p:nvSpPr>
        <p:spPr>
          <a:xfrm>
            <a:off x="3528750" y="457200"/>
            <a:ext cx="2086500" cy="3549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400"/>
              <a:buFont typeface="Urbanist Black"/>
              <a:buNone/>
              <a:defRPr/>
            </a:lvl1pPr>
            <a:lvl2pPr lvl="1" algn="ctr">
              <a:spcBef>
                <a:spcPts val="0"/>
              </a:spcBef>
              <a:spcAft>
                <a:spcPts val="0"/>
              </a:spcAft>
              <a:buClr>
                <a:schemeClr val="dk1"/>
              </a:buClr>
              <a:buSzPts val="1400"/>
              <a:buFont typeface="Urbanist Black"/>
              <a:buNone/>
              <a:defRPr/>
            </a:lvl2pPr>
            <a:lvl3pPr lvl="2" algn="ctr">
              <a:spcBef>
                <a:spcPts val="0"/>
              </a:spcBef>
              <a:spcAft>
                <a:spcPts val="0"/>
              </a:spcAft>
              <a:buClr>
                <a:schemeClr val="dk1"/>
              </a:buClr>
              <a:buSzPts val="1400"/>
              <a:buFont typeface="Urbanist Black"/>
              <a:buNone/>
              <a:defRPr/>
            </a:lvl3pPr>
            <a:lvl4pPr lvl="3" algn="ctr">
              <a:spcBef>
                <a:spcPts val="0"/>
              </a:spcBef>
              <a:spcAft>
                <a:spcPts val="0"/>
              </a:spcAft>
              <a:buClr>
                <a:schemeClr val="dk1"/>
              </a:buClr>
              <a:buSzPts val="1400"/>
              <a:buFont typeface="Urbanist Black"/>
              <a:buNone/>
              <a:defRPr/>
            </a:lvl4pPr>
            <a:lvl5pPr lvl="4" algn="ctr">
              <a:spcBef>
                <a:spcPts val="0"/>
              </a:spcBef>
              <a:spcAft>
                <a:spcPts val="0"/>
              </a:spcAft>
              <a:buClr>
                <a:schemeClr val="dk1"/>
              </a:buClr>
              <a:buSzPts val="1400"/>
              <a:buFont typeface="Urbanist Black"/>
              <a:buNone/>
              <a:defRPr/>
            </a:lvl5pPr>
            <a:lvl6pPr lvl="5" algn="ctr">
              <a:spcBef>
                <a:spcPts val="0"/>
              </a:spcBef>
              <a:spcAft>
                <a:spcPts val="0"/>
              </a:spcAft>
              <a:buClr>
                <a:schemeClr val="dk1"/>
              </a:buClr>
              <a:buSzPts val="1400"/>
              <a:buFont typeface="Urbanist Black"/>
              <a:buNone/>
              <a:defRPr/>
            </a:lvl6pPr>
            <a:lvl7pPr lvl="6" algn="ctr">
              <a:spcBef>
                <a:spcPts val="0"/>
              </a:spcBef>
              <a:spcAft>
                <a:spcPts val="0"/>
              </a:spcAft>
              <a:buClr>
                <a:schemeClr val="dk1"/>
              </a:buClr>
              <a:buSzPts val="1400"/>
              <a:buFont typeface="Urbanist Black"/>
              <a:buNone/>
              <a:defRPr/>
            </a:lvl7pPr>
            <a:lvl8pPr lvl="7" algn="ctr">
              <a:spcBef>
                <a:spcPts val="0"/>
              </a:spcBef>
              <a:spcAft>
                <a:spcPts val="0"/>
              </a:spcAft>
              <a:buClr>
                <a:schemeClr val="dk1"/>
              </a:buClr>
              <a:buSzPts val="1400"/>
              <a:buFont typeface="Urbanist Black"/>
              <a:buNone/>
              <a:defRPr/>
            </a:lvl8pPr>
            <a:lvl9pPr lvl="8" algn="ctr">
              <a:spcBef>
                <a:spcPts val="0"/>
              </a:spcBef>
              <a:spcAft>
                <a:spcPts val="0"/>
              </a:spcAft>
              <a:buClr>
                <a:schemeClr val="dk1"/>
              </a:buClr>
              <a:buSzPts val="1400"/>
              <a:buFont typeface="Urbanist Black"/>
              <a:buNone/>
              <a:defRPr/>
            </a:lvl9pPr>
          </a:lstStyle>
          <a:p/>
        </p:txBody>
      </p:sp>
      <p:sp>
        <p:nvSpPr>
          <p:cNvPr id="18" name="Google Shape;18;p3"/>
          <p:cNvSpPr txBox="1"/>
          <p:nvPr>
            <p:ph idx="2" type="subTitle"/>
          </p:nvPr>
        </p:nvSpPr>
        <p:spPr>
          <a:xfrm>
            <a:off x="3528750" y="4564701"/>
            <a:ext cx="2086500" cy="3549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400"/>
              <a:buFont typeface="Urbanist Black"/>
              <a:buNone/>
              <a:defRPr/>
            </a:lvl1pPr>
            <a:lvl2pPr lvl="1" algn="ctr">
              <a:spcBef>
                <a:spcPts val="0"/>
              </a:spcBef>
              <a:spcAft>
                <a:spcPts val="0"/>
              </a:spcAft>
              <a:buClr>
                <a:schemeClr val="dk1"/>
              </a:buClr>
              <a:buSzPts val="1400"/>
              <a:buFont typeface="Urbanist Black"/>
              <a:buNone/>
              <a:defRPr/>
            </a:lvl2pPr>
            <a:lvl3pPr lvl="2" algn="ctr">
              <a:spcBef>
                <a:spcPts val="0"/>
              </a:spcBef>
              <a:spcAft>
                <a:spcPts val="0"/>
              </a:spcAft>
              <a:buClr>
                <a:schemeClr val="dk1"/>
              </a:buClr>
              <a:buSzPts val="1400"/>
              <a:buFont typeface="Urbanist Black"/>
              <a:buNone/>
              <a:defRPr/>
            </a:lvl3pPr>
            <a:lvl4pPr lvl="3" algn="ctr">
              <a:spcBef>
                <a:spcPts val="0"/>
              </a:spcBef>
              <a:spcAft>
                <a:spcPts val="0"/>
              </a:spcAft>
              <a:buClr>
                <a:schemeClr val="dk1"/>
              </a:buClr>
              <a:buSzPts val="1400"/>
              <a:buFont typeface="Urbanist Black"/>
              <a:buNone/>
              <a:defRPr/>
            </a:lvl4pPr>
            <a:lvl5pPr lvl="4" algn="ctr">
              <a:spcBef>
                <a:spcPts val="0"/>
              </a:spcBef>
              <a:spcAft>
                <a:spcPts val="0"/>
              </a:spcAft>
              <a:buClr>
                <a:schemeClr val="dk1"/>
              </a:buClr>
              <a:buSzPts val="1400"/>
              <a:buFont typeface="Urbanist Black"/>
              <a:buNone/>
              <a:defRPr/>
            </a:lvl5pPr>
            <a:lvl6pPr lvl="5" algn="ctr">
              <a:spcBef>
                <a:spcPts val="0"/>
              </a:spcBef>
              <a:spcAft>
                <a:spcPts val="0"/>
              </a:spcAft>
              <a:buClr>
                <a:schemeClr val="dk1"/>
              </a:buClr>
              <a:buSzPts val="1400"/>
              <a:buFont typeface="Urbanist Black"/>
              <a:buNone/>
              <a:defRPr/>
            </a:lvl6pPr>
            <a:lvl7pPr lvl="6" algn="ctr">
              <a:spcBef>
                <a:spcPts val="0"/>
              </a:spcBef>
              <a:spcAft>
                <a:spcPts val="0"/>
              </a:spcAft>
              <a:buClr>
                <a:schemeClr val="dk1"/>
              </a:buClr>
              <a:buSzPts val="1400"/>
              <a:buFont typeface="Urbanist Black"/>
              <a:buNone/>
              <a:defRPr/>
            </a:lvl7pPr>
            <a:lvl8pPr lvl="7" algn="ctr">
              <a:spcBef>
                <a:spcPts val="0"/>
              </a:spcBef>
              <a:spcAft>
                <a:spcPts val="0"/>
              </a:spcAft>
              <a:buClr>
                <a:schemeClr val="dk1"/>
              </a:buClr>
              <a:buSzPts val="1400"/>
              <a:buFont typeface="Urbanist Black"/>
              <a:buNone/>
              <a:defRPr/>
            </a:lvl8pPr>
            <a:lvl9pPr lvl="8" algn="ctr">
              <a:spcBef>
                <a:spcPts val="0"/>
              </a:spcBef>
              <a:spcAft>
                <a:spcPts val="0"/>
              </a:spcAft>
              <a:buClr>
                <a:schemeClr val="dk1"/>
              </a:buClr>
              <a:buSzPts val="1400"/>
              <a:buFont typeface="Urbanist Black"/>
              <a:buNone/>
              <a:defRPr/>
            </a:lvl9pPr>
          </a:lstStyle>
          <a:p/>
        </p:txBody>
      </p:sp>
      <p:sp>
        <p:nvSpPr>
          <p:cNvPr id="19" name="Google Shape;19;p3"/>
          <p:cNvSpPr/>
          <p:nvPr>
            <p:ph idx="3" type="pic"/>
          </p:nvPr>
        </p:nvSpPr>
        <p:spPr>
          <a:xfrm>
            <a:off x="228600" y="2348775"/>
            <a:ext cx="1345200" cy="1775100"/>
          </a:xfrm>
          <a:prstGeom prst="rect">
            <a:avLst/>
          </a:prstGeom>
          <a:noFill/>
          <a:ln>
            <a:noFill/>
          </a:ln>
        </p:spPr>
      </p:sp>
      <p:sp>
        <p:nvSpPr>
          <p:cNvPr id="20" name="Google Shape;20;p3"/>
          <p:cNvSpPr/>
          <p:nvPr>
            <p:ph idx="4" type="pic"/>
          </p:nvPr>
        </p:nvSpPr>
        <p:spPr>
          <a:xfrm>
            <a:off x="6713075" y="4015650"/>
            <a:ext cx="2205600" cy="9039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kate club members" type="tx">
  <p:cSld name="TITLE_AND_BODY">
    <p:bg>
      <p:bgPr>
        <a:solidFill>
          <a:schemeClr val="dk2"/>
        </a:solidFill>
      </p:bgPr>
    </p:bg>
    <p:spTree>
      <p:nvGrpSpPr>
        <p:cNvPr id="21" name="Shape 21"/>
        <p:cNvGrpSpPr/>
        <p:nvPr/>
      </p:nvGrpSpPr>
      <p:grpSpPr>
        <a:xfrm>
          <a:off x="0" y="0"/>
          <a:ext cx="0" cy="0"/>
          <a:chOff x="0" y="0"/>
          <a:chExt cx="0" cy="0"/>
        </a:xfrm>
      </p:grpSpPr>
      <p:sp>
        <p:nvSpPr>
          <p:cNvPr id="22" name="Google Shape;22;p4"/>
          <p:cNvSpPr txBox="1"/>
          <p:nvPr>
            <p:ph type="title"/>
          </p:nvPr>
        </p:nvSpPr>
        <p:spPr>
          <a:xfrm>
            <a:off x="228600" y="311725"/>
            <a:ext cx="8687100" cy="10305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7200"/>
              <a:buFont typeface="Oswald"/>
              <a:buNone/>
              <a:defRPr sz="7200">
                <a:solidFill>
                  <a:schemeClr val="lt1"/>
                </a:solidFill>
              </a:defRPr>
            </a:lvl1pPr>
            <a:lvl2pPr lvl="1" algn="ctr">
              <a:spcBef>
                <a:spcPts val="0"/>
              </a:spcBef>
              <a:spcAft>
                <a:spcPts val="0"/>
              </a:spcAft>
              <a:buClr>
                <a:schemeClr val="lt1"/>
              </a:buClr>
              <a:buSzPts val="7200"/>
              <a:buFont typeface="Oswald"/>
              <a:buNone/>
              <a:defRPr sz="7200">
                <a:solidFill>
                  <a:schemeClr val="lt1"/>
                </a:solidFill>
              </a:defRPr>
            </a:lvl2pPr>
            <a:lvl3pPr lvl="2" algn="ctr">
              <a:spcBef>
                <a:spcPts val="0"/>
              </a:spcBef>
              <a:spcAft>
                <a:spcPts val="0"/>
              </a:spcAft>
              <a:buClr>
                <a:schemeClr val="lt1"/>
              </a:buClr>
              <a:buSzPts val="7200"/>
              <a:buFont typeface="Oswald"/>
              <a:buNone/>
              <a:defRPr sz="7200">
                <a:solidFill>
                  <a:schemeClr val="lt1"/>
                </a:solidFill>
              </a:defRPr>
            </a:lvl3pPr>
            <a:lvl4pPr lvl="3" algn="ctr">
              <a:spcBef>
                <a:spcPts val="0"/>
              </a:spcBef>
              <a:spcAft>
                <a:spcPts val="0"/>
              </a:spcAft>
              <a:buClr>
                <a:schemeClr val="lt1"/>
              </a:buClr>
              <a:buSzPts val="7200"/>
              <a:buFont typeface="Oswald"/>
              <a:buNone/>
              <a:defRPr sz="7200">
                <a:solidFill>
                  <a:schemeClr val="lt1"/>
                </a:solidFill>
              </a:defRPr>
            </a:lvl4pPr>
            <a:lvl5pPr lvl="4" algn="ctr">
              <a:spcBef>
                <a:spcPts val="0"/>
              </a:spcBef>
              <a:spcAft>
                <a:spcPts val="0"/>
              </a:spcAft>
              <a:buClr>
                <a:schemeClr val="lt1"/>
              </a:buClr>
              <a:buSzPts val="7200"/>
              <a:buFont typeface="Oswald"/>
              <a:buNone/>
              <a:defRPr sz="7200">
                <a:solidFill>
                  <a:schemeClr val="lt1"/>
                </a:solidFill>
              </a:defRPr>
            </a:lvl5pPr>
            <a:lvl6pPr lvl="5" algn="ctr">
              <a:spcBef>
                <a:spcPts val="0"/>
              </a:spcBef>
              <a:spcAft>
                <a:spcPts val="0"/>
              </a:spcAft>
              <a:buClr>
                <a:schemeClr val="lt1"/>
              </a:buClr>
              <a:buSzPts val="7200"/>
              <a:buFont typeface="Oswald"/>
              <a:buNone/>
              <a:defRPr sz="7200">
                <a:solidFill>
                  <a:schemeClr val="lt1"/>
                </a:solidFill>
              </a:defRPr>
            </a:lvl6pPr>
            <a:lvl7pPr lvl="6" algn="ctr">
              <a:spcBef>
                <a:spcPts val="0"/>
              </a:spcBef>
              <a:spcAft>
                <a:spcPts val="0"/>
              </a:spcAft>
              <a:buClr>
                <a:schemeClr val="lt1"/>
              </a:buClr>
              <a:buSzPts val="7200"/>
              <a:buFont typeface="Oswald"/>
              <a:buNone/>
              <a:defRPr sz="7200">
                <a:solidFill>
                  <a:schemeClr val="lt1"/>
                </a:solidFill>
              </a:defRPr>
            </a:lvl7pPr>
            <a:lvl8pPr lvl="7" algn="ctr">
              <a:spcBef>
                <a:spcPts val="0"/>
              </a:spcBef>
              <a:spcAft>
                <a:spcPts val="0"/>
              </a:spcAft>
              <a:buClr>
                <a:schemeClr val="lt1"/>
              </a:buClr>
              <a:buSzPts val="7200"/>
              <a:buFont typeface="Oswald"/>
              <a:buNone/>
              <a:defRPr sz="7200">
                <a:solidFill>
                  <a:schemeClr val="lt1"/>
                </a:solidFill>
              </a:defRPr>
            </a:lvl8pPr>
            <a:lvl9pPr lvl="8" algn="ctr">
              <a:spcBef>
                <a:spcPts val="0"/>
              </a:spcBef>
              <a:spcAft>
                <a:spcPts val="0"/>
              </a:spcAft>
              <a:buClr>
                <a:schemeClr val="lt1"/>
              </a:buClr>
              <a:buSzPts val="7200"/>
              <a:buFont typeface="Oswald"/>
              <a:buNone/>
              <a:defRPr sz="7200">
                <a:solidFill>
                  <a:schemeClr val="lt1"/>
                </a:solidFill>
              </a:defRPr>
            </a:lvl9pPr>
          </a:lstStyle>
          <a:p/>
        </p:txBody>
      </p:sp>
      <p:sp>
        <p:nvSpPr>
          <p:cNvPr id="23" name="Google Shape;23;p4"/>
          <p:cNvSpPr/>
          <p:nvPr>
            <p:ph idx="2" type="pic"/>
          </p:nvPr>
        </p:nvSpPr>
        <p:spPr>
          <a:xfrm>
            <a:off x="228600" y="1759200"/>
            <a:ext cx="1345200" cy="2614500"/>
          </a:xfrm>
          <a:prstGeom prst="rect">
            <a:avLst/>
          </a:prstGeom>
          <a:noFill/>
          <a:ln>
            <a:noFill/>
          </a:ln>
        </p:spPr>
      </p:sp>
      <p:cxnSp>
        <p:nvCxnSpPr>
          <p:cNvPr id="24" name="Google Shape;24;p4"/>
          <p:cNvCxnSpPr/>
          <p:nvPr/>
        </p:nvCxnSpPr>
        <p:spPr>
          <a:xfrm>
            <a:off x="229050" y="311125"/>
            <a:ext cx="8689800" cy="600"/>
          </a:xfrm>
          <a:prstGeom prst="straightConnector1">
            <a:avLst/>
          </a:prstGeom>
          <a:noFill/>
          <a:ln cap="flat" cmpd="sng" w="19050">
            <a:solidFill>
              <a:schemeClr val="lt1"/>
            </a:solidFill>
            <a:prstDash val="solid"/>
            <a:round/>
            <a:headEnd len="med" w="med" type="none"/>
            <a:tailEnd len="med" w="med" type="none"/>
          </a:ln>
        </p:spPr>
      </p:cxnSp>
      <p:sp>
        <p:nvSpPr>
          <p:cNvPr id="25" name="Google Shape;25;p4"/>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Urbanist Black"/>
                <a:ea typeface="Urbanist Black"/>
                <a:cs typeface="Urbanist Black"/>
                <a:sym typeface="Urbanist Black"/>
              </a:rPr>
              <a:t>PAGE  </a:t>
            </a:r>
            <a:fld id="{00000000-1234-1234-1234-123412341234}" type="slidenum">
              <a:rPr lang="en" sz="800">
                <a:solidFill>
                  <a:schemeClr val="lt1"/>
                </a:solidFill>
                <a:latin typeface="Urbanist Black"/>
                <a:ea typeface="Urbanist Black"/>
                <a:cs typeface="Urbanist Black"/>
                <a:sym typeface="Urbanist Black"/>
              </a:rPr>
              <a:t>‹#›</a:t>
            </a:fld>
            <a:r>
              <a:rPr lang="en" sz="800">
                <a:solidFill>
                  <a:schemeClr val="lt1"/>
                </a:solidFill>
                <a:latin typeface="Urbanist Black"/>
                <a:ea typeface="Urbanist Black"/>
                <a:cs typeface="Urbanist Black"/>
                <a:sym typeface="Urbanist Black"/>
              </a:rPr>
              <a:t> </a:t>
            </a:r>
            <a:endParaRPr sz="800">
              <a:solidFill>
                <a:schemeClr val="lt1"/>
              </a:solidFill>
              <a:latin typeface="Urbanist Black"/>
              <a:ea typeface="Urbanist Black"/>
              <a:cs typeface="Urbanist Black"/>
              <a:sym typeface="Urbanist Black"/>
            </a:endParaRPr>
          </a:p>
        </p:txBody>
      </p:sp>
      <p:sp>
        <p:nvSpPr>
          <p:cNvPr id="26" name="Google Shape;26;p4"/>
          <p:cNvSpPr/>
          <p:nvPr>
            <p:ph idx="3" type="pic"/>
          </p:nvPr>
        </p:nvSpPr>
        <p:spPr>
          <a:xfrm>
            <a:off x="1696950" y="1759200"/>
            <a:ext cx="1345200" cy="2614500"/>
          </a:xfrm>
          <a:prstGeom prst="rect">
            <a:avLst/>
          </a:prstGeom>
          <a:noFill/>
          <a:ln>
            <a:noFill/>
          </a:ln>
        </p:spPr>
      </p:sp>
      <p:sp>
        <p:nvSpPr>
          <p:cNvPr id="27" name="Google Shape;27;p4"/>
          <p:cNvSpPr/>
          <p:nvPr>
            <p:ph idx="4" type="pic"/>
          </p:nvPr>
        </p:nvSpPr>
        <p:spPr>
          <a:xfrm>
            <a:off x="3165300" y="1759200"/>
            <a:ext cx="1345200" cy="2614500"/>
          </a:xfrm>
          <a:prstGeom prst="rect">
            <a:avLst/>
          </a:prstGeom>
          <a:noFill/>
          <a:ln>
            <a:noFill/>
          </a:ln>
        </p:spPr>
      </p:sp>
      <p:sp>
        <p:nvSpPr>
          <p:cNvPr id="28" name="Google Shape;28;p4"/>
          <p:cNvSpPr/>
          <p:nvPr>
            <p:ph idx="5" type="pic"/>
          </p:nvPr>
        </p:nvSpPr>
        <p:spPr>
          <a:xfrm>
            <a:off x="4633650" y="1759200"/>
            <a:ext cx="1345200" cy="2614500"/>
          </a:xfrm>
          <a:prstGeom prst="rect">
            <a:avLst/>
          </a:prstGeom>
          <a:noFill/>
          <a:ln>
            <a:noFill/>
          </a:ln>
        </p:spPr>
      </p:sp>
      <p:sp>
        <p:nvSpPr>
          <p:cNvPr id="29" name="Google Shape;29;p4"/>
          <p:cNvSpPr/>
          <p:nvPr>
            <p:ph idx="6" type="pic"/>
          </p:nvPr>
        </p:nvSpPr>
        <p:spPr>
          <a:xfrm>
            <a:off x="6102000" y="1759200"/>
            <a:ext cx="1345200" cy="2614500"/>
          </a:xfrm>
          <a:prstGeom prst="rect">
            <a:avLst/>
          </a:prstGeom>
          <a:noFill/>
          <a:ln>
            <a:noFill/>
          </a:ln>
        </p:spPr>
      </p:sp>
      <p:sp>
        <p:nvSpPr>
          <p:cNvPr id="30" name="Google Shape;30;p4"/>
          <p:cNvSpPr/>
          <p:nvPr>
            <p:ph idx="7" type="pic"/>
          </p:nvPr>
        </p:nvSpPr>
        <p:spPr>
          <a:xfrm>
            <a:off x="7570350" y="1759200"/>
            <a:ext cx="1345200" cy="2614500"/>
          </a:xfrm>
          <a:prstGeom prst="rect">
            <a:avLst/>
          </a:prstGeom>
          <a:noFill/>
          <a:ln>
            <a:noFill/>
          </a:ln>
        </p:spPr>
      </p:sp>
      <p:sp>
        <p:nvSpPr>
          <p:cNvPr id="31" name="Google Shape;31;p4"/>
          <p:cNvSpPr txBox="1"/>
          <p:nvPr>
            <p:ph idx="1" type="subTitle"/>
          </p:nvPr>
        </p:nvSpPr>
        <p:spPr>
          <a:xfrm>
            <a:off x="228600" y="4470900"/>
            <a:ext cx="1345200" cy="4491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1pPr>
            <a:lvl2pPr lvl="1"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2pPr>
            <a:lvl3pPr lvl="2"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3pPr>
            <a:lvl4pPr lvl="3"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4pPr>
            <a:lvl5pPr lvl="4"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5pPr>
            <a:lvl6pPr lvl="5"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6pPr>
            <a:lvl7pPr lvl="6"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7pPr>
            <a:lvl8pPr lvl="7"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8pPr>
            <a:lvl9pPr lvl="8"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9pPr>
          </a:lstStyle>
          <a:p/>
        </p:txBody>
      </p:sp>
      <p:sp>
        <p:nvSpPr>
          <p:cNvPr id="32" name="Google Shape;32;p4"/>
          <p:cNvSpPr txBox="1"/>
          <p:nvPr>
            <p:ph idx="8" type="subTitle"/>
          </p:nvPr>
        </p:nvSpPr>
        <p:spPr>
          <a:xfrm>
            <a:off x="1696950" y="4470900"/>
            <a:ext cx="1345200" cy="4491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1pPr>
            <a:lvl2pPr lvl="1"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2pPr>
            <a:lvl3pPr lvl="2"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3pPr>
            <a:lvl4pPr lvl="3"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4pPr>
            <a:lvl5pPr lvl="4"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5pPr>
            <a:lvl6pPr lvl="5"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6pPr>
            <a:lvl7pPr lvl="6"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7pPr>
            <a:lvl8pPr lvl="7"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8pPr>
            <a:lvl9pPr lvl="8"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9pPr>
          </a:lstStyle>
          <a:p/>
        </p:txBody>
      </p:sp>
      <p:sp>
        <p:nvSpPr>
          <p:cNvPr id="33" name="Google Shape;33;p4"/>
          <p:cNvSpPr txBox="1"/>
          <p:nvPr>
            <p:ph idx="9" type="subTitle"/>
          </p:nvPr>
        </p:nvSpPr>
        <p:spPr>
          <a:xfrm>
            <a:off x="3165300" y="4470900"/>
            <a:ext cx="1345200" cy="4491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1pPr>
            <a:lvl2pPr lvl="1"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2pPr>
            <a:lvl3pPr lvl="2"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3pPr>
            <a:lvl4pPr lvl="3"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4pPr>
            <a:lvl5pPr lvl="4"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5pPr>
            <a:lvl6pPr lvl="5"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6pPr>
            <a:lvl7pPr lvl="6"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7pPr>
            <a:lvl8pPr lvl="7"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8pPr>
            <a:lvl9pPr lvl="8"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9pPr>
          </a:lstStyle>
          <a:p/>
        </p:txBody>
      </p:sp>
      <p:sp>
        <p:nvSpPr>
          <p:cNvPr id="34" name="Google Shape;34;p4"/>
          <p:cNvSpPr txBox="1"/>
          <p:nvPr>
            <p:ph idx="13" type="subTitle"/>
          </p:nvPr>
        </p:nvSpPr>
        <p:spPr>
          <a:xfrm>
            <a:off x="4633650" y="4470900"/>
            <a:ext cx="1345200" cy="4491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1pPr>
            <a:lvl2pPr lvl="1"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2pPr>
            <a:lvl3pPr lvl="2"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3pPr>
            <a:lvl4pPr lvl="3"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4pPr>
            <a:lvl5pPr lvl="4"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5pPr>
            <a:lvl6pPr lvl="5"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6pPr>
            <a:lvl7pPr lvl="6"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7pPr>
            <a:lvl8pPr lvl="7"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8pPr>
            <a:lvl9pPr lvl="8"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9pPr>
          </a:lstStyle>
          <a:p/>
        </p:txBody>
      </p:sp>
      <p:sp>
        <p:nvSpPr>
          <p:cNvPr id="35" name="Google Shape;35;p4"/>
          <p:cNvSpPr txBox="1"/>
          <p:nvPr>
            <p:ph idx="14" type="subTitle"/>
          </p:nvPr>
        </p:nvSpPr>
        <p:spPr>
          <a:xfrm>
            <a:off x="6102000" y="4470900"/>
            <a:ext cx="1345200" cy="4491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1pPr>
            <a:lvl2pPr lvl="1"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2pPr>
            <a:lvl3pPr lvl="2"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3pPr>
            <a:lvl4pPr lvl="3"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4pPr>
            <a:lvl5pPr lvl="4"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5pPr>
            <a:lvl6pPr lvl="5"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6pPr>
            <a:lvl7pPr lvl="6"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7pPr>
            <a:lvl8pPr lvl="7"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8pPr>
            <a:lvl9pPr lvl="8"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9pPr>
          </a:lstStyle>
          <a:p/>
        </p:txBody>
      </p:sp>
      <p:sp>
        <p:nvSpPr>
          <p:cNvPr id="36" name="Google Shape;36;p4"/>
          <p:cNvSpPr txBox="1"/>
          <p:nvPr>
            <p:ph idx="15" type="subTitle"/>
          </p:nvPr>
        </p:nvSpPr>
        <p:spPr>
          <a:xfrm>
            <a:off x="7570350" y="4470900"/>
            <a:ext cx="1345200" cy="4491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1pPr>
            <a:lvl2pPr lvl="1"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2pPr>
            <a:lvl3pPr lvl="2"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3pPr>
            <a:lvl4pPr lvl="3"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4pPr>
            <a:lvl5pPr lvl="4"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5pPr>
            <a:lvl6pPr lvl="5"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6pPr>
            <a:lvl7pPr lvl="6"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7pPr>
            <a:lvl8pPr lvl="7"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8pPr>
            <a:lvl9pPr lvl="8" algn="ctr">
              <a:spcBef>
                <a:spcPts val="0"/>
              </a:spcBef>
              <a:spcAft>
                <a:spcPts val="0"/>
              </a:spcAft>
              <a:buClr>
                <a:schemeClr val="lt1"/>
              </a:buClr>
              <a:buSzPts val="1200"/>
              <a:buFont typeface="Urbanist"/>
              <a:buNone/>
              <a:defRPr b="1" sz="1200">
                <a:solidFill>
                  <a:schemeClr val="lt1"/>
                </a:solidFill>
                <a:latin typeface="Urbanist"/>
                <a:ea typeface="Urbanist"/>
                <a:cs typeface="Urbanist"/>
                <a:sym typeface="Urbanis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at's fun about the skate club" type="twoColTx">
  <p:cSld name="TITLE_AND_TWO_COLUMNS">
    <p:bg>
      <p:bgPr>
        <a:solidFill>
          <a:schemeClr val="lt2"/>
        </a:solidFill>
      </p:bgPr>
    </p:bg>
    <p:spTree>
      <p:nvGrpSpPr>
        <p:cNvPr id="37" name="Shape 37"/>
        <p:cNvGrpSpPr/>
        <p:nvPr/>
      </p:nvGrpSpPr>
      <p:grpSpPr>
        <a:xfrm>
          <a:off x="0" y="0"/>
          <a:ext cx="0" cy="0"/>
          <a:chOff x="0" y="0"/>
          <a:chExt cx="0" cy="0"/>
        </a:xfrm>
      </p:grpSpPr>
      <p:cxnSp>
        <p:nvCxnSpPr>
          <p:cNvPr id="38" name="Google Shape;38;p5"/>
          <p:cNvCxnSpPr/>
          <p:nvPr/>
        </p:nvCxnSpPr>
        <p:spPr>
          <a:xfrm>
            <a:off x="229050" y="311125"/>
            <a:ext cx="8689800" cy="600"/>
          </a:xfrm>
          <a:prstGeom prst="straightConnector1">
            <a:avLst/>
          </a:prstGeom>
          <a:noFill/>
          <a:ln cap="flat" cmpd="sng" w="19050">
            <a:solidFill>
              <a:schemeClr val="dk1"/>
            </a:solidFill>
            <a:prstDash val="solid"/>
            <a:round/>
            <a:headEnd len="med" w="med" type="none"/>
            <a:tailEnd len="med" w="med" type="none"/>
          </a:ln>
        </p:spPr>
      </p:cxnSp>
      <p:sp>
        <p:nvSpPr>
          <p:cNvPr id="39" name="Google Shape;39;p5"/>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Urbanist Black"/>
                <a:ea typeface="Urbanist Black"/>
                <a:cs typeface="Urbanist Black"/>
                <a:sym typeface="Urbanist Black"/>
              </a:rPr>
              <a:t>PAGE  </a:t>
            </a:r>
            <a:fld id="{00000000-1234-1234-1234-123412341234}" type="slidenum">
              <a:rPr lang="en" sz="800">
                <a:solidFill>
                  <a:schemeClr val="dk1"/>
                </a:solidFill>
                <a:latin typeface="Urbanist Black"/>
                <a:ea typeface="Urbanist Black"/>
                <a:cs typeface="Urbanist Black"/>
                <a:sym typeface="Urbanist Black"/>
              </a:rPr>
              <a:t>‹#›</a:t>
            </a:fld>
            <a:r>
              <a:rPr lang="en" sz="800">
                <a:solidFill>
                  <a:schemeClr val="dk1"/>
                </a:solidFill>
                <a:latin typeface="Urbanist Black"/>
                <a:ea typeface="Urbanist Black"/>
                <a:cs typeface="Urbanist Black"/>
                <a:sym typeface="Urbanist Black"/>
              </a:rPr>
              <a:t> </a:t>
            </a:r>
            <a:endParaRPr sz="800">
              <a:solidFill>
                <a:schemeClr val="dk1"/>
              </a:solidFill>
              <a:latin typeface="Urbanist Black"/>
              <a:ea typeface="Urbanist Black"/>
              <a:cs typeface="Urbanist Black"/>
              <a:sym typeface="Urbanist Black"/>
            </a:endParaRPr>
          </a:p>
        </p:txBody>
      </p:sp>
      <p:sp>
        <p:nvSpPr>
          <p:cNvPr id="40" name="Google Shape;40;p5"/>
          <p:cNvSpPr txBox="1"/>
          <p:nvPr>
            <p:ph type="title"/>
          </p:nvPr>
        </p:nvSpPr>
        <p:spPr>
          <a:xfrm>
            <a:off x="839700" y="23492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41" name="Google Shape;41;p5"/>
          <p:cNvSpPr txBox="1"/>
          <p:nvPr>
            <p:ph idx="1" type="subTitle"/>
          </p:nvPr>
        </p:nvSpPr>
        <p:spPr>
          <a:xfrm>
            <a:off x="1573900" y="155025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42" name="Google Shape;42;p5"/>
          <p:cNvSpPr txBox="1"/>
          <p:nvPr>
            <p:ph idx="2" type="title"/>
          </p:nvPr>
        </p:nvSpPr>
        <p:spPr>
          <a:xfrm>
            <a:off x="839700" y="1749688"/>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43" name="Google Shape;43;p5"/>
          <p:cNvSpPr txBox="1"/>
          <p:nvPr>
            <p:ph idx="3" type="subTitle"/>
          </p:nvPr>
        </p:nvSpPr>
        <p:spPr>
          <a:xfrm>
            <a:off x="1574000" y="3065013"/>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44" name="Google Shape;44;p5"/>
          <p:cNvSpPr txBox="1"/>
          <p:nvPr>
            <p:ph idx="4" type="title"/>
          </p:nvPr>
        </p:nvSpPr>
        <p:spPr>
          <a:xfrm>
            <a:off x="839700" y="326447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45" name="Google Shape;45;p5"/>
          <p:cNvSpPr txBox="1"/>
          <p:nvPr>
            <p:ph idx="5" type="subTitle"/>
          </p:nvPr>
        </p:nvSpPr>
        <p:spPr>
          <a:xfrm>
            <a:off x="1574000" y="457980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te, time &amp; location" type="titleOnly">
  <p:cSld name="TITLE_ONLY">
    <p:bg>
      <p:bgPr>
        <a:solidFill>
          <a:schemeClr val="lt1"/>
        </a:solidFill>
      </p:bgPr>
    </p:bg>
    <p:spTree>
      <p:nvGrpSpPr>
        <p:cNvPr id="46" name="Shape 46"/>
        <p:cNvGrpSpPr/>
        <p:nvPr/>
      </p:nvGrpSpPr>
      <p:grpSpPr>
        <a:xfrm>
          <a:off x="0" y="0"/>
          <a:ext cx="0" cy="0"/>
          <a:chOff x="0" y="0"/>
          <a:chExt cx="0" cy="0"/>
        </a:xfrm>
      </p:grpSpPr>
      <p:cxnSp>
        <p:nvCxnSpPr>
          <p:cNvPr id="47" name="Google Shape;47;p6"/>
          <p:cNvCxnSpPr/>
          <p:nvPr/>
        </p:nvCxnSpPr>
        <p:spPr>
          <a:xfrm>
            <a:off x="229050" y="311125"/>
            <a:ext cx="8689800" cy="600"/>
          </a:xfrm>
          <a:prstGeom prst="straightConnector1">
            <a:avLst/>
          </a:prstGeom>
          <a:noFill/>
          <a:ln cap="flat" cmpd="sng" w="19050">
            <a:solidFill>
              <a:schemeClr val="dk1"/>
            </a:solidFill>
            <a:prstDash val="solid"/>
            <a:round/>
            <a:headEnd len="med" w="med" type="none"/>
            <a:tailEnd len="med" w="med" type="none"/>
          </a:ln>
        </p:spPr>
      </p:cxnSp>
      <p:sp>
        <p:nvSpPr>
          <p:cNvPr id="48" name="Google Shape;48;p6"/>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Urbanist Black"/>
                <a:ea typeface="Urbanist Black"/>
                <a:cs typeface="Urbanist Black"/>
                <a:sym typeface="Urbanist Black"/>
              </a:rPr>
              <a:t>PAGE  </a:t>
            </a:r>
            <a:fld id="{00000000-1234-1234-1234-123412341234}" type="slidenum">
              <a:rPr lang="en" sz="800">
                <a:solidFill>
                  <a:schemeClr val="dk1"/>
                </a:solidFill>
                <a:latin typeface="Urbanist Black"/>
                <a:ea typeface="Urbanist Black"/>
                <a:cs typeface="Urbanist Black"/>
                <a:sym typeface="Urbanist Black"/>
              </a:rPr>
              <a:t>‹#›</a:t>
            </a:fld>
            <a:r>
              <a:rPr lang="en" sz="800">
                <a:solidFill>
                  <a:schemeClr val="dk1"/>
                </a:solidFill>
                <a:latin typeface="Urbanist Black"/>
                <a:ea typeface="Urbanist Black"/>
                <a:cs typeface="Urbanist Black"/>
                <a:sym typeface="Urbanist Black"/>
              </a:rPr>
              <a:t> </a:t>
            </a:r>
            <a:endParaRPr sz="800">
              <a:solidFill>
                <a:schemeClr val="dk1"/>
              </a:solidFill>
              <a:latin typeface="Urbanist Black"/>
              <a:ea typeface="Urbanist Black"/>
              <a:cs typeface="Urbanist Black"/>
              <a:sym typeface="Urbanist Black"/>
            </a:endParaRPr>
          </a:p>
        </p:txBody>
      </p:sp>
      <p:sp>
        <p:nvSpPr>
          <p:cNvPr id="49" name="Google Shape;49;p6"/>
          <p:cNvSpPr txBox="1"/>
          <p:nvPr>
            <p:ph type="title"/>
          </p:nvPr>
        </p:nvSpPr>
        <p:spPr>
          <a:xfrm>
            <a:off x="839700" y="23492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50" name="Google Shape;50;p6"/>
          <p:cNvSpPr txBox="1"/>
          <p:nvPr>
            <p:ph idx="1" type="subTitle"/>
          </p:nvPr>
        </p:nvSpPr>
        <p:spPr>
          <a:xfrm>
            <a:off x="1573900" y="155025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51" name="Google Shape;51;p6"/>
          <p:cNvSpPr txBox="1"/>
          <p:nvPr>
            <p:ph idx="2" type="title"/>
          </p:nvPr>
        </p:nvSpPr>
        <p:spPr>
          <a:xfrm>
            <a:off x="839700" y="1749688"/>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52" name="Google Shape;52;p6"/>
          <p:cNvSpPr txBox="1"/>
          <p:nvPr>
            <p:ph idx="3" type="subTitle"/>
          </p:nvPr>
        </p:nvSpPr>
        <p:spPr>
          <a:xfrm>
            <a:off x="1574000" y="3065013"/>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53" name="Google Shape;53;p6"/>
          <p:cNvSpPr txBox="1"/>
          <p:nvPr>
            <p:ph idx="4" type="title"/>
          </p:nvPr>
        </p:nvSpPr>
        <p:spPr>
          <a:xfrm>
            <a:off x="839700" y="326447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54" name="Google Shape;54;p6"/>
          <p:cNvSpPr txBox="1"/>
          <p:nvPr>
            <p:ph idx="5" type="subTitle"/>
          </p:nvPr>
        </p:nvSpPr>
        <p:spPr>
          <a:xfrm>
            <a:off x="1574000" y="457980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at you need">
  <p:cSld name="ONE_COLUMN_TEXT">
    <p:bg>
      <p:bgPr>
        <a:solidFill>
          <a:schemeClr val="dk2"/>
        </a:solidFill>
      </p:bgPr>
    </p:bg>
    <p:spTree>
      <p:nvGrpSpPr>
        <p:cNvPr id="55" name="Shape 55"/>
        <p:cNvGrpSpPr/>
        <p:nvPr/>
      </p:nvGrpSpPr>
      <p:grpSpPr>
        <a:xfrm>
          <a:off x="0" y="0"/>
          <a:ext cx="0" cy="0"/>
          <a:chOff x="0" y="0"/>
          <a:chExt cx="0" cy="0"/>
        </a:xfrm>
      </p:grpSpPr>
      <p:cxnSp>
        <p:nvCxnSpPr>
          <p:cNvPr id="56" name="Google Shape;56;p7"/>
          <p:cNvCxnSpPr/>
          <p:nvPr/>
        </p:nvCxnSpPr>
        <p:spPr>
          <a:xfrm>
            <a:off x="229050" y="311125"/>
            <a:ext cx="8689800" cy="600"/>
          </a:xfrm>
          <a:prstGeom prst="straightConnector1">
            <a:avLst/>
          </a:prstGeom>
          <a:noFill/>
          <a:ln cap="flat" cmpd="sng" w="19050">
            <a:solidFill>
              <a:schemeClr val="lt1"/>
            </a:solidFill>
            <a:prstDash val="solid"/>
            <a:round/>
            <a:headEnd len="med" w="med" type="none"/>
            <a:tailEnd len="med" w="med" type="none"/>
          </a:ln>
        </p:spPr>
      </p:cxnSp>
      <p:sp>
        <p:nvSpPr>
          <p:cNvPr id="57" name="Google Shape;57;p7"/>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Urbanist Black"/>
                <a:ea typeface="Urbanist Black"/>
                <a:cs typeface="Urbanist Black"/>
                <a:sym typeface="Urbanist Black"/>
              </a:rPr>
              <a:t>PAGE  </a:t>
            </a:r>
            <a:fld id="{00000000-1234-1234-1234-123412341234}" type="slidenum">
              <a:rPr lang="en" sz="800">
                <a:solidFill>
                  <a:schemeClr val="lt1"/>
                </a:solidFill>
                <a:latin typeface="Urbanist Black"/>
                <a:ea typeface="Urbanist Black"/>
                <a:cs typeface="Urbanist Black"/>
                <a:sym typeface="Urbanist Black"/>
              </a:rPr>
              <a:t>‹#›</a:t>
            </a:fld>
            <a:r>
              <a:rPr lang="en" sz="800">
                <a:solidFill>
                  <a:schemeClr val="lt1"/>
                </a:solidFill>
                <a:latin typeface="Urbanist Black"/>
                <a:ea typeface="Urbanist Black"/>
                <a:cs typeface="Urbanist Black"/>
                <a:sym typeface="Urbanist Black"/>
              </a:rPr>
              <a:t> </a:t>
            </a:r>
            <a:endParaRPr sz="800">
              <a:solidFill>
                <a:schemeClr val="lt1"/>
              </a:solidFill>
              <a:latin typeface="Urbanist Black"/>
              <a:ea typeface="Urbanist Black"/>
              <a:cs typeface="Urbanist Black"/>
              <a:sym typeface="Urbanist Black"/>
            </a:endParaRPr>
          </a:p>
        </p:txBody>
      </p:sp>
      <p:sp>
        <p:nvSpPr>
          <p:cNvPr id="58" name="Google Shape;58;p7"/>
          <p:cNvSpPr/>
          <p:nvPr>
            <p:ph idx="2" type="pic"/>
          </p:nvPr>
        </p:nvSpPr>
        <p:spPr>
          <a:xfrm>
            <a:off x="228600" y="1759200"/>
            <a:ext cx="2079300" cy="2614500"/>
          </a:xfrm>
          <a:prstGeom prst="rect">
            <a:avLst/>
          </a:prstGeom>
          <a:noFill/>
          <a:ln>
            <a:noFill/>
          </a:ln>
        </p:spPr>
      </p:sp>
      <p:sp>
        <p:nvSpPr>
          <p:cNvPr id="59" name="Google Shape;59;p7"/>
          <p:cNvSpPr/>
          <p:nvPr>
            <p:ph idx="3" type="pic"/>
          </p:nvPr>
        </p:nvSpPr>
        <p:spPr>
          <a:xfrm>
            <a:off x="2431375" y="1759200"/>
            <a:ext cx="2079300" cy="2614500"/>
          </a:xfrm>
          <a:prstGeom prst="rect">
            <a:avLst/>
          </a:prstGeom>
          <a:noFill/>
          <a:ln>
            <a:noFill/>
          </a:ln>
        </p:spPr>
      </p:sp>
      <p:sp>
        <p:nvSpPr>
          <p:cNvPr id="60" name="Google Shape;60;p7"/>
          <p:cNvSpPr/>
          <p:nvPr>
            <p:ph idx="4" type="pic"/>
          </p:nvPr>
        </p:nvSpPr>
        <p:spPr>
          <a:xfrm>
            <a:off x="4633675" y="1759200"/>
            <a:ext cx="2079300" cy="2614500"/>
          </a:xfrm>
          <a:prstGeom prst="rect">
            <a:avLst/>
          </a:prstGeom>
          <a:noFill/>
          <a:ln>
            <a:noFill/>
          </a:ln>
        </p:spPr>
      </p:sp>
      <p:sp>
        <p:nvSpPr>
          <p:cNvPr id="61" name="Google Shape;61;p7"/>
          <p:cNvSpPr/>
          <p:nvPr>
            <p:ph idx="5" type="pic"/>
          </p:nvPr>
        </p:nvSpPr>
        <p:spPr>
          <a:xfrm>
            <a:off x="6836125" y="1759200"/>
            <a:ext cx="2079300" cy="2614500"/>
          </a:xfrm>
          <a:prstGeom prst="rect">
            <a:avLst/>
          </a:prstGeom>
          <a:noFill/>
          <a:ln>
            <a:noFill/>
          </a:ln>
        </p:spPr>
      </p:sp>
      <p:sp>
        <p:nvSpPr>
          <p:cNvPr id="62" name="Google Shape;62;p7"/>
          <p:cNvSpPr txBox="1"/>
          <p:nvPr>
            <p:ph idx="1" type="subTitle"/>
          </p:nvPr>
        </p:nvSpPr>
        <p:spPr>
          <a:xfrm>
            <a:off x="228600" y="4470900"/>
            <a:ext cx="20793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63" name="Google Shape;63;p7"/>
          <p:cNvSpPr txBox="1"/>
          <p:nvPr>
            <p:ph idx="6" type="subTitle"/>
          </p:nvPr>
        </p:nvSpPr>
        <p:spPr>
          <a:xfrm>
            <a:off x="2431375" y="4470900"/>
            <a:ext cx="20793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64" name="Google Shape;64;p7"/>
          <p:cNvSpPr txBox="1"/>
          <p:nvPr>
            <p:ph idx="7" type="subTitle"/>
          </p:nvPr>
        </p:nvSpPr>
        <p:spPr>
          <a:xfrm>
            <a:off x="4634150" y="4470900"/>
            <a:ext cx="20793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65" name="Google Shape;65;p7"/>
          <p:cNvSpPr txBox="1"/>
          <p:nvPr>
            <p:ph idx="8" type="subTitle"/>
          </p:nvPr>
        </p:nvSpPr>
        <p:spPr>
          <a:xfrm>
            <a:off x="6836125" y="4470900"/>
            <a:ext cx="20793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66" name="Google Shape;66;p7"/>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0000"/>
              <a:buFont typeface="Oswald"/>
              <a:buNone/>
              <a:defRPr sz="10000">
                <a:solidFill>
                  <a:schemeClr val="lt1"/>
                </a:solidFill>
              </a:defRPr>
            </a:lvl1pPr>
            <a:lvl2pPr lvl="1" algn="ctr">
              <a:spcBef>
                <a:spcPts val="0"/>
              </a:spcBef>
              <a:spcAft>
                <a:spcPts val="0"/>
              </a:spcAft>
              <a:buClr>
                <a:schemeClr val="lt1"/>
              </a:buClr>
              <a:buSzPts val="9400"/>
              <a:buFont typeface="Oswald"/>
              <a:buNone/>
              <a:defRPr>
                <a:solidFill>
                  <a:schemeClr val="lt1"/>
                </a:solidFill>
              </a:defRPr>
            </a:lvl2pPr>
            <a:lvl3pPr lvl="2" algn="ctr">
              <a:spcBef>
                <a:spcPts val="0"/>
              </a:spcBef>
              <a:spcAft>
                <a:spcPts val="0"/>
              </a:spcAft>
              <a:buClr>
                <a:schemeClr val="lt1"/>
              </a:buClr>
              <a:buSzPts val="9400"/>
              <a:buFont typeface="Oswald"/>
              <a:buNone/>
              <a:defRPr>
                <a:solidFill>
                  <a:schemeClr val="lt1"/>
                </a:solidFill>
              </a:defRPr>
            </a:lvl3pPr>
            <a:lvl4pPr lvl="3" algn="ctr">
              <a:spcBef>
                <a:spcPts val="0"/>
              </a:spcBef>
              <a:spcAft>
                <a:spcPts val="0"/>
              </a:spcAft>
              <a:buClr>
                <a:schemeClr val="lt1"/>
              </a:buClr>
              <a:buSzPts val="9400"/>
              <a:buFont typeface="Oswald"/>
              <a:buNone/>
              <a:defRPr>
                <a:solidFill>
                  <a:schemeClr val="lt1"/>
                </a:solidFill>
              </a:defRPr>
            </a:lvl4pPr>
            <a:lvl5pPr lvl="4" algn="ctr">
              <a:spcBef>
                <a:spcPts val="0"/>
              </a:spcBef>
              <a:spcAft>
                <a:spcPts val="0"/>
              </a:spcAft>
              <a:buClr>
                <a:schemeClr val="lt1"/>
              </a:buClr>
              <a:buSzPts val="9400"/>
              <a:buFont typeface="Oswald"/>
              <a:buNone/>
              <a:defRPr>
                <a:solidFill>
                  <a:schemeClr val="lt1"/>
                </a:solidFill>
              </a:defRPr>
            </a:lvl5pPr>
            <a:lvl6pPr lvl="5" algn="ctr">
              <a:spcBef>
                <a:spcPts val="0"/>
              </a:spcBef>
              <a:spcAft>
                <a:spcPts val="0"/>
              </a:spcAft>
              <a:buClr>
                <a:schemeClr val="lt1"/>
              </a:buClr>
              <a:buSzPts val="9400"/>
              <a:buFont typeface="Oswald"/>
              <a:buNone/>
              <a:defRPr>
                <a:solidFill>
                  <a:schemeClr val="lt1"/>
                </a:solidFill>
              </a:defRPr>
            </a:lvl6pPr>
            <a:lvl7pPr lvl="6" algn="ctr">
              <a:spcBef>
                <a:spcPts val="0"/>
              </a:spcBef>
              <a:spcAft>
                <a:spcPts val="0"/>
              </a:spcAft>
              <a:buClr>
                <a:schemeClr val="lt1"/>
              </a:buClr>
              <a:buSzPts val="9400"/>
              <a:buFont typeface="Oswald"/>
              <a:buNone/>
              <a:defRPr>
                <a:solidFill>
                  <a:schemeClr val="lt1"/>
                </a:solidFill>
              </a:defRPr>
            </a:lvl7pPr>
            <a:lvl8pPr lvl="7" algn="ctr">
              <a:spcBef>
                <a:spcPts val="0"/>
              </a:spcBef>
              <a:spcAft>
                <a:spcPts val="0"/>
              </a:spcAft>
              <a:buClr>
                <a:schemeClr val="lt1"/>
              </a:buClr>
              <a:buSzPts val="9400"/>
              <a:buFont typeface="Oswald"/>
              <a:buNone/>
              <a:defRPr>
                <a:solidFill>
                  <a:schemeClr val="lt1"/>
                </a:solidFill>
              </a:defRPr>
            </a:lvl8pPr>
            <a:lvl9pPr lvl="8" algn="ctr">
              <a:spcBef>
                <a:spcPts val="0"/>
              </a:spcBef>
              <a:spcAft>
                <a:spcPts val="0"/>
              </a:spcAft>
              <a:buClr>
                <a:schemeClr val="lt1"/>
              </a:buClr>
              <a:buSzPts val="9400"/>
              <a:buFont typeface="Oswald"/>
              <a:buNone/>
              <a:defRPr>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ying safe">
  <p:cSld name="MAIN_POINT">
    <p:bg>
      <p:bgPr>
        <a:solidFill>
          <a:schemeClr val="lt2"/>
        </a:solidFill>
      </p:bgPr>
    </p:bg>
    <p:spTree>
      <p:nvGrpSpPr>
        <p:cNvPr id="67" name="Shape 67"/>
        <p:cNvGrpSpPr/>
        <p:nvPr/>
      </p:nvGrpSpPr>
      <p:grpSpPr>
        <a:xfrm>
          <a:off x="0" y="0"/>
          <a:ext cx="0" cy="0"/>
          <a:chOff x="0" y="0"/>
          <a:chExt cx="0" cy="0"/>
        </a:xfrm>
      </p:grpSpPr>
      <p:sp>
        <p:nvSpPr>
          <p:cNvPr id="68" name="Google Shape;68;p8"/>
          <p:cNvSpPr txBox="1"/>
          <p:nvPr>
            <p:ph type="title"/>
          </p:nvPr>
        </p:nvSpPr>
        <p:spPr>
          <a:xfrm>
            <a:off x="225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12000"/>
              <a:buFont typeface="Oswald"/>
              <a:buNone/>
              <a:defRPr sz="12000"/>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69" name="Google Shape;69;p8"/>
          <p:cNvSpPr txBox="1"/>
          <p:nvPr>
            <p:ph idx="1" type="subTitle"/>
          </p:nvPr>
        </p:nvSpPr>
        <p:spPr>
          <a:xfrm>
            <a:off x="1573900" y="185505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600"/>
              <a:buFont typeface="Urbanist SemiBold"/>
              <a:buNone/>
              <a:defRPr sz="16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cxnSp>
        <p:nvCxnSpPr>
          <p:cNvPr id="70" name="Google Shape;70;p8"/>
          <p:cNvCxnSpPr/>
          <p:nvPr/>
        </p:nvCxnSpPr>
        <p:spPr>
          <a:xfrm>
            <a:off x="229050" y="311125"/>
            <a:ext cx="8689800" cy="600"/>
          </a:xfrm>
          <a:prstGeom prst="straightConnector1">
            <a:avLst/>
          </a:prstGeom>
          <a:noFill/>
          <a:ln cap="flat" cmpd="sng" w="19050">
            <a:solidFill>
              <a:schemeClr val="dk1"/>
            </a:solidFill>
            <a:prstDash val="solid"/>
            <a:round/>
            <a:headEnd len="med" w="med" type="none"/>
            <a:tailEnd len="med" w="med" type="none"/>
          </a:ln>
        </p:spPr>
      </p:cxnSp>
      <p:sp>
        <p:nvSpPr>
          <p:cNvPr id="71" name="Google Shape;71;p8"/>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Urbanist Black"/>
                <a:ea typeface="Urbanist Black"/>
                <a:cs typeface="Urbanist Black"/>
                <a:sym typeface="Urbanist Black"/>
              </a:rPr>
              <a:t>PAGE  </a:t>
            </a:r>
            <a:fld id="{00000000-1234-1234-1234-123412341234}" type="slidenum">
              <a:rPr lang="en" sz="800">
                <a:solidFill>
                  <a:schemeClr val="dk1"/>
                </a:solidFill>
                <a:latin typeface="Urbanist Black"/>
                <a:ea typeface="Urbanist Black"/>
                <a:cs typeface="Urbanist Black"/>
                <a:sym typeface="Urbanist Black"/>
              </a:rPr>
              <a:t>‹#›</a:t>
            </a:fld>
            <a:r>
              <a:rPr lang="en" sz="800">
                <a:solidFill>
                  <a:schemeClr val="dk1"/>
                </a:solidFill>
                <a:latin typeface="Urbanist Black"/>
                <a:ea typeface="Urbanist Black"/>
                <a:cs typeface="Urbanist Black"/>
                <a:sym typeface="Urbanist Black"/>
              </a:rPr>
              <a:t> </a:t>
            </a:r>
            <a:endParaRPr sz="800">
              <a:solidFill>
                <a:schemeClr val="dk1"/>
              </a:solidFill>
              <a:latin typeface="Urbanist Black"/>
              <a:ea typeface="Urbanist Black"/>
              <a:cs typeface="Urbanist Black"/>
              <a:sym typeface="Urbanist Black"/>
            </a:endParaRPr>
          </a:p>
        </p:txBody>
      </p:sp>
      <p:cxnSp>
        <p:nvCxnSpPr>
          <p:cNvPr id="72" name="Google Shape;72;p8"/>
          <p:cNvCxnSpPr/>
          <p:nvPr/>
        </p:nvCxnSpPr>
        <p:spPr>
          <a:xfrm>
            <a:off x="229925" y="3634825"/>
            <a:ext cx="8687400" cy="0"/>
          </a:xfrm>
          <a:prstGeom prst="straightConnector1">
            <a:avLst/>
          </a:prstGeom>
          <a:noFill/>
          <a:ln cap="flat" cmpd="sng" w="19050">
            <a:solidFill>
              <a:schemeClr val="dk1"/>
            </a:solidFill>
            <a:prstDash val="solid"/>
            <a:round/>
            <a:headEnd len="med" w="med" type="none"/>
            <a:tailEnd len="med" w="med" type="none"/>
          </a:ln>
        </p:spPr>
      </p:cxnSp>
      <p:sp>
        <p:nvSpPr>
          <p:cNvPr id="73" name="Google Shape;73;p8"/>
          <p:cNvSpPr txBox="1"/>
          <p:nvPr>
            <p:ph idx="2" type="subTitle"/>
          </p:nvPr>
        </p:nvSpPr>
        <p:spPr>
          <a:xfrm>
            <a:off x="229050" y="3833825"/>
            <a:ext cx="4359000" cy="1086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400"/>
              <a:buFont typeface="Urbanist Black"/>
              <a:buNone/>
              <a:defRPr/>
            </a:lvl1pPr>
            <a:lvl2pPr lvl="1">
              <a:spcBef>
                <a:spcPts val="0"/>
              </a:spcBef>
              <a:spcAft>
                <a:spcPts val="0"/>
              </a:spcAft>
              <a:buClr>
                <a:schemeClr val="dk1"/>
              </a:buClr>
              <a:buSzPts val="1400"/>
              <a:buFont typeface="Urbanist Black"/>
              <a:buNone/>
              <a:defRPr/>
            </a:lvl2pPr>
            <a:lvl3pPr lvl="2">
              <a:spcBef>
                <a:spcPts val="0"/>
              </a:spcBef>
              <a:spcAft>
                <a:spcPts val="0"/>
              </a:spcAft>
              <a:buClr>
                <a:schemeClr val="dk1"/>
              </a:buClr>
              <a:buSzPts val="1400"/>
              <a:buFont typeface="Urbanist Black"/>
              <a:buNone/>
              <a:defRPr/>
            </a:lvl3pPr>
            <a:lvl4pPr lvl="3">
              <a:spcBef>
                <a:spcPts val="0"/>
              </a:spcBef>
              <a:spcAft>
                <a:spcPts val="0"/>
              </a:spcAft>
              <a:buClr>
                <a:schemeClr val="dk1"/>
              </a:buClr>
              <a:buSzPts val="1400"/>
              <a:buFont typeface="Urbanist Black"/>
              <a:buNone/>
              <a:defRPr/>
            </a:lvl4pPr>
            <a:lvl5pPr lvl="4">
              <a:spcBef>
                <a:spcPts val="0"/>
              </a:spcBef>
              <a:spcAft>
                <a:spcPts val="0"/>
              </a:spcAft>
              <a:buClr>
                <a:schemeClr val="dk1"/>
              </a:buClr>
              <a:buSzPts val="1400"/>
              <a:buFont typeface="Urbanist Black"/>
              <a:buNone/>
              <a:defRPr/>
            </a:lvl5pPr>
            <a:lvl6pPr lvl="5">
              <a:spcBef>
                <a:spcPts val="0"/>
              </a:spcBef>
              <a:spcAft>
                <a:spcPts val="0"/>
              </a:spcAft>
              <a:buClr>
                <a:schemeClr val="dk1"/>
              </a:buClr>
              <a:buSzPts val="1400"/>
              <a:buFont typeface="Urbanist Black"/>
              <a:buNone/>
              <a:defRPr/>
            </a:lvl6pPr>
            <a:lvl7pPr lvl="6">
              <a:spcBef>
                <a:spcPts val="0"/>
              </a:spcBef>
              <a:spcAft>
                <a:spcPts val="0"/>
              </a:spcAft>
              <a:buClr>
                <a:schemeClr val="dk1"/>
              </a:buClr>
              <a:buSzPts val="1400"/>
              <a:buFont typeface="Urbanist Black"/>
              <a:buNone/>
              <a:defRPr/>
            </a:lvl7pPr>
            <a:lvl8pPr lvl="7">
              <a:spcBef>
                <a:spcPts val="0"/>
              </a:spcBef>
              <a:spcAft>
                <a:spcPts val="0"/>
              </a:spcAft>
              <a:buClr>
                <a:schemeClr val="dk1"/>
              </a:buClr>
              <a:buSzPts val="1400"/>
              <a:buFont typeface="Urbanist Black"/>
              <a:buNone/>
              <a:defRPr/>
            </a:lvl8pPr>
            <a:lvl9pPr lvl="8">
              <a:spcBef>
                <a:spcPts val="0"/>
              </a:spcBef>
              <a:spcAft>
                <a:spcPts val="0"/>
              </a:spcAft>
              <a:buClr>
                <a:schemeClr val="dk1"/>
              </a:buClr>
              <a:buSzPts val="1400"/>
              <a:buFont typeface="Urbanist Black"/>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formation slide">
  <p:cSld name="SECTION_TITLE_AND_DESCRIPTION">
    <p:bg>
      <p:bgPr>
        <a:solidFill>
          <a:schemeClr val="lt1"/>
        </a:solidFill>
      </p:bgPr>
    </p:bg>
    <p:spTree>
      <p:nvGrpSpPr>
        <p:cNvPr id="74" name="Shape 74"/>
        <p:cNvGrpSpPr/>
        <p:nvPr/>
      </p:nvGrpSpPr>
      <p:grpSpPr>
        <a:xfrm>
          <a:off x="0" y="0"/>
          <a:ext cx="0" cy="0"/>
          <a:chOff x="0" y="0"/>
          <a:chExt cx="0" cy="0"/>
        </a:xfrm>
      </p:grpSpPr>
      <p:cxnSp>
        <p:nvCxnSpPr>
          <p:cNvPr id="75" name="Google Shape;75;p9"/>
          <p:cNvCxnSpPr/>
          <p:nvPr/>
        </p:nvCxnSpPr>
        <p:spPr>
          <a:xfrm>
            <a:off x="229050" y="311125"/>
            <a:ext cx="8689800" cy="600"/>
          </a:xfrm>
          <a:prstGeom prst="straightConnector1">
            <a:avLst/>
          </a:prstGeom>
          <a:noFill/>
          <a:ln cap="flat" cmpd="sng" w="19050">
            <a:solidFill>
              <a:schemeClr val="dk1"/>
            </a:solidFill>
            <a:prstDash val="solid"/>
            <a:round/>
            <a:headEnd len="med" w="med" type="none"/>
            <a:tailEnd len="med" w="med" type="none"/>
          </a:ln>
        </p:spPr>
      </p:cxnSp>
      <p:sp>
        <p:nvSpPr>
          <p:cNvPr id="76" name="Google Shape;76;p9"/>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Urbanist Black"/>
                <a:ea typeface="Urbanist Black"/>
                <a:cs typeface="Urbanist Black"/>
                <a:sym typeface="Urbanist Black"/>
              </a:rPr>
              <a:t>PAGE  </a:t>
            </a:r>
            <a:fld id="{00000000-1234-1234-1234-123412341234}" type="slidenum">
              <a:rPr lang="en" sz="800">
                <a:solidFill>
                  <a:schemeClr val="dk1"/>
                </a:solidFill>
                <a:latin typeface="Urbanist Black"/>
                <a:ea typeface="Urbanist Black"/>
                <a:cs typeface="Urbanist Black"/>
                <a:sym typeface="Urbanist Black"/>
              </a:rPr>
              <a:t>‹#›</a:t>
            </a:fld>
            <a:r>
              <a:rPr lang="en" sz="800">
                <a:solidFill>
                  <a:schemeClr val="dk1"/>
                </a:solidFill>
                <a:latin typeface="Urbanist Black"/>
                <a:ea typeface="Urbanist Black"/>
                <a:cs typeface="Urbanist Black"/>
                <a:sym typeface="Urbanist Black"/>
              </a:rPr>
              <a:t> </a:t>
            </a:r>
            <a:endParaRPr sz="800">
              <a:solidFill>
                <a:schemeClr val="dk1"/>
              </a:solidFill>
              <a:latin typeface="Urbanist Black"/>
              <a:ea typeface="Urbanist Black"/>
              <a:cs typeface="Urbanist Black"/>
              <a:sym typeface="Urbanist Black"/>
            </a:endParaRPr>
          </a:p>
        </p:txBody>
      </p:sp>
      <p:sp>
        <p:nvSpPr>
          <p:cNvPr id="77" name="Google Shape;77;p9"/>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8600"/>
              <a:buFont typeface="Oswald"/>
              <a:buNone/>
              <a:defRPr sz="8600"/>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78" name="Google Shape;78;p9"/>
          <p:cNvSpPr txBox="1"/>
          <p:nvPr>
            <p:ph idx="1" type="subTitle"/>
          </p:nvPr>
        </p:nvSpPr>
        <p:spPr>
          <a:xfrm>
            <a:off x="2308050" y="1397850"/>
            <a:ext cx="4528200" cy="62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79" name="Google Shape;79;p9"/>
          <p:cNvSpPr/>
          <p:nvPr>
            <p:ph idx="2" type="pic"/>
          </p:nvPr>
        </p:nvSpPr>
        <p:spPr>
          <a:xfrm>
            <a:off x="229050" y="2177150"/>
            <a:ext cx="8689800" cy="2742900"/>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w to join">
  <p:cSld name="CAPTION_ONLY">
    <p:bg>
      <p:bgPr>
        <a:solidFill>
          <a:schemeClr val="dk2"/>
        </a:solidFill>
      </p:bgPr>
    </p:bg>
    <p:spTree>
      <p:nvGrpSpPr>
        <p:cNvPr id="80" name="Shape 80"/>
        <p:cNvGrpSpPr/>
        <p:nvPr/>
      </p:nvGrpSpPr>
      <p:grpSpPr>
        <a:xfrm>
          <a:off x="0" y="0"/>
          <a:ext cx="0" cy="0"/>
          <a:chOff x="0" y="0"/>
          <a:chExt cx="0" cy="0"/>
        </a:xfrm>
      </p:grpSpPr>
      <p:cxnSp>
        <p:nvCxnSpPr>
          <p:cNvPr id="81" name="Google Shape;81;p10"/>
          <p:cNvCxnSpPr/>
          <p:nvPr/>
        </p:nvCxnSpPr>
        <p:spPr>
          <a:xfrm>
            <a:off x="229050" y="311125"/>
            <a:ext cx="8689800" cy="600"/>
          </a:xfrm>
          <a:prstGeom prst="straightConnector1">
            <a:avLst/>
          </a:prstGeom>
          <a:noFill/>
          <a:ln cap="flat" cmpd="sng" w="19050">
            <a:solidFill>
              <a:schemeClr val="lt1"/>
            </a:solidFill>
            <a:prstDash val="solid"/>
            <a:round/>
            <a:headEnd len="med" w="med" type="none"/>
            <a:tailEnd len="med" w="med" type="none"/>
          </a:ln>
        </p:spPr>
      </p:cxnSp>
      <p:sp>
        <p:nvSpPr>
          <p:cNvPr id="82" name="Google Shape;82;p10"/>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Urbanist Black"/>
                <a:ea typeface="Urbanist Black"/>
                <a:cs typeface="Urbanist Black"/>
                <a:sym typeface="Urbanist Black"/>
              </a:rPr>
              <a:t>PAGE  </a:t>
            </a:r>
            <a:fld id="{00000000-1234-1234-1234-123412341234}" type="slidenum">
              <a:rPr lang="en" sz="800">
                <a:solidFill>
                  <a:schemeClr val="lt1"/>
                </a:solidFill>
                <a:latin typeface="Urbanist Black"/>
                <a:ea typeface="Urbanist Black"/>
                <a:cs typeface="Urbanist Black"/>
                <a:sym typeface="Urbanist Black"/>
              </a:rPr>
              <a:t>‹#›</a:t>
            </a:fld>
            <a:r>
              <a:rPr lang="en" sz="800">
                <a:solidFill>
                  <a:schemeClr val="lt1"/>
                </a:solidFill>
                <a:latin typeface="Urbanist Black"/>
                <a:ea typeface="Urbanist Black"/>
                <a:cs typeface="Urbanist Black"/>
                <a:sym typeface="Urbanist Black"/>
              </a:rPr>
              <a:t> </a:t>
            </a:r>
            <a:endParaRPr sz="800">
              <a:solidFill>
                <a:schemeClr val="lt1"/>
              </a:solidFill>
              <a:latin typeface="Urbanist Black"/>
              <a:ea typeface="Urbanist Black"/>
              <a:cs typeface="Urbanist Black"/>
              <a:sym typeface="Urbanist Black"/>
            </a:endParaRPr>
          </a:p>
        </p:txBody>
      </p:sp>
      <p:sp>
        <p:nvSpPr>
          <p:cNvPr id="83" name="Google Shape;83;p10"/>
          <p:cNvSpPr txBox="1"/>
          <p:nvPr>
            <p:ph type="title"/>
          </p:nvPr>
        </p:nvSpPr>
        <p:spPr>
          <a:xfrm>
            <a:off x="225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2000"/>
              <a:buFont typeface="Oswald"/>
              <a:buNone/>
              <a:defRPr sz="12000">
                <a:solidFill>
                  <a:schemeClr val="lt1"/>
                </a:solidFill>
              </a:defRPr>
            </a:lvl1pPr>
            <a:lvl2pPr lvl="1" algn="ctr">
              <a:spcBef>
                <a:spcPts val="0"/>
              </a:spcBef>
              <a:spcAft>
                <a:spcPts val="0"/>
              </a:spcAft>
              <a:buClr>
                <a:schemeClr val="lt1"/>
              </a:buClr>
              <a:buSzPts val="9400"/>
              <a:buFont typeface="Oswald"/>
              <a:buNone/>
              <a:defRPr>
                <a:solidFill>
                  <a:schemeClr val="lt1"/>
                </a:solidFill>
              </a:defRPr>
            </a:lvl2pPr>
            <a:lvl3pPr lvl="2" algn="ctr">
              <a:spcBef>
                <a:spcPts val="0"/>
              </a:spcBef>
              <a:spcAft>
                <a:spcPts val="0"/>
              </a:spcAft>
              <a:buClr>
                <a:schemeClr val="lt1"/>
              </a:buClr>
              <a:buSzPts val="9400"/>
              <a:buFont typeface="Oswald"/>
              <a:buNone/>
              <a:defRPr>
                <a:solidFill>
                  <a:schemeClr val="lt1"/>
                </a:solidFill>
              </a:defRPr>
            </a:lvl3pPr>
            <a:lvl4pPr lvl="3" algn="ctr">
              <a:spcBef>
                <a:spcPts val="0"/>
              </a:spcBef>
              <a:spcAft>
                <a:spcPts val="0"/>
              </a:spcAft>
              <a:buClr>
                <a:schemeClr val="lt1"/>
              </a:buClr>
              <a:buSzPts val="9400"/>
              <a:buFont typeface="Oswald"/>
              <a:buNone/>
              <a:defRPr>
                <a:solidFill>
                  <a:schemeClr val="lt1"/>
                </a:solidFill>
              </a:defRPr>
            </a:lvl4pPr>
            <a:lvl5pPr lvl="4" algn="ctr">
              <a:spcBef>
                <a:spcPts val="0"/>
              </a:spcBef>
              <a:spcAft>
                <a:spcPts val="0"/>
              </a:spcAft>
              <a:buClr>
                <a:schemeClr val="lt1"/>
              </a:buClr>
              <a:buSzPts val="9400"/>
              <a:buFont typeface="Oswald"/>
              <a:buNone/>
              <a:defRPr>
                <a:solidFill>
                  <a:schemeClr val="lt1"/>
                </a:solidFill>
              </a:defRPr>
            </a:lvl5pPr>
            <a:lvl6pPr lvl="5" algn="ctr">
              <a:spcBef>
                <a:spcPts val="0"/>
              </a:spcBef>
              <a:spcAft>
                <a:spcPts val="0"/>
              </a:spcAft>
              <a:buClr>
                <a:schemeClr val="lt1"/>
              </a:buClr>
              <a:buSzPts val="9400"/>
              <a:buFont typeface="Oswald"/>
              <a:buNone/>
              <a:defRPr>
                <a:solidFill>
                  <a:schemeClr val="lt1"/>
                </a:solidFill>
              </a:defRPr>
            </a:lvl6pPr>
            <a:lvl7pPr lvl="6" algn="ctr">
              <a:spcBef>
                <a:spcPts val="0"/>
              </a:spcBef>
              <a:spcAft>
                <a:spcPts val="0"/>
              </a:spcAft>
              <a:buClr>
                <a:schemeClr val="lt1"/>
              </a:buClr>
              <a:buSzPts val="9400"/>
              <a:buFont typeface="Oswald"/>
              <a:buNone/>
              <a:defRPr>
                <a:solidFill>
                  <a:schemeClr val="lt1"/>
                </a:solidFill>
              </a:defRPr>
            </a:lvl7pPr>
            <a:lvl8pPr lvl="7" algn="ctr">
              <a:spcBef>
                <a:spcPts val="0"/>
              </a:spcBef>
              <a:spcAft>
                <a:spcPts val="0"/>
              </a:spcAft>
              <a:buClr>
                <a:schemeClr val="lt1"/>
              </a:buClr>
              <a:buSzPts val="9400"/>
              <a:buFont typeface="Oswald"/>
              <a:buNone/>
              <a:defRPr>
                <a:solidFill>
                  <a:schemeClr val="lt1"/>
                </a:solidFill>
              </a:defRPr>
            </a:lvl8pPr>
            <a:lvl9pPr lvl="8" algn="ctr">
              <a:spcBef>
                <a:spcPts val="0"/>
              </a:spcBef>
              <a:spcAft>
                <a:spcPts val="0"/>
              </a:spcAft>
              <a:buClr>
                <a:schemeClr val="lt1"/>
              </a:buClr>
              <a:buSzPts val="9400"/>
              <a:buFont typeface="Oswald"/>
              <a:buNone/>
              <a:defRPr>
                <a:solidFill>
                  <a:schemeClr val="lt1"/>
                </a:solidFill>
              </a:defRPr>
            </a:lvl9pPr>
          </a:lstStyle>
          <a:p/>
        </p:txBody>
      </p:sp>
      <p:sp>
        <p:nvSpPr>
          <p:cNvPr id="84" name="Google Shape;84;p10"/>
          <p:cNvSpPr txBox="1"/>
          <p:nvPr>
            <p:ph idx="1" type="subTitle"/>
          </p:nvPr>
        </p:nvSpPr>
        <p:spPr>
          <a:xfrm>
            <a:off x="2308050" y="3255225"/>
            <a:ext cx="4528200" cy="62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1pPr>
            <a:lvl2pPr lvl="1"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2pPr>
            <a:lvl3pPr lvl="2"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3pPr>
            <a:lvl4pPr lvl="3"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4pPr>
            <a:lvl5pPr lvl="4"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5pPr>
            <a:lvl6pPr lvl="5"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6pPr>
            <a:lvl7pPr lvl="6"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7pPr>
            <a:lvl8pPr lvl="7"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8pPr>
            <a:lvl9pPr lvl="8"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9pPr>
          </a:lstStyle>
          <a:p/>
        </p:txBody>
      </p:sp>
      <p:sp>
        <p:nvSpPr>
          <p:cNvPr id="85" name="Google Shape;85;p10"/>
          <p:cNvSpPr txBox="1"/>
          <p:nvPr>
            <p:ph idx="2" type="subTitle"/>
          </p:nvPr>
        </p:nvSpPr>
        <p:spPr>
          <a:xfrm>
            <a:off x="3532200" y="2933625"/>
            <a:ext cx="2079600" cy="39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1pPr>
            <a:lvl2pPr lvl="1"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2pPr>
            <a:lvl3pPr lvl="2"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3pPr>
            <a:lvl4pPr lvl="3"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4pPr>
            <a:lvl5pPr lvl="4"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5pPr>
            <a:lvl6pPr lvl="5"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6pPr>
            <a:lvl7pPr lvl="6"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7pPr>
            <a:lvl8pPr lvl="7"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8pPr>
            <a:lvl9pPr lvl="8"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9pPr>
          </a:lstStyle>
          <a:p/>
        </p:txBody>
      </p:sp>
      <p:sp>
        <p:nvSpPr>
          <p:cNvPr id="86" name="Google Shape;86;p10"/>
          <p:cNvSpPr txBox="1"/>
          <p:nvPr>
            <p:ph idx="3" type="subTitle"/>
          </p:nvPr>
        </p:nvSpPr>
        <p:spPr>
          <a:xfrm>
            <a:off x="2306400" y="4214700"/>
            <a:ext cx="4528200" cy="62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1pPr>
            <a:lvl2pPr lvl="1"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2pPr>
            <a:lvl3pPr lvl="2"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3pPr>
            <a:lvl4pPr lvl="3"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4pPr>
            <a:lvl5pPr lvl="4"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5pPr>
            <a:lvl6pPr lvl="5"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6pPr>
            <a:lvl7pPr lvl="6"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7pPr>
            <a:lvl8pPr lvl="7"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8pPr>
            <a:lvl9pPr lvl="8" algn="ctr">
              <a:spcBef>
                <a:spcPts val="0"/>
              </a:spcBef>
              <a:spcAft>
                <a:spcPts val="0"/>
              </a:spcAft>
              <a:buClr>
                <a:schemeClr val="lt1"/>
              </a:buClr>
              <a:buSzPts val="1200"/>
              <a:buFont typeface="Urbanist SemiBold"/>
              <a:buNone/>
              <a:defRPr sz="1200">
                <a:solidFill>
                  <a:schemeClr val="lt1"/>
                </a:solidFill>
                <a:latin typeface="Urbanist SemiBold"/>
                <a:ea typeface="Urbanist SemiBold"/>
                <a:cs typeface="Urbanist SemiBold"/>
                <a:sym typeface="Urbanist SemiBold"/>
              </a:defRPr>
            </a:lvl9pPr>
          </a:lstStyle>
          <a:p/>
        </p:txBody>
      </p:sp>
      <p:sp>
        <p:nvSpPr>
          <p:cNvPr id="87" name="Google Shape;87;p10"/>
          <p:cNvSpPr txBox="1"/>
          <p:nvPr>
            <p:ph idx="4" type="subTitle"/>
          </p:nvPr>
        </p:nvSpPr>
        <p:spPr>
          <a:xfrm>
            <a:off x="3530550" y="3893100"/>
            <a:ext cx="2079600" cy="397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1pPr>
            <a:lvl2pPr lvl="1"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2pPr>
            <a:lvl3pPr lvl="2"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3pPr>
            <a:lvl4pPr lvl="3"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4pPr>
            <a:lvl5pPr lvl="4"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5pPr>
            <a:lvl6pPr lvl="5"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6pPr>
            <a:lvl7pPr lvl="6"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7pPr>
            <a:lvl8pPr lvl="7"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8pPr>
            <a:lvl9pPr lvl="8" algn="ctr">
              <a:spcBef>
                <a:spcPts val="0"/>
              </a:spcBef>
              <a:spcAft>
                <a:spcPts val="0"/>
              </a:spcAft>
              <a:buClr>
                <a:schemeClr val="lt1"/>
              </a:buClr>
              <a:buSzPts val="1600"/>
              <a:buFont typeface="Urbanist"/>
              <a:buNone/>
              <a:defRPr b="1" sz="1600">
                <a:solidFill>
                  <a:schemeClr val="lt1"/>
                </a:solidFill>
                <a:latin typeface="Urbanist"/>
                <a:ea typeface="Urbanist"/>
                <a:cs typeface="Urbanist"/>
                <a:sym typeface="Urbanis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AQs">
  <p:cSld name="BIG_NUMBER">
    <p:bg>
      <p:bgPr>
        <a:solidFill>
          <a:schemeClr val="lt2"/>
        </a:solidFill>
      </p:bgPr>
    </p:bg>
    <p:spTree>
      <p:nvGrpSpPr>
        <p:cNvPr id="88" name="Shape 88"/>
        <p:cNvGrpSpPr/>
        <p:nvPr/>
      </p:nvGrpSpPr>
      <p:grpSpPr>
        <a:xfrm>
          <a:off x="0" y="0"/>
          <a:ext cx="0" cy="0"/>
          <a:chOff x="0" y="0"/>
          <a:chExt cx="0" cy="0"/>
        </a:xfrm>
      </p:grpSpPr>
      <p:sp>
        <p:nvSpPr>
          <p:cNvPr id="89" name="Google Shape;89;p11"/>
          <p:cNvSpPr txBox="1"/>
          <p:nvPr>
            <p:ph type="title"/>
          </p:nvPr>
        </p:nvSpPr>
        <p:spPr>
          <a:xfrm>
            <a:off x="225600" y="234925"/>
            <a:ext cx="8689800" cy="1311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7000"/>
              <a:buFont typeface="Oswald"/>
              <a:buNone/>
              <a:defRPr sz="17000"/>
            </a:lvl1pPr>
            <a:lvl2pPr lvl="1" algn="ctr">
              <a:spcBef>
                <a:spcPts val="0"/>
              </a:spcBef>
              <a:spcAft>
                <a:spcPts val="0"/>
              </a:spcAft>
              <a:buClr>
                <a:schemeClr val="dk1"/>
              </a:buClr>
              <a:buSzPts val="17000"/>
              <a:buFont typeface="Oswald"/>
              <a:buNone/>
              <a:defRPr sz="17000"/>
            </a:lvl2pPr>
            <a:lvl3pPr lvl="2" algn="ctr">
              <a:spcBef>
                <a:spcPts val="0"/>
              </a:spcBef>
              <a:spcAft>
                <a:spcPts val="0"/>
              </a:spcAft>
              <a:buClr>
                <a:schemeClr val="dk1"/>
              </a:buClr>
              <a:buSzPts val="17000"/>
              <a:buFont typeface="Oswald"/>
              <a:buNone/>
              <a:defRPr sz="17000"/>
            </a:lvl3pPr>
            <a:lvl4pPr lvl="3" algn="ctr">
              <a:spcBef>
                <a:spcPts val="0"/>
              </a:spcBef>
              <a:spcAft>
                <a:spcPts val="0"/>
              </a:spcAft>
              <a:buClr>
                <a:schemeClr val="dk1"/>
              </a:buClr>
              <a:buSzPts val="17000"/>
              <a:buFont typeface="Oswald"/>
              <a:buNone/>
              <a:defRPr sz="17000"/>
            </a:lvl4pPr>
            <a:lvl5pPr lvl="4" algn="ctr">
              <a:spcBef>
                <a:spcPts val="0"/>
              </a:spcBef>
              <a:spcAft>
                <a:spcPts val="0"/>
              </a:spcAft>
              <a:buClr>
                <a:schemeClr val="dk1"/>
              </a:buClr>
              <a:buSzPts val="17000"/>
              <a:buFont typeface="Oswald"/>
              <a:buNone/>
              <a:defRPr sz="17000"/>
            </a:lvl5pPr>
            <a:lvl6pPr lvl="5" algn="ctr">
              <a:spcBef>
                <a:spcPts val="0"/>
              </a:spcBef>
              <a:spcAft>
                <a:spcPts val="0"/>
              </a:spcAft>
              <a:buClr>
                <a:schemeClr val="dk1"/>
              </a:buClr>
              <a:buSzPts val="17000"/>
              <a:buFont typeface="Oswald"/>
              <a:buNone/>
              <a:defRPr sz="17000"/>
            </a:lvl6pPr>
            <a:lvl7pPr lvl="6" algn="ctr">
              <a:spcBef>
                <a:spcPts val="0"/>
              </a:spcBef>
              <a:spcAft>
                <a:spcPts val="0"/>
              </a:spcAft>
              <a:buClr>
                <a:schemeClr val="dk1"/>
              </a:buClr>
              <a:buSzPts val="17000"/>
              <a:buFont typeface="Oswald"/>
              <a:buNone/>
              <a:defRPr sz="17000"/>
            </a:lvl7pPr>
            <a:lvl8pPr lvl="7" algn="ctr">
              <a:spcBef>
                <a:spcPts val="0"/>
              </a:spcBef>
              <a:spcAft>
                <a:spcPts val="0"/>
              </a:spcAft>
              <a:buClr>
                <a:schemeClr val="dk1"/>
              </a:buClr>
              <a:buSzPts val="17000"/>
              <a:buFont typeface="Oswald"/>
              <a:buNone/>
              <a:defRPr sz="17000"/>
            </a:lvl8pPr>
            <a:lvl9pPr lvl="8" algn="ctr">
              <a:spcBef>
                <a:spcPts val="0"/>
              </a:spcBef>
              <a:spcAft>
                <a:spcPts val="0"/>
              </a:spcAft>
              <a:buClr>
                <a:schemeClr val="dk1"/>
              </a:buClr>
              <a:buSzPts val="17000"/>
              <a:buFont typeface="Oswald"/>
              <a:buNone/>
              <a:defRPr sz="17000"/>
            </a:lvl9pPr>
          </a:lstStyle>
          <a:p/>
        </p:txBody>
      </p:sp>
      <p:cxnSp>
        <p:nvCxnSpPr>
          <p:cNvPr id="90" name="Google Shape;90;p11"/>
          <p:cNvCxnSpPr/>
          <p:nvPr/>
        </p:nvCxnSpPr>
        <p:spPr>
          <a:xfrm>
            <a:off x="229050" y="311125"/>
            <a:ext cx="8689800" cy="600"/>
          </a:xfrm>
          <a:prstGeom prst="straightConnector1">
            <a:avLst/>
          </a:prstGeom>
          <a:noFill/>
          <a:ln cap="flat" cmpd="sng" w="19050">
            <a:solidFill>
              <a:schemeClr val="dk1"/>
            </a:solidFill>
            <a:prstDash val="solid"/>
            <a:round/>
            <a:headEnd len="med" w="med" type="none"/>
            <a:tailEnd len="med" w="med" type="none"/>
          </a:ln>
        </p:spPr>
      </p:cxnSp>
      <p:sp>
        <p:nvSpPr>
          <p:cNvPr id="91" name="Google Shape;91;p11"/>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Urbanist Black"/>
                <a:ea typeface="Urbanist Black"/>
                <a:cs typeface="Urbanist Black"/>
                <a:sym typeface="Urbanist Black"/>
              </a:rPr>
              <a:t>PAGE  </a:t>
            </a:r>
            <a:fld id="{00000000-1234-1234-1234-123412341234}" type="slidenum">
              <a:rPr lang="en" sz="800">
                <a:solidFill>
                  <a:schemeClr val="dk1"/>
                </a:solidFill>
                <a:latin typeface="Urbanist Black"/>
                <a:ea typeface="Urbanist Black"/>
                <a:cs typeface="Urbanist Black"/>
                <a:sym typeface="Urbanist Black"/>
              </a:rPr>
              <a:t>‹#›</a:t>
            </a:fld>
            <a:r>
              <a:rPr lang="en" sz="800">
                <a:solidFill>
                  <a:schemeClr val="dk1"/>
                </a:solidFill>
                <a:latin typeface="Urbanist Black"/>
                <a:ea typeface="Urbanist Black"/>
                <a:cs typeface="Urbanist Black"/>
                <a:sym typeface="Urbanist Black"/>
              </a:rPr>
              <a:t> </a:t>
            </a:r>
            <a:endParaRPr sz="800">
              <a:solidFill>
                <a:schemeClr val="dk1"/>
              </a:solidFill>
              <a:latin typeface="Urbanist Black"/>
              <a:ea typeface="Urbanist Black"/>
              <a:cs typeface="Urbanist Black"/>
              <a:sym typeface="Urbanist Black"/>
            </a:endParaRPr>
          </a:p>
        </p:txBody>
      </p:sp>
      <p:sp>
        <p:nvSpPr>
          <p:cNvPr id="92" name="Google Shape;92;p11"/>
          <p:cNvSpPr txBox="1"/>
          <p:nvPr>
            <p:ph idx="2" type="title"/>
          </p:nvPr>
        </p:nvSpPr>
        <p:spPr>
          <a:xfrm>
            <a:off x="229050" y="2751928"/>
            <a:ext cx="8689800" cy="1311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7000"/>
              <a:buFont typeface="Oswald"/>
              <a:buNone/>
              <a:defRPr sz="17000"/>
            </a:lvl1pPr>
            <a:lvl2pPr lvl="1" algn="ctr">
              <a:spcBef>
                <a:spcPts val="0"/>
              </a:spcBef>
              <a:spcAft>
                <a:spcPts val="0"/>
              </a:spcAft>
              <a:buClr>
                <a:schemeClr val="dk1"/>
              </a:buClr>
              <a:buSzPts val="17000"/>
              <a:buFont typeface="Oswald"/>
              <a:buNone/>
              <a:defRPr sz="17000"/>
            </a:lvl2pPr>
            <a:lvl3pPr lvl="2" algn="ctr">
              <a:spcBef>
                <a:spcPts val="0"/>
              </a:spcBef>
              <a:spcAft>
                <a:spcPts val="0"/>
              </a:spcAft>
              <a:buClr>
                <a:schemeClr val="dk1"/>
              </a:buClr>
              <a:buSzPts val="17000"/>
              <a:buFont typeface="Oswald"/>
              <a:buNone/>
              <a:defRPr sz="17000"/>
            </a:lvl3pPr>
            <a:lvl4pPr lvl="3" algn="ctr">
              <a:spcBef>
                <a:spcPts val="0"/>
              </a:spcBef>
              <a:spcAft>
                <a:spcPts val="0"/>
              </a:spcAft>
              <a:buClr>
                <a:schemeClr val="dk1"/>
              </a:buClr>
              <a:buSzPts val="17000"/>
              <a:buFont typeface="Oswald"/>
              <a:buNone/>
              <a:defRPr sz="17000"/>
            </a:lvl4pPr>
            <a:lvl5pPr lvl="4" algn="ctr">
              <a:spcBef>
                <a:spcPts val="0"/>
              </a:spcBef>
              <a:spcAft>
                <a:spcPts val="0"/>
              </a:spcAft>
              <a:buClr>
                <a:schemeClr val="dk1"/>
              </a:buClr>
              <a:buSzPts val="17000"/>
              <a:buFont typeface="Oswald"/>
              <a:buNone/>
              <a:defRPr sz="17000"/>
            </a:lvl5pPr>
            <a:lvl6pPr lvl="5" algn="ctr">
              <a:spcBef>
                <a:spcPts val="0"/>
              </a:spcBef>
              <a:spcAft>
                <a:spcPts val="0"/>
              </a:spcAft>
              <a:buClr>
                <a:schemeClr val="dk1"/>
              </a:buClr>
              <a:buSzPts val="17000"/>
              <a:buFont typeface="Oswald"/>
              <a:buNone/>
              <a:defRPr sz="17000"/>
            </a:lvl6pPr>
            <a:lvl7pPr lvl="6" algn="ctr">
              <a:spcBef>
                <a:spcPts val="0"/>
              </a:spcBef>
              <a:spcAft>
                <a:spcPts val="0"/>
              </a:spcAft>
              <a:buClr>
                <a:schemeClr val="dk1"/>
              </a:buClr>
              <a:buSzPts val="17000"/>
              <a:buFont typeface="Oswald"/>
              <a:buNone/>
              <a:defRPr sz="17000"/>
            </a:lvl7pPr>
            <a:lvl8pPr lvl="7" algn="ctr">
              <a:spcBef>
                <a:spcPts val="0"/>
              </a:spcBef>
              <a:spcAft>
                <a:spcPts val="0"/>
              </a:spcAft>
              <a:buClr>
                <a:schemeClr val="dk1"/>
              </a:buClr>
              <a:buSzPts val="17000"/>
              <a:buFont typeface="Oswald"/>
              <a:buNone/>
              <a:defRPr sz="17000"/>
            </a:lvl8pPr>
            <a:lvl9pPr lvl="8" algn="ctr">
              <a:spcBef>
                <a:spcPts val="0"/>
              </a:spcBef>
              <a:spcAft>
                <a:spcPts val="0"/>
              </a:spcAft>
              <a:buClr>
                <a:schemeClr val="dk1"/>
              </a:buClr>
              <a:buSzPts val="17000"/>
              <a:buFont typeface="Oswald"/>
              <a:buNone/>
              <a:defRPr sz="17000"/>
            </a:lvl9pPr>
          </a:lstStyle>
          <a:p/>
        </p:txBody>
      </p:sp>
      <p:sp>
        <p:nvSpPr>
          <p:cNvPr id="93" name="Google Shape;93;p11"/>
          <p:cNvSpPr txBox="1"/>
          <p:nvPr>
            <p:ph idx="1" type="subTitle"/>
          </p:nvPr>
        </p:nvSpPr>
        <p:spPr>
          <a:xfrm>
            <a:off x="3045748" y="1256075"/>
            <a:ext cx="5869800" cy="3288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600"/>
              <a:buFont typeface="Urbanist SemiBold"/>
              <a:buNone/>
              <a:defRPr sz="1600">
                <a:latin typeface="Urbanist SemiBold"/>
                <a:ea typeface="Urbanist SemiBold"/>
                <a:cs typeface="Urbanist SemiBold"/>
                <a:sym typeface="Urbanist SemiBold"/>
              </a:defRPr>
            </a:lvl1pPr>
            <a:lvl2pPr lvl="1">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94" name="Google Shape;94;p11"/>
          <p:cNvSpPr txBox="1"/>
          <p:nvPr>
            <p:ph idx="3" type="subTitle"/>
          </p:nvPr>
        </p:nvSpPr>
        <p:spPr>
          <a:xfrm>
            <a:off x="3042250" y="3939625"/>
            <a:ext cx="5869800" cy="3288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600"/>
              <a:buFont typeface="Urbanist SemiBold"/>
              <a:buNone/>
              <a:defRPr sz="1600">
                <a:latin typeface="Urbanist SemiBold"/>
                <a:ea typeface="Urbanist SemiBold"/>
                <a:cs typeface="Urbanist SemiBold"/>
                <a:sym typeface="Urbanist SemiBold"/>
              </a:defRPr>
            </a:lvl1pPr>
            <a:lvl2pPr lvl="1">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type="blank">
  <p:cSld name="BLANK">
    <p:bg>
      <p:bgPr>
        <a:solidFill>
          <a:schemeClr val="lt1"/>
        </a:solidFill>
      </p:bgPr>
    </p:bg>
    <p:spTree>
      <p:nvGrpSpPr>
        <p:cNvPr id="95" name="Shape 95"/>
        <p:cNvGrpSpPr/>
        <p:nvPr/>
      </p:nvGrpSpPr>
      <p:grpSpPr>
        <a:xfrm>
          <a:off x="0" y="0"/>
          <a:ext cx="0" cy="0"/>
          <a:chOff x="0" y="0"/>
          <a:chExt cx="0" cy="0"/>
        </a:xfrm>
      </p:grpSpPr>
      <p:cxnSp>
        <p:nvCxnSpPr>
          <p:cNvPr id="96" name="Google Shape;96;p12"/>
          <p:cNvCxnSpPr/>
          <p:nvPr/>
        </p:nvCxnSpPr>
        <p:spPr>
          <a:xfrm>
            <a:off x="229050" y="311125"/>
            <a:ext cx="8689800" cy="600"/>
          </a:xfrm>
          <a:prstGeom prst="straightConnector1">
            <a:avLst/>
          </a:prstGeom>
          <a:noFill/>
          <a:ln cap="flat" cmpd="sng" w="19050">
            <a:solidFill>
              <a:schemeClr val="dk1"/>
            </a:solidFill>
            <a:prstDash val="solid"/>
            <a:round/>
            <a:headEnd len="med" w="med" type="none"/>
            <a:tailEnd len="med" w="med" type="none"/>
          </a:ln>
        </p:spPr>
      </p:cxnSp>
      <p:sp>
        <p:nvSpPr>
          <p:cNvPr id="97" name="Google Shape;97;p12"/>
          <p:cNvSpPr txBox="1"/>
          <p:nvPr/>
        </p:nvSpPr>
        <p:spPr>
          <a:xfrm>
            <a:off x="130287" y="79125"/>
            <a:ext cx="959700" cy="232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Urbanist Black"/>
                <a:ea typeface="Urbanist Black"/>
                <a:cs typeface="Urbanist Black"/>
                <a:sym typeface="Urbanist Black"/>
              </a:rPr>
              <a:t>PAGE  </a:t>
            </a:r>
            <a:fld id="{00000000-1234-1234-1234-123412341234}" type="slidenum">
              <a:rPr lang="en" sz="800">
                <a:solidFill>
                  <a:schemeClr val="dk1"/>
                </a:solidFill>
                <a:latin typeface="Urbanist Black"/>
                <a:ea typeface="Urbanist Black"/>
                <a:cs typeface="Urbanist Black"/>
                <a:sym typeface="Urbanist Black"/>
              </a:rPr>
              <a:t>‹#›</a:t>
            </a:fld>
            <a:r>
              <a:rPr lang="en" sz="800">
                <a:solidFill>
                  <a:schemeClr val="dk1"/>
                </a:solidFill>
                <a:latin typeface="Urbanist Black"/>
                <a:ea typeface="Urbanist Black"/>
                <a:cs typeface="Urbanist Black"/>
                <a:sym typeface="Urbanist Black"/>
              </a:rPr>
              <a:t> </a:t>
            </a:r>
            <a:endParaRPr sz="800">
              <a:solidFill>
                <a:schemeClr val="dk1"/>
              </a:solidFill>
              <a:latin typeface="Urbanist Black"/>
              <a:ea typeface="Urbanist Black"/>
              <a:cs typeface="Urbanist Black"/>
              <a:sym typeface="Urbanist Black"/>
            </a:endParaRPr>
          </a:p>
        </p:txBody>
      </p:sp>
      <p:sp>
        <p:nvSpPr>
          <p:cNvPr id="98" name="Google Shape;98;p12"/>
          <p:cNvSpPr/>
          <p:nvPr>
            <p:ph idx="2" type="pic"/>
          </p:nvPr>
        </p:nvSpPr>
        <p:spPr>
          <a:xfrm>
            <a:off x="229050" y="1940475"/>
            <a:ext cx="2079000" cy="2979600"/>
          </a:xfrm>
          <a:prstGeom prst="rect">
            <a:avLst/>
          </a:prstGeom>
          <a:noFill/>
          <a:ln>
            <a:noFill/>
          </a:ln>
        </p:spPr>
      </p:sp>
      <p:sp>
        <p:nvSpPr>
          <p:cNvPr id="99" name="Google Shape;99;p12"/>
          <p:cNvSpPr/>
          <p:nvPr>
            <p:ph idx="3" type="pic"/>
          </p:nvPr>
        </p:nvSpPr>
        <p:spPr>
          <a:xfrm>
            <a:off x="2431150" y="1940475"/>
            <a:ext cx="3547800" cy="1381200"/>
          </a:xfrm>
          <a:prstGeom prst="rect">
            <a:avLst/>
          </a:prstGeom>
          <a:noFill/>
          <a:ln>
            <a:noFill/>
          </a:ln>
        </p:spPr>
      </p:sp>
      <p:sp>
        <p:nvSpPr>
          <p:cNvPr id="100" name="Google Shape;100;p12"/>
          <p:cNvSpPr/>
          <p:nvPr>
            <p:ph idx="4" type="pic"/>
          </p:nvPr>
        </p:nvSpPr>
        <p:spPr>
          <a:xfrm>
            <a:off x="2431150" y="3444675"/>
            <a:ext cx="3547800" cy="1475400"/>
          </a:xfrm>
          <a:prstGeom prst="rect">
            <a:avLst/>
          </a:prstGeom>
          <a:noFill/>
          <a:ln>
            <a:noFill/>
          </a:ln>
        </p:spPr>
      </p:sp>
      <p:sp>
        <p:nvSpPr>
          <p:cNvPr id="101" name="Google Shape;101;p12"/>
          <p:cNvSpPr/>
          <p:nvPr>
            <p:ph idx="5" type="pic"/>
          </p:nvPr>
        </p:nvSpPr>
        <p:spPr>
          <a:xfrm>
            <a:off x="4633850" y="457200"/>
            <a:ext cx="4284900" cy="1381200"/>
          </a:xfrm>
          <a:prstGeom prst="rect">
            <a:avLst/>
          </a:prstGeom>
          <a:noFill/>
          <a:ln>
            <a:noFill/>
          </a:ln>
        </p:spPr>
      </p:sp>
      <p:sp>
        <p:nvSpPr>
          <p:cNvPr id="102" name="Google Shape;102;p12"/>
          <p:cNvSpPr/>
          <p:nvPr>
            <p:ph idx="6" type="pic"/>
          </p:nvPr>
        </p:nvSpPr>
        <p:spPr>
          <a:xfrm>
            <a:off x="6102050" y="1964525"/>
            <a:ext cx="2813400" cy="1310100"/>
          </a:xfrm>
          <a:prstGeom prst="rect">
            <a:avLst/>
          </a:prstGeom>
          <a:noFill/>
          <a:ln>
            <a:noFill/>
          </a:ln>
        </p:spPr>
      </p:sp>
      <p:sp>
        <p:nvSpPr>
          <p:cNvPr id="103" name="Google Shape;103;p12"/>
          <p:cNvSpPr txBox="1"/>
          <p:nvPr>
            <p:ph type="title"/>
          </p:nvPr>
        </p:nvSpPr>
        <p:spPr>
          <a:xfrm>
            <a:off x="225600" y="234925"/>
            <a:ext cx="5142300" cy="1311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2000"/>
              <a:buFont typeface="Oswald"/>
              <a:buNone/>
              <a:defRPr sz="12000"/>
            </a:lvl1pPr>
            <a:lvl2pPr lvl="1" algn="ctr">
              <a:spcBef>
                <a:spcPts val="0"/>
              </a:spcBef>
              <a:spcAft>
                <a:spcPts val="0"/>
              </a:spcAft>
              <a:buClr>
                <a:schemeClr val="dk1"/>
              </a:buClr>
              <a:buSzPts val="12000"/>
              <a:buFont typeface="Oswald"/>
              <a:buNone/>
              <a:defRPr sz="12000"/>
            </a:lvl2pPr>
            <a:lvl3pPr lvl="2" algn="ctr">
              <a:spcBef>
                <a:spcPts val="0"/>
              </a:spcBef>
              <a:spcAft>
                <a:spcPts val="0"/>
              </a:spcAft>
              <a:buClr>
                <a:schemeClr val="dk1"/>
              </a:buClr>
              <a:buSzPts val="12000"/>
              <a:buFont typeface="Oswald"/>
              <a:buNone/>
              <a:defRPr sz="12000"/>
            </a:lvl3pPr>
            <a:lvl4pPr lvl="3" algn="ctr">
              <a:spcBef>
                <a:spcPts val="0"/>
              </a:spcBef>
              <a:spcAft>
                <a:spcPts val="0"/>
              </a:spcAft>
              <a:buClr>
                <a:schemeClr val="dk1"/>
              </a:buClr>
              <a:buSzPts val="12000"/>
              <a:buFont typeface="Oswald"/>
              <a:buNone/>
              <a:defRPr sz="12000"/>
            </a:lvl4pPr>
            <a:lvl5pPr lvl="4" algn="ctr">
              <a:spcBef>
                <a:spcPts val="0"/>
              </a:spcBef>
              <a:spcAft>
                <a:spcPts val="0"/>
              </a:spcAft>
              <a:buClr>
                <a:schemeClr val="dk1"/>
              </a:buClr>
              <a:buSzPts val="12000"/>
              <a:buFont typeface="Oswald"/>
              <a:buNone/>
              <a:defRPr sz="12000"/>
            </a:lvl5pPr>
            <a:lvl6pPr lvl="5" algn="ctr">
              <a:spcBef>
                <a:spcPts val="0"/>
              </a:spcBef>
              <a:spcAft>
                <a:spcPts val="0"/>
              </a:spcAft>
              <a:buClr>
                <a:schemeClr val="dk1"/>
              </a:buClr>
              <a:buSzPts val="12000"/>
              <a:buFont typeface="Oswald"/>
              <a:buNone/>
              <a:defRPr sz="12000"/>
            </a:lvl6pPr>
            <a:lvl7pPr lvl="6" algn="ctr">
              <a:spcBef>
                <a:spcPts val="0"/>
              </a:spcBef>
              <a:spcAft>
                <a:spcPts val="0"/>
              </a:spcAft>
              <a:buClr>
                <a:schemeClr val="dk1"/>
              </a:buClr>
              <a:buSzPts val="12000"/>
              <a:buFont typeface="Oswald"/>
              <a:buNone/>
              <a:defRPr sz="12000"/>
            </a:lvl7pPr>
            <a:lvl8pPr lvl="7" algn="ctr">
              <a:spcBef>
                <a:spcPts val="0"/>
              </a:spcBef>
              <a:spcAft>
                <a:spcPts val="0"/>
              </a:spcAft>
              <a:buClr>
                <a:schemeClr val="dk1"/>
              </a:buClr>
              <a:buSzPts val="12000"/>
              <a:buFont typeface="Oswald"/>
              <a:buNone/>
              <a:defRPr sz="12000"/>
            </a:lvl8pPr>
            <a:lvl9pPr lvl="8" algn="ctr">
              <a:spcBef>
                <a:spcPts val="0"/>
              </a:spcBef>
              <a:spcAft>
                <a:spcPts val="0"/>
              </a:spcAft>
              <a:buClr>
                <a:schemeClr val="dk1"/>
              </a:buClr>
              <a:buSzPts val="12000"/>
              <a:buFont typeface="Oswald"/>
              <a:buNone/>
              <a:defRPr sz="12000"/>
            </a:lvl9pPr>
          </a:lstStyle>
          <a:p/>
        </p:txBody>
      </p:sp>
      <p:sp>
        <p:nvSpPr>
          <p:cNvPr id="104" name="Google Shape;104;p12"/>
          <p:cNvSpPr txBox="1"/>
          <p:nvPr>
            <p:ph idx="7" type="title"/>
          </p:nvPr>
        </p:nvSpPr>
        <p:spPr>
          <a:xfrm>
            <a:off x="6102050" y="3349425"/>
            <a:ext cx="2813400" cy="1311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2000"/>
              <a:buFont typeface="Oswald"/>
              <a:buNone/>
              <a:defRPr sz="12000"/>
            </a:lvl1pPr>
            <a:lvl2pPr lvl="1" algn="ctr">
              <a:spcBef>
                <a:spcPts val="0"/>
              </a:spcBef>
              <a:spcAft>
                <a:spcPts val="0"/>
              </a:spcAft>
              <a:buClr>
                <a:schemeClr val="dk1"/>
              </a:buClr>
              <a:buSzPts val="12000"/>
              <a:buFont typeface="Oswald"/>
              <a:buNone/>
              <a:defRPr sz="12000"/>
            </a:lvl2pPr>
            <a:lvl3pPr lvl="2" algn="ctr">
              <a:spcBef>
                <a:spcPts val="0"/>
              </a:spcBef>
              <a:spcAft>
                <a:spcPts val="0"/>
              </a:spcAft>
              <a:buClr>
                <a:schemeClr val="dk1"/>
              </a:buClr>
              <a:buSzPts val="12000"/>
              <a:buFont typeface="Oswald"/>
              <a:buNone/>
              <a:defRPr sz="12000"/>
            </a:lvl3pPr>
            <a:lvl4pPr lvl="3" algn="ctr">
              <a:spcBef>
                <a:spcPts val="0"/>
              </a:spcBef>
              <a:spcAft>
                <a:spcPts val="0"/>
              </a:spcAft>
              <a:buClr>
                <a:schemeClr val="dk1"/>
              </a:buClr>
              <a:buSzPts val="12000"/>
              <a:buFont typeface="Oswald"/>
              <a:buNone/>
              <a:defRPr sz="12000"/>
            </a:lvl4pPr>
            <a:lvl5pPr lvl="4" algn="ctr">
              <a:spcBef>
                <a:spcPts val="0"/>
              </a:spcBef>
              <a:spcAft>
                <a:spcPts val="0"/>
              </a:spcAft>
              <a:buClr>
                <a:schemeClr val="dk1"/>
              </a:buClr>
              <a:buSzPts val="12000"/>
              <a:buFont typeface="Oswald"/>
              <a:buNone/>
              <a:defRPr sz="12000"/>
            </a:lvl5pPr>
            <a:lvl6pPr lvl="5" algn="ctr">
              <a:spcBef>
                <a:spcPts val="0"/>
              </a:spcBef>
              <a:spcAft>
                <a:spcPts val="0"/>
              </a:spcAft>
              <a:buClr>
                <a:schemeClr val="dk1"/>
              </a:buClr>
              <a:buSzPts val="12000"/>
              <a:buFont typeface="Oswald"/>
              <a:buNone/>
              <a:defRPr sz="12000"/>
            </a:lvl6pPr>
            <a:lvl7pPr lvl="6" algn="ctr">
              <a:spcBef>
                <a:spcPts val="0"/>
              </a:spcBef>
              <a:spcAft>
                <a:spcPts val="0"/>
              </a:spcAft>
              <a:buClr>
                <a:schemeClr val="dk1"/>
              </a:buClr>
              <a:buSzPts val="12000"/>
              <a:buFont typeface="Oswald"/>
              <a:buNone/>
              <a:defRPr sz="12000"/>
            </a:lvl7pPr>
            <a:lvl8pPr lvl="7" algn="ctr">
              <a:spcBef>
                <a:spcPts val="0"/>
              </a:spcBef>
              <a:spcAft>
                <a:spcPts val="0"/>
              </a:spcAft>
              <a:buClr>
                <a:schemeClr val="dk1"/>
              </a:buClr>
              <a:buSzPts val="12000"/>
              <a:buFont typeface="Oswald"/>
              <a:buNone/>
              <a:defRPr sz="12000"/>
            </a:lvl8pPr>
            <a:lvl9pPr lvl="8" algn="ctr">
              <a:spcBef>
                <a:spcPts val="0"/>
              </a:spcBef>
              <a:spcAft>
                <a:spcPts val="0"/>
              </a:spcAft>
              <a:buClr>
                <a:schemeClr val="dk1"/>
              </a:buClr>
              <a:buSzPts val="12000"/>
              <a:buFont typeface="Oswald"/>
              <a:buNone/>
              <a:defRPr sz="120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in us">
  <p:cSld name="CUSTOM">
    <p:bg>
      <p:bgPr>
        <a:solidFill>
          <a:schemeClr val="dk2"/>
        </a:solidFill>
      </p:bgPr>
    </p:bg>
    <p:spTree>
      <p:nvGrpSpPr>
        <p:cNvPr id="105" name="Shape 105"/>
        <p:cNvGrpSpPr/>
        <p:nvPr/>
      </p:nvGrpSpPr>
      <p:grpSpPr>
        <a:xfrm>
          <a:off x="0" y="0"/>
          <a:ext cx="0" cy="0"/>
          <a:chOff x="0" y="0"/>
          <a:chExt cx="0" cy="0"/>
        </a:xfrm>
      </p:grpSpPr>
      <p:sp>
        <p:nvSpPr>
          <p:cNvPr id="106" name="Google Shape;106;p13"/>
          <p:cNvSpPr/>
          <p:nvPr>
            <p:ph idx="2" type="pic"/>
          </p:nvPr>
        </p:nvSpPr>
        <p:spPr>
          <a:xfrm>
            <a:off x="767425" y="-956950"/>
            <a:ext cx="2595600" cy="1766700"/>
          </a:xfrm>
          <a:prstGeom prst="rect">
            <a:avLst/>
          </a:prstGeom>
          <a:noFill/>
          <a:ln>
            <a:noFill/>
          </a:ln>
        </p:spPr>
      </p:sp>
      <p:sp>
        <p:nvSpPr>
          <p:cNvPr id="107" name="Google Shape;107;p13"/>
          <p:cNvSpPr/>
          <p:nvPr>
            <p:ph idx="3" type="pic"/>
          </p:nvPr>
        </p:nvSpPr>
        <p:spPr>
          <a:xfrm>
            <a:off x="5673350" y="-491325"/>
            <a:ext cx="2079600" cy="2612100"/>
          </a:xfrm>
          <a:prstGeom prst="rect">
            <a:avLst/>
          </a:prstGeom>
          <a:noFill/>
          <a:ln>
            <a:noFill/>
          </a:ln>
        </p:spPr>
      </p:sp>
      <p:sp>
        <p:nvSpPr>
          <p:cNvPr id="108" name="Google Shape;108;p13"/>
          <p:cNvSpPr/>
          <p:nvPr>
            <p:ph idx="4" type="pic"/>
          </p:nvPr>
        </p:nvSpPr>
        <p:spPr>
          <a:xfrm>
            <a:off x="767425" y="1537225"/>
            <a:ext cx="3547800" cy="2224200"/>
          </a:xfrm>
          <a:prstGeom prst="rect">
            <a:avLst/>
          </a:prstGeom>
          <a:noFill/>
          <a:ln>
            <a:noFill/>
          </a:ln>
        </p:spPr>
      </p:sp>
      <p:sp>
        <p:nvSpPr>
          <p:cNvPr id="109" name="Google Shape;109;p13"/>
          <p:cNvSpPr/>
          <p:nvPr>
            <p:ph idx="5" type="pic"/>
          </p:nvPr>
        </p:nvSpPr>
        <p:spPr>
          <a:xfrm>
            <a:off x="0" y="4299950"/>
            <a:ext cx="2595600" cy="1766700"/>
          </a:xfrm>
          <a:prstGeom prst="rect">
            <a:avLst/>
          </a:prstGeom>
          <a:noFill/>
          <a:ln>
            <a:noFill/>
          </a:ln>
        </p:spPr>
      </p:sp>
      <p:sp>
        <p:nvSpPr>
          <p:cNvPr id="110" name="Google Shape;110;p13"/>
          <p:cNvSpPr/>
          <p:nvPr>
            <p:ph idx="6" type="pic"/>
          </p:nvPr>
        </p:nvSpPr>
        <p:spPr>
          <a:xfrm>
            <a:off x="6382725" y="3109975"/>
            <a:ext cx="3267300" cy="2223900"/>
          </a:xfrm>
          <a:prstGeom prst="rect">
            <a:avLst/>
          </a:prstGeom>
          <a:noFill/>
          <a:ln>
            <a:noFill/>
          </a:ln>
        </p:spPr>
      </p:sp>
      <p:sp>
        <p:nvSpPr>
          <p:cNvPr id="111" name="Google Shape;111;p13"/>
          <p:cNvSpPr txBox="1"/>
          <p:nvPr>
            <p:ph type="title"/>
          </p:nvPr>
        </p:nvSpPr>
        <p:spPr>
          <a:xfrm>
            <a:off x="2100900" y="1600650"/>
            <a:ext cx="4942200" cy="1942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2000"/>
              <a:buFont typeface="Oswald"/>
              <a:buNone/>
              <a:defRPr sz="12000">
                <a:solidFill>
                  <a:schemeClr val="lt1"/>
                </a:solidFill>
              </a:defRPr>
            </a:lvl1pPr>
            <a:lvl2pPr lvl="1" algn="ctr">
              <a:spcBef>
                <a:spcPts val="0"/>
              </a:spcBef>
              <a:spcAft>
                <a:spcPts val="0"/>
              </a:spcAft>
              <a:buClr>
                <a:schemeClr val="lt1"/>
              </a:buClr>
              <a:buSzPts val="12000"/>
              <a:buFont typeface="Oswald"/>
              <a:buNone/>
              <a:defRPr sz="12000">
                <a:solidFill>
                  <a:schemeClr val="lt1"/>
                </a:solidFill>
              </a:defRPr>
            </a:lvl2pPr>
            <a:lvl3pPr lvl="2" algn="ctr">
              <a:spcBef>
                <a:spcPts val="0"/>
              </a:spcBef>
              <a:spcAft>
                <a:spcPts val="0"/>
              </a:spcAft>
              <a:buClr>
                <a:schemeClr val="lt1"/>
              </a:buClr>
              <a:buSzPts val="12000"/>
              <a:buFont typeface="Oswald"/>
              <a:buNone/>
              <a:defRPr sz="12000">
                <a:solidFill>
                  <a:schemeClr val="lt1"/>
                </a:solidFill>
              </a:defRPr>
            </a:lvl3pPr>
            <a:lvl4pPr lvl="3" algn="ctr">
              <a:spcBef>
                <a:spcPts val="0"/>
              </a:spcBef>
              <a:spcAft>
                <a:spcPts val="0"/>
              </a:spcAft>
              <a:buClr>
                <a:schemeClr val="lt1"/>
              </a:buClr>
              <a:buSzPts val="12000"/>
              <a:buFont typeface="Oswald"/>
              <a:buNone/>
              <a:defRPr sz="12000">
                <a:solidFill>
                  <a:schemeClr val="lt1"/>
                </a:solidFill>
              </a:defRPr>
            </a:lvl4pPr>
            <a:lvl5pPr lvl="4" algn="ctr">
              <a:spcBef>
                <a:spcPts val="0"/>
              </a:spcBef>
              <a:spcAft>
                <a:spcPts val="0"/>
              </a:spcAft>
              <a:buClr>
                <a:schemeClr val="lt1"/>
              </a:buClr>
              <a:buSzPts val="12000"/>
              <a:buFont typeface="Oswald"/>
              <a:buNone/>
              <a:defRPr sz="12000">
                <a:solidFill>
                  <a:schemeClr val="lt1"/>
                </a:solidFill>
              </a:defRPr>
            </a:lvl5pPr>
            <a:lvl6pPr lvl="5" algn="ctr">
              <a:spcBef>
                <a:spcPts val="0"/>
              </a:spcBef>
              <a:spcAft>
                <a:spcPts val="0"/>
              </a:spcAft>
              <a:buClr>
                <a:schemeClr val="lt1"/>
              </a:buClr>
              <a:buSzPts val="12000"/>
              <a:buFont typeface="Oswald"/>
              <a:buNone/>
              <a:defRPr sz="12000">
                <a:solidFill>
                  <a:schemeClr val="lt1"/>
                </a:solidFill>
              </a:defRPr>
            </a:lvl6pPr>
            <a:lvl7pPr lvl="6" algn="ctr">
              <a:spcBef>
                <a:spcPts val="0"/>
              </a:spcBef>
              <a:spcAft>
                <a:spcPts val="0"/>
              </a:spcAft>
              <a:buClr>
                <a:schemeClr val="lt1"/>
              </a:buClr>
              <a:buSzPts val="12000"/>
              <a:buFont typeface="Oswald"/>
              <a:buNone/>
              <a:defRPr sz="12000">
                <a:solidFill>
                  <a:schemeClr val="lt1"/>
                </a:solidFill>
              </a:defRPr>
            </a:lvl7pPr>
            <a:lvl8pPr lvl="7" algn="ctr">
              <a:spcBef>
                <a:spcPts val="0"/>
              </a:spcBef>
              <a:spcAft>
                <a:spcPts val="0"/>
              </a:spcAft>
              <a:buClr>
                <a:schemeClr val="lt1"/>
              </a:buClr>
              <a:buSzPts val="12000"/>
              <a:buFont typeface="Oswald"/>
              <a:buNone/>
              <a:defRPr sz="12000">
                <a:solidFill>
                  <a:schemeClr val="lt1"/>
                </a:solidFill>
              </a:defRPr>
            </a:lvl8pPr>
            <a:lvl9pPr lvl="8" algn="ctr">
              <a:spcBef>
                <a:spcPts val="0"/>
              </a:spcBef>
              <a:spcAft>
                <a:spcPts val="0"/>
              </a:spcAft>
              <a:buClr>
                <a:schemeClr val="lt1"/>
              </a:buClr>
              <a:buSzPts val="12000"/>
              <a:buFont typeface="Oswald"/>
              <a:buNone/>
              <a:defRPr sz="12000">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kate club poster">
  <p:cSld name="CUSTOM_1">
    <p:bg>
      <p:bgPr>
        <a:solidFill>
          <a:schemeClr val="lt2"/>
        </a:solidFill>
      </p:bgPr>
    </p:bg>
    <p:spTree>
      <p:nvGrpSpPr>
        <p:cNvPr id="112" name="Shape 112"/>
        <p:cNvGrpSpPr/>
        <p:nvPr/>
      </p:nvGrpSpPr>
      <p:grpSpPr>
        <a:xfrm>
          <a:off x="0" y="0"/>
          <a:ext cx="0" cy="0"/>
          <a:chOff x="0" y="0"/>
          <a:chExt cx="0" cy="0"/>
        </a:xfrm>
      </p:grpSpPr>
      <p:cxnSp>
        <p:nvCxnSpPr>
          <p:cNvPr id="113" name="Google Shape;113;p14"/>
          <p:cNvCxnSpPr/>
          <p:nvPr/>
        </p:nvCxnSpPr>
        <p:spPr>
          <a:xfrm>
            <a:off x="218250" y="159225"/>
            <a:ext cx="8707500" cy="0"/>
          </a:xfrm>
          <a:prstGeom prst="straightConnector1">
            <a:avLst/>
          </a:prstGeom>
          <a:noFill/>
          <a:ln cap="flat" cmpd="sng" w="19050">
            <a:solidFill>
              <a:schemeClr val="dk1"/>
            </a:solidFill>
            <a:prstDash val="solid"/>
            <a:round/>
            <a:headEnd len="med" w="med" type="none"/>
            <a:tailEnd len="med" w="med" type="none"/>
          </a:ln>
        </p:spPr>
      </p:cxnSp>
      <p:sp>
        <p:nvSpPr>
          <p:cNvPr id="114" name="Google Shape;114;p14"/>
          <p:cNvSpPr txBox="1"/>
          <p:nvPr>
            <p:ph type="title"/>
          </p:nvPr>
        </p:nvSpPr>
        <p:spPr>
          <a:xfrm>
            <a:off x="0" y="68925"/>
            <a:ext cx="9144000" cy="13119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4000"/>
              <a:buFont typeface="Oswald"/>
              <a:buNone/>
              <a:defRPr sz="14000"/>
            </a:lvl1pPr>
            <a:lvl2pPr lvl="1" algn="ctr">
              <a:spcBef>
                <a:spcPts val="0"/>
              </a:spcBef>
              <a:spcAft>
                <a:spcPts val="0"/>
              </a:spcAft>
              <a:buClr>
                <a:schemeClr val="dk1"/>
              </a:buClr>
              <a:buSzPts val="13100"/>
              <a:buFont typeface="Oswald"/>
              <a:buNone/>
              <a:defRPr sz="13100"/>
            </a:lvl2pPr>
            <a:lvl3pPr lvl="2" algn="ctr">
              <a:spcBef>
                <a:spcPts val="0"/>
              </a:spcBef>
              <a:spcAft>
                <a:spcPts val="0"/>
              </a:spcAft>
              <a:buClr>
                <a:schemeClr val="dk1"/>
              </a:buClr>
              <a:buSzPts val="13100"/>
              <a:buFont typeface="Oswald"/>
              <a:buNone/>
              <a:defRPr sz="13100"/>
            </a:lvl3pPr>
            <a:lvl4pPr lvl="3" algn="ctr">
              <a:spcBef>
                <a:spcPts val="0"/>
              </a:spcBef>
              <a:spcAft>
                <a:spcPts val="0"/>
              </a:spcAft>
              <a:buClr>
                <a:schemeClr val="dk1"/>
              </a:buClr>
              <a:buSzPts val="13100"/>
              <a:buFont typeface="Oswald"/>
              <a:buNone/>
              <a:defRPr sz="13100"/>
            </a:lvl4pPr>
            <a:lvl5pPr lvl="4" algn="ctr">
              <a:spcBef>
                <a:spcPts val="0"/>
              </a:spcBef>
              <a:spcAft>
                <a:spcPts val="0"/>
              </a:spcAft>
              <a:buClr>
                <a:schemeClr val="dk1"/>
              </a:buClr>
              <a:buSzPts val="13100"/>
              <a:buFont typeface="Oswald"/>
              <a:buNone/>
              <a:defRPr sz="13100"/>
            </a:lvl5pPr>
            <a:lvl6pPr lvl="5" algn="ctr">
              <a:spcBef>
                <a:spcPts val="0"/>
              </a:spcBef>
              <a:spcAft>
                <a:spcPts val="0"/>
              </a:spcAft>
              <a:buClr>
                <a:schemeClr val="dk1"/>
              </a:buClr>
              <a:buSzPts val="13100"/>
              <a:buFont typeface="Oswald"/>
              <a:buNone/>
              <a:defRPr sz="13100"/>
            </a:lvl6pPr>
            <a:lvl7pPr lvl="6" algn="ctr">
              <a:spcBef>
                <a:spcPts val="0"/>
              </a:spcBef>
              <a:spcAft>
                <a:spcPts val="0"/>
              </a:spcAft>
              <a:buClr>
                <a:schemeClr val="dk1"/>
              </a:buClr>
              <a:buSzPts val="13100"/>
              <a:buFont typeface="Oswald"/>
              <a:buNone/>
              <a:defRPr sz="13100"/>
            </a:lvl7pPr>
            <a:lvl8pPr lvl="7" algn="ctr">
              <a:spcBef>
                <a:spcPts val="0"/>
              </a:spcBef>
              <a:spcAft>
                <a:spcPts val="0"/>
              </a:spcAft>
              <a:buClr>
                <a:schemeClr val="dk1"/>
              </a:buClr>
              <a:buSzPts val="13100"/>
              <a:buFont typeface="Oswald"/>
              <a:buNone/>
              <a:defRPr sz="13100"/>
            </a:lvl8pPr>
            <a:lvl9pPr lvl="8" algn="ctr">
              <a:spcBef>
                <a:spcPts val="0"/>
              </a:spcBef>
              <a:spcAft>
                <a:spcPts val="0"/>
              </a:spcAft>
              <a:buClr>
                <a:schemeClr val="dk1"/>
              </a:buClr>
              <a:buSzPts val="13100"/>
              <a:buFont typeface="Oswald"/>
              <a:buNone/>
              <a:defRPr sz="13100"/>
            </a:lvl9pPr>
          </a:lstStyle>
          <a:p/>
        </p:txBody>
      </p:sp>
      <p:sp>
        <p:nvSpPr>
          <p:cNvPr id="115" name="Google Shape;115;p14"/>
          <p:cNvSpPr txBox="1"/>
          <p:nvPr>
            <p:ph idx="1" type="subTitle"/>
          </p:nvPr>
        </p:nvSpPr>
        <p:spPr>
          <a:xfrm>
            <a:off x="2308050" y="1962550"/>
            <a:ext cx="4528200" cy="62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116" name="Google Shape;116;p14"/>
          <p:cNvSpPr txBox="1"/>
          <p:nvPr>
            <p:ph idx="2" type="title"/>
          </p:nvPr>
        </p:nvSpPr>
        <p:spPr>
          <a:xfrm>
            <a:off x="1696950" y="3712025"/>
            <a:ext cx="5750100" cy="1150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3000"/>
              <a:buFont typeface="Oswald"/>
              <a:buNone/>
              <a:defRPr sz="3000"/>
            </a:lvl1pPr>
            <a:lvl2pPr lvl="1" algn="ctr">
              <a:spcBef>
                <a:spcPts val="0"/>
              </a:spcBef>
              <a:spcAft>
                <a:spcPts val="0"/>
              </a:spcAft>
              <a:buClr>
                <a:schemeClr val="dk1"/>
              </a:buClr>
              <a:buSzPts val="3000"/>
              <a:buFont typeface="Oswald"/>
              <a:buNone/>
              <a:defRPr sz="3000"/>
            </a:lvl2pPr>
            <a:lvl3pPr lvl="2" algn="ctr">
              <a:spcBef>
                <a:spcPts val="0"/>
              </a:spcBef>
              <a:spcAft>
                <a:spcPts val="0"/>
              </a:spcAft>
              <a:buClr>
                <a:schemeClr val="dk1"/>
              </a:buClr>
              <a:buSzPts val="3000"/>
              <a:buFont typeface="Oswald"/>
              <a:buNone/>
              <a:defRPr sz="3000"/>
            </a:lvl3pPr>
            <a:lvl4pPr lvl="3" algn="ctr">
              <a:spcBef>
                <a:spcPts val="0"/>
              </a:spcBef>
              <a:spcAft>
                <a:spcPts val="0"/>
              </a:spcAft>
              <a:buClr>
                <a:schemeClr val="dk1"/>
              </a:buClr>
              <a:buSzPts val="3000"/>
              <a:buFont typeface="Oswald"/>
              <a:buNone/>
              <a:defRPr sz="3000"/>
            </a:lvl4pPr>
            <a:lvl5pPr lvl="4" algn="ctr">
              <a:spcBef>
                <a:spcPts val="0"/>
              </a:spcBef>
              <a:spcAft>
                <a:spcPts val="0"/>
              </a:spcAft>
              <a:buClr>
                <a:schemeClr val="dk1"/>
              </a:buClr>
              <a:buSzPts val="3000"/>
              <a:buFont typeface="Oswald"/>
              <a:buNone/>
              <a:defRPr sz="3000"/>
            </a:lvl5pPr>
            <a:lvl6pPr lvl="5" algn="ctr">
              <a:spcBef>
                <a:spcPts val="0"/>
              </a:spcBef>
              <a:spcAft>
                <a:spcPts val="0"/>
              </a:spcAft>
              <a:buClr>
                <a:schemeClr val="dk1"/>
              </a:buClr>
              <a:buSzPts val="3000"/>
              <a:buFont typeface="Oswald"/>
              <a:buNone/>
              <a:defRPr sz="3000"/>
            </a:lvl6pPr>
            <a:lvl7pPr lvl="6" algn="ctr">
              <a:spcBef>
                <a:spcPts val="0"/>
              </a:spcBef>
              <a:spcAft>
                <a:spcPts val="0"/>
              </a:spcAft>
              <a:buClr>
                <a:schemeClr val="dk1"/>
              </a:buClr>
              <a:buSzPts val="3000"/>
              <a:buFont typeface="Oswald"/>
              <a:buNone/>
              <a:defRPr sz="3000"/>
            </a:lvl7pPr>
            <a:lvl8pPr lvl="7" algn="ctr">
              <a:spcBef>
                <a:spcPts val="0"/>
              </a:spcBef>
              <a:spcAft>
                <a:spcPts val="0"/>
              </a:spcAft>
              <a:buClr>
                <a:schemeClr val="dk1"/>
              </a:buClr>
              <a:buSzPts val="3000"/>
              <a:buFont typeface="Oswald"/>
              <a:buNone/>
              <a:defRPr sz="3000"/>
            </a:lvl8pPr>
            <a:lvl9pPr lvl="8" algn="ctr">
              <a:spcBef>
                <a:spcPts val="0"/>
              </a:spcBef>
              <a:spcAft>
                <a:spcPts val="0"/>
              </a:spcAft>
              <a:buClr>
                <a:schemeClr val="dk1"/>
              </a:buClr>
              <a:buSzPts val="3000"/>
              <a:buFont typeface="Oswald"/>
              <a:buNone/>
              <a:defRPr sz="3000"/>
            </a:lvl9pPr>
          </a:lstStyle>
          <a:p/>
        </p:txBody>
      </p:sp>
      <p:sp>
        <p:nvSpPr>
          <p:cNvPr id="117" name="Google Shape;117;p14"/>
          <p:cNvSpPr/>
          <p:nvPr>
            <p:ph idx="3" type="pic"/>
          </p:nvPr>
        </p:nvSpPr>
        <p:spPr>
          <a:xfrm>
            <a:off x="231325" y="2043175"/>
            <a:ext cx="1910400" cy="2301600"/>
          </a:xfrm>
          <a:prstGeom prst="rect">
            <a:avLst/>
          </a:prstGeom>
          <a:noFill/>
          <a:ln>
            <a:noFill/>
          </a:ln>
        </p:spPr>
      </p:sp>
      <p:sp>
        <p:nvSpPr>
          <p:cNvPr id="118" name="Google Shape;118;p14"/>
          <p:cNvSpPr/>
          <p:nvPr>
            <p:ph idx="4" type="pic"/>
          </p:nvPr>
        </p:nvSpPr>
        <p:spPr>
          <a:xfrm>
            <a:off x="6640275" y="3932475"/>
            <a:ext cx="2285400" cy="987600"/>
          </a:xfrm>
          <a:prstGeom prst="rect">
            <a:avLst/>
          </a:prstGeom>
          <a:noFill/>
          <a:ln>
            <a:noFill/>
          </a:ln>
        </p:spPr>
      </p:sp>
      <p:sp>
        <p:nvSpPr>
          <p:cNvPr id="119" name="Google Shape;119;p14"/>
          <p:cNvSpPr txBox="1"/>
          <p:nvPr>
            <p:ph idx="5" type="subTitle"/>
          </p:nvPr>
        </p:nvSpPr>
        <p:spPr>
          <a:xfrm>
            <a:off x="136075" y="4344775"/>
            <a:ext cx="2076600" cy="575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1pPr>
            <a:lvl2pPr lvl="1">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2pPr>
            <a:lvl3pPr lvl="2">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3pPr>
            <a:lvl4pPr lvl="3">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4pPr>
            <a:lvl5pPr lvl="4">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5pPr>
            <a:lvl6pPr lvl="5">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6pPr>
            <a:lvl7pPr lvl="6">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7pPr>
            <a:lvl8pPr lvl="7">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8pPr>
            <a:lvl9pPr lvl="8">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9pPr>
          </a:lstStyle>
          <a:p/>
        </p:txBody>
      </p:sp>
      <p:sp>
        <p:nvSpPr>
          <p:cNvPr id="120" name="Google Shape;120;p14"/>
          <p:cNvSpPr txBox="1"/>
          <p:nvPr>
            <p:ph idx="6" type="subTitle"/>
          </p:nvPr>
        </p:nvSpPr>
        <p:spPr>
          <a:xfrm>
            <a:off x="7447050" y="1884600"/>
            <a:ext cx="1392300" cy="5754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1pPr>
            <a:lvl2pPr lvl="1">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2pPr>
            <a:lvl3pPr lvl="2">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3pPr>
            <a:lvl4pPr lvl="3">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4pPr>
            <a:lvl5pPr lvl="4">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5pPr>
            <a:lvl6pPr lvl="5">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6pPr>
            <a:lvl7pPr lvl="6">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7pPr>
            <a:lvl8pPr lvl="7">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8pPr>
            <a:lvl9pPr lvl="8">
              <a:spcBef>
                <a:spcPts val="0"/>
              </a:spcBef>
              <a:spcAft>
                <a:spcPts val="0"/>
              </a:spcAft>
              <a:buClr>
                <a:schemeClr val="dk1"/>
              </a:buClr>
              <a:buSzPts val="1400"/>
              <a:buFont typeface="Urbanist SemiBold"/>
              <a:buNone/>
              <a:defRPr>
                <a:latin typeface="Urbanist SemiBold"/>
                <a:ea typeface="Urbanist SemiBold"/>
                <a:cs typeface="Urbanist SemiBold"/>
                <a:sym typeface="Urbanist SemiBold"/>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2">
    <p:spTree>
      <p:nvGrpSpPr>
        <p:cNvPr id="121" name="Shape 121"/>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3">
    <p:bg>
      <p:bgPr>
        <a:solidFill>
          <a:schemeClr val="lt2"/>
        </a:solidFill>
      </p:bgPr>
    </p:bg>
    <p:spTree>
      <p:nvGrpSpPr>
        <p:cNvPr id="122" name="Shape 122"/>
        <p:cNvGrpSpPr/>
        <p:nvPr/>
      </p:nvGrpSpPr>
      <p:grpSpPr>
        <a:xfrm>
          <a:off x="0" y="0"/>
          <a:ext cx="0" cy="0"/>
          <a:chOff x="0" y="0"/>
          <a:chExt cx="0" cy="0"/>
        </a:xfrm>
      </p:grpSpPr>
      <p:sp>
        <p:nvSpPr>
          <p:cNvPr id="123" name="Google Shape;123;p16"/>
          <p:cNvSpPr txBox="1"/>
          <p:nvPr>
            <p:ph type="title"/>
          </p:nvPr>
        </p:nvSpPr>
        <p:spPr>
          <a:xfrm>
            <a:off x="228600" y="155500"/>
            <a:ext cx="8687100" cy="4688400"/>
          </a:xfrm>
          <a:prstGeom prst="rect">
            <a:avLst/>
          </a:prstGeom>
        </p:spPr>
        <p:txBody>
          <a:bodyPr anchorCtr="0" anchor="t" bIns="91425" lIns="91425" spcFirstLastPara="1" rIns="91425" wrap="square" tIns="91425">
            <a:normAutofit/>
          </a:bodyPr>
          <a:lstStyle>
            <a:lvl1pPr lvl="0" algn="ctr">
              <a:lnSpc>
                <a:spcPct val="85000"/>
              </a:lnSpc>
              <a:spcBef>
                <a:spcPts val="0"/>
              </a:spcBef>
              <a:spcAft>
                <a:spcPts val="0"/>
              </a:spcAft>
              <a:buClr>
                <a:schemeClr val="dk1"/>
              </a:buClr>
              <a:buSzPts val="20000"/>
              <a:buFont typeface="Oswald"/>
              <a:buNone/>
              <a:defRPr sz="20000"/>
            </a:lvl1pPr>
            <a:lvl2pPr lvl="1" algn="ctr">
              <a:lnSpc>
                <a:spcPct val="85000"/>
              </a:lnSpc>
              <a:spcBef>
                <a:spcPts val="0"/>
              </a:spcBef>
              <a:spcAft>
                <a:spcPts val="0"/>
              </a:spcAft>
              <a:buClr>
                <a:schemeClr val="dk1"/>
              </a:buClr>
              <a:buSzPts val="20000"/>
              <a:buFont typeface="Oswald"/>
              <a:buNone/>
              <a:defRPr sz="20000"/>
            </a:lvl2pPr>
            <a:lvl3pPr lvl="2" algn="ctr">
              <a:lnSpc>
                <a:spcPct val="85000"/>
              </a:lnSpc>
              <a:spcBef>
                <a:spcPts val="0"/>
              </a:spcBef>
              <a:spcAft>
                <a:spcPts val="0"/>
              </a:spcAft>
              <a:buClr>
                <a:schemeClr val="dk1"/>
              </a:buClr>
              <a:buSzPts val="20000"/>
              <a:buFont typeface="Oswald"/>
              <a:buNone/>
              <a:defRPr sz="20000"/>
            </a:lvl3pPr>
            <a:lvl4pPr lvl="3" algn="ctr">
              <a:lnSpc>
                <a:spcPct val="85000"/>
              </a:lnSpc>
              <a:spcBef>
                <a:spcPts val="0"/>
              </a:spcBef>
              <a:spcAft>
                <a:spcPts val="0"/>
              </a:spcAft>
              <a:buClr>
                <a:schemeClr val="dk1"/>
              </a:buClr>
              <a:buSzPts val="20000"/>
              <a:buFont typeface="Oswald"/>
              <a:buNone/>
              <a:defRPr sz="20000"/>
            </a:lvl4pPr>
            <a:lvl5pPr lvl="4" algn="ctr">
              <a:lnSpc>
                <a:spcPct val="85000"/>
              </a:lnSpc>
              <a:spcBef>
                <a:spcPts val="0"/>
              </a:spcBef>
              <a:spcAft>
                <a:spcPts val="0"/>
              </a:spcAft>
              <a:buClr>
                <a:schemeClr val="dk1"/>
              </a:buClr>
              <a:buSzPts val="20000"/>
              <a:buFont typeface="Oswald"/>
              <a:buNone/>
              <a:defRPr sz="20000"/>
            </a:lvl5pPr>
            <a:lvl6pPr lvl="5" algn="ctr">
              <a:lnSpc>
                <a:spcPct val="85000"/>
              </a:lnSpc>
              <a:spcBef>
                <a:spcPts val="0"/>
              </a:spcBef>
              <a:spcAft>
                <a:spcPts val="0"/>
              </a:spcAft>
              <a:buClr>
                <a:schemeClr val="dk1"/>
              </a:buClr>
              <a:buSzPts val="20000"/>
              <a:buFont typeface="Oswald"/>
              <a:buNone/>
              <a:defRPr sz="20000"/>
            </a:lvl6pPr>
            <a:lvl7pPr lvl="6" algn="ctr">
              <a:lnSpc>
                <a:spcPct val="85000"/>
              </a:lnSpc>
              <a:spcBef>
                <a:spcPts val="0"/>
              </a:spcBef>
              <a:spcAft>
                <a:spcPts val="0"/>
              </a:spcAft>
              <a:buClr>
                <a:schemeClr val="dk1"/>
              </a:buClr>
              <a:buSzPts val="20000"/>
              <a:buFont typeface="Oswald"/>
              <a:buNone/>
              <a:defRPr sz="20000"/>
            </a:lvl7pPr>
            <a:lvl8pPr lvl="7" algn="ctr">
              <a:lnSpc>
                <a:spcPct val="85000"/>
              </a:lnSpc>
              <a:spcBef>
                <a:spcPts val="0"/>
              </a:spcBef>
              <a:spcAft>
                <a:spcPts val="0"/>
              </a:spcAft>
              <a:buClr>
                <a:schemeClr val="dk1"/>
              </a:buClr>
              <a:buSzPts val="20000"/>
              <a:buFont typeface="Oswald"/>
              <a:buNone/>
              <a:defRPr sz="20000"/>
            </a:lvl8pPr>
            <a:lvl9pPr lvl="8" algn="ctr">
              <a:lnSpc>
                <a:spcPct val="85000"/>
              </a:lnSpc>
              <a:spcBef>
                <a:spcPts val="0"/>
              </a:spcBef>
              <a:spcAft>
                <a:spcPts val="0"/>
              </a:spcAft>
              <a:buClr>
                <a:schemeClr val="dk1"/>
              </a:buClr>
              <a:buSzPts val="20000"/>
              <a:buFont typeface="Oswald"/>
              <a:buNone/>
              <a:defRPr sz="20000"/>
            </a:lvl9pPr>
          </a:lstStyle>
          <a:p/>
        </p:txBody>
      </p:sp>
      <p:sp>
        <p:nvSpPr>
          <p:cNvPr id="124" name="Google Shape;124;p16"/>
          <p:cNvSpPr txBox="1"/>
          <p:nvPr>
            <p:ph idx="1" type="subTitle"/>
          </p:nvPr>
        </p:nvSpPr>
        <p:spPr>
          <a:xfrm>
            <a:off x="221550" y="4565125"/>
            <a:ext cx="2086500" cy="354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400"/>
              <a:buFont typeface="Urbanist Black"/>
              <a:buNone/>
              <a:defRPr/>
            </a:lvl1pPr>
            <a:lvl2pPr lvl="1">
              <a:spcBef>
                <a:spcPts val="0"/>
              </a:spcBef>
              <a:spcAft>
                <a:spcPts val="0"/>
              </a:spcAft>
              <a:buClr>
                <a:schemeClr val="dk1"/>
              </a:buClr>
              <a:buSzPts val="1400"/>
              <a:buFont typeface="Urbanist Black"/>
              <a:buNone/>
              <a:defRPr/>
            </a:lvl2pPr>
            <a:lvl3pPr lvl="2">
              <a:spcBef>
                <a:spcPts val="0"/>
              </a:spcBef>
              <a:spcAft>
                <a:spcPts val="0"/>
              </a:spcAft>
              <a:buClr>
                <a:schemeClr val="dk1"/>
              </a:buClr>
              <a:buSzPts val="1400"/>
              <a:buFont typeface="Urbanist Black"/>
              <a:buNone/>
              <a:defRPr/>
            </a:lvl3pPr>
            <a:lvl4pPr lvl="3">
              <a:spcBef>
                <a:spcPts val="0"/>
              </a:spcBef>
              <a:spcAft>
                <a:spcPts val="0"/>
              </a:spcAft>
              <a:buClr>
                <a:schemeClr val="dk1"/>
              </a:buClr>
              <a:buSzPts val="1400"/>
              <a:buFont typeface="Urbanist Black"/>
              <a:buNone/>
              <a:defRPr/>
            </a:lvl4pPr>
            <a:lvl5pPr lvl="4">
              <a:spcBef>
                <a:spcPts val="0"/>
              </a:spcBef>
              <a:spcAft>
                <a:spcPts val="0"/>
              </a:spcAft>
              <a:buClr>
                <a:schemeClr val="dk1"/>
              </a:buClr>
              <a:buSzPts val="1400"/>
              <a:buFont typeface="Urbanist Black"/>
              <a:buNone/>
              <a:defRPr/>
            </a:lvl5pPr>
            <a:lvl6pPr lvl="5">
              <a:spcBef>
                <a:spcPts val="0"/>
              </a:spcBef>
              <a:spcAft>
                <a:spcPts val="0"/>
              </a:spcAft>
              <a:buClr>
                <a:schemeClr val="dk1"/>
              </a:buClr>
              <a:buSzPts val="1400"/>
              <a:buFont typeface="Urbanist Black"/>
              <a:buNone/>
              <a:defRPr/>
            </a:lvl6pPr>
            <a:lvl7pPr lvl="6">
              <a:spcBef>
                <a:spcPts val="0"/>
              </a:spcBef>
              <a:spcAft>
                <a:spcPts val="0"/>
              </a:spcAft>
              <a:buClr>
                <a:schemeClr val="dk1"/>
              </a:buClr>
              <a:buSzPts val="1400"/>
              <a:buFont typeface="Urbanist Black"/>
              <a:buNone/>
              <a:defRPr/>
            </a:lvl7pPr>
            <a:lvl8pPr lvl="7">
              <a:spcBef>
                <a:spcPts val="0"/>
              </a:spcBef>
              <a:spcAft>
                <a:spcPts val="0"/>
              </a:spcAft>
              <a:buClr>
                <a:schemeClr val="dk1"/>
              </a:buClr>
              <a:buSzPts val="1400"/>
              <a:buFont typeface="Urbanist Black"/>
              <a:buNone/>
              <a:defRPr/>
            </a:lvl8pPr>
            <a:lvl9pPr lvl="8">
              <a:spcBef>
                <a:spcPts val="0"/>
              </a:spcBef>
              <a:spcAft>
                <a:spcPts val="0"/>
              </a:spcAft>
              <a:buClr>
                <a:schemeClr val="dk1"/>
              </a:buClr>
              <a:buSzPts val="1400"/>
              <a:buFont typeface="Urbanist Black"/>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USTOM_4">
    <p:bg>
      <p:bgPr>
        <a:solidFill>
          <a:schemeClr val="lt1"/>
        </a:solidFill>
      </p:bgPr>
    </p:bg>
    <p:spTree>
      <p:nvGrpSpPr>
        <p:cNvPr id="125" name="Shape 125"/>
        <p:cNvGrpSpPr/>
        <p:nvPr/>
      </p:nvGrpSpPr>
      <p:grpSpPr>
        <a:xfrm>
          <a:off x="0" y="0"/>
          <a:ext cx="0" cy="0"/>
          <a:chOff x="0" y="0"/>
          <a:chExt cx="0" cy="0"/>
        </a:xfrm>
      </p:grpSpPr>
      <p:sp>
        <p:nvSpPr>
          <p:cNvPr id="126" name="Google Shape;126;p17"/>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8600"/>
              <a:buFont typeface="Oswald"/>
              <a:buNone/>
              <a:defRPr sz="8600"/>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CUSTOM_5">
    <p:bg>
      <p:bgPr>
        <a:solidFill>
          <a:schemeClr val="dk2"/>
        </a:solidFill>
      </p:bgPr>
    </p:bg>
    <p:spTree>
      <p:nvGrpSpPr>
        <p:cNvPr id="127" name="Shape 127"/>
        <p:cNvGrpSpPr/>
        <p:nvPr/>
      </p:nvGrpSpPr>
      <p:grpSpPr>
        <a:xfrm>
          <a:off x="0" y="0"/>
          <a:ext cx="0" cy="0"/>
          <a:chOff x="0" y="0"/>
          <a:chExt cx="0" cy="0"/>
        </a:xfrm>
      </p:grpSpPr>
      <p:sp>
        <p:nvSpPr>
          <p:cNvPr id="128" name="Google Shape;128;p18"/>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8600"/>
              <a:buFont typeface="Oswald"/>
              <a:buNone/>
              <a:defRPr sz="8600">
                <a:solidFill>
                  <a:schemeClr val="lt1"/>
                </a:solidFill>
              </a:defRPr>
            </a:lvl1pPr>
            <a:lvl2pPr lvl="1" algn="ctr">
              <a:spcBef>
                <a:spcPts val="0"/>
              </a:spcBef>
              <a:spcAft>
                <a:spcPts val="0"/>
              </a:spcAft>
              <a:buClr>
                <a:schemeClr val="lt1"/>
              </a:buClr>
              <a:buSzPts val="9400"/>
              <a:buFont typeface="Oswald"/>
              <a:buNone/>
              <a:defRPr>
                <a:solidFill>
                  <a:schemeClr val="lt1"/>
                </a:solidFill>
              </a:defRPr>
            </a:lvl2pPr>
            <a:lvl3pPr lvl="2" algn="ctr">
              <a:spcBef>
                <a:spcPts val="0"/>
              </a:spcBef>
              <a:spcAft>
                <a:spcPts val="0"/>
              </a:spcAft>
              <a:buClr>
                <a:schemeClr val="lt1"/>
              </a:buClr>
              <a:buSzPts val="9400"/>
              <a:buFont typeface="Oswald"/>
              <a:buNone/>
              <a:defRPr>
                <a:solidFill>
                  <a:schemeClr val="lt1"/>
                </a:solidFill>
              </a:defRPr>
            </a:lvl3pPr>
            <a:lvl4pPr lvl="3" algn="ctr">
              <a:spcBef>
                <a:spcPts val="0"/>
              </a:spcBef>
              <a:spcAft>
                <a:spcPts val="0"/>
              </a:spcAft>
              <a:buClr>
                <a:schemeClr val="lt1"/>
              </a:buClr>
              <a:buSzPts val="9400"/>
              <a:buFont typeface="Oswald"/>
              <a:buNone/>
              <a:defRPr>
                <a:solidFill>
                  <a:schemeClr val="lt1"/>
                </a:solidFill>
              </a:defRPr>
            </a:lvl4pPr>
            <a:lvl5pPr lvl="4" algn="ctr">
              <a:spcBef>
                <a:spcPts val="0"/>
              </a:spcBef>
              <a:spcAft>
                <a:spcPts val="0"/>
              </a:spcAft>
              <a:buClr>
                <a:schemeClr val="lt1"/>
              </a:buClr>
              <a:buSzPts val="9400"/>
              <a:buFont typeface="Oswald"/>
              <a:buNone/>
              <a:defRPr>
                <a:solidFill>
                  <a:schemeClr val="lt1"/>
                </a:solidFill>
              </a:defRPr>
            </a:lvl5pPr>
            <a:lvl6pPr lvl="5" algn="ctr">
              <a:spcBef>
                <a:spcPts val="0"/>
              </a:spcBef>
              <a:spcAft>
                <a:spcPts val="0"/>
              </a:spcAft>
              <a:buClr>
                <a:schemeClr val="lt1"/>
              </a:buClr>
              <a:buSzPts val="9400"/>
              <a:buFont typeface="Oswald"/>
              <a:buNone/>
              <a:defRPr>
                <a:solidFill>
                  <a:schemeClr val="lt1"/>
                </a:solidFill>
              </a:defRPr>
            </a:lvl6pPr>
            <a:lvl7pPr lvl="6" algn="ctr">
              <a:spcBef>
                <a:spcPts val="0"/>
              </a:spcBef>
              <a:spcAft>
                <a:spcPts val="0"/>
              </a:spcAft>
              <a:buClr>
                <a:schemeClr val="lt1"/>
              </a:buClr>
              <a:buSzPts val="9400"/>
              <a:buFont typeface="Oswald"/>
              <a:buNone/>
              <a:defRPr>
                <a:solidFill>
                  <a:schemeClr val="lt1"/>
                </a:solidFill>
              </a:defRPr>
            </a:lvl7pPr>
            <a:lvl8pPr lvl="7" algn="ctr">
              <a:spcBef>
                <a:spcPts val="0"/>
              </a:spcBef>
              <a:spcAft>
                <a:spcPts val="0"/>
              </a:spcAft>
              <a:buClr>
                <a:schemeClr val="lt1"/>
              </a:buClr>
              <a:buSzPts val="9400"/>
              <a:buFont typeface="Oswald"/>
              <a:buNone/>
              <a:defRPr>
                <a:solidFill>
                  <a:schemeClr val="lt1"/>
                </a:solidFill>
              </a:defRPr>
            </a:lvl8pPr>
            <a:lvl9pPr lvl="8" algn="ctr">
              <a:spcBef>
                <a:spcPts val="0"/>
              </a:spcBef>
              <a:spcAft>
                <a:spcPts val="0"/>
              </a:spcAft>
              <a:buClr>
                <a:schemeClr val="lt1"/>
              </a:buClr>
              <a:buSzPts val="9400"/>
              <a:buFont typeface="Oswald"/>
              <a:buNone/>
              <a:defRPr>
                <a:solidFill>
                  <a:schemeClr val="lt1"/>
                </a:solidFill>
              </a:defRPr>
            </a:lvl9pPr>
          </a:lstStyle>
          <a:p/>
        </p:txBody>
      </p:sp>
      <p:sp>
        <p:nvSpPr>
          <p:cNvPr id="129" name="Google Shape;129;p18"/>
          <p:cNvSpPr txBox="1"/>
          <p:nvPr>
            <p:ph idx="1" type="body"/>
          </p:nvPr>
        </p:nvSpPr>
        <p:spPr>
          <a:xfrm>
            <a:off x="228600" y="3110625"/>
            <a:ext cx="8686800" cy="18096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6">
    <p:bg>
      <p:bgPr>
        <a:solidFill>
          <a:schemeClr val="lt2"/>
        </a:solidFill>
      </p:bgPr>
    </p:bg>
    <p:spTree>
      <p:nvGrpSpPr>
        <p:cNvPr id="130" name="Shape 130"/>
        <p:cNvGrpSpPr/>
        <p:nvPr/>
      </p:nvGrpSpPr>
      <p:grpSpPr>
        <a:xfrm>
          <a:off x="0" y="0"/>
          <a:ext cx="0" cy="0"/>
          <a:chOff x="0" y="0"/>
          <a:chExt cx="0" cy="0"/>
        </a:xfrm>
      </p:grpSpPr>
      <p:sp>
        <p:nvSpPr>
          <p:cNvPr id="131" name="Google Shape;131;p19"/>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8600"/>
              <a:buFont typeface="Oswald"/>
              <a:buNone/>
              <a:defRPr sz="8600"/>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132" name="Google Shape;132;p19"/>
          <p:cNvSpPr txBox="1"/>
          <p:nvPr>
            <p:ph idx="1" type="body"/>
          </p:nvPr>
        </p:nvSpPr>
        <p:spPr>
          <a:xfrm>
            <a:off x="2736600" y="4068300"/>
            <a:ext cx="3670800" cy="85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dk1"/>
              </a:buClr>
              <a:buSzPts val="1400"/>
              <a:buFont typeface="Urbanist SemiBold"/>
              <a:buChar char="●"/>
              <a:defRPr/>
            </a:lvl1pPr>
            <a:lvl2pPr indent="-317500" lvl="1" marL="914400" algn="ctr">
              <a:spcBef>
                <a:spcPts val="0"/>
              </a:spcBef>
              <a:spcAft>
                <a:spcPts val="0"/>
              </a:spcAft>
              <a:buClr>
                <a:schemeClr val="dk1"/>
              </a:buClr>
              <a:buSzPts val="1400"/>
              <a:buFont typeface="Urbanist SemiBold"/>
              <a:buChar char="○"/>
              <a:defRPr/>
            </a:lvl2pPr>
            <a:lvl3pPr indent="-317500" lvl="2" marL="1371600" algn="ctr">
              <a:spcBef>
                <a:spcPts val="0"/>
              </a:spcBef>
              <a:spcAft>
                <a:spcPts val="0"/>
              </a:spcAft>
              <a:buClr>
                <a:schemeClr val="dk1"/>
              </a:buClr>
              <a:buSzPts val="1400"/>
              <a:buFont typeface="Urbanist SemiBold"/>
              <a:buChar char="■"/>
              <a:defRPr/>
            </a:lvl3pPr>
            <a:lvl4pPr indent="-317500" lvl="3" marL="1828800" algn="ctr">
              <a:spcBef>
                <a:spcPts val="0"/>
              </a:spcBef>
              <a:spcAft>
                <a:spcPts val="0"/>
              </a:spcAft>
              <a:buClr>
                <a:schemeClr val="dk1"/>
              </a:buClr>
              <a:buSzPts val="1400"/>
              <a:buFont typeface="Urbanist SemiBold"/>
              <a:buChar char="●"/>
              <a:defRPr/>
            </a:lvl4pPr>
            <a:lvl5pPr indent="-317500" lvl="4" marL="2286000" algn="ctr">
              <a:spcBef>
                <a:spcPts val="0"/>
              </a:spcBef>
              <a:spcAft>
                <a:spcPts val="0"/>
              </a:spcAft>
              <a:buClr>
                <a:schemeClr val="dk1"/>
              </a:buClr>
              <a:buSzPts val="1400"/>
              <a:buFont typeface="Urbanist SemiBold"/>
              <a:buChar char="○"/>
              <a:defRPr/>
            </a:lvl5pPr>
            <a:lvl6pPr indent="-317500" lvl="5" marL="2743200" algn="ctr">
              <a:spcBef>
                <a:spcPts val="0"/>
              </a:spcBef>
              <a:spcAft>
                <a:spcPts val="0"/>
              </a:spcAft>
              <a:buClr>
                <a:schemeClr val="dk1"/>
              </a:buClr>
              <a:buSzPts val="1400"/>
              <a:buFont typeface="Urbanist SemiBold"/>
              <a:buChar char="■"/>
              <a:defRPr/>
            </a:lvl6pPr>
            <a:lvl7pPr indent="-317500" lvl="6" marL="3200400" algn="ctr">
              <a:spcBef>
                <a:spcPts val="0"/>
              </a:spcBef>
              <a:spcAft>
                <a:spcPts val="0"/>
              </a:spcAft>
              <a:buClr>
                <a:schemeClr val="dk1"/>
              </a:buClr>
              <a:buSzPts val="1400"/>
              <a:buFont typeface="Urbanist SemiBold"/>
              <a:buChar char="●"/>
              <a:defRPr/>
            </a:lvl7pPr>
            <a:lvl8pPr indent="-317500" lvl="7" marL="3657600" algn="ctr">
              <a:spcBef>
                <a:spcPts val="0"/>
              </a:spcBef>
              <a:spcAft>
                <a:spcPts val="0"/>
              </a:spcAft>
              <a:buClr>
                <a:schemeClr val="dk1"/>
              </a:buClr>
              <a:buSzPts val="1400"/>
              <a:buFont typeface="Urbanist SemiBold"/>
              <a:buChar char="○"/>
              <a:defRPr/>
            </a:lvl8pPr>
            <a:lvl9pPr indent="-317500" lvl="8" marL="4114800" algn="ctr">
              <a:spcBef>
                <a:spcPts val="0"/>
              </a:spcBef>
              <a:spcAft>
                <a:spcPts val="0"/>
              </a:spcAft>
              <a:buClr>
                <a:schemeClr val="dk1"/>
              </a:buClr>
              <a:buSzPts val="1400"/>
              <a:buFont typeface="Urbanist SemiBold"/>
              <a:buChar char="■"/>
              <a:defRPr/>
            </a:lvl9pPr>
          </a:lstStyle>
          <a:p/>
        </p:txBody>
      </p:sp>
      <p:sp>
        <p:nvSpPr>
          <p:cNvPr id="133" name="Google Shape;133;p19"/>
          <p:cNvSpPr txBox="1"/>
          <p:nvPr>
            <p:ph idx="2" type="body"/>
          </p:nvPr>
        </p:nvSpPr>
        <p:spPr>
          <a:xfrm>
            <a:off x="2736600" y="2938200"/>
            <a:ext cx="3670800" cy="85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dk1"/>
              </a:buClr>
              <a:buSzPts val="1400"/>
              <a:buFont typeface="Urbanist SemiBold"/>
              <a:buChar char="●"/>
              <a:defRPr/>
            </a:lvl1pPr>
            <a:lvl2pPr indent="-317500" lvl="1" marL="914400" algn="ctr">
              <a:spcBef>
                <a:spcPts val="0"/>
              </a:spcBef>
              <a:spcAft>
                <a:spcPts val="0"/>
              </a:spcAft>
              <a:buClr>
                <a:schemeClr val="dk1"/>
              </a:buClr>
              <a:buSzPts val="1400"/>
              <a:buFont typeface="Urbanist SemiBold"/>
              <a:buChar char="○"/>
              <a:defRPr/>
            </a:lvl2pPr>
            <a:lvl3pPr indent="-317500" lvl="2" marL="1371600" algn="ctr">
              <a:spcBef>
                <a:spcPts val="0"/>
              </a:spcBef>
              <a:spcAft>
                <a:spcPts val="0"/>
              </a:spcAft>
              <a:buClr>
                <a:schemeClr val="dk1"/>
              </a:buClr>
              <a:buSzPts val="1400"/>
              <a:buFont typeface="Urbanist SemiBold"/>
              <a:buChar char="■"/>
              <a:defRPr/>
            </a:lvl3pPr>
            <a:lvl4pPr indent="-317500" lvl="3" marL="1828800" algn="ctr">
              <a:spcBef>
                <a:spcPts val="0"/>
              </a:spcBef>
              <a:spcAft>
                <a:spcPts val="0"/>
              </a:spcAft>
              <a:buClr>
                <a:schemeClr val="dk1"/>
              </a:buClr>
              <a:buSzPts val="1400"/>
              <a:buFont typeface="Urbanist SemiBold"/>
              <a:buChar char="●"/>
              <a:defRPr/>
            </a:lvl4pPr>
            <a:lvl5pPr indent="-317500" lvl="4" marL="2286000" algn="ctr">
              <a:spcBef>
                <a:spcPts val="0"/>
              </a:spcBef>
              <a:spcAft>
                <a:spcPts val="0"/>
              </a:spcAft>
              <a:buClr>
                <a:schemeClr val="dk1"/>
              </a:buClr>
              <a:buSzPts val="1400"/>
              <a:buFont typeface="Urbanist SemiBold"/>
              <a:buChar char="○"/>
              <a:defRPr/>
            </a:lvl5pPr>
            <a:lvl6pPr indent="-317500" lvl="5" marL="2743200" algn="ctr">
              <a:spcBef>
                <a:spcPts val="0"/>
              </a:spcBef>
              <a:spcAft>
                <a:spcPts val="0"/>
              </a:spcAft>
              <a:buClr>
                <a:schemeClr val="dk1"/>
              </a:buClr>
              <a:buSzPts val="1400"/>
              <a:buFont typeface="Urbanist SemiBold"/>
              <a:buChar char="■"/>
              <a:defRPr/>
            </a:lvl6pPr>
            <a:lvl7pPr indent="-317500" lvl="6" marL="3200400" algn="ctr">
              <a:spcBef>
                <a:spcPts val="0"/>
              </a:spcBef>
              <a:spcAft>
                <a:spcPts val="0"/>
              </a:spcAft>
              <a:buClr>
                <a:schemeClr val="dk1"/>
              </a:buClr>
              <a:buSzPts val="1400"/>
              <a:buFont typeface="Urbanist SemiBold"/>
              <a:buChar char="●"/>
              <a:defRPr/>
            </a:lvl7pPr>
            <a:lvl8pPr indent="-317500" lvl="7" marL="3657600" algn="ctr">
              <a:spcBef>
                <a:spcPts val="0"/>
              </a:spcBef>
              <a:spcAft>
                <a:spcPts val="0"/>
              </a:spcAft>
              <a:buClr>
                <a:schemeClr val="dk1"/>
              </a:buClr>
              <a:buSzPts val="1400"/>
              <a:buFont typeface="Urbanist SemiBold"/>
              <a:buChar char="○"/>
              <a:defRPr/>
            </a:lvl8pPr>
            <a:lvl9pPr indent="-317500" lvl="8" marL="4114800" algn="ctr">
              <a:spcBef>
                <a:spcPts val="0"/>
              </a:spcBef>
              <a:spcAft>
                <a:spcPts val="0"/>
              </a:spcAft>
              <a:buClr>
                <a:schemeClr val="dk1"/>
              </a:buClr>
              <a:buSzPts val="1400"/>
              <a:buFont typeface="Urbanist SemiBold"/>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7">
    <p:bg>
      <p:bgPr>
        <a:solidFill>
          <a:schemeClr val="lt1"/>
        </a:solidFill>
      </p:bgPr>
    </p:bg>
    <p:spTree>
      <p:nvGrpSpPr>
        <p:cNvPr id="134" name="Shape 134"/>
        <p:cNvGrpSpPr/>
        <p:nvPr/>
      </p:nvGrpSpPr>
      <p:grpSpPr>
        <a:xfrm>
          <a:off x="0" y="0"/>
          <a:ext cx="0" cy="0"/>
          <a:chOff x="0" y="0"/>
          <a:chExt cx="0" cy="0"/>
        </a:xfrm>
      </p:grpSpPr>
      <p:sp>
        <p:nvSpPr>
          <p:cNvPr id="135" name="Google Shape;135;p20"/>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8600"/>
              <a:buFont typeface="Oswald"/>
              <a:buNone/>
              <a:defRPr sz="8600"/>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one column text">
  <p:cSld name="CUSTOM_8">
    <p:bg>
      <p:bgPr>
        <a:solidFill>
          <a:schemeClr val="dk2"/>
        </a:solidFill>
      </p:bgPr>
    </p:bg>
    <p:spTree>
      <p:nvGrpSpPr>
        <p:cNvPr id="136" name="Shape 136"/>
        <p:cNvGrpSpPr/>
        <p:nvPr/>
      </p:nvGrpSpPr>
      <p:grpSpPr>
        <a:xfrm>
          <a:off x="0" y="0"/>
          <a:ext cx="0" cy="0"/>
          <a:chOff x="0" y="0"/>
          <a:chExt cx="0" cy="0"/>
        </a:xfrm>
      </p:grpSpPr>
      <p:sp>
        <p:nvSpPr>
          <p:cNvPr id="137" name="Google Shape;137;p21"/>
          <p:cNvSpPr txBox="1"/>
          <p:nvPr>
            <p:ph type="title"/>
          </p:nvPr>
        </p:nvSpPr>
        <p:spPr>
          <a:xfrm>
            <a:off x="892500" y="811800"/>
            <a:ext cx="7359000" cy="18282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6000"/>
              <a:buFont typeface="Oswald"/>
              <a:buNone/>
              <a:defRPr sz="6000">
                <a:solidFill>
                  <a:schemeClr val="lt1"/>
                </a:solidFill>
              </a:defRPr>
            </a:lvl1pPr>
            <a:lvl2pPr lvl="1" algn="ctr">
              <a:spcBef>
                <a:spcPts val="0"/>
              </a:spcBef>
              <a:spcAft>
                <a:spcPts val="0"/>
              </a:spcAft>
              <a:buClr>
                <a:schemeClr val="lt1"/>
              </a:buClr>
              <a:buSzPts val="6000"/>
              <a:buFont typeface="Oswald"/>
              <a:buNone/>
              <a:defRPr sz="6000">
                <a:solidFill>
                  <a:schemeClr val="lt1"/>
                </a:solidFill>
              </a:defRPr>
            </a:lvl2pPr>
            <a:lvl3pPr lvl="2" algn="ctr">
              <a:spcBef>
                <a:spcPts val="0"/>
              </a:spcBef>
              <a:spcAft>
                <a:spcPts val="0"/>
              </a:spcAft>
              <a:buClr>
                <a:schemeClr val="lt1"/>
              </a:buClr>
              <a:buSzPts val="6000"/>
              <a:buFont typeface="Oswald"/>
              <a:buNone/>
              <a:defRPr sz="6000">
                <a:solidFill>
                  <a:schemeClr val="lt1"/>
                </a:solidFill>
              </a:defRPr>
            </a:lvl3pPr>
            <a:lvl4pPr lvl="3" algn="ctr">
              <a:spcBef>
                <a:spcPts val="0"/>
              </a:spcBef>
              <a:spcAft>
                <a:spcPts val="0"/>
              </a:spcAft>
              <a:buClr>
                <a:schemeClr val="lt1"/>
              </a:buClr>
              <a:buSzPts val="6000"/>
              <a:buFont typeface="Oswald"/>
              <a:buNone/>
              <a:defRPr sz="6000">
                <a:solidFill>
                  <a:schemeClr val="lt1"/>
                </a:solidFill>
              </a:defRPr>
            </a:lvl4pPr>
            <a:lvl5pPr lvl="4" algn="ctr">
              <a:spcBef>
                <a:spcPts val="0"/>
              </a:spcBef>
              <a:spcAft>
                <a:spcPts val="0"/>
              </a:spcAft>
              <a:buClr>
                <a:schemeClr val="lt1"/>
              </a:buClr>
              <a:buSzPts val="6000"/>
              <a:buFont typeface="Oswald"/>
              <a:buNone/>
              <a:defRPr sz="6000">
                <a:solidFill>
                  <a:schemeClr val="lt1"/>
                </a:solidFill>
              </a:defRPr>
            </a:lvl5pPr>
            <a:lvl6pPr lvl="5" algn="ctr">
              <a:spcBef>
                <a:spcPts val="0"/>
              </a:spcBef>
              <a:spcAft>
                <a:spcPts val="0"/>
              </a:spcAft>
              <a:buClr>
                <a:schemeClr val="lt1"/>
              </a:buClr>
              <a:buSzPts val="6000"/>
              <a:buFont typeface="Oswald"/>
              <a:buNone/>
              <a:defRPr sz="6000">
                <a:solidFill>
                  <a:schemeClr val="lt1"/>
                </a:solidFill>
              </a:defRPr>
            </a:lvl6pPr>
            <a:lvl7pPr lvl="6" algn="ctr">
              <a:spcBef>
                <a:spcPts val="0"/>
              </a:spcBef>
              <a:spcAft>
                <a:spcPts val="0"/>
              </a:spcAft>
              <a:buClr>
                <a:schemeClr val="lt1"/>
              </a:buClr>
              <a:buSzPts val="6000"/>
              <a:buFont typeface="Oswald"/>
              <a:buNone/>
              <a:defRPr sz="6000">
                <a:solidFill>
                  <a:schemeClr val="lt1"/>
                </a:solidFill>
              </a:defRPr>
            </a:lvl7pPr>
            <a:lvl8pPr lvl="7" algn="ctr">
              <a:spcBef>
                <a:spcPts val="0"/>
              </a:spcBef>
              <a:spcAft>
                <a:spcPts val="0"/>
              </a:spcAft>
              <a:buClr>
                <a:schemeClr val="lt1"/>
              </a:buClr>
              <a:buSzPts val="6000"/>
              <a:buFont typeface="Oswald"/>
              <a:buNone/>
              <a:defRPr sz="6000">
                <a:solidFill>
                  <a:schemeClr val="lt1"/>
                </a:solidFill>
              </a:defRPr>
            </a:lvl8pPr>
            <a:lvl9pPr lvl="8" algn="ctr">
              <a:spcBef>
                <a:spcPts val="0"/>
              </a:spcBef>
              <a:spcAft>
                <a:spcPts val="0"/>
              </a:spcAft>
              <a:buClr>
                <a:schemeClr val="lt1"/>
              </a:buClr>
              <a:buSzPts val="6000"/>
              <a:buFont typeface="Oswald"/>
              <a:buNone/>
              <a:defRPr sz="6000">
                <a:solidFill>
                  <a:schemeClr val="lt1"/>
                </a:solidFill>
              </a:defRPr>
            </a:lvl9pPr>
          </a:lstStyle>
          <a:p/>
        </p:txBody>
      </p:sp>
      <p:sp>
        <p:nvSpPr>
          <p:cNvPr id="138" name="Google Shape;138;p21"/>
          <p:cNvSpPr txBox="1"/>
          <p:nvPr>
            <p:ph idx="1" type="subTitle"/>
          </p:nvPr>
        </p:nvSpPr>
        <p:spPr>
          <a:xfrm>
            <a:off x="3528750" y="457200"/>
            <a:ext cx="2086500" cy="3549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139" name="Google Shape;139;p21"/>
          <p:cNvSpPr txBox="1"/>
          <p:nvPr>
            <p:ph idx="2" type="body"/>
          </p:nvPr>
        </p:nvSpPr>
        <p:spPr>
          <a:xfrm>
            <a:off x="892500" y="3110625"/>
            <a:ext cx="7359000" cy="18096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CUSTOM_9">
    <p:bg>
      <p:bgPr>
        <a:solidFill>
          <a:schemeClr val="lt2"/>
        </a:solidFill>
      </p:bgPr>
    </p:bg>
    <p:spTree>
      <p:nvGrpSpPr>
        <p:cNvPr id="140" name="Shape 140"/>
        <p:cNvGrpSpPr/>
        <p:nvPr/>
      </p:nvGrpSpPr>
      <p:grpSpPr>
        <a:xfrm>
          <a:off x="0" y="0"/>
          <a:ext cx="0" cy="0"/>
          <a:chOff x="0" y="0"/>
          <a:chExt cx="0" cy="0"/>
        </a:xfrm>
      </p:grpSpPr>
      <p:sp>
        <p:nvSpPr>
          <p:cNvPr id="141" name="Google Shape;141;p22"/>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8600"/>
              <a:buFont typeface="Oswald"/>
              <a:buNone/>
              <a:defRPr sz="8600"/>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section title and description">
  <p:cSld name="CUSTOM_10">
    <p:bg>
      <p:bgPr>
        <a:solidFill>
          <a:schemeClr val="lt1"/>
        </a:solidFill>
      </p:bgPr>
    </p:bg>
    <p:spTree>
      <p:nvGrpSpPr>
        <p:cNvPr id="142" name="Shape 142"/>
        <p:cNvGrpSpPr/>
        <p:nvPr/>
      </p:nvGrpSpPr>
      <p:grpSpPr>
        <a:xfrm>
          <a:off x="0" y="0"/>
          <a:ext cx="0" cy="0"/>
          <a:chOff x="0" y="0"/>
          <a:chExt cx="0" cy="0"/>
        </a:xfrm>
      </p:grpSpPr>
      <p:sp>
        <p:nvSpPr>
          <p:cNvPr id="143" name="Google Shape;143;p23"/>
          <p:cNvSpPr txBox="1"/>
          <p:nvPr>
            <p:ph type="title"/>
          </p:nvPr>
        </p:nvSpPr>
        <p:spPr>
          <a:xfrm>
            <a:off x="839700" y="23492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144" name="Google Shape;144;p23"/>
          <p:cNvSpPr txBox="1"/>
          <p:nvPr>
            <p:ph idx="1" type="subTitle"/>
          </p:nvPr>
        </p:nvSpPr>
        <p:spPr>
          <a:xfrm>
            <a:off x="1573900" y="155025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1">
    <p:bg>
      <p:bgPr>
        <a:solidFill>
          <a:schemeClr val="dk2"/>
        </a:solidFill>
      </p:bgPr>
    </p:bg>
    <p:spTree>
      <p:nvGrpSpPr>
        <p:cNvPr id="145" name="Shape 145"/>
        <p:cNvGrpSpPr/>
        <p:nvPr/>
      </p:nvGrpSpPr>
      <p:grpSpPr>
        <a:xfrm>
          <a:off x="0" y="0"/>
          <a:ext cx="0" cy="0"/>
          <a:chOff x="0" y="0"/>
          <a:chExt cx="0" cy="0"/>
        </a:xfrm>
      </p:grpSpPr>
      <p:sp>
        <p:nvSpPr>
          <p:cNvPr id="146" name="Google Shape;146;p24"/>
          <p:cNvSpPr txBox="1"/>
          <p:nvPr>
            <p:ph idx="1" type="body"/>
          </p:nvPr>
        </p:nvSpPr>
        <p:spPr>
          <a:xfrm>
            <a:off x="228600" y="3944600"/>
            <a:ext cx="8686800" cy="9756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_12">
    <p:bg>
      <p:bgPr>
        <a:solidFill>
          <a:schemeClr val="lt2"/>
        </a:solidFill>
      </p:bgPr>
    </p:bg>
    <p:spTree>
      <p:nvGrpSpPr>
        <p:cNvPr id="147" name="Shape 147"/>
        <p:cNvGrpSpPr/>
        <p:nvPr/>
      </p:nvGrpSpPr>
      <p:grpSpPr>
        <a:xfrm>
          <a:off x="0" y="0"/>
          <a:ext cx="0" cy="0"/>
          <a:chOff x="0" y="0"/>
          <a:chExt cx="0" cy="0"/>
        </a:xfrm>
      </p:grpSpPr>
      <p:sp>
        <p:nvSpPr>
          <p:cNvPr id="148" name="Google Shape;148;p25"/>
          <p:cNvSpPr txBox="1"/>
          <p:nvPr>
            <p:ph type="title"/>
          </p:nvPr>
        </p:nvSpPr>
        <p:spPr>
          <a:xfrm>
            <a:off x="225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SzPts val="12000"/>
              <a:buFont typeface="Oswald"/>
              <a:buNone/>
              <a:defRPr sz="12000"/>
            </a:lvl1pPr>
            <a:lvl2pPr lvl="1" algn="ctr">
              <a:spcBef>
                <a:spcPts val="0"/>
              </a:spcBef>
              <a:spcAft>
                <a:spcPts val="0"/>
              </a:spcAft>
              <a:buSzPts val="9400"/>
              <a:buFont typeface="Oswald"/>
              <a:buNone/>
              <a:defRPr/>
            </a:lvl2pPr>
            <a:lvl3pPr lvl="2" algn="ctr">
              <a:spcBef>
                <a:spcPts val="0"/>
              </a:spcBef>
              <a:spcAft>
                <a:spcPts val="0"/>
              </a:spcAft>
              <a:buSzPts val="9400"/>
              <a:buFont typeface="Oswald"/>
              <a:buNone/>
              <a:defRPr/>
            </a:lvl3pPr>
            <a:lvl4pPr lvl="3" algn="ctr">
              <a:spcBef>
                <a:spcPts val="0"/>
              </a:spcBef>
              <a:spcAft>
                <a:spcPts val="0"/>
              </a:spcAft>
              <a:buSzPts val="9400"/>
              <a:buFont typeface="Oswald"/>
              <a:buNone/>
              <a:defRPr/>
            </a:lvl4pPr>
            <a:lvl5pPr lvl="4" algn="ctr">
              <a:spcBef>
                <a:spcPts val="0"/>
              </a:spcBef>
              <a:spcAft>
                <a:spcPts val="0"/>
              </a:spcAft>
              <a:buSzPts val="9400"/>
              <a:buFont typeface="Oswald"/>
              <a:buNone/>
              <a:defRPr/>
            </a:lvl5pPr>
            <a:lvl6pPr lvl="5" algn="ctr">
              <a:spcBef>
                <a:spcPts val="0"/>
              </a:spcBef>
              <a:spcAft>
                <a:spcPts val="0"/>
              </a:spcAft>
              <a:buSzPts val="9400"/>
              <a:buFont typeface="Oswald"/>
              <a:buNone/>
              <a:defRPr/>
            </a:lvl6pPr>
            <a:lvl7pPr lvl="6" algn="ctr">
              <a:spcBef>
                <a:spcPts val="0"/>
              </a:spcBef>
              <a:spcAft>
                <a:spcPts val="0"/>
              </a:spcAft>
              <a:buSzPts val="9400"/>
              <a:buFont typeface="Oswald"/>
              <a:buNone/>
              <a:defRPr/>
            </a:lvl7pPr>
            <a:lvl8pPr lvl="7" algn="ctr">
              <a:spcBef>
                <a:spcPts val="0"/>
              </a:spcBef>
              <a:spcAft>
                <a:spcPts val="0"/>
              </a:spcAft>
              <a:buSzPts val="9400"/>
              <a:buFont typeface="Oswald"/>
              <a:buNone/>
              <a:defRPr/>
            </a:lvl8pPr>
            <a:lvl9pPr lvl="8" algn="ctr">
              <a:spcBef>
                <a:spcPts val="0"/>
              </a:spcBef>
              <a:spcAft>
                <a:spcPts val="0"/>
              </a:spcAft>
              <a:buSzPts val="9400"/>
              <a:buFont typeface="Oswald"/>
              <a:buNone/>
              <a:defRPr/>
            </a:lvl9pPr>
          </a:lstStyle>
          <a:p/>
        </p:txBody>
      </p:sp>
      <p:sp>
        <p:nvSpPr>
          <p:cNvPr id="149" name="Google Shape;149;p25"/>
          <p:cNvSpPr txBox="1"/>
          <p:nvPr>
            <p:ph idx="1" type="body"/>
          </p:nvPr>
        </p:nvSpPr>
        <p:spPr>
          <a:xfrm>
            <a:off x="228600" y="3110625"/>
            <a:ext cx="8686800" cy="18096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Font typeface="Urbanist SemiBold"/>
              <a:buChar char="●"/>
              <a:defRPr/>
            </a:lvl1pPr>
            <a:lvl2pPr indent="-317500" lvl="1" marL="914400" algn="ctr">
              <a:spcBef>
                <a:spcPts val="0"/>
              </a:spcBef>
              <a:spcAft>
                <a:spcPts val="0"/>
              </a:spcAft>
              <a:buSzPts val="1400"/>
              <a:buFont typeface="Urbanist SemiBold"/>
              <a:buChar char="○"/>
              <a:defRPr/>
            </a:lvl2pPr>
            <a:lvl3pPr indent="-317500" lvl="2" marL="1371600" algn="ctr">
              <a:spcBef>
                <a:spcPts val="0"/>
              </a:spcBef>
              <a:spcAft>
                <a:spcPts val="0"/>
              </a:spcAft>
              <a:buSzPts val="1400"/>
              <a:buFont typeface="Urbanist SemiBold"/>
              <a:buChar char="■"/>
              <a:defRPr/>
            </a:lvl3pPr>
            <a:lvl4pPr indent="-317500" lvl="3" marL="1828800" algn="ctr">
              <a:spcBef>
                <a:spcPts val="0"/>
              </a:spcBef>
              <a:spcAft>
                <a:spcPts val="0"/>
              </a:spcAft>
              <a:buSzPts val="1400"/>
              <a:buFont typeface="Urbanist SemiBold"/>
              <a:buChar char="●"/>
              <a:defRPr/>
            </a:lvl4pPr>
            <a:lvl5pPr indent="-317500" lvl="4" marL="2286000" algn="ctr">
              <a:spcBef>
                <a:spcPts val="0"/>
              </a:spcBef>
              <a:spcAft>
                <a:spcPts val="0"/>
              </a:spcAft>
              <a:buSzPts val="1400"/>
              <a:buFont typeface="Urbanist SemiBold"/>
              <a:buChar char="○"/>
              <a:defRPr/>
            </a:lvl5pPr>
            <a:lvl6pPr indent="-317500" lvl="5" marL="2743200" algn="ctr">
              <a:spcBef>
                <a:spcPts val="0"/>
              </a:spcBef>
              <a:spcAft>
                <a:spcPts val="0"/>
              </a:spcAft>
              <a:buSzPts val="1400"/>
              <a:buFont typeface="Urbanist SemiBold"/>
              <a:buChar char="■"/>
              <a:defRPr/>
            </a:lvl6pPr>
            <a:lvl7pPr indent="-317500" lvl="6" marL="3200400" algn="ctr">
              <a:spcBef>
                <a:spcPts val="0"/>
              </a:spcBef>
              <a:spcAft>
                <a:spcPts val="0"/>
              </a:spcAft>
              <a:buSzPts val="1400"/>
              <a:buFont typeface="Urbanist SemiBold"/>
              <a:buChar char="●"/>
              <a:defRPr/>
            </a:lvl7pPr>
            <a:lvl8pPr indent="-317500" lvl="7" marL="3657600" algn="ctr">
              <a:spcBef>
                <a:spcPts val="0"/>
              </a:spcBef>
              <a:spcAft>
                <a:spcPts val="0"/>
              </a:spcAft>
              <a:buSzPts val="1400"/>
              <a:buFont typeface="Urbanist SemiBold"/>
              <a:buChar char="○"/>
              <a:defRPr/>
            </a:lvl8pPr>
            <a:lvl9pPr indent="-317500" lvl="8" marL="4114800" algn="ctr">
              <a:spcBef>
                <a:spcPts val="0"/>
              </a:spcBef>
              <a:spcAft>
                <a:spcPts val="0"/>
              </a:spcAft>
              <a:buSzPts val="1400"/>
              <a:buFont typeface="Urbanist SemiBold"/>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3">
    <p:bg>
      <p:bgPr>
        <a:solidFill>
          <a:schemeClr val="lt1"/>
        </a:solidFill>
      </p:bgPr>
    </p:bg>
    <p:spTree>
      <p:nvGrpSpPr>
        <p:cNvPr id="150" name="Shape 150"/>
        <p:cNvGrpSpPr/>
        <p:nvPr/>
      </p:nvGrpSpPr>
      <p:grpSpPr>
        <a:xfrm>
          <a:off x="0" y="0"/>
          <a:ext cx="0" cy="0"/>
          <a:chOff x="0" y="0"/>
          <a:chExt cx="0" cy="0"/>
        </a:xfrm>
      </p:grpSpPr>
      <p:sp>
        <p:nvSpPr>
          <p:cNvPr id="151" name="Google Shape;151;p26"/>
          <p:cNvSpPr txBox="1"/>
          <p:nvPr>
            <p:ph type="title"/>
          </p:nvPr>
        </p:nvSpPr>
        <p:spPr>
          <a:xfrm>
            <a:off x="839700" y="23492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152" name="Google Shape;152;p26"/>
          <p:cNvSpPr txBox="1"/>
          <p:nvPr>
            <p:ph idx="1" type="subTitle"/>
          </p:nvPr>
        </p:nvSpPr>
        <p:spPr>
          <a:xfrm>
            <a:off x="1573800" y="155025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153" name="Google Shape;153;p26"/>
          <p:cNvSpPr txBox="1"/>
          <p:nvPr>
            <p:ph idx="2" type="subTitle"/>
          </p:nvPr>
        </p:nvSpPr>
        <p:spPr>
          <a:xfrm>
            <a:off x="1573800" y="203997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154" name="Google Shape;154;p26"/>
          <p:cNvSpPr txBox="1"/>
          <p:nvPr>
            <p:ph idx="3" type="subTitle"/>
          </p:nvPr>
        </p:nvSpPr>
        <p:spPr>
          <a:xfrm>
            <a:off x="1573800" y="252969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155" name="Google Shape;155;p26"/>
          <p:cNvSpPr txBox="1"/>
          <p:nvPr>
            <p:ph idx="4" type="subTitle"/>
          </p:nvPr>
        </p:nvSpPr>
        <p:spPr>
          <a:xfrm>
            <a:off x="1573800" y="301941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156" name="Google Shape;156;p26"/>
          <p:cNvSpPr txBox="1"/>
          <p:nvPr>
            <p:ph idx="5" type="subTitle"/>
          </p:nvPr>
        </p:nvSpPr>
        <p:spPr>
          <a:xfrm>
            <a:off x="1573800" y="350913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157" name="Google Shape;157;p26"/>
          <p:cNvSpPr txBox="1"/>
          <p:nvPr>
            <p:ph idx="6" type="subTitle"/>
          </p:nvPr>
        </p:nvSpPr>
        <p:spPr>
          <a:xfrm>
            <a:off x="1573800" y="399885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14">
    <p:bg>
      <p:bgPr>
        <a:solidFill>
          <a:schemeClr val="dk2"/>
        </a:solidFill>
      </p:bgPr>
    </p:bg>
    <p:spTree>
      <p:nvGrpSpPr>
        <p:cNvPr id="158" name="Shape 158"/>
        <p:cNvGrpSpPr/>
        <p:nvPr/>
      </p:nvGrpSpPr>
      <p:grpSpPr>
        <a:xfrm>
          <a:off x="0" y="0"/>
          <a:ext cx="0" cy="0"/>
          <a:chOff x="0" y="0"/>
          <a:chExt cx="0" cy="0"/>
        </a:xfrm>
      </p:grpSpPr>
      <p:sp>
        <p:nvSpPr>
          <p:cNvPr id="159" name="Google Shape;159;p27"/>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8600"/>
              <a:buFont typeface="Oswald"/>
              <a:buNone/>
              <a:defRPr sz="8600">
                <a:solidFill>
                  <a:schemeClr val="lt1"/>
                </a:solidFill>
              </a:defRPr>
            </a:lvl1pPr>
            <a:lvl2pPr lvl="1" algn="ctr">
              <a:spcBef>
                <a:spcPts val="0"/>
              </a:spcBef>
              <a:spcAft>
                <a:spcPts val="0"/>
              </a:spcAft>
              <a:buClr>
                <a:schemeClr val="lt1"/>
              </a:buClr>
              <a:buSzPts val="9400"/>
              <a:buFont typeface="Oswald"/>
              <a:buNone/>
              <a:defRPr>
                <a:solidFill>
                  <a:schemeClr val="lt1"/>
                </a:solidFill>
              </a:defRPr>
            </a:lvl2pPr>
            <a:lvl3pPr lvl="2" algn="ctr">
              <a:spcBef>
                <a:spcPts val="0"/>
              </a:spcBef>
              <a:spcAft>
                <a:spcPts val="0"/>
              </a:spcAft>
              <a:buClr>
                <a:schemeClr val="lt1"/>
              </a:buClr>
              <a:buSzPts val="9400"/>
              <a:buFont typeface="Oswald"/>
              <a:buNone/>
              <a:defRPr>
                <a:solidFill>
                  <a:schemeClr val="lt1"/>
                </a:solidFill>
              </a:defRPr>
            </a:lvl3pPr>
            <a:lvl4pPr lvl="3" algn="ctr">
              <a:spcBef>
                <a:spcPts val="0"/>
              </a:spcBef>
              <a:spcAft>
                <a:spcPts val="0"/>
              </a:spcAft>
              <a:buClr>
                <a:schemeClr val="lt1"/>
              </a:buClr>
              <a:buSzPts val="9400"/>
              <a:buFont typeface="Oswald"/>
              <a:buNone/>
              <a:defRPr>
                <a:solidFill>
                  <a:schemeClr val="lt1"/>
                </a:solidFill>
              </a:defRPr>
            </a:lvl4pPr>
            <a:lvl5pPr lvl="4" algn="ctr">
              <a:spcBef>
                <a:spcPts val="0"/>
              </a:spcBef>
              <a:spcAft>
                <a:spcPts val="0"/>
              </a:spcAft>
              <a:buClr>
                <a:schemeClr val="lt1"/>
              </a:buClr>
              <a:buSzPts val="9400"/>
              <a:buFont typeface="Oswald"/>
              <a:buNone/>
              <a:defRPr>
                <a:solidFill>
                  <a:schemeClr val="lt1"/>
                </a:solidFill>
              </a:defRPr>
            </a:lvl5pPr>
            <a:lvl6pPr lvl="5" algn="ctr">
              <a:spcBef>
                <a:spcPts val="0"/>
              </a:spcBef>
              <a:spcAft>
                <a:spcPts val="0"/>
              </a:spcAft>
              <a:buClr>
                <a:schemeClr val="lt1"/>
              </a:buClr>
              <a:buSzPts val="9400"/>
              <a:buFont typeface="Oswald"/>
              <a:buNone/>
              <a:defRPr>
                <a:solidFill>
                  <a:schemeClr val="lt1"/>
                </a:solidFill>
              </a:defRPr>
            </a:lvl6pPr>
            <a:lvl7pPr lvl="6" algn="ctr">
              <a:spcBef>
                <a:spcPts val="0"/>
              </a:spcBef>
              <a:spcAft>
                <a:spcPts val="0"/>
              </a:spcAft>
              <a:buClr>
                <a:schemeClr val="lt1"/>
              </a:buClr>
              <a:buSzPts val="9400"/>
              <a:buFont typeface="Oswald"/>
              <a:buNone/>
              <a:defRPr>
                <a:solidFill>
                  <a:schemeClr val="lt1"/>
                </a:solidFill>
              </a:defRPr>
            </a:lvl7pPr>
            <a:lvl8pPr lvl="7" algn="ctr">
              <a:spcBef>
                <a:spcPts val="0"/>
              </a:spcBef>
              <a:spcAft>
                <a:spcPts val="0"/>
              </a:spcAft>
              <a:buClr>
                <a:schemeClr val="lt1"/>
              </a:buClr>
              <a:buSzPts val="9400"/>
              <a:buFont typeface="Oswald"/>
              <a:buNone/>
              <a:defRPr>
                <a:solidFill>
                  <a:schemeClr val="lt1"/>
                </a:solidFill>
              </a:defRPr>
            </a:lvl8pPr>
            <a:lvl9pPr lvl="8" algn="ctr">
              <a:spcBef>
                <a:spcPts val="0"/>
              </a:spcBef>
              <a:spcAft>
                <a:spcPts val="0"/>
              </a:spcAft>
              <a:buClr>
                <a:schemeClr val="lt1"/>
              </a:buClr>
              <a:buSzPts val="9400"/>
              <a:buFont typeface="Oswald"/>
              <a:buNone/>
              <a:defRPr>
                <a:solidFill>
                  <a:schemeClr val="lt1"/>
                </a:solidFill>
              </a:defRPr>
            </a:lvl9pPr>
          </a:lstStyle>
          <a:p/>
        </p:txBody>
      </p:sp>
      <p:sp>
        <p:nvSpPr>
          <p:cNvPr id="160" name="Google Shape;160;p27"/>
          <p:cNvSpPr/>
          <p:nvPr>
            <p:ph idx="2" type="pic"/>
          </p:nvPr>
        </p:nvSpPr>
        <p:spPr>
          <a:xfrm>
            <a:off x="229050" y="1699937"/>
            <a:ext cx="8689800" cy="2265600"/>
          </a:xfrm>
          <a:prstGeom prst="rect">
            <a:avLst/>
          </a:prstGeom>
          <a:noFill/>
          <a:ln>
            <a:noFill/>
          </a:ln>
        </p:spPr>
      </p:sp>
      <p:sp>
        <p:nvSpPr>
          <p:cNvPr id="161" name="Google Shape;161;p27"/>
          <p:cNvSpPr txBox="1"/>
          <p:nvPr>
            <p:ph idx="1" type="body"/>
          </p:nvPr>
        </p:nvSpPr>
        <p:spPr>
          <a:xfrm>
            <a:off x="1573900" y="4089550"/>
            <a:ext cx="5996400" cy="8307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5">
    <p:bg>
      <p:bgPr>
        <a:solidFill>
          <a:schemeClr val="lt2"/>
        </a:solidFill>
      </p:bgPr>
    </p:bg>
    <p:spTree>
      <p:nvGrpSpPr>
        <p:cNvPr id="162" name="Shape 162"/>
        <p:cNvGrpSpPr/>
        <p:nvPr/>
      </p:nvGrpSpPr>
      <p:grpSpPr>
        <a:xfrm>
          <a:off x="0" y="0"/>
          <a:ext cx="0" cy="0"/>
          <a:chOff x="0" y="0"/>
          <a:chExt cx="0" cy="0"/>
        </a:xfrm>
      </p:grpSpPr>
      <p:sp>
        <p:nvSpPr>
          <p:cNvPr id="163" name="Google Shape;163;p28"/>
          <p:cNvSpPr txBox="1"/>
          <p:nvPr>
            <p:ph type="title"/>
          </p:nvPr>
        </p:nvSpPr>
        <p:spPr>
          <a:xfrm>
            <a:off x="839700" y="23492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164" name="Google Shape;164;p28"/>
          <p:cNvSpPr txBox="1"/>
          <p:nvPr>
            <p:ph idx="1" type="subTitle"/>
          </p:nvPr>
        </p:nvSpPr>
        <p:spPr>
          <a:xfrm>
            <a:off x="1573800" y="1814200"/>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165" name="Google Shape;165;p28"/>
          <p:cNvSpPr txBox="1"/>
          <p:nvPr>
            <p:ph idx="2" type="body"/>
          </p:nvPr>
        </p:nvSpPr>
        <p:spPr>
          <a:xfrm>
            <a:off x="1696800" y="2262125"/>
            <a:ext cx="5750400" cy="6108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Font typeface="Urbanist SemiBold"/>
              <a:buChar char="●"/>
              <a:defRPr/>
            </a:lvl1pPr>
            <a:lvl2pPr indent="-317500" lvl="1" marL="914400" algn="ctr">
              <a:spcBef>
                <a:spcPts val="0"/>
              </a:spcBef>
              <a:spcAft>
                <a:spcPts val="0"/>
              </a:spcAft>
              <a:buSzPts val="1400"/>
              <a:buFont typeface="Urbanist SemiBold"/>
              <a:buChar char="○"/>
              <a:defRPr/>
            </a:lvl2pPr>
            <a:lvl3pPr indent="-317500" lvl="2" marL="1371600" algn="ctr">
              <a:spcBef>
                <a:spcPts val="0"/>
              </a:spcBef>
              <a:spcAft>
                <a:spcPts val="0"/>
              </a:spcAft>
              <a:buSzPts val="1400"/>
              <a:buFont typeface="Urbanist SemiBold"/>
              <a:buChar char="■"/>
              <a:defRPr/>
            </a:lvl3pPr>
            <a:lvl4pPr indent="-317500" lvl="3" marL="1828800" algn="ctr">
              <a:spcBef>
                <a:spcPts val="0"/>
              </a:spcBef>
              <a:spcAft>
                <a:spcPts val="0"/>
              </a:spcAft>
              <a:buSzPts val="1400"/>
              <a:buFont typeface="Urbanist SemiBold"/>
              <a:buChar char="●"/>
              <a:defRPr/>
            </a:lvl4pPr>
            <a:lvl5pPr indent="-317500" lvl="4" marL="2286000" algn="ctr">
              <a:spcBef>
                <a:spcPts val="0"/>
              </a:spcBef>
              <a:spcAft>
                <a:spcPts val="0"/>
              </a:spcAft>
              <a:buSzPts val="1400"/>
              <a:buFont typeface="Urbanist SemiBold"/>
              <a:buChar char="○"/>
              <a:defRPr/>
            </a:lvl5pPr>
            <a:lvl6pPr indent="-317500" lvl="5" marL="2743200" algn="ctr">
              <a:spcBef>
                <a:spcPts val="0"/>
              </a:spcBef>
              <a:spcAft>
                <a:spcPts val="0"/>
              </a:spcAft>
              <a:buSzPts val="1400"/>
              <a:buFont typeface="Urbanist SemiBold"/>
              <a:buChar char="■"/>
              <a:defRPr/>
            </a:lvl6pPr>
            <a:lvl7pPr indent="-317500" lvl="6" marL="3200400" algn="ctr">
              <a:spcBef>
                <a:spcPts val="0"/>
              </a:spcBef>
              <a:spcAft>
                <a:spcPts val="0"/>
              </a:spcAft>
              <a:buSzPts val="1400"/>
              <a:buFont typeface="Urbanist SemiBold"/>
              <a:buChar char="●"/>
              <a:defRPr/>
            </a:lvl7pPr>
            <a:lvl8pPr indent="-317500" lvl="7" marL="3657600" algn="ctr">
              <a:spcBef>
                <a:spcPts val="0"/>
              </a:spcBef>
              <a:spcAft>
                <a:spcPts val="0"/>
              </a:spcAft>
              <a:buSzPts val="1400"/>
              <a:buFont typeface="Urbanist SemiBold"/>
              <a:buChar char="○"/>
              <a:defRPr/>
            </a:lvl8pPr>
            <a:lvl9pPr indent="-317500" lvl="8" marL="4114800" algn="ctr">
              <a:spcBef>
                <a:spcPts val="0"/>
              </a:spcBef>
              <a:spcAft>
                <a:spcPts val="0"/>
              </a:spcAft>
              <a:buSzPts val="1400"/>
              <a:buFont typeface="Urbanist SemiBold"/>
              <a:buChar char="■"/>
              <a:defRPr/>
            </a:lvl9pPr>
          </a:lstStyle>
          <a:p/>
        </p:txBody>
      </p:sp>
      <p:sp>
        <p:nvSpPr>
          <p:cNvPr id="166" name="Google Shape;166;p28"/>
          <p:cNvSpPr txBox="1"/>
          <p:nvPr>
            <p:ph idx="3" type="subTitle"/>
          </p:nvPr>
        </p:nvSpPr>
        <p:spPr>
          <a:xfrm>
            <a:off x="1573800" y="2992042"/>
            <a:ext cx="5996400" cy="328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1pPr>
            <a:lvl2pPr lvl="1"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2pPr>
            <a:lvl3pPr lvl="2"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3pPr>
            <a:lvl4pPr lvl="3"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4pPr>
            <a:lvl5pPr lvl="4"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5pPr>
            <a:lvl6pPr lvl="5"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6pPr>
            <a:lvl7pPr lvl="6"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7pPr>
            <a:lvl8pPr lvl="7"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8pPr>
            <a:lvl9pPr lvl="8" algn="ctr">
              <a:spcBef>
                <a:spcPts val="0"/>
              </a:spcBef>
              <a:spcAft>
                <a:spcPts val="0"/>
              </a:spcAft>
              <a:buClr>
                <a:schemeClr val="dk1"/>
              </a:buClr>
              <a:buSzPts val="1200"/>
              <a:buFont typeface="Urbanist SemiBold"/>
              <a:buNone/>
              <a:defRPr sz="1200">
                <a:latin typeface="Urbanist SemiBold"/>
                <a:ea typeface="Urbanist SemiBold"/>
                <a:cs typeface="Urbanist SemiBold"/>
                <a:sym typeface="Urbanist SemiBold"/>
              </a:defRPr>
            </a:lvl9pPr>
          </a:lstStyle>
          <a:p/>
        </p:txBody>
      </p:sp>
      <p:sp>
        <p:nvSpPr>
          <p:cNvPr id="167" name="Google Shape;167;p28"/>
          <p:cNvSpPr txBox="1"/>
          <p:nvPr>
            <p:ph idx="4" type="body"/>
          </p:nvPr>
        </p:nvSpPr>
        <p:spPr>
          <a:xfrm>
            <a:off x="1696800" y="3439967"/>
            <a:ext cx="5750400" cy="6108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Font typeface="Urbanist SemiBold"/>
              <a:buChar char="●"/>
              <a:defRPr/>
            </a:lvl1pPr>
            <a:lvl2pPr indent="-317500" lvl="1" marL="914400" algn="ctr">
              <a:spcBef>
                <a:spcPts val="0"/>
              </a:spcBef>
              <a:spcAft>
                <a:spcPts val="0"/>
              </a:spcAft>
              <a:buSzPts val="1400"/>
              <a:buFont typeface="Urbanist SemiBold"/>
              <a:buChar char="○"/>
              <a:defRPr/>
            </a:lvl2pPr>
            <a:lvl3pPr indent="-317500" lvl="2" marL="1371600" algn="ctr">
              <a:spcBef>
                <a:spcPts val="0"/>
              </a:spcBef>
              <a:spcAft>
                <a:spcPts val="0"/>
              </a:spcAft>
              <a:buSzPts val="1400"/>
              <a:buFont typeface="Urbanist SemiBold"/>
              <a:buChar char="■"/>
              <a:defRPr/>
            </a:lvl3pPr>
            <a:lvl4pPr indent="-317500" lvl="3" marL="1828800" algn="ctr">
              <a:spcBef>
                <a:spcPts val="0"/>
              </a:spcBef>
              <a:spcAft>
                <a:spcPts val="0"/>
              </a:spcAft>
              <a:buSzPts val="1400"/>
              <a:buFont typeface="Urbanist SemiBold"/>
              <a:buChar char="●"/>
              <a:defRPr/>
            </a:lvl4pPr>
            <a:lvl5pPr indent="-317500" lvl="4" marL="2286000" algn="ctr">
              <a:spcBef>
                <a:spcPts val="0"/>
              </a:spcBef>
              <a:spcAft>
                <a:spcPts val="0"/>
              </a:spcAft>
              <a:buSzPts val="1400"/>
              <a:buFont typeface="Urbanist SemiBold"/>
              <a:buChar char="○"/>
              <a:defRPr/>
            </a:lvl5pPr>
            <a:lvl6pPr indent="-317500" lvl="5" marL="2743200" algn="ctr">
              <a:spcBef>
                <a:spcPts val="0"/>
              </a:spcBef>
              <a:spcAft>
                <a:spcPts val="0"/>
              </a:spcAft>
              <a:buSzPts val="1400"/>
              <a:buFont typeface="Urbanist SemiBold"/>
              <a:buChar char="■"/>
              <a:defRPr/>
            </a:lvl6pPr>
            <a:lvl7pPr indent="-317500" lvl="6" marL="3200400" algn="ctr">
              <a:spcBef>
                <a:spcPts val="0"/>
              </a:spcBef>
              <a:spcAft>
                <a:spcPts val="0"/>
              </a:spcAft>
              <a:buSzPts val="1400"/>
              <a:buFont typeface="Urbanist SemiBold"/>
              <a:buChar char="●"/>
              <a:defRPr/>
            </a:lvl7pPr>
            <a:lvl8pPr indent="-317500" lvl="7" marL="3657600" algn="ctr">
              <a:spcBef>
                <a:spcPts val="0"/>
              </a:spcBef>
              <a:spcAft>
                <a:spcPts val="0"/>
              </a:spcAft>
              <a:buSzPts val="1400"/>
              <a:buFont typeface="Urbanist SemiBold"/>
              <a:buChar char="○"/>
              <a:defRPr/>
            </a:lvl8pPr>
            <a:lvl9pPr indent="-317500" lvl="8" marL="4114800" algn="ctr">
              <a:spcBef>
                <a:spcPts val="0"/>
              </a:spcBef>
              <a:spcAft>
                <a:spcPts val="0"/>
              </a:spcAft>
              <a:buSzPts val="1400"/>
              <a:buFont typeface="Urbanist SemiBold"/>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16">
    <p:bg>
      <p:bgPr>
        <a:solidFill>
          <a:schemeClr val="lt1"/>
        </a:solidFill>
      </p:bgPr>
    </p:bg>
    <p:spTree>
      <p:nvGrpSpPr>
        <p:cNvPr id="168" name="Shape 168"/>
        <p:cNvGrpSpPr/>
        <p:nvPr/>
      </p:nvGrpSpPr>
      <p:grpSpPr>
        <a:xfrm>
          <a:off x="0" y="0"/>
          <a:ext cx="0" cy="0"/>
          <a:chOff x="0" y="0"/>
          <a:chExt cx="0" cy="0"/>
        </a:xfrm>
      </p:grpSpPr>
      <p:sp>
        <p:nvSpPr>
          <p:cNvPr id="169" name="Google Shape;169;p29"/>
          <p:cNvSpPr txBox="1"/>
          <p:nvPr>
            <p:ph type="title"/>
          </p:nvPr>
        </p:nvSpPr>
        <p:spPr>
          <a:xfrm>
            <a:off x="839700" y="23492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170" name="Google Shape;170;p29"/>
          <p:cNvSpPr txBox="1"/>
          <p:nvPr>
            <p:ph idx="1" type="subTitle"/>
          </p:nvPr>
        </p:nvSpPr>
        <p:spPr>
          <a:xfrm>
            <a:off x="228600" y="2946900"/>
            <a:ext cx="2813700" cy="4491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Urbanist Black"/>
              <a:buNone/>
              <a:defRPr/>
            </a:lvl1pPr>
            <a:lvl2pPr lvl="1" algn="ctr">
              <a:spcBef>
                <a:spcPts val="0"/>
              </a:spcBef>
              <a:spcAft>
                <a:spcPts val="0"/>
              </a:spcAft>
              <a:buSzPts val="1400"/>
              <a:buFont typeface="Urbanist Black"/>
              <a:buNone/>
              <a:defRPr/>
            </a:lvl2pPr>
            <a:lvl3pPr lvl="2" algn="ctr">
              <a:spcBef>
                <a:spcPts val="0"/>
              </a:spcBef>
              <a:spcAft>
                <a:spcPts val="0"/>
              </a:spcAft>
              <a:buSzPts val="1400"/>
              <a:buFont typeface="Urbanist Black"/>
              <a:buNone/>
              <a:defRPr/>
            </a:lvl3pPr>
            <a:lvl4pPr lvl="3" algn="ctr">
              <a:spcBef>
                <a:spcPts val="0"/>
              </a:spcBef>
              <a:spcAft>
                <a:spcPts val="0"/>
              </a:spcAft>
              <a:buSzPts val="1400"/>
              <a:buFont typeface="Urbanist Black"/>
              <a:buNone/>
              <a:defRPr/>
            </a:lvl4pPr>
            <a:lvl5pPr lvl="4" algn="ctr">
              <a:spcBef>
                <a:spcPts val="0"/>
              </a:spcBef>
              <a:spcAft>
                <a:spcPts val="0"/>
              </a:spcAft>
              <a:buSzPts val="1400"/>
              <a:buFont typeface="Urbanist Black"/>
              <a:buNone/>
              <a:defRPr/>
            </a:lvl5pPr>
            <a:lvl6pPr lvl="5" algn="ctr">
              <a:spcBef>
                <a:spcPts val="0"/>
              </a:spcBef>
              <a:spcAft>
                <a:spcPts val="0"/>
              </a:spcAft>
              <a:buSzPts val="1400"/>
              <a:buFont typeface="Urbanist Black"/>
              <a:buNone/>
              <a:defRPr/>
            </a:lvl6pPr>
            <a:lvl7pPr lvl="6" algn="ctr">
              <a:spcBef>
                <a:spcPts val="0"/>
              </a:spcBef>
              <a:spcAft>
                <a:spcPts val="0"/>
              </a:spcAft>
              <a:buSzPts val="1400"/>
              <a:buFont typeface="Urbanist Black"/>
              <a:buNone/>
              <a:defRPr/>
            </a:lvl7pPr>
            <a:lvl8pPr lvl="7" algn="ctr">
              <a:spcBef>
                <a:spcPts val="0"/>
              </a:spcBef>
              <a:spcAft>
                <a:spcPts val="0"/>
              </a:spcAft>
              <a:buSzPts val="1400"/>
              <a:buFont typeface="Urbanist Black"/>
              <a:buNone/>
              <a:defRPr/>
            </a:lvl8pPr>
            <a:lvl9pPr lvl="8" algn="ctr">
              <a:spcBef>
                <a:spcPts val="0"/>
              </a:spcBef>
              <a:spcAft>
                <a:spcPts val="0"/>
              </a:spcAft>
              <a:buSzPts val="1400"/>
              <a:buFont typeface="Urbanist Black"/>
              <a:buNone/>
              <a:defRPr/>
            </a:lvl9pPr>
          </a:lstStyle>
          <a:p/>
        </p:txBody>
      </p:sp>
      <p:sp>
        <p:nvSpPr>
          <p:cNvPr id="171" name="Google Shape;171;p29"/>
          <p:cNvSpPr txBox="1"/>
          <p:nvPr>
            <p:ph idx="2" type="subTitle"/>
          </p:nvPr>
        </p:nvSpPr>
        <p:spPr>
          <a:xfrm>
            <a:off x="3165300" y="2946900"/>
            <a:ext cx="2813700" cy="4491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Urbanist Black"/>
              <a:buNone/>
              <a:defRPr/>
            </a:lvl1pPr>
            <a:lvl2pPr lvl="1" algn="ctr">
              <a:spcBef>
                <a:spcPts val="0"/>
              </a:spcBef>
              <a:spcAft>
                <a:spcPts val="0"/>
              </a:spcAft>
              <a:buSzPts val="1400"/>
              <a:buFont typeface="Urbanist Black"/>
              <a:buNone/>
              <a:defRPr/>
            </a:lvl2pPr>
            <a:lvl3pPr lvl="2" algn="ctr">
              <a:spcBef>
                <a:spcPts val="0"/>
              </a:spcBef>
              <a:spcAft>
                <a:spcPts val="0"/>
              </a:spcAft>
              <a:buSzPts val="1400"/>
              <a:buFont typeface="Urbanist Black"/>
              <a:buNone/>
              <a:defRPr/>
            </a:lvl3pPr>
            <a:lvl4pPr lvl="3" algn="ctr">
              <a:spcBef>
                <a:spcPts val="0"/>
              </a:spcBef>
              <a:spcAft>
                <a:spcPts val="0"/>
              </a:spcAft>
              <a:buSzPts val="1400"/>
              <a:buFont typeface="Urbanist Black"/>
              <a:buNone/>
              <a:defRPr/>
            </a:lvl4pPr>
            <a:lvl5pPr lvl="4" algn="ctr">
              <a:spcBef>
                <a:spcPts val="0"/>
              </a:spcBef>
              <a:spcAft>
                <a:spcPts val="0"/>
              </a:spcAft>
              <a:buSzPts val="1400"/>
              <a:buFont typeface="Urbanist Black"/>
              <a:buNone/>
              <a:defRPr/>
            </a:lvl5pPr>
            <a:lvl6pPr lvl="5" algn="ctr">
              <a:spcBef>
                <a:spcPts val="0"/>
              </a:spcBef>
              <a:spcAft>
                <a:spcPts val="0"/>
              </a:spcAft>
              <a:buSzPts val="1400"/>
              <a:buFont typeface="Urbanist Black"/>
              <a:buNone/>
              <a:defRPr/>
            </a:lvl6pPr>
            <a:lvl7pPr lvl="6" algn="ctr">
              <a:spcBef>
                <a:spcPts val="0"/>
              </a:spcBef>
              <a:spcAft>
                <a:spcPts val="0"/>
              </a:spcAft>
              <a:buSzPts val="1400"/>
              <a:buFont typeface="Urbanist Black"/>
              <a:buNone/>
              <a:defRPr/>
            </a:lvl7pPr>
            <a:lvl8pPr lvl="7" algn="ctr">
              <a:spcBef>
                <a:spcPts val="0"/>
              </a:spcBef>
              <a:spcAft>
                <a:spcPts val="0"/>
              </a:spcAft>
              <a:buSzPts val="1400"/>
              <a:buFont typeface="Urbanist Black"/>
              <a:buNone/>
              <a:defRPr/>
            </a:lvl8pPr>
            <a:lvl9pPr lvl="8" algn="ctr">
              <a:spcBef>
                <a:spcPts val="0"/>
              </a:spcBef>
              <a:spcAft>
                <a:spcPts val="0"/>
              </a:spcAft>
              <a:buSzPts val="1400"/>
              <a:buFont typeface="Urbanist Black"/>
              <a:buNone/>
              <a:defRPr/>
            </a:lvl9pPr>
          </a:lstStyle>
          <a:p/>
        </p:txBody>
      </p:sp>
      <p:sp>
        <p:nvSpPr>
          <p:cNvPr id="172" name="Google Shape;172;p29"/>
          <p:cNvSpPr txBox="1"/>
          <p:nvPr>
            <p:ph idx="3" type="subTitle"/>
          </p:nvPr>
        </p:nvSpPr>
        <p:spPr>
          <a:xfrm>
            <a:off x="6101950" y="2946900"/>
            <a:ext cx="2813700" cy="4491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Font typeface="Urbanist Black"/>
              <a:buNone/>
              <a:defRPr/>
            </a:lvl1pPr>
            <a:lvl2pPr lvl="1" algn="ctr">
              <a:spcBef>
                <a:spcPts val="0"/>
              </a:spcBef>
              <a:spcAft>
                <a:spcPts val="0"/>
              </a:spcAft>
              <a:buSzPts val="1400"/>
              <a:buFont typeface="Urbanist Black"/>
              <a:buNone/>
              <a:defRPr/>
            </a:lvl2pPr>
            <a:lvl3pPr lvl="2" algn="ctr">
              <a:spcBef>
                <a:spcPts val="0"/>
              </a:spcBef>
              <a:spcAft>
                <a:spcPts val="0"/>
              </a:spcAft>
              <a:buSzPts val="1400"/>
              <a:buFont typeface="Urbanist Black"/>
              <a:buNone/>
              <a:defRPr/>
            </a:lvl3pPr>
            <a:lvl4pPr lvl="3" algn="ctr">
              <a:spcBef>
                <a:spcPts val="0"/>
              </a:spcBef>
              <a:spcAft>
                <a:spcPts val="0"/>
              </a:spcAft>
              <a:buSzPts val="1400"/>
              <a:buFont typeface="Urbanist Black"/>
              <a:buNone/>
              <a:defRPr/>
            </a:lvl4pPr>
            <a:lvl5pPr lvl="4" algn="ctr">
              <a:spcBef>
                <a:spcPts val="0"/>
              </a:spcBef>
              <a:spcAft>
                <a:spcPts val="0"/>
              </a:spcAft>
              <a:buSzPts val="1400"/>
              <a:buFont typeface="Urbanist Black"/>
              <a:buNone/>
              <a:defRPr/>
            </a:lvl5pPr>
            <a:lvl6pPr lvl="5" algn="ctr">
              <a:spcBef>
                <a:spcPts val="0"/>
              </a:spcBef>
              <a:spcAft>
                <a:spcPts val="0"/>
              </a:spcAft>
              <a:buSzPts val="1400"/>
              <a:buFont typeface="Urbanist Black"/>
              <a:buNone/>
              <a:defRPr/>
            </a:lvl6pPr>
            <a:lvl7pPr lvl="6" algn="ctr">
              <a:spcBef>
                <a:spcPts val="0"/>
              </a:spcBef>
              <a:spcAft>
                <a:spcPts val="0"/>
              </a:spcAft>
              <a:buSzPts val="1400"/>
              <a:buFont typeface="Urbanist Black"/>
              <a:buNone/>
              <a:defRPr/>
            </a:lvl7pPr>
            <a:lvl8pPr lvl="7" algn="ctr">
              <a:spcBef>
                <a:spcPts val="0"/>
              </a:spcBef>
              <a:spcAft>
                <a:spcPts val="0"/>
              </a:spcAft>
              <a:buSzPts val="1400"/>
              <a:buFont typeface="Urbanist Black"/>
              <a:buNone/>
              <a:defRPr/>
            </a:lvl8pPr>
            <a:lvl9pPr lvl="8" algn="ctr">
              <a:spcBef>
                <a:spcPts val="0"/>
              </a:spcBef>
              <a:spcAft>
                <a:spcPts val="0"/>
              </a:spcAft>
              <a:buSzPts val="1400"/>
              <a:buFont typeface="Urbanist Black"/>
              <a:buNone/>
              <a:defRPr/>
            </a:lvl9pPr>
          </a:lstStyle>
          <a:p/>
        </p:txBody>
      </p:sp>
      <p:sp>
        <p:nvSpPr>
          <p:cNvPr id="173" name="Google Shape;173;p29"/>
          <p:cNvSpPr txBox="1"/>
          <p:nvPr>
            <p:ph idx="4" type="body"/>
          </p:nvPr>
        </p:nvSpPr>
        <p:spPr>
          <a:xfrm>
            <a:off x="228600" y="3678100"/>
            <a:ext cx="2813700" cy="124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Font typeface="Urbanist SemiBold"/>
              <a:buChar char="●"/>
              <a:defRPr/>
            </a:lvl1pPr>
            <a:lvl2pPr indent="-317500" lvl="1" marL="914400" algn="ctr">
              <a:spcBef>
                <a:spcPts val="0"/>
              </a:spcBef>
              <a:spcAft>
                <a:spcPts val="0"/>
              </a:spcAft>
              <a:buSzPts val="1400"/>
              <a:buFont typeface="Urbanist SemiBold"/>
              <a:buChar char="○"/>
              <a:defRPr/>
            </a:lvl2pPr>
            <a:lvl3pPr indent="-317500" lvl="2" marL="1371600" algn="ctr">
              <a:spcBef>
                <a:spcPts val="0"/>
              </a:spcBef>
              <a:spcAft>
                <a:spcPts val="0"/>
              </a:spcAft>
              <a:buSzPts val="1400"/>
              <a:buFont typeface="Urbanist SemiBold"/>
              <a:buChar char="■"/>
              <a:defRPr/>
            </a:lvl3pPr>
            <a:lvl4pPr indent="-317500" lvl="3" marL="1828800" algn="ctr">
              <a:spcBef>
                <a:spcPts val="0"/>
              </a:spcBef>
              <a:spcAft>
                <a:spcPts val="0"/>
              </a:spcAft>
              <a:buSzPts val="1400"/>
              <a:buFont typeface="Urbanist SemiBold"/>
              <a:buChar char="●"/>
              <a:defRPr/>
            </a:lvl4pPr>
            <a:lvl5pPr indent="-317500" lvl="4" marL="2286000" algn="ctr">
              <a:spcBef>
                <a:spcPts val="0"/>
              </a:spcBef>
              <a:spcAft>
                <a:spcPts val="0"/>
              </a:spcAft>
              <a:buSzPts val="1400"/>
              <a:buFont typeface="Urbanist SemiBold"/>
              <a:buChar char="○"/>
              <a:defRPr/>
            </a:lvl5pPr>
            <a:lvl6pPr indent="-317500" lvl="5" marL="2743200" algn="ctr">
              <a:spcBef>
                <a:spcPts val="0"/>
              </a:spcBef>
              <a:spcAft>
                <a:spcPts val="0"/>
              </a:spcAft>
              <a:buSzPts val="1400"/>
              <a:buFont typeface="Urbanist SemiBold"/>
              <a:buChar char="■"/>
              <a:defRPr/>
            </a:lvl6pPr>
            <a:lvl7pPr indent="-317500" lvl="6" marL="3200400" algn="ctr">
              <a:spcBef>
                <a:spcPts val="0"/>
              </a:spcBef>
              <a:spcAft>
                <a:spcPts val="0"/>
              </a:spcAft>
              <a:buSzPts val="1400"/>
              <a:buFont typeface="Urbanist SemiBold"/>
              <a:buChar char="●"/>
              <a:defRPr/>
            </a:lvl7pPr>
            <a:lvl8pPr indent="-317500" lvl="7" marL="3657600" algn="ctr">
              <a:spcBef>
                <a:spcPts val="0"/>
              </a:spcBef>
              <a:spcAft>
                <a:spcPts val="0"/>
              </a:spcAft>
              <a:buSzPts val="1400"/>
              <a:buFont typeface="Urbanist SemiBold"/>
              <a:buChar char="○"/>
              <a:defRPr/>
            </a:lvl8pPr>
            <a:lvl9pPr indent="-317500" lvl="8" marL="4114800" algn="ctr">
              <a:spcBef>
                <a:spcPts val="0"/>
              </a:spcBef>
              <a:spcAft>
                <a:spcPts val="0"/>
              </a:spcAft>
              <a:buSzPts val="1400"/>
              <a:buFont typeface="Urbanist SemiBold"/>
              <a:buChar char="■"/>
              <a:defRPr/>
            </a:lvl9pPr>
          </a:lstStyle>
          <a:p/>
        </p:txBody>
      </p:sp>
      <p:sp>
        <p:nvSpPr>
          <p:cNvPr id="174" name="Google Shape;174;p29"/>
          <p:cNvSpPr txBox="1"/>
          <p:nvPr>
            <p:ph idx="5" type="body"/>
          </p:nvPr>
        </p:nvSpPr>
        <p:spPr>
          <a:xfrm>
            <a:off x="3165300" y="3678100"/>
            <a:ext cx="2813700" cy="124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Font typeface="Urbanist SemiBold"/>
              <a:buChar char="●"/>
              <a:defRPr/>
            </a:lvl1pPr>
            <a:lvl2pPr indent="-317500" lvl="1" marL="914400" algn="ctr">
              <a:spcBef>
                <a:spcPts val="0"/>
              </a:spcBef>
              <a:spcAft>
                <a:spcPts val="0"/>
              </a:spcAft>
              <a:buSzPts val="1400"/>
              <a:buFont typeface="Urbanist SemiBold"/>
              <a:buChar char="○"/>
              <a:defRPr/>
            </a:lvl2pPr>
            <a:lvl3pPr indent="-317500" lvl="2" marL="1371600" algn="ctr">
              <a:spcBef>
                <a:spcPts val="0"/>
              </a:spcBef>
              <a:spcAft>
                <a:spcPts val="0"/>
              </a:spcAft>
              <a:buSzPts val="1400"/>
              <a:buFont typeface="Urbanist SemiBold"/>
              <a:buChar char="■"/>
              <a:defRPr/>
            </a:lvl3pPr>
            <a:lvl4pPr indent="-317500" lvl="3" marL="1828800" algn="ctr">
              <a:spcBef>
                <a:spcPts val="0"/>
              </a:spcBef>
              <a:spcAft>
                <a:spcPts val="0"/>
              </a:spcAft>
              <a:buSzPts val="1400"/>
              <a:buFont typeface="Urbanist SemiBold"/>
              <a:buChar char="●"/>
              <a:defRPr/>
            </a:lvl4pPr>
            <a:lvl5pPr indent="-317500" lvl="4" marL="2286000" algn="ctr">
              <a:spcBef>
                <a:spcPts val="0"/>
              </a:spcBef>
              <a:spcAft>
                <a:spcPts val="0"/>
              </a:spcAft>
              <a:buSzPts val="1400"/>
              <a:buFont typeface="Urbanist SemiBold"/>
              <a:buChar char="○"/>
              <a:defRPr/>
            </a:lvl5pPr>
            <a:lvl6pPr indent="-317500" lvl="5" marL="2743200" algn="ctr">
              <a:spcBef>
                <a:spcPts val="0"/>
              </a:spcBef>
              <a:spcAft>
                <a:spcPts val="0"/>
              </a:spcAft>
              <a:buSzPts val="1400"/>
              <a:buFont typeface="Urbanist SemiBold"/>
              <a:buChar char="■"/>
              <a:defRPr/>
            </a:lvl6pPr>
            <a:lvl7pPr indent="-317500" lvl="6" marL="3200400" algn="ctr">
              <a:spcBef>
                <a:spcPts val="0"/>
              </a:spcBef>
              <a:spcAft>
                <a:spcPts val="0"/>
              </a:spcAft>
              <a:buSzPts val="1400"/>
              <a:buFont typeface="Urbanist SemiBold"/>
              <a:buChar char="●"/>
              <a:defRPr/>
            </a:lvl7pPr>
            <a:lvl8pPr indent="-317500" lvl="7" marL="3657600" algn="ctr">
              <a:spcBef>
                <a:spcPts val="0"/>
              </a:spcBef>
              <a:spcAft>
                <a:spcPts val="0"/>
              </a:spcAft>
              <a:buSzPts val="1400"/>
              <a:buFont typeface="Urbanist SemiBold"/>
              <a:buChar char="○"/>
              <a:defRPr/>
            </a:lvl8pPr>
            <a:lvl9pPr indent="-317500" lvl="8" marL="4114800" algn="ctr">
              <a:spcBef>
                <a:spcPts val="0"/>
              </a:spcBef>
              <a:spcAft>
                <a:spcPts val="0"/>
              </a:spcAft>
              <a:buSzPts val="1400"/>
              <a:buFont typeface="Urbanist SemiBold"/>
              <a:buChar char="■"/>
              <a:defRPr/>
            </a:lvl9pPr>
          </a:lstStyle>
          <a:p/>
        </p:txBody>
      </p:sp>
      <p:sp>
        <p:nvSpPr>
          <p:cNvPr id="175" name="Google Shape;175;p29"/>
          <p:cNvSpPr txBox="1"/>
          <p:nvPr>
            <p:ph idx="6" type="body"/>
          </p:nvPr>
        </p:nvSpPr>
        <p:spPr>
          <a:xfrm>
            <a:off x="6102000" y="3678100"/>
            <a:ext cx="2813700" cy="124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Font typeface="Urbanist SemiBold"/>
              <a:buChar char="●"/>
              <a:defRPr/>
            </a:lvl1pPr>
            <a:lvl2pPr indent="-317500" lvl="1" marL="914400" algn="ctr">
              <a:spcBef>
                <a:spcPts val="0"/>
              </a:spcBef>
              <a:spcAft>
                <a:spcPts val="0"/>
              </a:spcAft>
              <a:buSzPts val="1400"/>
              <a:buFont typeface="Urbanist SemiBold"/>
              <a:buChar char="○"/>
              <a:defRPr/>
            </a:lvl2pPr>
            <a:lvl3pPr indent="-317500" lvl="2" marL="1371600" algn="ctr">
              <a:spcBef>
                <a:spcPts val="0"/>
              </a:spcBef>
              <a:spcAft>
                <a:spcPts val="0"/>
              </a:spcAft>
              <a:buSzPts val="1400"/>
              <a:buFont typeface="Urbanist SemiBold"/>
              <a:buChar char="■"/>
              <a:defRPr/>
            </a:lvl3pPr>
            <a:lvl4pPr indent="-317500" lvl="3" marL="1828800" algn="ctr">
              <a:spcBef>
                <a:spcPts val="0"/>
              </a:spcBef>
              <a:spcAft>
                <a:spcPts val="0"/>
              </a:spcAft>
              <a:buSzPts val="1400"/>
              <a:buFont typeface="Urbanist SemiBold"/>
              <a:buChar char="●"/>
              <a:defRPr/>
            </a:lvl4pPr>
            <a:lvl5pPr indent="-317500" lvl="4" marL="2286000" algn="ctr">
              <a:spcBef>
                <a:spcPts val="0"/>
              </a:spcBef>
              <a:spcAft>
                <a:spcPts val="0"/>
              </a:spcAft>
              <a:buSzPts val="1400"/>
              <a:buFont typeface="Urbanist SemiBold"/>
              <a:buChar char="○"/>
              <a:defRPr/>
            </a:lvl5pPr>
            <a:lvl6pPr indent="-317500" lvl="5" marL="2743200" algn="ctr">
              <a:spcBef>
                <a:spcPts val="0"/>
              </a:spcBef>
              <a:spcAft>
                <a:spcPts val="0"/>
              </a:spcAft>
              <a:buSzPts val="1400"/>
              <a:buFont typeface="Urbanist SemiBold"/>
              <a:buChar char="■"/>
              <a:defRPr/>
            </a:lvl6pPr>
            <a:lvl7pPr indent="-317500" lvl="6" marL="3200400" algn="ctr">
              <a:spcBef>
                <a:spcPts val="0"/>
              </a:spcBef>
              <a:spcAft>
                <a:spcPts val="0"/>
              </a:spcAft>
              <a:buSzPts val="1400"/>
              <a:buFont typeface="Urbanist SemiBold"/>
              <a:buChar char="●"/>
              <a:defRPr/>
            </a:lvl7pPr>
            <a:lvl8pPr indent="-317500" lvl="7" marL="3657600" algn="ctr">
              <a:spcBef>
                <a:spcPts val="0"/>
              </a:spcBef>
              <a:spcAft>
                <a:spcPts val="0"/>
              </a:spcAft>
              <a:buSzPts val="1400"/>
              <a:buFont typeface="Urbanist SemiBold"/>
              <a:buChar char="○"/>
              <a:defRPr/>
            </a:lvl8pPr>
            <a:lvl9pPr indent="-317500" lvl="8" marL="4114800" algn="ctr">
              <a:spcBef>
                <a:spcPts val="0"/>
              </a:spcBef>
              <a:spcAft>
                <a:spcPts val="0"/>
              </a:spcAft>
              <a:buSzPts val="1400"/>
              <a:buFont typeface="Urbanist SemiBold"/>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17">
    <p:bg>
      <p:bgPr>
        <a:solidFill>
          <a:schemeClr val="dk2"/>
        </a:solidFill>
      </p:bgPr>
    </p:bg>
    <p:spTree>
      <p:nvGrpSpPr>
        <p:cNvPr id="176" name="Shape 176"/>
        <p:cNvGrpSpPr/>
        <p:nvPr/>
      </p:nvGrpSpPr>
      <p:grpSpPr>
        <a:xfrm>
          <a:off x="0" y="0"/>
          <a:ext cx="0" cy="0"/>
          <a:chOff x="0" y="0"/>
          <a:chExt cx="0" cy="0"/>
        </a:xfrm>
      </p:grpSpPr>
      <p:sp>
        <p:nvSpPr>
          <p:cNvPr id="177" name="Google Shape;177;p30"/>
          <p:cNvSpPr txBox="1"/>
          <p:nvPr>
            <p:ph type="title"/>
          </p:nvPr>
        </p:nvSpPr>
        <p:spPr>
          <a:xfrm>
            <a:off x="839700" y="234925"/>
            <a:ext cx="74646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9400"/>
              <a:buFont typeface="Oswald"/>
              <a:buNone/>
              <a:defRPr>
                <a:solidFill>
                  <a:schemeClr val="lt1"/>
                </a:solidFill>
              </a:defRPr>
            </a:lvl1pPr>
            <a:lvl2pPr lvl="1" algn="ctr">
              <a:spcBef>
                <a:spcPts val="0"/>
              </a:spcBef>
              <a:spcAft>
                <a:spcPts val="0"/>
              </a:spcAft>
              <a:buClr>
                <a:schemeClr val="lt1"/>
              </a:buClr>
              <a:buSzPts val="9400"/>
              <a:buFont typeface="Oswald"/>
              <a:buNone/>
              <a:defRPr>
                <a:solidFill>
                  <a:schemeClr val="lt1"/>
                </a:solidFill>
              </a:defRPr>
            </a:lvl2pPr>
            <a:lvl3pPr lvl="2" algn="ctr">
              <a:spcBef>
                <a:spcPts val="0"/>
              </a:spcBef>
              <a:spcAft>
                <a:spcPts val="0"/>
              </a:spcAft>
              <a:buClr>
                <a:schemeClr val="lt1"/>
              </a:buClr>
              <a:buSzPts val="9400"/>
              <a:buFont typeface="Oswald"/>
              <a:buNone/>
              <a:defRPr>
                <a:solidFill>
                  <a:schemeClr val="lt1"/>
                </a:solidFill>
              </a:defRPr>
            </a:lvl3pPr>
            <a:lvl4pPr lvl="3" algn="ctr">
              <a:spcBef>
                <a:spcPts val="0"/>
              </a:spcBef>
              <a:spcAft>
                <a:spcPts val="0"/>
              </a:spcAft>
              <a:buClr>
                <a:schemeClr val="lt1"/>
              </a:buClr>
              <a:buSzPts val="9400"/>
              <a:buFont typeface="Oswald"/>
              <a:buNone/>
              <a:defRPr>
                <a:solidFill>
                  <a:schemeClr val="lt1"/>
                </a:solidFill>
              </a:defRPr>
            </a:lvl4pPr>
            <a:lvl5pPr lvl="4" algn="ctr">
              <a:spcBef>
                <a:spcPts val="0"/>
              </a:spcBef>
              <a:spcAft>
                <a:spcPts val="0"/>
              </a:spcAft>
              <a:buClr>
                <a:schemeClr val="lt1"/>
              </a:buClr>
              <a:buSzPts val="9400"/>
              <a:buFont typeface="Oswald"/>
              <a:buNone/>
              <a:defRPr>
                <a:solidFill>
                  <a:schemeClr val="lt1"/>
                </a:solidFill>
              </a:defRPr>
            </a:lvl5pPr>
            <a:lvl6pPr lvl="5" algn="ctr">
              <a:spcBef>
                <a:spcPts val="0"/>
              </a:spcBef>
              <a:spcAft>
                <a:spcPts val="0"/>
              </a:spcAft>
              <a:buClr>
                <a:schemeClr val="lt1"/>
              </a:buClr>
              <a:buSzPts val="9400"/>
              <a:buFont typeface="Oswald"/>
              <a:buNone/>
              <a:defRPr>
                <a:solidFill>
                  <a:schemeClr val="lt1"/>
                </a:solidFill>
              </a:defRPr>
            </a:lvl6pPr>
            <a:lvl7pPr lvl="6" algn="ctr">
              <a:spcBef>
                <a:spcPts val="0"/>
              </a:spcBef>
              <a:spcAft>
                <a:spcPts val="0"/>
              </a:spcAft>
              <a:buClr>
                <a:schemeClr val="lt1"/>
              </a:buClr>
              <a:buSzPts val="9400"/>
              <a:buFont typeface="Oswald"/>
              <a:buNone/>
              <a:defRPr>
                <a:solidFill>
                  <a:schemeClr val="lt1"/>
                </a:solidFill>
              </a:defRPr>
            </a:lvl7pPr>
            <a:lvl8pPr lvl="7" algn="ctr">
              <a:spcBef>
                <a:spcPts val="0"/>
              </a:spcBef>
              <a:spcAft>
                <a:spcPts val="0"/>
              </a:spcAft>
              <a:buClr>
                <a:schemeClr val="lt1"/>
              </a:buClr>
              <a:buSzPts val="9400"/>
              <a:buFont typeface="Oswald"/>
              <a:buNone/>
              <a:defRPr>
                <a:solidFill>
                  <a:schemeClr val="lt1"/>
                </a:solidFill>
              </a:defRPr>
            </a:lvl8pPr>
            <a:lvl9pPr lvl="8" algn="ctr">
              <a:spcBef>
                <a:spcPts val="0"/>
              </a:spcBef>
              <a:spcAft>
                <a:spcPts val="0"/>
              </a:spcAft>
              <a:buClr>
                <a:schemeClr val="lt1"/>
              </a:buClr>
              <a:buSzPts val="9400"/>
              <a:buFont typeface="Oswald"/>
              <a:buNone/>
              <a:defRPr>
                <a:solidFill>
                  <a:schemeClr val="lt1"/>
                </a:solidFill>
              </a:defRPr>
            </a:lvl9pPr>
          </a:lstStyle>
          <a:p/>
        </p:txBody>
      </p:sp>
      <p:sp>
        <p:nvSpPr>
          <p:cNvPr id="178" name="Google Shape;178;p30"/>
          <p:cNvSpPr txBox="1"/>
          <p:nvPr>
            <p:ph idx="1" type="subTitle"/>
          </p:nvPr>
        </p:nvSpPr>
        <p:spPr>
          <a:xfrm>
            <a:off x="228600" y="2946900"/>
            <a:ext cx="20793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179" name="Google Shape;179;p30"/>
          <p:cNvSpPr txBox="1"/>
          <p:nvPr>
            <p:ph idx="2" type="body"/>
          </p:nvPr>
        </p:nvSpPr>
        <p:spPr>
          <a:xfrm>
            <a:off x="228600" y="3678100"/>
            <a:ext cx="2079300" cy="124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
        <p:nvSpPr>
          <p:cNvPr id="180" name="Google Shape;180;p30"/>
          <p:cNvSpPr txBox="1"/>
          <p:nvPr>
            <p:ph idx="3" type="subTitle"/>
          </p:nvPr>
        </p:nvSpPr>
        <p:spPr>
          <a:xfrm>
            <a:off x="2431150" y="2946900"/>
            <a:ext cx="20793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181" name="Google Shape;181;p30"/>
          <p:cNvSpPr txBox="1"/>
          <p:nvPr>
            <p:ph idx="4" type="body"/>
          </p:nvPr>
        </p:nvSpPr>
        <p:spPr>
          <a:xfrm>
            <a:off x="2431150" y="3678100"/>
            <a:ext cx="2079300" cy="124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
        <p:nvSpPr>
          <p:cNvPr id="182" name="Google Shape;182;p30"/>
          <p:cNvSpPr txBox="1"/>
          <p:nvPr>
            <p:ph idx="5" type="subTitle"/>
          </p:nvPr>
        </p:nvSpPr>
        <p:spPr>
          <a:xfrm>
            <a:off x="4633700" y="2946900"/>
            <a:ext cx="20793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183" name="Google Shape;183;p30"/>
          <p:cNvSpPr txBox="1"/>
          <p:nvPr>
            <p:ph idx="6" type="body"/>
          </p:nvPr>
        </p:nvSpPr>
        <p:spPr>
          <a:xfrm>
            <a:off x="4633700" y="3678100"/>
            <a:ext cx="2079300" cy="124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
        <p:nvSpPr>
          <p:cNvPr id="184" name="Google Shape;184;p30"/>
          <p:cNvSpPr txBox="1"/>
          <p:nvPr>
            <p:ph idx="7" type="subTitle"/>
          </p:nvPr>
        </p:nvSpPr>
        <p:spPr>
          <a:xfrm>
            <a:off x="6836250" y="2946900"/>
            <a:ext cx="20793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185" name="Google Shape;185;p30"/>
          <p:cNvSpPr txBox="1"/>
          <p:nvPr>
            <p:ph idx="8" type="body"/>
          </p:nvPr>
        </p:nvSpPr>
        <p:spPr>
          <a:xfrm>
            <a:off x="6836250" y="3678100"/>
            <a:ext cx="2079300" cy="124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CUSTOM_18">
    <p:bg>
      <p:bgPr>
        <a:solidFill>
          <a:schemeClr val="lt2"/>
        </a:solidFill>
      </p:bgPr>
    </p:bg>
    <p:spTree>
      <p:nvGrpSpPr>
        <p:cNvPr id="186" name="Shape 186"/>
        <p:cNvGrpSpPr/>
        <p:nvPr/>
      </p:nvGrpSpPr>
      <p:grpSpPr>
        <a:xfrm>
          <a:off x="0" y="0"/>
          <a:ext cx="0" cy="0"/>
          <a:chOff x="0" y="0"/>
          <a:chExt cx="0" cy="0"/>
        </a:xfrm>
      </p:grpSpPr>
      <p:sp>
        <p:nvSpPr>
          <p:cNvPr id="187" name="Google Shape;187;p31"/>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SzPts val="8600"/>
              <a:buFont typeface="Oswald"/>
              <a:buNone/>
              <a:defRPr sz="8600"/>
            </a:lvl1pPr>
            <a:lvl2pPr lvl="1" algn="ctr">
              <a:spcBef>
                <a:spcPts val="0"/>
              </a:spcBef>
              <a:spcAft>
                <a:spcPts val="0"/>
              </a:spcAft>
              <a:buSzPts val="9400"/>
              <a:buFont typeface="Oswald"/>
              <a:buNone/>
              <a:defRPr/>
            </a:lvl2pPr>
            <a:lvl3pPr lvl="2" algn="ctr">
              <a:spcBef>
                <a:spcPts val="0"/>
              </a:spcBef>
              <a:spcAft>
                <a:spcPts val="0"/>
              </a:spcAft>
              <a:buSzPts val="9400"/>
              <a:buFont typeface="Oswald"/>
              <a:buNone/>
              <a:defRPr/>
            </a:lvl3pPr>
            <a:lvl4pPr lvl="3" algn="ctr">
              <a:spcBef>
                <a:spcPts val="0"/>
              </a:spcBef>
              <a:spcAft>
                <a:spcPts val="0"/>
              </a:spcAft>
              <a:buSzPts val="9400"/>
              <a:buFont typeface="Oswald"/>
              <a:buNone/>
              <a:defRPr/>
            </a:lvl4pPr>
            <a:lvl5pPr lvl="4" algn="ctr">
              <a:spcBef>
                <a:spcPts val="0"/>
              </a:spcBef>
              <a:spcAft>
                <a:spcPts val="0"/>
              </a:spcAft>
              <a:buSzPts val="9400"/>
              <a:buFont typeface="Oswald"/>
              <a:buNone/>
              <a:defRPr/>
            </a:lvl5pPr>
            <a:lvl6pPr lvl="5" algn="ctr">
              <a:spcBef>
                <a:spcPts val="0"/>
              </a:spcBef>
              <a:spcAft>
                <a:spcPts val="0"/>
              </a:spcAft>
              <a:buSzPts val="9400"/>
              <a:buFont typeface="Oswald"/>
              <a:buNone/>
              <a:defRPr/>
            </a:lvl6pPr>
            <a:lvl7pPr lvl="6" algn="ctr">
              <a:spcBef>
                <a:spcPts val="0"/>
              </a:spcBef>
              <a:spcAft>
                <a:spcPts val="0"/>
              </a:spcAft>
              <a:buSzPts val="9400"/>
              <a:buFont typeface="Oswald"/>
              <a:buNone/>
              <a:defRPr/>
            </a:lvl7pPr>
            <a:lvl8pPr lvl="7" algn="ctr">
              <a:spcBef>
                <a:spcPts val="0"/>
              </a:spcBef>
              <a:spcAft>
                <a:spcPts val="0"/>
              </a:spcAft>
              <a:buSzPts val="9400"/>
              <a:buFont typeface="Oswald"/>
              <a:buNone/>
              <a:defRPr/>
            </a:lvl8pPr>
            <a:lvl9pPr lvl="8" algn="ctr">
              <a:spcBef>
                <a:spcPts val="0"/>
              </a:spcBef>
              <a:spcAft>
                <a:spcPts val="0"/>
              </a:spcAft>
              <a:buSzPts val="9400"/>
              <a:buFont typeface="Oswald"/>
              <a:buNone/>
              <a:defRPr/>
            </a:lvl9pPr>
          </a:lstStyle>
          <a:p/>
        </p:txBody>
      </p:sp>
      <p:sp>
        <p:nvSpPr>
          <p:cNvPr id="188" name="Google Shape;188;p31"/>
          <p:cNvSpPr/>
          <p:nvPr>
            <p:ph idx="2" type="pic"/>
          </p:nvPr>
        </p:nvSpPr>
        <p:spPr>
          <a:xfrm>
            <a:off x="229050" y="1699920"/>
            <a:ext cx="8689800" cy="3220200"/>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19">
    <p:bg>
      <p:bgPr>
        <a:solidFill>
          <a:schemeClr val="lt1"/>
        </a:solidFill>
      </p:bgPr>
    </p:bg>
    <p:spTree>
      <p:nvGrpSpPr>
        <p:cNvPr id="189" name="Shape 189"/>
        <p:cNvGrpSpPr/>
        <p:nvPr/>
      </p:nvGrpSpPr>
      <p:grpSpPr>
        <a:xfrm>
          <a:off x="0" y="0"/>
          <a:ext cx="0" cy="0"/>
          <a:chOff x="0" y="0"/>
          <a:chExt cx="0" cy="0"/>
        </a:xfrm>
      </p:grpSpPr>
      <p:sp>
        <p:nvSpPr>
          <p:cNvPr id="190" name="Google Shape;190;p32"/>
          <p:cNvSpPr txBox="1"/>
          <p:nvPr>
            <p:ph type="title"/>
          </p:nvPr>
        </p:nvSpPr>
        <p:spPr>
          <a:xfrm>
            <a:off x="892500" y="811800"/>
            <a:ext cx="7359000" cy="9966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1"/>
              </a:buClr>
              <a:buSzPts val="6000"/>
              <a:buFont typeface="Oswald"/>
              <a:buNone/>
              <a:defRPr sz="6000"/>
            </a:lvl1pPr>
            <a:lvl2pPr lvl="1" algn="ctr">
              <a:spcBef>
                <a:spcPts val="0"/>
              </a:spcBef>
              <a:spcAft>
                <a:spcPts val="0"/>
              </a:spcAft>
              <a:buClr>
                <a:schemeClr val="dk1"/>
              </a:buClr>
              <a:buSzPts val="6000"/>
              <a:buFont typeface="Oswald"/>
              <a:buNone/>
              <a:defRPr sz="6000"/>
            </a:lvl2pPr>
            <a:lvl3pPr lvl="2" algn="ctr">
              <a:spcBef>
                <a:spcPts val="0"/>
              </a:spcBef>
              <a:spcAft>
                <a:spcPts val="0"/>
              </a:spcAft>
              <a:buClr>
                <a:schemeClr val="dk1"/>
              </a:buClr>
              <a:buSzPts val="6000"/>
              <a:buFont typeface="Oswald"/>
              <a:buNone/>
              <a:defRPr sz="6000"/>
            </a:lvl3pPr>
            <a:lvl4pPr lvl="3" algn="ctr">
              <a:spcBef>
                <a:spcPts val="0"/>
              </a:spcBef>
              <a:spcAft>
                <a:spcPts val="0"/>
              </a:spcAft>
              <a:buClr>
                <a:schemeClr val="dk1"/>
              </a:buClr>
              <a:buSzPts val="6000"/>
              <a:buFont typeface="Oswald"/>
              <a:buNone/>
              <a:defRPr sz="6000"/>
            </a:lvl4pPr>
            <a:lvl5pPr lvl="4" algn="ctr">
              <a:spcBef>
                <a:spcPts val="0"/>
              </a:spcBef>
              <a:spcAft>
                <a:spcPts val="0"/>
              </a:spcAft>
              <a:buClr>
                <a:schemeClr val="dk1"/>
              </a:buClr>
              <a:buSzPts val="6000"/>
              <a:buFont typeface="Oswald"/>
              <a:buNone/>
              <a:defRPr sz="6000"/>
            </a:lvl5pPr>
            <a:lvl6pPr lvl="5" algn="ctr">
              <a:spcBef>
                <a:spcPts val="0"/>
              </a:spcBef>
              <a:spcAft>
                <a:spcPts val="0"/>
              </a:spcAft>
              <a:buClr>
                <a:schemeClr val="dk1"/>
              </a:buClr>
              <a:buSzPts val="6000"/>
              <a:buFont typeface="Oswald"/>
              <a:buNone/>
              <a:defRPr sz="6000"/>
            </a:lvl6pPr>
            <a:lvl7pPr lvl="6" algn="ctr">
              <a:spcBef>
                <a:spcPts val="0"/>
              </a:spcBef>
              <a:spcAft>
                <a:spcPts val="0"/>
              </a:spcAft>
              <a:buClr>
                <a:schemeClr val="dk1"/>
              </a:buClr>
              <a:buSzPts val="6000"/>
              <a:buFont typeface="Oswald"/>
              <a:buNone/>
              <a:defRPr sz="6000"/>
            </a:lvl7pPr>
            <a:lvl8pPr lvl="7" algn="ctr">
              <a:spcBef>
                <a:spcPts val="0"/>
              </a:spcBef>
              <a:spcAft>
                <a:spcPts val="0"/>
              </a:spcAft>
              <a:buClr>
                <a:schemeClr val="dk1"/>
              </a:buClr>
              <a:buSzPts val="6000"/>
              <a:buFont typeface="Oswald"/>
              <a:buNone/>
              <a:defRPr sz="6000"/>
            </a:lvl8pPr>
            <a:lvl9pPr lvl="8" algn="ctr">
              <a:spcBef>
                <a:spcPts val="0"/>
              </a:spcBef>
              <a:spcAft>
                <a:spcPts val="0"/>
              </a:spcAft>
              <a:buClr>
                <a:schemeClr val="dk1"/>
              </a:buClr>
              <a:buSzPts val="6000"/>
              <a:buFont typeface="Oswald"/>
              <a:buNone/>
              <a:defRPr sz="6000"/>
            </a:lvl9pPr>
          </a:lstStyle>
          <a:p/>
        </p:txBody>
      </p:sp>
      <p:sp>
        <p:nvSpPr>
          <p:cNvPr id="191" name="Google Shape;191;p32"/>
          <p:cNvSpPr txBox="1"/>
          <p:nvPr>
            <p:ph idx="1" type="subTitle"/>
          </p:nvPr>
        </p:nvSpPr>
        <p:spPr>
          <a:xfrm>
            <a:off x="3528750" y="457200"/>
            <a:ext cx="2086500" cy="3549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400"/>
              <a:buFont typeface="Urbanist Black"/>
              <a:buNone/>
              <a:defRPr/>
            </a:lvl1pPr>
            <a:lvl2pPr lvl="1" algn="ctr">
              <a:spcBef>
                <a:spcPts val="0"/>
              </a:spcBef>
              <a:spcAft>
                <a:spcPts val="0"/>
              </a:spcAft>
              <a:buClr>
                <a:schemeClr val="dk1"/>
              </a:buClr>
              <a:buSzPts val="1400"/>
              <a:buFont typeface="Urbanist Black"/>
              <a:buNone/>
              <a:defRPr/>
            </a:lvl2pPr>
            <a:lvl3pPr lvl="2" algn="ctr">
              <a:spcBef>
                <a:spcPts val="0"/>
              </a:spcBef>
              <a:spcAft>
                <a:spcPts val="0"/>
              </a:spcAft>
              <a:buClr>
                <a:schemeClr val="dk1"/>
              </a:buClr>
              <a:buSzPts val="1400"/>
              <a:buFont typeface="Urbanist Black"/>
              <a:buNone/>
              <a:defRPr/>
            </a:lvl3pPr>
            <a:lvl4pPr lvl="3" algn="ctr">
              <a:spcBef>
                <a:spcPts val="0"/>
              </a:spcBef>
              <a:spcAft>
                <a:spcPts val="0"/>
              </a:spcAft>
              <a:buClr>
                <a:schemeClr val="dk1"/>
              </a:buClr>
              <a:buSzPts val="1400"/>
              <a:buFont typeface="Urbanist Black"/>
              <a:buNone/>
              <a:defRPr/>
            </a:lvl4pPr>
            <a:lvl5pPr lvl="4" algn="ctr">
              <a:spcBef>
                <a:spcPts val="0"/>
              </a:spcBef>
              <a:spcAft>
                <a:spcPts val="0"/>
              </a:spcAft>
              <a:buClr>
                <a:schemeClr val="dk1"/>
              </a:buClr>
              <a:buSzPts val="1400"/>
              <a:buFont typeface="Urbanist Black"/>
              <a:buNone/>
              <a:defRPr/>
            </a:lvl5pPr>
            <a:lvl6pPr lvl="5" algn="ctr">
              <a:spcBef>
                <a:spcPts val="0"/>
              </a:spcBef>
              <a:spcAft>
                <a:spcPts val="0"/>
              </a:spcAft>
              <a:buClr>
                <a:schemeClr val="dk1"/>
              </a:buClr>
              <a:buSzPts val="1400"/>
              <a:buFont typeface="Urbanist Black"/>
              <a:buNone/>
              <a:defRPr/>
            </a:lvl6pPr>
            <a:lvl7pPr lvl="6" algn="ctr">
              <a:spcBef>
                <a:spcPts val="0"/>
              </a:spcBef>
              <a:spcAft>
                <a:spcPts val="0"/>
              </a:spcAft>
              <a:buClr>
                <a:schemeClr val="dk1"/>
              </a:buClr>
              <a:buSzPts val="1400"/>
              <a:buFont typeface="Urbanist Black"/>
              <a:buNone/>
              <a:defRPr/>
            </a:lvl7pPr>
            <a:lvl8pPr lvl="7" algn="ctr">
              <a:spcBef>
                <a:spcPts val="0"/>
              </a:spcBef>
              <a:spcAft>
                <a:spcPts val="0"/>
              </a:spcAft>
              <a:buClr>
                <a:schemeClr val="dk1"/>
              </a:buClr>
              <a:buSzPts val="1400"/>
              <a:buFont typeface="Urbanist Black"/>
              <a:buNone/>
              <a:defRPr/>
            </a:lvl8pPr>
            <a:lvl9pPr lvl="8" algn="ctr">
              <a:spcBef>
                <a:spcPts val="0"/>
              </a:spcBef>
              <a:spcAft>
                <a:spcPts val="0"/>
              </a:spcAft>
              <a:buClr>
                <a:schemeClr val="dk1"/>
              </a:buClr>
              <a:buSzPts val="1400"/>
              <a:buFont typeface="Urbanist Black"/>
              <a:buNone/>
              <a:defRPr/>
            </a:lvl9pPr>
          </a:lstStyle>
          <a:p/>
        </p:txBody>
      </p:sp>
      <p:sp>
        <p:nvSpPr>
          <p:cNvPr id="192" name="Google Shape;192;p32"/>
          <p:cNvSpPr txBox="1"/>
          <p:nvPr>
            <p:ph idx="2" type="subTitle"/>
          </p:nvPr>
        </p:nvSpPr>
        <p:spPr>
          <a:xfrm>
            <a:off x="3528750" y="4564701"/>
            <a:ext cx="2086500" cy="3549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400"/>
              <a:buFont typeface="Urbanist Black"/>
              <a:buNone/>
              <a:defRPr/>
            </a:lvl1pPr>
            <a:lvl2pPr lvl="1" algn="ctr">
              <a:spcBef>
                <a:spcPts val="0"/>
              </a:spcBef>
              <a:spcAft>
                <a:spcPts val="0"/>
              </a:spcAft>
              <a:buClr>
                <a:schemeClr val="dk1"/>
              </a:buClr>
              <a:buSzPts val="1400"/>
              <a:buFont typeface="Urbanist Black"/>
              <a:buNone/>
              <a:defRPr/>
            </a:lvl2pPr>
            <a:lvl3pPr lvl="2" algn="ctr">
              <a:spcBef>
                <a:spcPts val="0"/>
              </a:spcBef>
              <a:spcAft>
                <a:spcPts val="0"/>
              </a:spcAft>
              <a:buClr>
                <a:schemeClr val="dk1"/>
              </a:buClr>
              <a:buSzPts val="1400"/>
              <a:buFont typeface="Urbanist Black"/>
              <a:buNone/>
              <a:defRPr/>
            </a:lvl3pPr>
            <a:lvl4pPr lvl="3" algn="ctr">
              <a:spcBef>
                <a:spcPts val="0"/>
              </a:spcBef>
              <a:spcAft>
                <a:spcPts val="0"/>
              </a:spcAft>
              <a:buClr>
                <a:schemeClr val="dk1"/>
              </a:buClr>
              <a:buSzPts val="1400"/>
              <a:buFont typeface="Urbanist Black"/>
              <a:buNone/>
              <a:defRPr/>
            </a:lvl4pPr>
            <a:lvl5pPr lvl="4" algn="ctr">
              <a:spcBef>
                <a:spcPts val="0"/>
              </a:spcBef>
              <a:spcAft>
                <a:spcPts val="0"/>
              </a:spcAft>
              <a:buClr>
                <a:schemeClr val="dk1"/>
              </a:buClr>
              <a:buSzPts val="1400"/>
              <a:buFont typeface="Urbanist Black"/>
              <a:buNone/>
              <a:defRPr/>
            </a:lvl5pPr>
            <a:lvl6pPr lvl="5" algn="ctr">
              <a:spcBef>
                <a:spcPts val="0"/>
              </a:spcBef>
              <a:spcAft>
                <a:spcPts val="0"/>
              </a:spcAft>
              <a:buClr>
                <a:schemeClr val="dk1"/>
              </a:buClr>
              <a:buSzPts val="1400"/>
              <a:buFont typeface="Urbanist Black"/>
              <a:buNone/>
              <a:defRPr/>
            </a:lvl6pPr>
            <a:lvl7pPr lvl="6" algn="ctr">
              <a:spcBef>
                <a:spcPts val="0"/>
              </a:spcBef>
              <a:spcAft>
                <a:spcPts val="0"/>
              </a:spcAft>
              <a:buClr>
                <a:schemeClr val="dk1"/>
              </a:buClr>
              <a:buSzPts val="1400"/>
              <a:buFont typeface="Urbanist Black"/>
              <a:buNone/>
              <a:defRPr/>
            </a:lvl7pPr>
            <a:lvl8pPr lvl="7" algn="ctr">
              <a:spcBef>
                <a:spcPts val="0"/>
              </a:spcBef>
              <a:spcAft>
                <a:spcPts val="0"/>
              </a:spcAft>
              <a:buClr>
                <a:schemeClr val="dk1"/>
              </a:buClr>
              <a:buSzPts val="1400"/>
              <a:buFont typeface="Urbanist Black"/>
              <a:buNone/>
              <a:defRPr/>
            </a:lvl8pPr>
            <a:lvl9pPr lvl="8" algn="ctr">
              <a:spcBef>
                <a:spcPts val="0"/>
              </a:spcBef>
              <a:spcAft>
                <a:spcPts val="0"/>
              </a:spcAft>
              <a:buClr>
                <a:schemeClr val="dk1"/>
              </a:buClr>
              <a:buSzPts val="1400"/>
              <a:buFont typeface="Urbanist Black"/>
              <a:buNone/>
              <a:defRPr/>
            </a:lvl9pPr>
          </a:lstStyle>
          <a:p/>
        </p:txBody>
      </p:sp>
      <p:sp>
        <p:nvSpPr>
          <p:cNvPr id="193" name="Google Shape;193;p32"/>
          <p:cNvSpPr/>
          <p:nvPr>
            <p:ph idx="3" type="pic"/>
          </p:nvPr>
        </p:nvSpPr>
        <p:spPr>
          <a:xfrm>
            <a:off x="228600" y="2599400"/>
            <a:ext cx="1345200" cy="1965300"/>
          </a:xfrm>
          <a:prstGeom prst="rect">
            <a:avLst/>
          </a:prstGeom>
          <a:noFill/>
          <a:ln>
            <a:noFill/>
          </a:ln>
        </p:spPr>
      </p:sp>
      <p:sp>
        <p:nvSpPr>
          <p:cNvPr id="194" name="Google Shape;194;p32"/>
          <p:cNvSpPr/>
          <p:nvPr>
            <p:ph idx="4" type="pic"/>
          </p:nvPr>
        </p:nvSpPr>
        <p:spPr>
          <a:xfrm>
            <a:off x="6713075" y="4015650"/>
            <a:ext cx="2205600" cy="903900"/>
          </a:xfrm>
          <a:prstGeom prst="rect">
            <a:avLst/>
          </a:prstGeom>
          <a:noFill/>
          <a:ln>
            <a:noFill/>
          </a:ln>
        </p:spPr>
      </p:sp>
      <p:sp>
        <p:nvSpPr>
          <p:cNvPr id="195" name="Google Shape;195;p32"/>
          <p:cNvSpPr txBox="1"/>
          <p:nvPr>
            <p:ph idx="5" type="body"/>
          </p:nvPr>
        </p:nvSpPr>
        <p:spPr>
          <a:xfrm>
            <a:off x="1696950" y="2599400"/>
            <a:ext cx="2079600" cy="12420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Font typeface="Urbanist SemiBold"/>
              <a:buChar char="●"/>
              <a:defRPr/>
            </a:lvl1pPr>
            <a:lvl2pPr indent="-317500" lvl="1" marL="914400" algn="ctr">
              <a:spcBef>
                <a:spcPts val="0"/>
              </a:spcBef>
              <a:spcAft>
                <a:spcPts val="0"/>
              </a:spcAft>
              <a:buSzPts val="1400"/>
              <a:buFont typeface="Urbanist SemiBold"/>
              <a:buChar char="○"/>
              <a:defRPr/>
            </a:lvl2pPr>
            <a:lvl3pPr indent="-317500" lvl="2" marL="1371600" algn="ctr">
              <a:spcBef>
                <a:spcPts val="0"/>
              </a:spcBef>
              <a:spcAft>
                <a:spcPts val="0"/>
              </a:spcAft>
              <a:buSzPts val="1400"/>
              <a:buFont typeface="Urbanist SemiBold"/>
              <a:buChar char="■"/>
              <a:defRPr/>
            </a:lvl3pPr>
            <a:lvl4pPr indent="-317500" lvl="3" marL="1828800" algn="ctr">
              <a:spcBef>
                <a:spcPts val="0"/>
              </a:spcBef>
              <a:spcAft>
                <a:spcPts val="0"/>
              </a:spcAft>
              <a:buSzPts val="1400"/>
              <a:buFont typeface="Urbanist SemiBold"/>
              <a:buChar char="●"/>
              <a:defRPr/>
            </a:lvl4pPr>
            <a:lvl5pPr indent="-317500" lvl="4" marL="2286000" algn="ctr">
              <a:spcBef>
                <a:spcPts val="0"/>
              </a:spcBef>
              <a:spcAft>
                <a:spcPts val="0"/>
              </a:spcAft>
              <a:buSzPts val="1400"/>
              <a:buFont typeface="Urbanist SemiBold"/>
              <a:buChar char="○"/>
              <a:defRPr/>
            </a:lvl5pPr>
            <a:lvl6pPr indent="-317500" lvl="5" marL="2743200" algn="ctr">
              <a:spcBef>
                <a:spcPts val="0"/>
              </a:spcBef>
              <a:spcAft>
                <a:spcPts val="0"/>
              </a:spcAft>
              <a:buSzPts val="1400"/>
              <a:buFont typeface="Urbanist SemiBold"/>
              <a:buChar char="■"/>
              <a:defRPr/>
            </a:lvl6pPr>
            <a:lvl7pPr indent="-317500" lvl="6" marL="3200400" algn="ctr">
              <a:spcBef>
                <a:spcPts val="0"/>
              </a:spcBef>
              <a:spcAft>
                <a:spcPts val="0"/>
              </a:spcAft>
              <a:buSzPts val="1400"/>
              <a:buFont typeface="Urbanist SemiBold"/>
              <a:buChar char="●"/>
              <a:defRPr/>
            </a:lvl7pPr>
            <a:lvl8pPr indent="-317500" lvl="7" marL="3657600" algn="ctr">
              <a:spcBef>
                <a:spcPts val="0"/>
              </a:spcBef>
              <a:spcAft>
                <a:spcPts val="0"/>
              </a:spcAft>
              <a:buSzPts val="1400"/>
              <a:buFont typeface="Urbanist SemiBold"/>
              <a:buChar char="○"/>
              <a:defRPr/>
            </a:lvl8pPr>
            <a:lvl9pPr indent="-317500" lvl="8" marL="4114800" algn="ctr">
              <a:spcBef>
                <a:spcPts val="0"/>
              </a:spcBef>
              <a:spcAft>
                <a:spcPts val="0"/>
              </a:spcAft>
              <a:buSzPts val="1400"/>
              <a:buFont typeface="Urbanist SemiBold"/>
              <a:buChar char="■"/>
              <a:defRPr/>
            </a:lvl9pPr>
          </a:lstStyle>
          <a:p/>
        </p:txBody>
      </p:sp>
      <p:sp>
        <p:nvSpPr>
          <p:cNvPr id="196" name="Google Shape;196;p32"/>
          <p:cNvSpPr txBox="1"/>
          <p:nvPr>
            <p:ph idx="6" type="body"/>
          </p:nvPr>
        </p:nvSpPr>
        <p:spPr>
          <a:xfrm>
            <a:off x="6713075" y="2681500"/>
            <a:ext cx="2202300" cy="11598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Font typeface="Urbanist SemiBold"/>
              <a:buChar char="●"/>
              <a:defRPr/>
            </a:lvl1pPr>
            <a:lvl2pPr indent="-317500" lvl="1" marL="914400" algn="ctr">
              <a:spcBef>
                <a:spcPts val="0"/>
              </a:spcBef>
              <a:spcAft>
                <a:spcPts val="0"/>
              </a:spcAft>
              <a:buSzPts val="1400"/>
              <a:buFont typeface="Urbanist SemiBold"/>
              <a:buChar char="○"/>
              <a:defRPr/>
            </a:lvl2pPr>
            <a:lvl3pPr indent="-317500" lvl="2" marL="1371600" algn="ctr">
              <a:spcBef>
                <a:spcPts val="0"/>
              </a:spcBef>
              <a:spcAft>
                <a:spcPts val="0"/>
              </a:spcAft>
              <a:buSzPts val="1400"/>
              <a:buFont typeface="Urbanist SemiBold"/>
              <a:buChar char="■"/>
              <a:defRPr/>
            </a:lvl3pPr>
            <a:lvl4pPr indent="-317500" lvl="3" marL="1828800" algn="ctr">
              <a:spcBef>
                <a:spcPts val="0"/>
              </a:spcBef>
              <a:spcAft>
                <a:spcPts val="0"/>
              </a:spcAft>
              <a:buSzPts val="1400"/>
              <a:buFont typeface="Urbanist SemiBold"/>
              <a:buChar char="●"/>
              <a:defRPr/>
            </a:lvl4pPr>
            <a:lvl5pPr indent="-317500" lvl="4" marL="2286000" algn="ctr">
              <a:spcBef>
                <a:spcPts val="0"/>
              </a:spcBef>
              <a:spcAft>
                <a:spcPts val="0"/>
              </a:spcAft>
              <a:buSzPts val="1400"/>
              <a:buFont typeface="Urbanist SemiBold"/>
              <a:buChar char="○"/>
              <a:defRPr/>
            </a:lvl5pPr>
            <a:lvl6pPr indent="-317500" lvl="5" marL="2743200" algn="ctr">
              <a:spcBef>
                <a:spcPts val="0"/>
              </a:spcBef>
              <a:spcAft>
                <a:spcPts val="0"/>
              </a:spcAft>
              <a:buSzPts val="1400"/>
              <a:buFont typeface="Urbanist SemiBold"/>
              <a:buChar char="■"/>
              <a:defRPr/>
            </a:lvl6pPr>
            <a:lvl7pPr indent="-317500" lvl="6" marL="3200400" algn="ctr">
              <a:spcBef>
                <a:spcPts val="0"/>
              </a:spcBef>
              <a:spcAft>
                <a:spcPts val="0"/>
              </a:spcAft>
              <a:buSzPts val="1400"/>
              <a:buFont typeface="Urbanist SemiBold"/>
              <a:buChar char="●"/>
              <a:defRPr/>
            </a:lvl7pPr>
            <a:lvl8pPr indent="-317500" lvl="7" marL="3657600" algn="ctr">
              <a:spcBef>
                <a:spcPts val="0"/>
              </a:spcBef>
              <a:spcAft>
                <a:spcPts val="0"/>
              </a:spcAft>
              <a:buSzPts val="1400"/>
              <a:buFont typeface="Urbanist SemiBold"/>
              <a:buChar char="○"/>
              <a:defRPr/>
            </a:lvl8pPr>
            <a:lvl9pPr indent="-317500" lvl="8" marL="4114800" algn="ctr">
              <a:spcBef>
                <a:spcPts val="0"/>
              </a:spcBef>
              <a:spcAft>
                <a:spcPts val="0"/>
              </a:spcAft>
              <a:buSzPts val="1400"/>
              <a:buFont typeface="Urbanist SemiBold"/>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20">
    <p:bg>
      <p:bgPr>
        <a:solidFill>
          <a:schemeClr val="dk2"/>
        </a:solidFill>
      </p:bgPr>
    </p:bg>
    <p:spTree>
      <p:nvGrpSpPr>
        <p:cNvPr id="197" name="Shape 197"/>
        <p:cNvGrpSpPr/>
        <p:nvPr/>
      </p:nvGrpSpPr>
      <p:grpSpPr>
        <a:xfrm>
          <a:off x="0" y="0"/>
          <a:ext cx="0" cy="0"/>
          <a:chOff x="0" y="0"/>
          <a:chExt cx="0" cy="0"/>
        </a:xfrm>
      </p:grpSpPr>
      <p:sp>
        <p:nvSpPr>
          <p:cNvPr id="198" name="Google Shape;198;p33"/>
          <p:cNvSpPr/>
          <p:nvPr>
            <p:ph idx="2" type="pic"/>
          </p:nvPr>
        </p:nvSpPr>
        <p:spPr>
          <a:xfrm>
            <a:off x="228600" y="1684125"/>
            <a:ext cx="2813700" cy="1670400"/>
          </a:xfrm>
          <a:prstGeom prst="rect">
            <a:avLst/>
          </a:prstGeom>
          <a:noFill/>
          <a:ln>
            <a:noFill/>
          </a:ln>
        </p:spPr>
      </p:sp>
      <p:sp>
        <p:nvSpPr>
          <p:cNvPr id="199" name="Google Shape;199;p33"/>
          <p:cNvSpPr/>
          <p:nvPr>
            <p:ph idx="3" type="pic"/>
          </p:nvPr>
        </p:nvSpPr>
        <p:spPr>
          <a:xfrm>
            <a:off x="3165375" y="1684125"/>
            <a:ext cx="2813700" cy="1670400"/>
          </a:xfrm>
          <a:prstGeom prst="rect">
            <a:avLst/>
          </a:prstGeom>
          <a:noFill/>
          <a:ln>
            <a:noFill/>
          </a:ln>
        </p:spPr>
      </p:sp>
      <p:sp>
        <p:nvSpPr>
          <p:cNvPr id="200" name="Google Shape;200;p33"/>
          <p:cNvSpPr/>
          <p:nvPr>
            <p:ph idx="4" type="pic"/>
          </p:nvPr>
        </p:nvSpPr>
        <p:spPr>
          <a:xfrm>
            <a:off x="6101975" y="1684125"/>
            <a:ext cx="2813700" cy="1670400"/>
          </a:xfrm>
          <a:prstGeom prst="rect">
            <a:avLst/>
          </a:prstGeom>
          <a:noFill/>
          <a:ln>
            <a:noFill/>
          </a:ln>
        </p:spPr>
      </p:sp>
      <p:sp>
        <p:nvSpPr>
          <p:cNvPr id="201" name="Google Shape;201;p33"/>
          <p:cNvSpPr txBox="1"/>
          <p:nvPr>
            <p:ph type="title"/>
          </p:nvPr>
        </p:nvSpPr>
        <p:spPr>
          <a:xfrm>
            <a:off x="228600" y="234925"/>
            <a:ext cx="8689800" cy="1311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0000"/>
              <a:buFont typeface="Oswald"/>
              <a:buNone/>
              <a:defRPr sz="10000">
                <a:solidFill>
                  <a:schemeClr val="lt1"/>
                </a:solidFill>
              </a:defRPr>
            </a:lvl1pPr>
            <a:lvl2pPr lvl="1" algn="ctr">
              <a:spcBef>
                <a:spcPts val="0"/>
              </a:spcBef>
              <a:spcAft>
                <a:spcPts val="0"/>
              </a:spcAft>
              <a:buClr>
                <a:schemeClr val="lt1"/>
              </a:buClr>
              <a:buSzPts val="9400"/>
              <a:buFont typeface="Oswald"/>
              <a:buNone/>
              <a:defRPr>
                <a:solidFill>
                  <a:schemeClr val="lt1"/>
                </a:solidFill>
              </a:defRPr>
            </a:lvl2pPr>
            <a:lvl3pPr lvl="2" algn="ctr">
              <a:spcBef>
                <a:spcPts val="0"/>
              </a:spcBef>
              <a:spcAft>
                <a:spcPts val="0"/>
              </a:spcAft>
              <a:buClr>
                <a:schemeClr val="lt1"/>
              </a:buClr>
              <a:buSzPts val="9400"/>
              <a:buFont typeface="Oswald"/>
              <a:buNone/>
              <a:defRPr>
                <a:solidFill>
                  <a:schemeClr val="lt1"/>
                </a:solidFill>
              </a:defRPr>
            </a:lvl3pPr>
            <a:lvl4pPr lvl="3" algn="ctr">
              <a:spcBef>
                <a:spcPts val="0"/>
              </a:spcBef>
              <a:spcAft>
                <a:spcPts val="0"/>
              </a:spcAft>
              <a:buClr>
                <a:schemeClr val="lt1"/>
              </a:buClr>
              <a:buSzPts val="9400"/>
              <a:buFont typeface="Oswald"/>
              <a:buNone/>
              <a:defRPr>
                <a:solidFill>
                  <a:schemeClr val="lt1"/>
                </a:solidFill>
              </a:defRPr>
            </a:lvl4pPr>
            <a:lvl5pPr lvl="4" algn="ctr">
              <a:spcBef>
                <a:spcPts val="0"/>
              </a:spcBef>
              <a:spcAft>
                <a:spcPts val="0"/>
              </a:spcAft>
              <a:buClr>
                <a:schemeClr val="lt1"/>
              </a:buClr>
              <a:buSzPts val="9400"/>
              <a:buFont typeface="Oswald"/>
              <a:buNone/>
              <a:defRPr>
                <a:solidFill>
                  <a:schemeClr val="lt1"/>
                </a:solidFill>
              </a:defRPr>
            </a:lvl5pPr>
            <a:lvl6pPr lvl="5" algn="ctr">
              <a:spcBef>
                <a:spcPts val="0"/>
              </a:spcBef>
              <a:spcAft>
                <a:spcPts val="0"/>
              </a:spcAft>
              <a:buClr>
                <a:schemeClr val="lt1"/>
              </a:buClr>
              <a:buSzPts val="9400"/>
              <a:buFont typeface="Oswald"/>
              <a:buNone/>
              <a:defRPr>
                <a:solidFill>
                  <a:schemeClr val="lt1"/>
                </a:solidFill>
              </a:defRPr>
            </a:lvl6pPr>
            <a:lvl7pPr lvl="6" algn="ctr">
              <a:spcBef>
                <a:spcPts val="0"/>
              </a:spcBef>
              <a:spcAft>
                <a:spcPts val="0"/>
              </a:spcAft>
              <a:buClr>
                <a:schemeClr val="lt1"/>
              </a:buClr>
              <a:buSzPts val="9400"/>
              <a:buFont typeface="Oswald"/>
              <a:buNone/>
              <a:defRPr>
                <a:solidFill>
                  <a:schemeClr val="lt1"/>
                </a:solidFill>
              </a:defRPr>
            </a:lvl7pPr>
            <a:lvl8pPr lvl="7" algn="ctr">
              <a:spcBef>
                <a:spcPts val="0"/>
              </a:spcBef>
              <a:spcAft>
                <a:spcPts val="0"/>
              </a:spcAft>
              <a:buClr>
                <a:schemeClr val="lt1"/>
              </a:buClr>
              <a:buSzPts val="9400"/>
              <a:buFont typeface="Oswald"/>
              <a:buNone/>
              <a:defRPr>
                <a:solidFill>
                  <a:schemeClr val="lt1"/>
                </a:solidFill>
              </a:defRPr>
            </a:lvl8pPr>
            <a:lvl9pPr lvl="8" algn="ctr">
              <a:spcBef>
                <a:spcPts val="0"/>
              </a:spcBef>
              <a:spcAft>
                <a:spcPts val="0"/>
              </a:spcAft>
              <a:buClr>
                <a:schemeClr val="lt1"/>
              </a:buClr>
              <a:buSzPts val="9400"/>
              <a:buFont typeface="Oswald"/>
              <a:buNone/>
              <a:defRPr>
                <a:solidFill>
                  <a:schemeClr val="lt1"/>
                </a:solidFill>
              </a:defRPr>
            </a:lvl9pPr>
          </a:lstStyle>
          <a:p/>
        </p:txBody>
      </p:sp>
      <p:sp>
        <p:nvSpPr>
          <p:cNvPr id="202" name="Google Shape;202;p33"/>
          <p:cNvSpPr txBox="1"/>
          <p:nvPr>
            <p:ph idx="1" type="subTitle"/>
          </p:nvPr>
        </p:nvSpPr>
        <p:spPr>
          <a:xfrm>
            <a:off x="228600" y="3404100"/>
            <a:ext cx="28137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203" name="Google Shape;203;p33"/>
          <p:cNvSpPr txBox="1"/>
          <p:nvPr>
            <p:ph idx="5" type="subTitle"/>
          </p:nvPr>
        </p:nvSpPr>
        <p:spPr>
          <a:xfrm>
            <a:off x="3165300" y="3404100"/>
            <a:ext cx="28137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204" name="Google Shape;204;p33"/>
          <p:cNvSpPr txBox="1"/>
          <p:nvPr>
            <p:ph idx="6" type="subTitle"/>
          </p:nvPr>
        </p:nvSpPr>
        <p:spPr>
          <a:xfrm>
            <a:off x="6101950" y="3404100"/>
            <a:ext cx="2813700" cy="4491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400"/>
              <a:buFont typeface="Urbanist Black"/>
              <a:buNone/>
              <a:defRPr>
                <a:solidFill>
                  <a:schemeClr val="lt1"/>
                </a:solidFill>
              </a:defRPr>
            </a:lvl1pPr>
            <a:lvl2pPr lvl="1" algn="ctr">
              <a:spcBef>
                <a:spcPts val="0"/>
              </a:spcBef>
              <a:spcAft>
                <a:spcPts val="0"/>
              </a:spcAft>
              <a:buClr>
                <a:schemeClr val="lt1"/>
              </a:buClr>
              <a:buSzPts val="1400"/>
              <a:buFont typeface="Urbanist Black"/>
              <a:buNone/>
              <a:defRPr>
                <a:solidFill>
                  <a:schemeClr val="lt1"/>
                </a:solidFill>
              </a:defRPr>
            </a:lvl2pPr>
            <a:lvl3pPr lvl="2" algn="ctr">
              <a:spcBef>
                <a:spcPts val="0"/>
              </a:spcBef>
              <a:spcAft>
                <a:spcPts val="0"/>
              </a:spcAft>
              <a:buClr>
                <a:schemeClr val="lt1"/>
              </a:buClr>
              <a:buSzPts val="1400"/>
              <a:buFont typeface="Urbanist Black"/>
              <a:buNone/>
              <a:defRPr>
                <a:solidFill>
                  <a:schemeClr val="lt1"/>
                </a:solidFill>
              </a:defRPr>
            </a:lvl3pPr>
            <a:lvl4pPr lvl="3" algn="ctr">
              <a:spcBef>
                <a:spcPts val="0"/>
              </a:spcBef>
              <a:spcAft>
                <a:spcPts val="0"/>
              </a:spcAft>
              <a:buClr>
                <a:schemeClr val="lt1"/>
              </a:buClr>
              <a:buSzPts val="1400"/>
              <a:buFont typeface="Urbanist Black"/>
              <a:buNone/>
              <a:defRPr>
                <a:solidFill>
                  <a:schemeClr val="lt1"/>
                </a:solidFill>
              </a:defRPr>
            </a:lvl4pPr>
            <a:lvl5pPr lvl="4" algn="ctr">
              <a:spcBef>
                <a:spcPts val="0"/>
              </a:spcBef>
              <a:spcAft>
                <a:spcPts val="0"/>
              </a:spcAft>
              <a:buClr>
                <a:schemeClr val="lt1"/>
              </a:buClr>
              <a:buSzPts val="1400"/>
              <a:buFont typeface="Urbanist Black"/>
              <a:buNone/>
              <a:defRPr>
                <a:solidFill>
                  <a:schemeClr val="lt1"/>
                </a:solidFill>
              </a:defRPr>
            </a:lvl5pPr>
            <a:lvl6pPr lvl="5" algn="ctr">
              <a:spcBef>
                <a:spcPts val="0"/>
              </a:spcBef>
              <a:spcAft>
                <a:spcPts val="0"/>
              </a:spcAft>
              <a:buClr>
                <a:schemeClr val="lt1"/>
              </a:buClr>
              <a:buSzPts val="1400"/>
              <a:buFont typeface="Urbanist Black"/>
              <a:buNone/>
              <a:defRPr>
                <a:solidFill>
                  <a:schemeClr val="lt1"/>
                </a:solidFill>
              </a:defRPr>
            </a:lvl6pPr>
            <a:lvl7pPr lvl="6" algn="ctr">
              <a:spcBef>
                <a:spcPts val="0"/>
              </a:spcBef>
              <a:spcAft>
                <a:spcPts val="0"/>
              </a:spcAft>
              <a:buClr>
                <a:schemeClr val="lt1"/>
              </a:buClr>
              <a:buSzPts val="1400"/>
              <a:buFont typeface="Urbanist Black"/>
              <a:buNone/>
              <a:defRPr>
                <a:solidFill>
                  <a:schemeClr val="lt1"/>
                </a:solidFill>
              </a:defRPr>
            </a:lvl7pPr>
            <a:lvl8pPr lvl="7" algn="ctr">
              <a:spcBef>
                <a:spcPts val="0"/>
              </a:spcBef>
              <a:spcAft>
                <a:spcPts val="0"/>
              </a:spcAft>
              <a:buClr>
                <a:schemeClr val="lt1"/>
              </a:buClr>
              <a:buSzPts val="1400"/>
              <a:buFont typeface="Urbanist Black"/>
              <a:buNone/>
              <a:defRPr>
                <a:solidFill>
                  <a:schemeClr val="lt1"/>
                </a:solidFill>
              </a:defRPr>
            </a:lvl8pPr>
            <a:lvl9pPr lvl="8" algn="ctr">
              <a:spcBef>
                <a:spcPts val="0"/>
              </a:spcBef>
              <a:spcAft>
                <a:spcPts val="0"/>
              </a:spcAft>
              <a:buClr>
                <a:schemeClr val="lt1"/>
              </a:buClr>
              <a:buSzPts val="1400"/>
              <a:buFont typeface="Urbanist Black"/>
              <a:buNone/>
              <a:defRPr>
                <a:solidFill>
                  <a:schemeClr val="lt1"/>
                </a:solidFill>
              </a:defRPr>
            </a:lvl9pPr>
          </a:lstStyle>
          <a:p/>
        </p:txBody>
      </p:sp>
      <p:sp>
        <p:nvSpPr>
          <p:cNvPr id="205" name="Google Shape;205;p33"/>
          <p:cNvSpPr txBox="1"/>
          <p:nvPr>
            <p:ph idx="7" type="body"/>
          </p:nvPr>
        </p:nvSpPr>
        <p:spPr>
          <a:xfrm>
            <a:off x="228600" y="3902775"/>
            <a:ext cx="2813700" cy="10173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
        <p:nvSpPr>
          <p:cNvPr id="206" name="Google Shape;206;p33"/>
          <p:cNvSpPr txBox="1"/>
          <p:nvPr>
            <p:ph idx="8" type="body"/>
          </p:nvPr>
        </p:nvSpPr>
        <p:spPr>
          <a:xfrm>
            <a:off x="3165300" y="3902775"/>
            <a:ext cx="2813700" cy="10173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
        <p:nvSpPr>
          <p:cNvPr id="207" name="Google Shape;207;p33"/>
          <p:cNvSpPr txBox="1"/>
          <p:nvPr>
            <p:ph idx="9" type="body"/>
          </p:nvPr>
        </p:nvSpPr>
        <p:spPr>
          <a:xfrm>
            <a:off x="6102000" y="3902775"/>
            <a:ext cx="2813700" cy="10173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lt1"/>
              </a:buClr>
              <a:buSzPts val="1400"/>
              <a:buFont typeface="Urbanist SemiBold"/>
              <a:buChar char="●"/>
              <a:defRPr>
                <a:solidFill>
                  <a:schemeClr val="lt1"/>
                </a:solidFill>
              </a:defRPr>
            </a:lvl1pPr>
            <a:lvl2pPr indent="-317500" lvl="1" marL="914400" algn="ctr">
              <a:spcBef>
                <a:spcPts val="0"/>
              </a:spcBef>
              <a:spcAft>
                <a:spcPts val="0"/>
              </a:spcAft>
              <a:buClr>
                <a:schemeClr val="lt1"/>
              </a:buClr>
              <a:buSzPts val="1400"/>
              <a:buFont typeface="Urbanist SemiBold"/>
              <a:buChar char="○"/>
              <a:defRPr>
                <a:solidFill>
                  <a:schemeClr val="lt1"/>
                </a:solidFill>
              </a:defRPr>
            </a:lvl2pPr>
            <a:lvl3pPr indent="-317500" lvl="2" marL="1371600" algn="ctr">
              <a:spcBef>
                <a:spcPts val="0"/>
              </a:spcBef>
              <a:spcAft>
                <a:spcPts val="0"/>
              </a:spcAft>
              <a:buClr>
                <a:schemeClr val="lt1"/>
              </a:buClr>
              <a:buSzPts val="1400"/>
              <a:buFont typeface="Urbanist SemiBold"/>
              <a:buChar char="■"/>
              <a:defRPr>
                <a:solidFill>
                  <a:schemeClr val="lt1"/>
                </a:solidFill>
              </a:defRPr>
            </a:lvl3pPr>
            <a:lvl4pPr indent="-317500" lvl="3" marL="1828800" algn="ctr">
              <a:spcBef>
                <a:spcPts val="0"/>
              </a:spcBef>
              <a:spcAft>
                <a:spcPts val="0"/>
              </a:spcAft>
              <a:buClr>
                <a:schemeClr val="lt1"/>
              </a:buClr>
              <a:buSzPts val="1400"/>
              <a:buFont typeface="Urbanist SemiBold"/>
              <a:buChar char="●"/>
              <a:defRPr>
                <a:solidFill>
                  <a:schemeClr val="lt1"/>
                </a:solidFill>
              </a:defRPr>
            </a:lvl4pPr>
            <a:lvl5pPr indent="-317500" lvl="4" marL="2286000" algn="ctr">
              <a:spcBef>
                <a:spcPts val="0"/>
              </a:spcBef>
              <a:spcAft>
                <a:spcPts val="0"/>
              </a:spcAft>
              <a:buClr>
                <a:schemeClr val="lt1"/>
              </a:buClr>
              <a:buSzPts val="1400"/>
              <a:buFont typeface="Urbanist SemiBold"/>
              <a:buChar char="○"/>
              <a:defRPr>
                <a:solidFill>
                  <a:schemeClr val="lt1"/>
                </a:solidFill>
              </a:defRPr>
            </a:lvl5pPr>
            <a:lvl6pPr indent="-317500" lvl="5" marL="2743200" algn="ctr">
              <a:spcBef>
                <a:spcPts val="0"/>
              </a:spcBef>
              <a:spcAft>
                <a:spcPts val="0"/>
              </a:spcAft>
              <a:buClr>
                <a:schemeClr val="lt1"/>
              </a:buClr>
              <a:buSzPts val="1400"/>
              <a:buFont typeface="Urbanist SemiBold"/>
              <a:buChar char="■"/>
              <a:defRPr>
                <a:solidFill>
                  <a:schemeClr val="lt1"/>
                </a:solidFill>
              </a:defRPr>
            </a:lvl6pPr>
            <a:lvl7pPr indent="-317500" lvl="6" marL="3200400" algn="ctr">
              <a:spcBef>
                <a:spcPts val="0"/>
              </a:spcBef>
              <a:spcAft>
                <a:spcPts val="0"/>
              </a:spcAft>
              <a:buClr>
                <a:schemeClr val="lt1"/>
              </a:buClr>
              <a:buSzPts val="1400"/>
              <a:buFont typeface="Urbanist SemiBold"/>
              <a:buChar char="●"/>
              <a:defRPr>
                <a:solidFill>
                  <a:schemeClr val="lt1"/>
                </a:solidFill>
              </a:defRPr>
            </a:lvl7pPr>
            <a:lvl8pPr indent="-317500" lvl="7" marL="3657600" algn="ctr">
              <a:spcBef>
                <a:spcPts val="0"/>
              </a:spcBef>
              <a:spcAft>
                <a:spcPts val="0"/>
              </a:spcAft>
              <a:buClr>
                <a:schemeClr val="lt1"/>
              </a:buClr>
              <a:buSzPts val="1400"/>
              <a:buFont typeface="Urbanist SemiBold"/>
              <a:buChar char="○"/>
              <a:defRPr>
                <a:solidFill>
                  <a:schemeClr val="lt1"/>
                </a:solidFill>
              </a:defRPr>
            </a:lvl8pPr>
            <a:lvl9pPr indent="-317500" lvl="8" marL="4114800" algn="ctr">
              <a:spcBef>
                <a:spcPts val="0"/>
              </a:spcBef>
              <a:spcAft>
                <a:spcPts val="0"/>
              </a:spcAft>
              <a:buClr>
                <a:schemeClr val="lt1"/>
              </a:buClr>
              <a:buSzPts val="1400"/>
              <a:buFont typeface="Urbanist SemiBold"/>
              <a:buChar char="■"/>
              <a:defRPr>
                <a:solidFill>
                  <a:schemeClr val="l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21">
    <p:bg>
      <p:bgPr>
        <a:solidFill>
          <a:schemeClr val="lt2"/>
        </a:solidFill>
      </p:bgPr>
    </p:bg>
    <p:spTree>
      <p:nvGrpSpPr>
        <p:cNvPr id="208" name="Shape 208"/>
        <p:cNvGrpSpPr/>
        <p:nvPr/>
      </p:nvGrpSpPr>
      <p:grpSpPr>
        <a:xfrm>
          <a:off x="0" y="0"/>
          <a:ext cx="0" cy="0"/>
          <a:chOff x="0" y="0"/>
          <a:chExt cx="0" cy="0"/>
        </a:xfrm>
      </p:grpSpPr>
      <p:sp>
        <p:nvSpPr>
          <p:cNvPr id="209" name="Google Shape;209;p34"/>
          <p:cNvSpPr/>
          <p:nvPr>
            <p:ph idx="2" type="pic"/>
          </p:nvPr>
        </p:nvSpPr>
        <p:spPr>
          <a:xfrm>
            <a:off x="229050" y="457202"/>
            <a:ext cx="8689800" cy="4462800"/>
          </a:xfrm>
          <a:prstGeom prst="rect">
            <a:avLst/>
          </a:prstGeom>
          <a:noFill/>
          <a:ln>
            <a:no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22">
    <p:bg>
      <p:bgPr>
        <a:solidFill>
          <a:schemeClr val="lt1"/>
        </a:solidFill>
      </p:bgPr>
    </p:bg>
    <p:spTree>
      <p:nvGrpSpPr>
        <p:cNvPr id="210" name="Shape 210"/>
        <p:cNvGrpSpPr/>
        <p:nvPr/>
      </p:nvGrpSpPr>
      <p:grpSpPr>
        <a:xfrm>
          <a:off x="0" y="0"/>
          <a:ext cx="0" cy="0"/>
          <a:chOff x="0" y="0"/>
          <a:chExt cx="0" cy="0"/>
        </a:xfrm>
      </p:grpSpPr>
      <p:sp>
        <p:nvSpPr>
          <p:cNvPr id="211" name="Google Shape;211;p35"/>
          <p:cNvSpPr/>
          <p:nvPr>
            <p:ph idx="2" type="pic"/>
          </p:nvPr>
        </p:nvSpPr>
        <p:spPr>
          <a:xfrm>
            <a:off x="-1069200" y="-1001175"/>
            <a:ext cx="2595600" cy="1766700"/>
          </a:xfrm>
          <a:prstGeom prst="rect">
            <a:avLst/>
          </a:prstGeom>
          <a:noFill/>
          <a:ln>
            <a:noFill/>
          </a:ln>
        </p:spPr>
      </p:sp>
      <p:sp>
        <p:nvSpPr>
          <p:cNvPr id="212" name="Google Shape;212;p35"/>
          <p:cNvSpPr/>
          <p:nvPr>
            <p:ph idx="3" type="pic"/>
          </p:nvPr>
        </p:nvSpPr>
        <p:spPr>
          <a:xfrm>
            <a:off x="6640725" y="-1001175"/>
            <a:ext cx="2733600" cy="2612100"/>
          </a:xfrm>
          <a:prstGeom prst="rect">
            <a:avLst/>
          </a:prstGeom>
          <a:noFill/>
          <a:ln>
            <a:noFill/>
          </a:ln>
        </p:spPr>
      </p:sp>
      <p:sp>
        <p:nvSpPr>
          <p:cNvPr id="213" name="Google Shape;213;p35"/>
          <p:cNvSpPr/>
          <p:nvPr>
            <p:ph idx="4" type="pic"/>
          </p:nvPr>
        </p:nvSpPr>
        <p:spPr>
          <a:xfrm>
            <a:off x="-636700" y="4283800"/>
            <a:ext cx="2595600" cy="1766700"/>
          </a:xfrm>
          <a:prstGeom prst="rect">
            <a:avLst/>
          </a:prstGeom>
          <a:noFill/>
          <a:ln>
            <a:noFill/>
          </a:ln>
        </p:spPr>
      </p:sp>
      <p:sp>
        <p:nvSpPr>
          <p:cNvPr id="214" name="Google Shape;214;p35"/>
          <p:cNvSpPr/>
          <p:nvPr>
            <p:ph idx="5" type="pic"/>
          </p:nvPr>
        </p:nvSpPr>
        <p:spPr>
          <a:xfrm>
            <a:off x="6865635" y="4313362"/>
            <a:ext cx="2508600" cy="1707600"/>
          </a:xfrm>
          <a:prstGeom prst="rect">
            <a:avLst/>
          </a:prstGeom>
          <a:noFill/>
          <a:ln>
            <a:noFill/>
          </a:ln>
        </p:spPr>
      </p:sp>
      <p:sp>
        <p:nvSpPr>
          <p:cNvPr id="215" name="Google Shape;215;p35"/>
          <p:cNvSpPr/>
          <p:nvPr>
            <p:ph idx="6" type="pic"/>
          </p:nvPr>
        </p:nvSpPr>
        <p:spPr>
          <a:xfrm>
            <a:off x="4767970" y="-408450"/>
            <a:ext cx="1464300" cy="1898400"/>
          </a:xfrm>
          <a:prstGeom prst="rect">
            <a:avLst/>
          </a:prstGeom>
          <a:noFill/>
          <a:ln>
            <a:noFill/>
          </a:ln>
        </p:spPr>
      </p:sp>
      <p:sp>
        <p:nvSpPr>
          <p:cNvPr id="216" name="Google Shape;216;p35"/>
          <p:cNvSpPr/>
          <p:nvPr>
            <p:ph idx="7" type="pic"/>
          </p:nvPr>
        </p:nvSpPr>
        <p:spPr>
          <a:xfrm>
            <a:off x="3237750" y="3511900"/>
            <a:ext cx="1824000" cy="2217000"/>
          </a:xfrm>
          <a:prstGeom prst="rect">
            <a:avLst/>
          </a:prstGeom>
          <a:noFill/>
          <a:ln>
            <a:noFill/>
          </a:ln>
        </p:spPr>
      </p:sp>
      <p:sp>
        <p:nvSpPr>
          <p:cNvPr id="217" name="Google Shape;217;p35"/>
          <p:cNvSpPr txBox="1"/>
          <p:nvPr>
            <p:ph type="title"/>
          </p:nvPr>
        </p:nvSpPr>
        <p:spPr>
          <a:xfrm>
            <a:off x="1417050" y="1717950"/>
            <a:ext cx="6309900" cy="17076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9400"/>
              <a:buFont typeface="Oswald"/>
              <a:buNone/>
              <a:defRPr/>
            </a:lvl1pPr>
            <a:lvl2pPr lvl="1" algn="ctr">
              <a:spcBef>
                <a:spcPts val="0"/>
              </a:spcBef>
              <a:spcAft>
                <a:spcPts val="0"/>
              </a:spcAft>
              <a:buClr>
                <a:schemeClr val="dk1"/>
              </a:buClr>
              <a:buSzPts val="9400"/>
              <a:buFont typeface="Oswald"/>
              <a:buNone/>
              <a:defRPr/>
            </a:lvl2pPr>
            <a:lvl3pPr lvl="2" algn="ctr">
              <a:spcBef>
                <a:spcPts val="0"/>
              </a:spcBef>
              <a:spcAft>
                <a:spcPts val="0"/>
              </a:spcAft>
              <a:buClr>
                <a:schemeClr val="dk1"/>
              </a:buClr>
              <a:buSzPts val="9400"/>
              <a:buFont typeface="Oswald"/>
              <a:buNone/>
              <a:defRPr/>
            </a:lvl3pPr>
            <a:lvl4pPr lvl="3" algn="ctr">
              <a:spcBef>
                <a:spcPts val="0"/>
              </a:spcBef>
              <a:spcAft>
                <a:spcPts val="0"/>
              </a:spcAft>
              <a:buClr>
                <a:schemeClr val="dk1"/>
              </a:buClr>
              <a:buSzPts val="9400"/>
              <a:buFont typeface="Oswald"/>
              <a:buNone/>
              <a:defRPr/>
            </a:lvl4pPr>
            <a:lvl5pPr lvl="4" algn="ctr">
              <a:spcBef>
                <a:spcPts val="0"/>
              </a:spcBef>
              <a:spcAft>
                <a:spcPts val="0"/>
              </a:spcAft>
              <a:buClr>
                <a:schemeClr val="dk1"/>
              </a:buClr>
              <a:buSzPts val="9400"/>
              <a:buFont typeface="Oswald"/>
              <a:buNone/>
              <a:defRPr/>
            </a:lvl5pPr>
            <a:lvl6pPr lvl="5" algn="ctr">
              <a:spcBef>
                <a:spcPts val="0"/>
              </a:spcBef>
              <a:spcAft>
                <a:spcPts val="0"/>
              </a:spcAft>
              <a:buClr>
                <a:schemeClr val="dk1"/>
              </a:buClr>
              <a:buSzPts val="9400"/>
              <a:buFont typeface="Oswald"/>
              <a:buNone/>
              <a:defRPr/>
            </a:lvl6pPr>
            <a:lvl7pPr lvl="6" algn="ctr">
              <a:spcBef>
                <a:spcPts val="0"/>
              </a:spcBef>
              <a:spcAft>
                <a:spcPts val="0"/>
              </a:spcAft>
              <a:buClr>
                <a:schemeClr val="dk1"/>
              </a:buClr>
              <a:buSzPts val="9400"/>
              <a:buFont typeface="Oswald"/>
              <a:buNone/>
              <a:defRPr/>
            </a:lvl7pPr>
            <a:lvl8pPr lvl="7" algn="ctr">
              <a:spcBef>
                <a:spcPts val="0"/>
              </a:spcBef>
              <a:spcAft>
                <a:spcPts val="0"/>
              </a:spcAft>
              <a:buClr>
                <a:schemeClr val="dk1"/>
              </a:buClr>
              <a:buSzPts val="9400"/>
              <a:buFont typeface="Oswald"/>
              <a:buNone/>
              <a:defRPr/>
            </a:lvl8pPr>
            <a:lvl9pPr lvl="8" algn="ctr">
              <a:spcBef>
                <a:spcPts val="0"/>
              </a:spcBef>
              <a:spcAft>
                <a:spcPts val="0"/>
              </a:spcAft>
              <a:buClr>
                <a:schemeClr val="dk1"/>
              </a:buClr>
              <a:buSzPts val="9400"/>
              <a:buFont typeface="Oswald"/>
              <a:buNone/>
              <a:defRPr/>
            </a:lvl9pPr>
          </a:lstStyle>
          <a:p/>
        </p:txBody>
      </p:sp>
      <p:sp>
        <p:nvSpPr>
          <p:cNvPr id="218" name="Google Shape;218;p35"/>
          <p:cNvSpPr/>
          <p:nvPr>
            <p:ph idx="8" type="pic"/>
          </p:nvPr>
        </p:nvSpPr>
        <p:spPr>
          <a:xfrm>
            <a:off x="-111696" y="1915800"/>
            <a:ext cx="1545600" cy="1707600"/>
          </a:xfrm>
          <a:prstGeom prst="rect">
            <a:avLst/>
          </a:prstGeom>
          <a:noFill/>
          <a:ln>
            <a:noFill/>
          </a:ln>
        </p:spPr>
      </p:sp>
      <p:sp>
        <p:nvSpPr>
          <p:cNvPr id="219" name="Google Shape;219;p35"/>
          <p:cNvSpPr/>
          <p:nvPr>
            <p:ph idx="9" type="pic"/>
          </p:nvPr>
        </p:nvSpPr>
        <p:spPr>
          <a:xfrm>
            <a:off x="7408575" y="2412400"/>
            <a:ext cx="2082900" cy="1099500"/>
          </a:xfrm>
          <a:prstGeom prst="rect">
            <a:avLst/>
          </a:prstGeom>
          <a:noFill/>
          <a:ln>
            <a:noFill/>
          </a:ln>
        </p:spPr>
      </p:sp>
      <p:sp>
        <p:nvSpPr>
          <p:cNvPr id="220" name="Google Shape;220;p35"/>
          <p:cNvSpPr/>
          <p:nvPr>
            <p:ph idx="13" type="pic"/>
          </p:nvPr>
        </p:nvSpPr>
        <p:spPr>
          <a:xfrm>
            <a:off x="2564004" y="-971625"/>
            <a:ext cx="1545600" cy="17076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221" name="Shape 221"/>
        <p:cNvGrpSpPr/>
        <p:nvPr/>
      </p:nvGrpSpPr>
      <p:grpSpPr>
        <a:xfrm>
          <a:off x="0" y="0"/>
          <a:ext cx="0" cy="0"/>
          <a:chOff x="0" y="0"/>
          <a:chExt cx="0" cy="0"/>
        </a:xfrm>
      </p:grpSpPr>
      <p:sp>
        <p:nvSpPr>
          <p:cNvPr id="222" name="Google Shape;222;p36"/>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23" name="Google Shape;223;p36"/>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4" name="Google Shape;224;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225" name="Shape 225"/>
        <p:cNvGrpSpPr/>
        <p:nvPr/>
      </p:nvGrpSpPr>
      <p:grpSpPr>
        <a:xfrm>
          <a:off x="0" y="0"/>
          <a:ext cx="0" cy="0"/>
          <a:chOff x="0" y="0"/>
          <a:chExt cx="0" cy="0"/>
        </a:xfrm>
      </p:grpSpPr>
      <p:sp>
        <p:nvSpPr>
          <p:cNvPr id="226" name="Google Shape;226;p3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28" name="Google Shape;228;p3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29" name="Google Shape;229;p3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0" name="Google Shape;230;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231" name="Shape 231"/>
        <p:cNvGrpSpPr/>
        <p:nvPr/>
      </p:nvGrpSpPr>
      <p:grpSpPr>
        <a:xfrm>
          <a:off x="0" y="0"/>
          <a:ext cx="0" cy="0"/>
          <a:chOff x="0" y="0"/>
          <a:chExt cx="0" cy="0"/>
        </a:xfrm>
      </p:grpSpPr>
      <p:sp>
        <p:nvSpPr>
          <p:cNvPr id="232" name="Google Shape;232;p3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400"/>
              <a:buNone/>
              <a:defRPr/>
            </a:lvl1pPr>
          </a:lstStyle>
          <a:p/>
        </p:txBody>
      </p:sp>
      <p:sp>
        <p:nvSpPr>
          <p:cNvPr id="233" name="Google Shape;233;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38" Type="http://schemas.openxmlformats.org/officeDocument/2006/relationships/theme" Target="../theme/theme2.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28600" y="-38100"/>
            <a:ext cx="8686800" cy="193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1pPr>
            <a:lvl2pPr lvl="1">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2pPr>
            <a:lvl3pPr lvl="2">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3pPr>
            <a:lvl4pPr lvl="3">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4pPr>
            <a:lvl5pPr lvl="4">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5pPr>
            <a:lvl6pPr lvl="5">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6pPr>
            <a:lvl7pPr lvl="6">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7pPr>
            <a:lvl8pPr lvl="7">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8pPr>
            <a:lvl9pPr lvl="8">
              <a:spcBef>
                <a:spcPts val="0"/>
              </a:spcBef>
              <a:spcAft>
                <a:spcPts val="0"/>
              </a:spcAft>
              <a:buClr>
                <a:schemeClr val="dk1"/>
              </a:buClr>
              <a:buSzPts val="9400"/>
              <a:buFont typeface="Oswald"/>
              <a:buNone/>
              <a:defRPr b="1" sz="94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228600" y="3110625"/>
            <a:ext cx="8686800" cy="18096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1pPr>
            <a:lvl2pPr indent="-317500" lvl="1" marL="9144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2pPr>
            <a:lvl3pPr indent="-317500" lvl="2" marL="13716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3pPr>
            <a:lvl4pPr indent="-317500" lvl="3" marL="18288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4pPr>
            <a:lvl5pPr indent="-317500" lvl="4" marL="22860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5pPr>
            <a:lvl6pPr indent="-317500" lvl="5" marL="27432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6pPr>
            <a:lvl7pPr indent="-317500" lvl="6" marL="32004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7pPr>
            <a:lvl8pPr indent="-317500" lvl="7" marL="36576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8pPr>
            <a:lvl9pPr indent="-317500" lvl="8" marL="4114800">
              <a:spcBef>
                <a:spcPts val="0"/>
              </a:spcBef>
              <a:spcAft>
                <a:spcPts val="0"/>
              </a:spcAft>
              <a:buClr>
                <a:schemeClr val="dk1"/>
              </a:buClr>
              <a:buSzPts val="1400"/>
              <a:buFont typeface="Urbanist SemiBold"/>
              <a:buChar char="■"/>
              <a:defRPr>
                <a:solidFill>
                  <a:schemeClr val="dk1"/>
                </a:solidFill>
                <a:latin typeface="Urbanist SemiBold"/>
                <a:ea typeface="Urbanist SemiBold"/>
                <a:cs typeface="Urbanist SemiBold"/>
                <a:sym typeface="Urbanist SemiBol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42">
          <p15:clr>
            <a:srgbClr val="E46962"/>
          </p15:clr>
        </p15:guide>
        <p15:guide id="2" orient="horz" pos="3099">
          <p15:clr>
            <a:srgbClr val="E46962"/>
          </p15:clr>
        </p15:guide>
        <p15:guide id="3" pos="144">
          <p15:clr>
            <a:srgbClr val="E46962"/>
          </p15:clr>
        </p15:guide>
        <p15:guide id="4" pos="5616">
          <p15:clr>
            <a:srgbClr val="E46962"/>
          </p15:clr>
        </p15:guide>
        <p15:guide id="5" pos="529">
          <p15:clr>
            <a:srgbClr val="E46962"/>
          </p15:clr>
        </p15:guide>
        <p15:guide id="6" pos="606">
          <p15:clr>
            <a:srgbClr val="E46962"/>
          </p15:clr>
        </p15:guide>
        <p15:guide id="7" pos="991">
          <p15:clr>
            <a:srgbClr val="E46962"/>
          </p15:clr>
        </p15:guide>
        <p15:guide id="8" pos="1069">
          <p15:clr>
            <a:srgbClr val="E46962"/>
          </p15:clr>
        </p15:guide>
        <p15:guide id="9" pos="1454">
          <p15:clr>
            <a:srgbClr val="E46962"/>
          </p15:clr>
        </p15:guide>
        <p15:guide id="10" pos="1531">
          <p15:clr>
            <a:srgbClr val="E46962"/>
          </p15:clr>
        </p15:guide>
        <p15:guide id="11" pos="1916">
          <p15:clr>
            <a:srgbClr val="E46962"/>
          </p15:clr>
        </p15:guide>
        <p15:guide id="12" pos="1994">
          <p15:clr>
            <a:srgbClr val="E46962"/>
          </p15:clr>
        </p15:guide>
        <p15:guide id="13" pos="2379">
          <p15:clr>
            <a:srgbClr val="E46962"/>
          </p15:clr>
        </p15:guide>
        <p15:guide id="14" pos="2456">
          <p15:clr>
            <a:srgbClr val="E46962"/>
          </p15:clr>
        </p15:guide>
        <p15:guide id="15" pos="2841">
          <p15:clr>
            <a:srgbClr val="E46962"/>
          </p15:clr>
        </p15:guide>
        <p15:guide id="16" pos="2919">
          <p15:clr>
            <a:srgbClr val="E46962"/>
          </p15:clr>
        </p15:guide>
        <p15:guide id="17" pos="3381">
          <p15:clr>
            <a:srgbClr val="E46962"/>
          </p15:clr>
        </p15:guide>
        <p15:guide id="18" pos="3304">
          <p15:clr>
            <a:srgbClr val="E46962"/>
          </p15:clr>
        </p15:guide>
        <p15:guide id="19" pos="3766">
          <p15:clr>
            <a:srgbClr val="E46962"/>
          </p15:clr>
        </p15:guide>
        <p15:guide id="20" pos="3844">
          <p15:clr>
            <a:srgbClr val="E46962"/>
          </p15:clr>
        </p15:guide>
        <p15:guide id="21" pos="4229">
          <p15:clr>
            <a:srgbClr val="E46962"/>
          </p15:clr>
        </p15:guide>
        <p15:guide id="22" pos="4306">
          <p15:clr>
            <a:srgbClr val="E46962"/>
          </p15:clr>
        </p15:guide>
        <p15:guide id="23" pos="4691">
          <p15:clr>
            <a:srgbClr val="E46962"/>
          </p15:clr>
        </p15:guide>
        <p15:guide id="24" pos="4769">
          <p15:clr>
            <a:srgbClr val="E46962"/>
          </p15:clr>
        </p15:guide>
        <p15:guide id="25" pos="5154">
          <p15:clr>
            <a:srgbClr val="E46962"/>
          </p15:clr>
        </p15:guide>
        <p15:guide id="26" pos="5231">
          <p15:clr>
            <a:srgbClr val="E46962"/>
          </p15:clr>
        </p15:guide>
        <p15:guide id="27" orient="horz"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descr="a close up of a black dog with a blue collar looking at the camera (Provided by Tenor)" id="238" name="Google Shape;238;p39"/>
          <p:cNvPicPr preferRelativeResize="0"/>
          <p:nvPr/>
        </p:nvPicPr>
        <p:blipFill>
          <a:blip r:embed="rId3">
            <a:alphaModFix/>
          </a:blip>
          <a:stretch>
            <a:fillRect/>
          </a:stretch>
        </p:blipFill>
        <p:spPr>
          <a:xfrm>
            <a:off x="7248525" y="3801300"/>
            <a:ext cx="1895475" cy="1905000"/>
          </a:xfrm>
          <a:prstGeom prst="rect">
            <a:avLst/>
          </a:prstGeom>
          <a:noFill/>
          <a:ln>
            <a:noFill/>
          </a:ln>
        </p:spPr>
      </p:pic>
      <p:sp>
        <p:nvSpPr>
          <p:cNvPr id="239" name="Google Shape;239;p39"/>
          <p:cNvSpPr txBox="1"/>
          <p:nvPr>
            <p:ph type="title"/>
          </p:nvPr>
        </p:nvSpPr>
        <p:spPr>
          <a:xfrm>
            <a:off x="228600" y="155500"/>
            <a:ext cx="8687100" cy="468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lang="en"/>
              <a:t>Use AI Wisely</a:t>
            </a:r>
            <a:endParaRPr/>
          </a:p>
        </p:txBody>
      </p:sp>
      <p:sp>
        <p:nvSpPr>
          <p:cNvPr id="240" name="Google Shape;240;p39"/>
          <p:cNvSpPr txBox="1"/>
          <p:nvPr>
            <p:ph idx="1" type="subTitle"/>
          </p:nvPr>
        </p:nvSpPr>
        <p:spPr>
          <a:xfrm>
            <a:off x="221550" y="2460150"/>
            <a:ext cx="8700900" cy="3288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Clr>
                <a:schemeClr val="dk1"/>
              </a:buClr>
              <a:buSzPts val="1100"/>
              <a:buFont typeface="Arial"/>
              <a:buNone/>
            </a:pPr>
            <a:r>
              <a:rPr lang="en" sz="1300"/>
              <a:t>Responsible AI and Technology Use, AI Growth and Potential Dangers</a:t>
            </a:r>
            <a:endParaRPr sz="1300"/>
          </a:p>
          <a:p>
            <a:pPr indent="0" lvl="0" marL="0" rtl="0" algn="ctr">
              <a:spcBef>
                <a:spcPts val="0"/>
              </a:spcBef>
              <a:spcAft>
                <a:spcPts val="0"/>
              </a:spcAft>
              <a:buNone/>
            </a:pPr>
            <a:r>
              <a:t/>
            </a:r>
            <a:endParaRPr sz="1300"/>
          </a:p>
        </p:txBody>
      </p:sp>
      <p:sp>
        <p:nvSpPr>
          <p:cNvPr id="241" name="Google Shape;241;p39"/>
          <p:cNvSpPr txBox="1"/>
          <p:nvPr>
            <p:ph idx="1" type="subTitle"/>
          </p:nvPr>
        </p:nvSpPr>
        <p:spPr>
          <a:xfrm>
            <a:off x="7719300" y="4755600"/>
            <a:ext cx="1424700" cy="3288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Clr>
                <a:schemeClr val="dk1"/>
              </a:buClr>
              <a:buSzPts val="1100"/>
              <a:buFont typeface="Arial"/>
              <a:buNone/>
            </a:pPr>
            <a:r>
              <a:rPr lang="en" sz="1300">
                <a:solidFill>
                  <a:schemeClr val="accent1"/>
                </a:solidFill>
              </a:rPr>
              <a:t>…or else </a:t>
            </a:r>
            <a:endParaRPr sz="1300">
              <a:solidFill>
                <a:schemeClr val="accent1"/>
              </a:solidFill>
            </a:endParaRPr>
          </a:p>
          <a:p>
            <a:pPr indent="0" lvl="0" marL="0" rtl="0" algn="ctr">
              <a:spcBef>
                <a:spcPts val="0"/>
              </a:spcBef>
              <a:spcAft>
                <a:spcPts val="0"/>
              </a:spcAft>
              <a:buNone/>
            </a:pPr>
            <a:r>
              <a:t/>
            </a:r>
            <a:endParaRPr sz="1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0"/>
          <p:cNvSpPr txBox="1"/>
          <p:nvPr>
            <p:ph idx="1" type="subTitle"/>
          </p:nvPr>
        </p:nvSpPr>
        <p:spPr>
          <a:xfrm>
            <a:off x="228600" y="1863375"/>
            <a:ext cx="8764500" cy="227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Artificial intelligence (AI) holds extraordinary potential for both promise and peril. Responsible AI use has the potential to help solve urgent challenges while making our world more prosperous, productive, innovative, and secure. At the same time, irresponsible use could exacerbate societal harms such as fraud, discrimination, bias, and disinformation; displace and disempower workers; stifle competition; and pose risks to national security. Harnessing AI for good and realizing its myriad of benefits requires mitigating its substantial risks. This endeavor demands a society-wide effort that includes government, the private sector, academia, and civil society.</a:t>
            </a:r>
            <a:endParaRPr/>
          </a:p>
          <a:p>
            <a:pPr indent="0" lvl="0" marL="0" rtl="0" algn="ctr">
              <a:spcBef>
                <a:spcPts val="0"/>
              </a:spcBef>
              <a:spcAft>
                <a:spcPts val="0"/>
              </a:spcAft>
              <a:buNone/>
            </a:pPr>
            <a:r>
              <a:t/>
            </a:r>
            <a:endParaRPr/>
          </a:p>
          <a:p>
            <a:pPr indent="-317500" lvl="0" marL="457200" rtl="0" algn="ctr">
              <a:spcBef>
                <a:spcPts val="0"/>
              </a:spcBef>
              <a:spcAft>
                <a:spcPts val="0"/>
              </a:spcAft>
              <a:buSzPts val="1400"/>
              <a:buChar char="-"/>
            </a:pPr>
            <a:r>
              <a:rPr lang="en"/>
              <a:t>Safe, Secure, and Trustworthy Development and Use of Artificial Intelligence</a:t>
            </a:r>
            <a:endParaRPr/>
          </a:p>
          <a:p>
            <a:pPr indent="-317500" lvl="0" marL="457200" rtl="0" algn="ctr">
              <a:spcBef>
                <a:spcPts val="0"/>
              </a:spcBef>
              <a:spcAft>
                <a:spcPts val="0"/>
              </a:spcAft>
              <a:buSzPts val="1400"/>
              <a:buChar char="-"/>
            </a:pPr>
            <a:r>
              <a:rPr lang="en"/>
              <a:t>Executive Order </a:t>
            </a:r>
            <a:r>
              <a:rPr lang="en"/>
              <a:t>(Biden)</a:t>
            </a:r>
            <a:endParaRPr/>
          </a:p>
        </p:txBody>
      </p:sp>
      <p:sp>
        <p:nvSpPr>
          <p:cNvPr id="247" name="Google Shape;247;p40"/>
          <p:cNvSpPr txBox="1"/>
          <p:nvPr>
            <p:ph type="title"/>
          </p:nvPr>
        </p:nvSpPr>
        <p:spPr>
          <a:xfrm>
            <a:off x="-156150" y="225300"/>
            <a:ext cx="9456300" cy="131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a:t>Dual Nature of AI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1"/>
          <p:cNvSpPr txBox="1"/>
          <p:nvPr>
            <p:ph idx="1" type="subTitle"/>
          </p:nvPr>
        </p:nvSpPr>
        <p:spPr>
          <a:xfrm>
            <a:off x="1268400" y="1546825"/>
            <a:ext cx="2079300" cy="44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Stuxnet</a:t>
            </a:r>
            <a:endParaRPr/>
          </a:p>
        </p:txBody>
      </p:sp>
      <p:sp>
        <p:nvSpPr>
          <p:cNvPr id="253" name="Google Shape;253;p41"/>
          <p:cNvSpPr txBox="1"/>
          <p:nvPr>
            <p:ph idx="8" type="subTitle"/>
          </p:nvPr>
        </p:nvSpPr>
        <p:spPr>
          <a:xfrm>
            <a:off x="4572000" y="1546825"/>
            <a:ext cx="4082700" cy="304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t>
            </a:r>
            <a:endParaRPr/>
          </a:p>
          <a:p>
            <a:pPr indent="0" lvl="0" marL="0" rtl="0" algn="ctr">
              <a:spcBef>
                <a:spcPts val="0"/>
              </a:spcBef>
              <a:spcAft>
                <a:spcPts val="0"/>
              </a:spcAft>
              <a:buNone/>
            </a:pPr>
            <a:r>
              <a:rPr lang="en"/>
              <a:t>It targeted Iranian nuclear facilities, </a:t>
            </a:r>
            <a:endParaRPr/>
          </a:p>
          <a:p>
            <a:pPr indent="0" lvl="0" marL="0" rtl="0" algn="ctr">
              <a:spcBef>
                <a:spcPts val="0"/>
              </a:spcBef>
              <a:spcAft>
                <a:spcPts val="0"/>
              </a:spcAft>
              <a:buNone/>
            </a:pPr>
            <a:r>
              <a:rPr lang="en"/>
              <a:t>disrupted critical infrastructure</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Exploited multiple zero-day vulnerabilities </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First evidence of nation-state actors leveraging cyber warfare</a:t>
            </a:r>
            <a:endParaRPr/>
          </a:p>
          <a:p>
            <a:pPr indent="0" lvl="0" marL="0" rtl="0" algn="ctr">
              <a:spcBef>
                <a:spcPts val="0"/>
              </a:spcBef>
              <a:spcAft>
                <a:spcPts val="0"/>
              </a:spcAft>
              <a:buNone/>
            </a:pPr>
            <a:r>
              <a:rPr lang="en"/>
              <a:t>◦</a:t>
            </a:r>
            <a:endParaRPr/>
          </a:p>
          <a:p>
            <a:pPr indent="0" lvl="0" marL="0" rtl="0" algn="ctr">
              <a:spcBef>
                <a:spcPts val="0"/>
              </a:spcBef>
              <a:spcAft>
                <a:spcPts val="0"/>
              </a:spcAft>
              <a:buClr>
                <a:schemeClr val="dk1"/>
              </a:buClr>
              <a:buSzPts val="1100"/>
              <a:buFont typeface="Arial"/>
              <a:buNone/>
            </a:pPr>
            <a:r>
              <a:rPr lang="en"/>
              <a:t>Discovered in 2010, believed to be joint operation between USA and Israel</a:t>
            </a:r>
            <a:endParaRPr/>
          </a:p>
        </p:txBody>
      </p:sp>
      <p:sp>
        <p:nvSpPr>
          <p:cNvPr id="254" name="Google Shape;254;p41"/>
          <p:cNvSpPr txBox="1"/>
          <p:nvPr>
            <p:ph type="title"/>
          </p:nvPr>
        </p:nvSpPr>
        <p:spPr>
          <a:xfrm>
            <a:off x="228600" y="234925"/>
            <a:ext cx="8689800" cy="1311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Past Lessons</a:t>
            </a:r>
            <a:endParaRPr/>
          </a:p>
        </p:txBody>
      </p:sp>
      <p:pic>
        <p:nvPicPr>
          <p:cNvPr id="255" name="Google Shape;255;p41"/>
          <p:cNvPicPr preferRelativeResize="0"/>
          <p:nvPr/>
        </p:nvPicPr>
        <p:blipFill>
          <a:blip r:embed="rId3">
            <a:alphaModFix/>
          </a:blip>
          <a:stretch>
            <a:fillRect/>
          </a:stretch>
        </p:blipFill>
        <p:spPr>
          <a:xfrm>
            <a:off x="397100" y="1972825"/>
            <a:ext cx="3821899" cy="2619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2"/>
          <p:cNvSpPr txBox="1"/>
          <p:nvPr>
            <p:ph idx="1" type="subTitle"/>
          </p:nvPr>
        </p:nvSpPr>
        <p:spPr>
          <a:xfrm>
            <a:off x="958650" y="1523725"/>
            <a:ext cx="2698800" cy="44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NSO Group</a:t>
            </a:r>
            <a:r>
              <a:rPr lang="en"/>
              <a:t>'s</a:t>
            </a:r>
            <a:r>
              <a:rPr lang="en"/>
              <a:t> Pegasus Spyware</a:t>
            </a:r>
            <a:endParaRPr/>
          </a:p>
        </p:txBody>
      </p:sp>
      <p:sp>
        <p:nvSpPr>
          <p:cNvPr id="261" name="Google Shape;261;p42"/>
          <p:cNvSpPr txBox="1"/>
          <p:nvPr>
            <p:ph idx="8" type="subTitle"/>
          </p:nvPr>
        </p:nvSpPr>
        <p:spPr>
          <a:xfrm>
            <a:off x="4572000" y="1546825"/>
            <a:ext cx="4082700" cy="304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t>
            </a:r>
            <a:endParaRPr/>
          </a:p>
          <a:p>
            <a:pPr indent="0" lvl="0" marL="0" rtl="0" algn="ctr">
              <a:spcBef>
                <a:spcPts val="0"/>
              </a:spcBef>
              <a:spcAft>
                <a:spcPts val="0"/>
              </a:spcAft>
              <a:buNone/>
            </a:pPr>
            <a:r>
              <a:rPr lang="en"/>
              <a:t>Israeli cyber-intelligence firm</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Creates for-purchase spyware</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Main customer is nation-states</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Most well known for Pegasus and ForcedEntry</a:t>
            </a:r>
            <a:endParaRPr/>
          </a:p>
          <a:p>
            <a:pPr indent="0" lvl="0" marL="0" rtl="0" algn="ctr">
              <a:spcBef>
                <a:spcPts val="0"/>
              </a:spcBef>
              <a:spcAft>
                <a:spcPts val="0"/>
              </a:spcAft>
              <a:buNone/>
            </a:pPr>
            <a:r>
              <a:rPr lang="en"/>
              <a:t>◦</a:t>
            </a:r>
            <a:endParaRPr/>
          </a:p>
          <a:p>
            <a:pPr indent="0" lvl="0" marL="0" rtl="0" algn="ctr">
              <a:spcBef>
                <a:spcPts val="0"/>
              </a:spcBef>
              <a:spcAft>
                <a:spcPts val="0"/>
              </a:spcAft>
              <a:buClr>
                <a:schemeClr val="dk1"/>
              </a:buClr>
              <a:buSzPts val="1100"/>
              <a:buFont typeface="Arial"/>
              <a:buNone/>
            </a:pPr>
            <a:r>
              <a:rPr lang="en"/>
              <a:t>Employs ex-Israeli military intelligence personnel w/ advanced </a:t>
            </a:r>
            <a:r>
              <a:rPr lang="en"/>
              <a:t>cyber weapons</a:t>
            </a:r>
            <a:r>
              <a:rPr lang="en"/>
              <a:t> training</a:t>
            </a:r>
            <a:endParaRPr/>
          </a:p>
        </p:txBody>
      </p:sp>
      <p:sp>
        <p:nvSpPr>
          <p:cNvPr id="262" name="Google Shape;262;p42"/>
          <p:cNvSpPr txBox="1"/>
          <p:nvPr>
            <p:ph type="title"/>
          </p:nvPr>
        </p:nvSpPr>
        <p:spPr>
          <a:xfrm>
            <a:off x="228600" y="234925"/>
            <a:ext cx="8689800" cy="1311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Current Lessons</a:t>
            </a:r>
            <a:endParaRPr/>
          </a:p>
        </p:txBody>
      </p:sp>
      <p:pic>
        <p:nvPicPr>
          <p:cNvPr id="263" name="Google Shape;263;p42"/>
          <p:cNvPicPr preferRelativeResize="0"/>
          <p:nvPr/>
        </p:nvPicPr>
        <p:blipFill>
          <a:blip r:embed="rId3">
            <a:alphaModFix/>
          </a:blip>
          <a:stretch>
            <a:fillRect/>
          </a:stretch>
        </p:blipFill>
        <p:spPr>
          <a:xfrm>
            <a:off x="407963" y="1972825"/>
            <a:ext cx="4046367" cy="2619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3"/>
          <p:cNvSpPr txBox="1"/>
          <p:nvPr>
            <p:ph idx="1" type="subTitle"/>
          </p:nvPr>
        </p:nvSpPr>
        <p:spPr>
          <a:xfrm>
            <a:off x="958650" y="1523725"/>
            <a:ext cx="2698800" cy="44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Clearview AI</a:t>
            </a:r>
            <a:endParaRPr/>
          </a:p>
        </p:txBody>
      </p:sp>
      <p:sp>
        <p:nvSpPr>
          <p:cNvPr id="269" name="Google Shape;269;p43"/>
          <p:cNvSpPr txBox="1"/>
          <p:nvPr>
            <p:ph idx="8" type="subTitle"/>
          </p:nvPr>
        </p:nvSpPr>
        <p:spPr>
          <a:xfrm>
            <a:off x="4572000" y="1546825"/>
            <a:ext cx="4082700" cy="304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t>
            </a:r>
            <a:endParaRPr/>
          </a:p>
          <a:p>
            <a:pPr indent="0" lvl="0" marL="0" rtl="0" algn="ctr">
              <a:spcBef>
                <a:spcPts val="0"/>
              </a:spcBef>
              <a:spcAft>
                <a:spcPts val="0"/>
              </a:spcAft>
              <a:buNone/>
            </a:pPr>
            <a:r>
              <a:rPr lang="en"/>
              <a:t>Secretive </a:t>
            </a:r>
            <a:r>
              <a:rPr lang="en"/>
              <a:t>American facial recognition company</a:t>
            </a:r>
            <a:r>
              <a:rPr lang="en"/>
              <a:t> </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Sells access to its facial recognition database to law enforcement and government</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Has been deemed </a:t>
            </a:r>
            <a:r>
              <a:rPr lang="en"/>
              <a:t>inadmissible</a:t>
            </a:r>
            <a:r>
              <a:rPr lang="en"/>
              <a:t> in court, has targeted wrong people</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Dataset of 30B images was scraped from </a:t>
            </a:r>
            <a:r>
              <a:rPr lang="en"/>
              <a:t>publicly</a:t>
            </a:r>
            <a:r>
              <a:rPr lang="en"/>
              <a:t> available sources like social media, without user permission</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Privacy implications, no government oversight (Dept. of Homeland Security runs US Facial Recognition database)</a:t>
            </a:r>
            <a:endParaRPr/>
          </a:p>
        </p:txBody>
      </p:sp>
      <p:sp>
        <p:nvSpPr>
          <p:cNvPr id="270" name="Google Shape;270;p43"/>
          <p:cNvSpPr txBox="1"/>
          <p:nvPr>
            <p:ph type="title"/>
          </p:nvPr>
        </p:nvSpPr>
        <p:spPr>
          <a:xfrm>
            <a:off x="228600" y="234925"/>
            <a:ext cx="8689800" cy="1311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Current Lessons</a:t>
            </a:r>
            <a:endParaRPr/>
          </a:p>
        </p:txBody>
      </p:sp>
      <p:pic>
        <p:nvPicPr>
          <p:cNvPr id="271" name="Google Shape;271;p43"/>
          <p:cNvPicPr preferRelativeResize="0"/>
          <p:nvPr/>
        </p:nvPicPr>
        <p:blipFill>
          <a:blip r:embed="rId3">
            <a:alphaModFix/>
          </a:blip>
          <a:stretch>
            <a:fillRect/>
          </a:stretch>
        </p:blipFill>
        <p:spPr>
          <a:xfrm>
            <a:off x="663988" y="1972825"/>
            <a:ext cx="3288131" cy="28658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4"/>
          <p:cNvSpPr txBox="1"/>
          <p:nvPr>
            <p:ph type="title"/>
          </p:nvPr>
        </p:nvSpPr>
        <p:spPr>
          <a:xfrm>
            <a:off x="-470350" y="225300"/>
            <a:ext cx="9961800" cy="131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8400"/>
              <a:t>Unregulated AI Race</a:t>
            </a:r>
            <a:endParaRPr sz="8400"/>
          </a:p>
        </p:txBody>
      </p:sp>
      <p:sp>
        <p:nvSpPr>
          <p:cNvPr id="277" name="Google Shape;277;p44"/>
          <p:cNvSpPr txBox="1"/>
          <p:nvPr>
            <p:ph idx="8" type="subTitle"/>
          </p:nvPr>
        </p:nvSpPr>
        <p:spPr>
          <a:xfrm>
            <a:off x="4572000" y="1546825"/>
            <a:ext cx="4082700" cy="304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t>
            </a:r>
            <a:endParaRPr/>
          </a:p>
          <a:p>
            <a:pPr indent="0" lvl="0" marL="0" rtl="0" algn="ctr">
              <a:spcBef>
                <a:spcPts val="0"/>
              </a:spcBef>
              <a:spcAft>
                <a:spcPts val="0"/>
              </a:spcAft>
              <a:buNone/>
            </a:pPr>
            <a:r>
              <a:rPr lang="en"/>
              <a:t>FLI's call to pause "the riskiest and most resource-intensive AI experiments" and to develop safeguards</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Concerns over “Black Box Models” and emergent capabilities that no one can “understand, predict, or reliably control”</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Trained on data that is racist, sexist, and otherwise discriminatory</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“advanced AI systems could "facilitate the inexpensive development of chemical, biological, and cyber weapons by non-state groups"”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pic>
        <p:nvPicPr>
          <p:cNvPr id="278" name="Google Shape;278;p44"/>
          <p:cNvPicPr preferRelativeResize="0"/>
          <p:nvPr/>
        </p:nvPicPr>
        <p:blipFill>
          <a:blip r:embed="rId3">
            <a:alphaModFix/>
          </a:blip>
          <a:stretch>
            <a:fillRect/>
          </a:stretch>
        </p:blipFill>
        <p:spPr>
          <a:xfrm>
            <a:off x="174450" y="1995925"/>
            <a:ext cx="4267200" cy="2607325"/>
          </a:xfrm>
          <a:prstGeom prst="rect">
            <a:avLst/>
          </a:prstGeom>
          <a:noFill/>
          <a:ln>
            <a:noFill/>
          </a:ln>
        </p:spPr>
      </p:pic>
      <p:sp>
        <p:nvSpPr>
          <p:cNvPr id="279" name="Google Shape;279;p44"/>
          <p:cNvSpPr txBox="1"/>
          <p:nvPr>
            <p:ph idx="1" type="subTitle"/>
          </p:nvPr>
        </p:nvSpPr>
        <p:spPr>
          <a:xfrm>
            <a:off x="662100" y="1546825"/>
            <a:ext cx="3291900" cy="44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Future of Life Institute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5"/>
          <p:cNvSpPr txBox="1"/>
          <p:nvPr>
            <p:ph type="title"/>
          </p:nvPr>
        </p:nvSpPr>
        <p:spPr>
          <a:xfrm>
            <a:off x="-470350" y="225300"/>
            <a:ext cx="9961800" cy="131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Societal Impact</a:t>
            </a:r>
            <a:endParaRPr/>
          </a:p>
          <a:p>
            <a:pPr indent="0" lvl="0" marL="0" rtl="0" algn="ctr">
              <a:spcBef>
                <a:spcPts val="0"/>
              </a:spcBef>
              <a:spcAft>
                <a:spcPts val="0"/>
              </a:spcAft>
              <a:buSzPts val="990"/>
              <a:buNone/>
            </a:pPr>
            <a:r>
              <a:t/>
            </a:r>
            <a:endParaRPr sz="8400"/>
          </a:p>
        </p:txBody>
      </p:sp>
      <p:sp>
        <p:nvSpPr>
          <p:cNvPr id="285" name="Google Shape;285;p45"/>
          <p:cNvSpPr txBox="1"/>
          <p:nvPr>
            <p:ph idx="1" type="subTitle"/>
          </p:nvPr>
        </p:nvSpPr>
        <p:spPr>
          <a:xfrm>
            <a:off x="662100" y="1546825"/>
            <a:ext cx="3291900" cy="44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China’s Social Credit Rating System</a:t>
            </a:r>
            <a:endParaRPr/>
          </a:p>
        </p:txBody>
      </p:sp>
      <p:sp>
        <p:nvSpPr>
          <p:cNvPr id="286" name="Google Shape;286;p45"/>
          <p:cNvSpPr txBox="1"/>
          <p:nvPr>
            <p:ph idx="8" type="subTitle"/>
          </p:nvPr>
        </p:nvSpPr>
        <p:spPr>
          <a:xfrm>
            <a:off x="4572000" y="1546825"/>
            <a:ext cx="4082700" cy="304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&gt; 500M </a:t>
            </a:r>
            <a:r>
              <a:rPr lang="en"/>
              <a:t>surveillance</a:t>
            </a:r>
            <a:r>
              <a:rPr lang="en"/>
              <a:t> cameras</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Fujian</a:t>
            </a:r>
            <a:r>
              <a:rPr lang="en"/>
              <a:t> </a:t>
            </a:r>
            <a:r>
              <a:rPr lang="en"/>
              <a:t>province (1/22)</a:t>
            </a:r>
            <a:r>
              <a:rPr lang="en"/>
              <a:t> has 2.5B stored facial images, 3x larger than the db for the USA</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Other biometrics are tracked as well including voice, phone, etc.</a:t>
            </a:r>
            <a:endParaRPr/>
          </a:p>
          <a:p>
            <a:pPr indent="0" lvl="0" marL="0" rtl="0" algn="ctr">
              <a:spcBef>
                <a:spcPts val="0"/>
              </a:spcBef>
              <a:spcAft>
                <a:spcPts val="0"/>
              </a:spcAft>
              <a:buClr>
                <a:schemeClr val="dk1"/>
              </a:buClr>
              <a:buSzPts val="1100"/>
              <a:buFont typeface="Arial"/>
              <a:buNone/>
            </a:pPr>
            <a:r>
              <a:rPr lang="en"/>
              <a:t>◦</a:t>
            </a:r>
            <a:endParaRPr/>
          </a:p>
          <a:p>
            <a:pPr indent="0" lvl="0" marL="0" rtl="0" algn="ctr">
              <a:spcBef>
                <a:spcPts val="0"/>
              </a:spcBef>
              <a:spcAft>
                <a:spcPts val="0"/>
              </a:spcAft>
              <a:buNone/>
            </a:pPr>
            <a:r>
              <a:rPr lang="en"/>
              <a:t>Heralded as helping law enforcement prevent and solve crime</a:t>
            </a:r>
            <a:endParaRPr/>
          </a:p>
          <a:p>
            <a:pPr indent="0" lvl="0" marL="0" rtl="0" algn="ctr">
              <a:spcBef>
                <a:spcPts val="0"/>
              </a:spcBef>
              <a:spcAft>
                <a:spcPts val="0"/>
              </a:spcAft>
              <a:buNone/>
            </a:pPr>
            <a:r>
              <a:rPr lang="en"/>
              <a:t>◦</a:t>
            </a:r>
            <a:endParaRPr/>
          </a:p>
          <a:p>
            <a:pPr indent="0" lvl="0" marL="0" rtl="0" algn="ctr">
              <a:spcBef>
                <a:spcPts val="0"/>
              </a:spcBef>
              <a:spcAft>
                <a:spcPts val="0"/>
              </a:spcAft>
              <a:buClr>
                <a:schemeClr val="dk1"/>
              </a:buClr>
              <a:buSzPts val="1100"/>
              <a:buFont typeface="Arial"/>
              <a:buNone/>
            </a:pPr>
            <a:r>
              <a:rPr lang="en"/>
              <a:t>Allows tracking ethnic minorities</a:t>
            </a:r>
            <a:endParaRPr/>
          </a:p>
        </p:txBody>
      </p:sp>
      <p:pic>
        <p:nvPicPr>
          <p:cNvPr id="287" name="Google Shape;287;p45"/>
          <p:cNvPicPr preferRelativeResize="0"/>
          <p:nvPr/>
        </p:nvPicPr>
        <p:blipFill>
          <a:blip r:embed="rId3">
            <a:alphaModFix/>
          </a:blip>
          <a:stretch>
            <a:fillRect/>
          </a:stretch>
        </p:blipFill>
        <p:spPr>
          <a:xfrm>
            <a:off x="174450" y="2005550"/>
            <a:ext cx="4267199" cy="27573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6"/>
          <p:cNvSpPr txBox="1"/>
          <p:nvPr>
            <p:ph type="title"/>
          </p:nvPr>
        </p:nvSpPr>
        <p:spPr>
          <a:xfrm>
            <a:off x="-470350" y="225300"/>
            <a:ext cx="9961800" cy="131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1100"/>
              <a:buNone/>
            </a:pPr>
            <a:r>
              <a:rPr lang="en"/>
              <a:t>Societal Impact</a:t>
            </a:r>
            <a:endParaRPr/>
          </a:p>
          <a:p>
            <a:pPr indent="0" lvl="0" marL="0" rtl="0" algn="ctr">
              <a:spcBef>
                <a:spcPts val="0"/>
              </a:spcBef>
              <a:spcAft>
                <a:spcPts val="0"/>
              </a:spcAft>
              <a:buSzPts val="990"/>
              <a:buNone/>
            </a:pPr>
            <a:r>
              <a:t/>
            </a:r>
            <a:endParaRPr sz="8400"/>
          </a:p>
        </p:txBody>
      </p:sp>
      <p:sp>
        <p:nvSpPr>
          <p:cNvPr id="293" name="Google Shape;293;p46"/>
          <p:cNvSpPr txBox="1"/>
          <p:nvPr>
            <p:ph idx="1" type="subTitle"/>
          </p:nvPr>
        </p:nvSpPr>
        <p:spPr>
          <a:xfrm>
            <a:off x="662100" y="1546825"/>
            <a:ext cx="3291900" cy="44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Longshoremen Against Automation</a:t>
            </a:r>
            <a:endParaRPr/>
          </a:p>
        </p:txBody>
      </p:sp>
      <p:sp>
        <p:nvSpPr>
          <p:cNvPr id="294" name="Google Shape;294;p46"/>
          <p:cNvSpPr txBox="1"/>
          <p:nvPr>
            <p:ph idx="8" type="subTitle"/>
          </p:nvPr>
        </p:nvSpPr>
        <p:spPr>
          <a:xfrm>
            <a:off x="4572000" y="1546825"/>
            <a:ext cx="4082700" cy="304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2 dock-worker unions (ILA and USMX) arguing against automation (and for raises and other stuff too)</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US is behind other world leaders in dock efficiency</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Adding automation would make unloading faster and more reliable, but would cost people’s jobs</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t/>
            </a:r>
            <a:endParaRPr/>
          </a:p>
        </p:txBody>
      </p:sp>
      <p:pic>
        <p:nvPicPr>
          <p:cNvPr id="295" name="Google Shape;295;p46"/>
          <p:cNvPicPr preferRelativeResize="0"/>
          <p:nvPr/>
        </p:nvPicPr>
        <p:blipFill>
          <a:blip r:embed="rId3">
            <a:alphaModFix/>
          </a:blip>
          <a:stretch>
            <a:fillRect/>
          </a:stretch>
        </p:blipFill>
        <p:spPr>
          <a:xfrm>
            <a:off x="175975" y="1995925"/>
            <a:ext cx="4264162" cy="2842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7"/>
          <p:cNvSpPr txBox="1"/>
          <p:nvPr>
            <p:ph type="title"/>
          </p:nvPr>
        </p:nvSpPr>
        <p:spPr>
          <a:xfrm>
            <a:off x="-470350" y="225300"/>
            <a:ext cx="9961800" cy="131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Gvn’t Actions</a:t>
            </a:r>
            <a:endParaRPr/>
          </a:p>
          <a:p>
            <a:pPr indent="0" lvl="0" marL="0" rtl="0" algn="ctr">
              <a:spcBef>
                <a:spcPts val="0"/>
              </a:spcBef>
              <a:spcAft>
                <a:spcPts val="0"/>
              </a:spcAft>
              <a:buSzPts val="990"/>
              <a:buNone/>
            </a:pPr>
            <a:r>
              <a:t/>
            </a:r>
            <a:endParaRPr sz="8400"/>
          </a:p>
        </p:txBody>
      </p:sp>
      <p:sp>
        <p:nvSpPr>
          <p:cNvPr id="301" name="Google Shape;301;p47"/>
          <p:cNvSpPr txBox="1"/>
          <p:nvPr>
            <p:ph idx="1" type="subTitle"/>
          </p:nvPr>
        </p:nvSpPr>
        <p:spPr>
          <a:xfrm>
            <a:off x="1268400" y="1546825"/>
            <a:ext cx="2079300" cy="44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Future of Life Institute</a:t>
            </a:r>
            <a:endParaRPr/>
          </a:p>
        </p:txBody>
      </p:sp>
      <p:sp>
        <p:nvSpPr>
          <p:cNvPr id="302" name="Google Shape;302;p47"/>
          <p:cNvSpPr txBox="1"/>
          <p:nvPr>
            <p:ph idx="8" type="subTitle"/>
          </p:nvPr>
        </p:nvSpPr>
        <p:spPr>
          <a:xfrm>
            <a:off x="4572000" y="1546825"/>
            <a:ext cx="4082700" cy="304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t>
            </a:r>
            <a:endParaRPr/>
          </a:p>
          <a:p>
            <a:pPr indent="0" lvl="0" marL="0" rtl="0" algn="ctr">
              <a:spcBef>
                <a:spcPts val="0"/>
              </a:spcBef>
              <a:spcAft>
                <a:spcPts val="0"/>
              </a:spcAft>
              <a:buNone/>
            </a:pPr>
            <a:r>
              <a:rPr lang="en"/>
              <a:t>M</a:t>
            </a:r>
            <a:r>
              <a:rPr lang="en"/>
              <a:t>andatory third-party auditing</a:t>
            </a:r>
            <a:endParaRPr/>
          </a:p>
          <a:p>
            <a:pPr indent="0" lvl="0" marL="0" rtl="0" algn="ctr">
              <a:spcBef>
                <a:spcPts val="0"/>
              </a:spcBef>
              <a:spcAft>
                <a:spcPts val="0"/>
              </a:spcAft>
              <a:buClr>
                <a:schemeClr val="dk1"/>
              </a:buClr>
              <a:buSzPts val="1100"/>
              <a:buFont typeface="Arial"/>
              <a:buNone/>
            </a:pPr>
            <a:r>
              <a:rPr lang="en"/>
              <a:t>◦</a:t>
            </a:r>
            <a:endParaRPr/>
          </a:p>
          <a:p>
            <a:pPr indent="0" lvl="0" marL="0" rtl="0" algn="ctr">
              <a:spcBef>
                <a:spcPts val="0"/>
              </a:spcBef>
              <a:spcAft>
                <a:spcPts val="0"/>
              </a:spcAft>
              <a:buNone/>
            </a:pPr>
            <a:r>
              <a:rPr lang="en"/>
              <a:t>Regulating access to computational resources crucial for AI development</a:t>
            </a:r>
            <a:endParaRPr/>
          </a:p>
          <a:p>
            <a:pPr indent="0" lvl="0" marL="0" rtl="0" algn="ctr">
              <a:spcBef>
                <a:spcPts val="0"/>
              </a:spcBef>
              <a:spcAft>
                <a:spcPts val="0"/>
              </a:spcAft>
              <a:buClr>
                <a:schemeClr val="dk1"/>
              </a:buClr>
              <a:buSzPts val="1100"/>
              <a:buFont typeface="Arial"/>
              <a:buNone/>
            </a:pPr>
            <a:r>
              <a:rPr lang="en"/>
              <a:t>◦</a:t>
            </a:r>
            <a:endParaRPr/>
          </a:p>
          <a:p>
            <a:pPr indent="0" lvl="0" marL="0" rtl="0" algn="ctr">
              <a:spcBef>
                <a:spcPts val="0"/>
              </a:spcBef>
              <a:spcAft>
                <a:spcPts val="0"/>
              </a:spcAft>
              <a:buNone/>
            </a:pPr>
            <a:r>
              <a:rPr lang="en"/>
              <a:t>Establishing national AI agencies</a:t>
            </a:r>
            <a:endParaRPr/>
          </a:p>
          <a:p>
            <a:pPr indent="0" lvl="0" marL="0" rtl="0" algn="ctr">
              <a:spcBef>
                <a:spcPts val="0"/>
              </a:spcBef>
              <a:spcAft>
                <a:spcPts val="0"/>
              </a:spcAft>
              <a:buClr>
                <a:schemeClr val="dk1"/>
              </a:buClr>
              <a:buSzPts val="1100"/>
              <a:buFont typeface="Arial"/>
              <a:buNone/>
            </a:pPr>
            <a:r>
              <a:rPr lang="en"/>
              <a:t>◦</a:t>
            </a:r>
            <a:endParaRPr/>
          </a:p>
          <a:p>
            <a:pPr indent="0" lvl="0" marL="0" rtl="0" algn="ctr">
              <a:spcBef>
                <a:spcPts val="0"/>
              </a:spcBef>
              <a:spcAft>
                <a:spcPts val="0"/>
              </a:spcAft>
              <a:buNone/>
            </a:pPr>
            <a:r>
              <a:rPr lang="en"/>
              <a:t>Implementing liability frameworks for AI-caused harm</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Biden administration limited release of vital chips and weights, did not regulate models</a:t>
            </a:r>
            <a:endParaRPr/>
          </a:p>
          <a:p>
            <a:pPr indent="0" lvl="0" marL="0" rtl="0" algn="ctr">
              <a:spcBef>
                <a:spcPts val="0"/>
              </a:spcBef>
              <a:spcAft>
                <a:spcPts val="0"/>
              </a:spcAft>
              <a:buNone/>
            </a:pPr>
            <a:r>
              <a:rPr lang="en"/>
              <a:t>◦</a:t>
            </a:r>
            <a:endParaRPr/>
          </a:p>
          <a:p>
            <a:pPr indent="0" lvl="0" marL="0" rtl="0" algn="ctr">
              <a:spcBef>
                <a:spcPts val="0"/>
              </a:spcBef>
              <a:spcAft>
                <a:spcPts val="0"/>
              </a:spcAft>
              <a:buClr>
                <a:schemeClr val="dk1"/>
              </a:buClr>
              <a:buSzPts val="1100"/>
              <a:buFont typeface="Arial"/>
              <a:buNone/>
            </a:pPr>
            <a:r>
              <a:rPr lang="en"/>
              <a:t>Trump administration revoked existing AI policy</a:t>
            </a:r>
            <a:endParaRPr/>
          </a:p>
        </p:txBody>
      </p:sp>
      <p:pic>
        <p:nvPicPr>
          <p:cNvPr id="303" name="Google Shape;303;p47"/>
          <p:cNvPicPr preferRelativeResize="0"/>
          <p:nvPr/>
        </p:nvPicPr>
        <p:blipFill>
          <a:blip r:embed="rId3">
            <a:alphaModFix/>
          </a:blip>
          <a:stretch>
            <a:fillRect/>
          </a:stretch>
        </p:blipFill>
        <p:spPr>
          <a:xfrm>
            <a:off x="743500" y="1929450"/>
            <a:ext cx="3129097" cy="28427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8"/>
          <p:cNvSpPr txBox="1"/>
          <p:nvPr>
            <p:ph idx="8" type="subTitle"/>
          </p:nvPr>
        </p:nvSpPr>
        <p:spPr>
          <a:xfrm>
            <a:off x="4664425" y="1546825"/>
            <a:ext cx="4343400" cy="320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Prioritize the development of AI that is aligned with human values and goals.</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Encourage transparency, interpretability, and accountability in AI systems.</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Emphasize the importance of protecting human rights, civil liberties, and social justice in AI development.</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Invest in education and training programs to help people adapt to the changing job market and use AI responsibly.</a:t>
            </a:r>
            <a:endParaRPr/>
          </a:p>
          <a:p>
            <a:pPr indent="0" lvl="0" marL="0" rtl="0" algn="ctr">
              <a:spcBef>
                <a:spcPts val="0"/>
              </a:spcBef>
              <a:spcAft>
                <a:spcPts val="0"/>
              </a:spcAft>
              <a:buNone/>
            </a:pPr>
            <a:r>
              <a:rPr lang="en"/>
              <a:t>◦</a:t>
            </a:r>
            <a:endParaRPr/>
          </a:p>
          <a:p>
            <a:pPr indent="0" lvl="0" marL="0" rtl="0" algn="ctr">
              <a:spcBef>
                <a:spcPts val="0"/>
              </a:spcBef>
              <a:spcAft>
                <a:spcPts val="0"/>
              </a:spcAft>
              <a:buNone/>
            </a:pPr>
            <a:r>
              <a:rPr lang="en"/>
              <a:t>Include diverse groups of stakeholders in the discussion about the future of AI</a:t>
            </a:r>
            <a:endParaRPr/>
          </a:p>
        </p:txBody>
      </p:sp>
      <p:sp>
        <p:nvSpPr>
          <p:cNvPr id="309" name="Google Shape;309;p48"/>
          <p:cNvSpPr txBox="1"/>
          <p:nvPr>
            <p:ph type="title"/>
          </p:nvPr>
        </p:nvSpPr>
        <p:spPr>
          <a:xfrm>
            <a:off x="228600" y="234925"/>
            <a:ext cx="8689800" cy="1311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Making AI Better*</a:t>
            </a:r>
            <a:endParaRPr/>
          </a:p>
        </p:txBody>
      </p:sp>
      <p:pic>
        <p:nvPicPr>
          <p:cNvPr descr="Robot does, well, not the robot (Provided by Tenor)" id="310" name="Google Shape;310;p48"/>
          <p:cNvPicPr preferRelativeResize="0"/>
          <p:nvPr/>
        </p:nvPicPr>
        <p:blipFill>
          <a:blip r:embed="rId3">
            <a:alphaModFix/>
          </a:blip>
          <a:stretch>
            <a:fillRect/>
          </a:stretch>
        </p:blipFill>
        <p:spPr>
          <a:xfrm>
            <a:off x="784050" y="2004025"/>
            <a:ext cx="3048000" cy="2286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xtracurricular Info">
  <a:themeElements>
    <a:clrScheme name="Simple Light">
      <a:dk1>
        <a:srgbClr val="000000"/>
      </a:dk1>
      <a:lt1>
        <a:srgbClr val="E6E6DD"/>
      </a:lt1>
      <a:dk2>
        <a:srgbClr val="2A7D4E"/>
      </a:dk2>
      <a:lt2>
        <a:srgbClr val="BBC5EA"/>
      </a:lt2>
      <a:accent1>
        <a:srgbClr val="FFFFFF"/>
      </a:accent1>
      <a:accent2>
        <a:srgbClr val="6F5172"/>
      </a:accent2>
      <a:accent3>
        <a:srgbClr val="945D5D"/>
      </a:accent3>
      <a:accent4>
        <a:srgbClr val="595959"/>
      </a:accent4>
      <a:accent5>
        <a:srgbClr val="22717A"/>
      </a:accent5>
      <a:accent6>
        <a:srgbClr val="888B63"/>
      </a:accent6>
      <a:hlink>
        <a:srgbClr val="1D321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