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4"/>
    <p:sldMasterId id="214748370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Barlow ExtraLight"/>
      <p:regular r:id="rId23"/>
      <p:bold r:id="rId24"/>
      <p:italic r:id="rId25"/>
      <p:boldItalic r:id="rId26"/>
    </p:embeddedFont>
    <p:embeddedFont>
      <p:font typeface="Hepta Slab Medium"/>
      <p:regular r:id="rId27"/>
      <p:bold r:id="rId28"/>
    </p:embeddedFont>
    <p:embeddedFont>
      <p:font typeface="Hepta Slab Light"/>
      <p:regular r:id="rId29"/>
      <p:bold r:id="rId30"/>
    </p:embeddedFont>
    <p:embeddedFont>
      <p:font typeface="Hepta Slab"/>
      <p:regular r:id="rId31"/>
      <p:bold r:id="rId32"/>
    </p:embeddedFont>
    <p:embeddedFont>
      <p:font typeface="Barlow Medium"/>
      <p:regular r:id="rId33"/>
      <p:bold r:id="rId34"/>
      <p:italic r:id="rId35"/>
      <p:boldItalic r:id="rId36"/>
    </p:embeddedFont>
    <p:embeddedFont>
      <p:font typeface="Barlow Light"/>
      <p:regular r:id="rId37"/>
      <p:bold r:id="rId38"/>
      <p:italic r:id="rId39"/>
      <p:boldItalic r:id="rId40"/>
    </p:embeddedFont>
    <p:embeddedFont>
      <p:font typeface="Barlow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Light-boldItalic.fntdata"/><Relationship Id="rId20" Type="http://schemas.openxmlformats.org/officeDocument/2006/relationships/slide" Target="slides/slide14.xml"/><Relationship Id="rId42" Type="http://schemas.openxmlformats.org/officeDocument/2006/relationships/font" Target="fonts/Barlow-bold.fntdata"/><Relationship Id="rId41" Type="http://schemas.openxmlformats.org/officeDocument/2006/relationships/font" Target="fonts/Barlow-regular.fntdata"/><Relationship Id="rId22" Type="http://schemas.openxmlformats.org/officeDocument/2006/relationships/slide" Target="slides/slide16.xml"/><Relationship Id="rId44" Type="http://schemas.openxmlformats.org/officeDocument/2006/relationships/font" Target="fonts/Barlow-boldItalic.fntdata"/><Relationship Id="rId21" Type="http://schemas.openxmlformats.org/officeDocument/2006/relationships/slide" Target="slides/slide15.xml"/><Relationship Id="rId43" Type="http://schemas.openxmlformats.org/officeDocument/2006/relationships/font" Target="fonts/Barlow-italic.fntdata"/><Relationship Id="rId24" Type="http://schemas.openxmlformats.org/officeDocument/2006/relationships/font" Target="fonts/BarlowExtraLight-bold.fntdata"/><Relationship Id="rId23" Type="http://schemas.openxmlformats.org/officeDocument/2006/relationships/font" Target="fonts/BarlowExtra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BarlowExtraLight-boldItalic.fntdata"/><Relationship Id="rId25" Type="http://schemas.openxmlformats.org/officeDocument/2006/relationships/font" Target="fonts/BarlowExtraLight-italic.fntdata"/><Relationship Id="rId28" Type="http://schemas.openxmlformats.org/officeDocument/2006/relationships/font" Target="fonts/HeptaSlabMedium-bold.fntdata"/><Relationship Id="rId27" Type="http://schemas.openxmlformats.org/officeDocument/2006/relationships/font" Target="fonts/HeptaSlabMedium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ptaSlab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ptaSlab-regular.fntdata"/><Relationship Id="rId30" Type="http://schemas.openxmlformats.org/officeDocument/2006/relationships/font" Target="fonts/HeptaSlabLight-bold.fntdata"/><Relationship Id="rId11" Type="http://schemas.openxmlformats.org/officeDocument/2006/relationships/slide" Target="slides/slide5.xml"/><Relationship Id="rId33" Type="http://schemas.openxmlformats.org/officeDocument/2006/relationships/font" Target="fonts/BarlowMedium-regular.fntdata"/><Relationship Id="rId10" Type="http://schemas.openxmlformats.org/officeDocument/2006/relationships/slide" Target="slides/slide4.xml"/><Relationship Id="rId32" Type="http://schemas.openxmlformats.org/officeDocument/2006/relationships/font" Target="fonts/HeptaSlab-bold.fntdata"/><Relationship Id="rId13" Type="http://schemas.openxmlformats.org/officeDocument/2006/relationships/slide" Target="slides/slide7.xml"/><Relationship Id="rId35" Type="http://schemas.openxmlformats.org/officeDocument/2006/relationships/font" Target="fonts/BarlowMedium-italic.fntdata"/><Relationship Id="rId12" Type="http://schemas.openxmlformats.org/officeDocument/2006/relationships/slide" Target="slides/slide6.xml"/><Relationship Id="rId34" Type="http://schemas.openxmlformats.org/officeDocument/2006/relationships/font" Target="fonts/BarlowMedium-bold.fntdata"/><Relationship Id="rId15" Type="http://schemas.openxmlformats.org/officeDocument/2006/relationships/slide" Target="slides/slide9.xml"/><Relationship Id="rId37" Type="http://schemas.openxmlformats.org/officeDocument/2006/relationships/font" Target="fonts/BarlowLight-regular.fntdata"/><Relationship Id="rId14" Type="http://schemas.openxmlformats.org/officeDocument/2006/relationships/slide" Target="slides/slide8.xml"/><Relationship Id="rId36" Type="http://schemas.openxmlformats.org/officeDocument/2006/relationships/font" Target="fonts/BarlowMedium-boldItalic.fntdata"/><Relationship Id="rId17" Type="http://schemas.openxmlformats.org/officeDocument/2006/relationships/slide" Target="slides/slide11.xml"/><Relationship Id="rId39" Type="http://schemas.openxmlformats.org/officeDocument/2006/relationships/font" Target="fonts/BarlowLight-italic.fntdata"/><Relationship Id="rId16" Type="http://schemas.openxmlformats.org/officeDocument/2006/relationships/slide" Target="slides/slide10.xml"/><Relationship Id="rId38" Type="http://schemas.openxmlformats.org/officeDocument/2006/relationships/font" Target="fonts/BarlowLight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d90ac212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d90ac212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d90ac212f0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d90ac212f0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d90ac212f0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d90ac212f0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d90ac212f0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d90ac212f0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d90ac212f0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d90ac212f0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d90ac212f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2d90ac212f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d90ac212f0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d90ac212f0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d90ac212f0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d90ac212f0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d90ac212f0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d90ac212f0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d90ac212f0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d90ac212f0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d90ac212f0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d90ac212f0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d90ac212f0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d90ac212f0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d90ac212f0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d90ac212f0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d90ac212f0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2d90ac212f0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d90ac212f0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2d90ac212f0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d90ac212f0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d90ac212f0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BLANK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800"/>
              <a:buNone/>
              <a:defRPr sz="128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7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secHead">
  <p:cSld name="SECTION_HEADE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632850" y="1124700"/>
            <a:ext cx="7878300" cy="17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183" name="Google Shape;183;p36"/>
          <p:cNvSpPr txBox="1"/>
          <p:nvPr>
            <p:ph idx="2" type="subTitle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4" name="Google Shape;184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/ Content" type="tx">
  <p:cSld name="TITLE_AND_BODY">
    <p:bg>
      <p:bgPr>
        <a:solidFill>
          <a:schemeClr val="accent4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idx="1" type="subTitle"/>
          </p:nvPr>
        </p:nvSpPr>
        <p:spPr>
          <a:xfrm>
            <a:off x="475075" y="309225"/>
            <a:ext cx="36552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7" name="Google Shape;187;p37"/>
          <p:cNvSpPr txBox="1"/>
          <p:nvPr>
            <p:ph idx="2" type="body"/>
          </p:nvPr>
        </p:nvSpPr>
        <p:spPr>
          <a:xfrm>
            <a:off x="711097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88" name="Google Shape;188;p37"/>
          <p:cNvSpPr txBox="1"/>
          <p:nvPr>
            <p:ph idx="3" type="subTitle"/>
          </p:nvPr>
        </p:nvSpPr>
        <p:spPr>
          <a:xfrm>
            <a:off x="1699221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9" name="Google Shape;189;p37"/>
          <p:cNvSpPr txBox="1"/>
          <p:nvPr>
            <p:ph idx="4" type="body"/>
          </p:nvPr>
        </p:nvSpPr>
        <p:spPr>
          <a:xfrm>
            <a:off x="2285797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0" name="Google Shape;190;p37"/>
          <p:cNvSpPr txBox="1"/>
          <p:nvPr>
            <p:ph idx="5" type="body"/>
          </p:nvPr>
        </p:nvSpPr>
        <p:spPr>
          <a:xfrm>
            <a:off x="711097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1" name="Google Shape;191;p37"/>
          <p:cNvSpPr txBox="1"/>
          <p:nvPr>
            <p:ph idx="6" type="subTitle"/>
          </p:nvPr>
        </p:nvSpPr>
        <p:spPr>
          <a:xfrm>
            <a:off x="1699221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2" name="Google Shape;192;p37"/>
          <p:cNvSpPr txBox="1"/>
          <p:nvPr>
            <p:ph idx="7" type="body"/>
          </p:nvPr>
        </p:nvSpPr>
        <p:spPr>
          <a:xfrm>
            <a:off x="2285797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3" name="Google Shape;193;p37"/>
          <p:cNvSpPr txBox="1"/>
          <p:nvPr>
            <p:ph idx="8" type="body"/>
          </p:nvPr>
        </p:nvSpPr>
        <p:spPr>
          <a:xfrm>
            <a:off x="711097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4" name="Google Shape;194;p37"/>
          <p:cNvSpPr txBox="1"/>
          <p:nvPr>
            <p:ph idx="9" type="subTitle"/>
          </p:nvPr>
        </p:nvSpPr>
        <p:spPr>
          <a:xfrm>
            <a:off x="1699221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5" name="Google Shape;195;p37"/>
          <p:cNvSpPr txBox="1"/>
          <p:nvPr>
            <p:ph idx="13" type="body"/>
          </p:nvPr>
        </p:nvSpPr>
        <p:spPr>
          <a:xfrm>
            <a:off x="2285797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6" name="Google Shape;196;p37"/>
          <p:cNvSpPr txBox="1"/>
          <p:nvPr>
            <p:ph idx="14" type="body"/>
          </p:nvPr>
        </p:nvSpPr>
        <p:spPr>
          <a:xfrm>
            <a:off x="4746581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7" name="Google Shape;197;p37"/>
          <p:cNvSpPr txBox="1"/>
          <p:nvPr>
            <p:ph idx="15" type="subTitle"/>
          </p:nvPr>
        </p:nvSpPr>
        <p:spPr>
          <a:xfrm>
            <a:off x="5734705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idx="16" type="body"/>
          </p:nvPr>
        </p:nvSpPr>
        <p:spPr>
          <a:xfrm>
            <a:off x="6321281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9" name="Google Shape;199;p37"/>
          <p:cNvSpPr txBox="1"/>
          <p:nvPr>
            <p:ph idx="17" type="body"/>
          </p:nvPr>
        </p:nvSpPr>
        <p:spPr>
          <a:xfrm>
            <a:off x="4746581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18" type="subTitle"/>
          </p:nvPr>
        </p:nvSpPr>
        <p:spPr>
          <a:xfrm>
            <a:off x="5734705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19" type="body"/>
          </p:nvPr>
        </p:nvSpPr>
        <p:spPr>
          <a:xfrm>
            <a:off x="6321281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20" type="body"/>
          </p:nvPr>
        </p:nvSpPr>
        <p:spPr>
          <a:xfrm>
            <a:off x="4746581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21" type="subTitle"/>
          </p:nvPr>
        </p:nvSpPr>
        <p:spPr>
          <a:xfrm>
            <a:off x="5734705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22" type="body"/>
          </p:nvPr>
        </p:nvSpPr>
        <p:spPr>
          <a:xfrm>
            <a:off x="6321281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60">
          <p15:clr>
            <a:srgbClr val="E46962"/>
          </p15:clr>
        </p15:guide>
        <p15:guide id="3" orient="horz" pos="1048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" type="twoColTx">
  <p:cSld name="TITLE_AND_TWO_COLUMNS">
    <p:bg>
      <p:bgPr>
        <a:solidFill>
          <a:schemeClr val="dk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8"/>
          <p:cNvSpPr txBox="1"/>
          <p:nvPr/>
        </p:nvSpPr>
        <p:spPr>
          <a:xfrm>
            <a:off x="6262625" y="1205946"/>
            <a:ext cx="215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Lorem ipsum dolor sit amet, consectetur adipiscing elit.</a:t>
            </a:r>
            <a:endParaRPr i="1" sz="700">
              <a:solidFill>
                <a:schemeClr val="lt1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09" name="Google Shape;209;p38"/>
          <p:cNvSpPr/>
          <p:nvPr>
            <p:ph idx="2" type="pic"/>
          </p:nvPr>
        </p:nvSpPr>
        <p:spPr>
          <a:xfrm>
            <a:off x="3915225" y="1631250"/>
            <a:ext cx="4441200" cy="300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0" name="Google Shape;210;p38"/>
          <p:cNvSpPr txBox="1"/>
          <p:nvPr>
            <p:ph idx="1" type="body"/>
          </p:nvPr>
        </p:nvSpPr>
        <p:spPr>
          <a:xfrm>
            <a:off x="791150" y="1835400"/>
            <a:ext cx="2094000" cy="84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3" type="subTitle"/>
          </p:nvPr>
        </p:nvSpPr>
        <p:spPr>
          <a:xfrm>
            <a:off x="791150" y="522625"/>
            <a:ext cx="3918300" cy="100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AND_TWO_COLUMNS_1">
    <p:bg>
      <p:bgPr>
        <a:solidFill>
          <a:schemeClr val="dk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9"/>
          <p:cNvSpPr txBox="1"/>
          <p:nvPr>
            <p:ph idx="1" type="subTitle"/>
          </p:nvPr>
        </p:nvSpPr>
        <p:spPr>
          <a:xfrm>
            <a:off x="791150" y="522625"/>
            <a:ext cx="5173200" cy="97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6" name="Google Shape;216;p39"/>
          <p:cNvSpPr txBox="1"/>
          <p:nvPr>
            <p:ph idx="2" type="body"/>
          </p:nvPr>
        </p:nvSpPr>
        <p:spPr>
          <a:xfrm>
            <a:off x="685450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3" type="body"/>
          </p:nvPr>
        </p:nvSpPr>
        <p:spPr>
          <a:xfrm>
            <a:off x="4601077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/ Company Overview" type="titleOnly">
  <p:cSld name="TITLE_ONLY">
    <p:bg>
      <p:bgPr>
        <a:solidFill>
          <a:schemeClr val="accent4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/>
          <p:nvPr>
            <p:ph idx="2" type="pic"/>
          </p:nvPr>
        </p:nvSpPr>
        <p:spPr>
          <a:xfrm>
            <a:off x="791150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0"/>
          <p:cNvSpPr/>
          <p:nvPr>
            <p:ph idx="3" type="pic"/>
          </p:nvPr>
        </p:nvSpPr>
        <p:spPr>
          <a:xfrm>
            <a:off x="2355375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0"/>
          <p:cNvSpPr/>
          <p:nvPr>
            <p:ph idx="4" type="pic"/>
          </p:nvPr>
        </p:nvSpPr>
        <p:spPr>
          <a:xfrm>
            <a:off x="3921313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0"/>
          <p:cNvSpPr/>
          <p:nvPr>
            <p:ph idx="5" type="pic"/>
          </p:nvPr>
        </p:nvSpPr>
        <p:spPr>
          <a:xfrm>
            <a:off x="5491588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40"/>
          <p:cNvSpPr txBox="1"/>
          <p:nvPr>
            <p:ph idx="1" type="body"/>
          </p:nvPr>
        </p:nvSpPr>
        <p:spPr>
          <a:xfrm>
            <a:off x="680850" y="3443850"/>
            <a:ext cx="30747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6" type="body"/>
          </p:nvPr>
        </p:nvSpPr>
        <p:spPr>
          <a:xfrm>
            <a:off x="4123900" y="3443850"/>
            <a:ext cx="4030200" cy="1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26" name="Google Shape;226;p40"/>
          <p:cNvSpPr txBox="1"/>
          <p:nvPr>
            <p:ph idx="7" type="body"/>
          </p:nvPr>
        </p:nvSpPr>
        <p:spPr>
          <a:xfrm>
            <a:off x="7050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7" name="Google Shape;227;p40"/>
          <p:cNvSpPr txBox="1"/>
          <p:nvPr>
            <p:ph idx="8" type="body"/>
          </p:nvPr>
        </p:nvSpPr>
        <p:spPr>
          <a:xfrm>
            <a:off x="22588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8" name="Google Shape;228;p40"/>
          <p:cNvSpPr txBox="1"/>
          <p:nvPr>
            <p:ph idx="9" type="body"/>
          </p:nvPr>
        </p:nvSpPr>
        <p:spPr>
          <a:xfrm>
            <a:off x="38275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9" name="Google Shape;229;p40"/>
          <p:cNvSpPr txBox="1"/>
          <p:nvPr>
            <p:ph idx="13" type="body"/>
          </p:nvPr>
        </p:nvSpPr>
        <p:spPr>
          <a:xfrm>
            <a:off x="53951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0" name="Google Shape;230;p40"/>
          <p:cNvSpPr txBox="1"/>
          <p:nvPr>
            <p:ph idx="14" type="body"/>
          </p:nvPr>
        </p:nvSpPr>
        <p:spPr>
          <a:xfrm>
            <a:off x="7050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1" name="Google Shape;231;p40"/>
          <p:cNvSpPr txBox="1"/>
          <p:nvPr>
            <p:ph idx="15" type="body"/>
          </p:nvPr>
        </p:nvSpPr>
        <p:spPr>
          <a:xfrm>
            <a:off x="22588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2" name="Google Shape;232;p40"/>
          <p:cNvSpPr txBox="1"/>
          <p:nvPr>
            <p:ph idx="16" type="body"/>
          </p:nvPr>
        </p:nvSpPr>
        <p:spPr>
          <a:xfrm>
            <a:off x="3827003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3" name="Google Shape;233;p40"/>
          <p:cNvSpPr txBox="1"/>
          <p:nvPr>
            <p:ph idx="17" type="body"/>
          </p:nvPr>
        </p:nvSpPr>
        <p:spPr>
          <a:xfrm>
            <a:off x="5396128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4" name="Google Shape;234;p40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Landscape">
  <p:cSld name="ONE_COLUMN_TEXT">
    <p:bg>
      <p:bgPr>
        <a:solidFill>
          <a:schemeClr val="dk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791150" y="738025"/>
            <a:ext cx="39183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37" name="Google Shape;237;p41"/>
          <p:cNvSpPr txBox="1"/>
          <p:nvPr>
            <p:ph idx="2" type="subTitle"/>
          </p:nvPr>
        </p:nvSpPr>
        <p:spPr>
          <a:xfrm>
            <a:off x="791150" y="522625"/>
            <a:ext cx="39183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38" name="Google Shape;238;p4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Trends + Data">
  <p:cSld name="MAIN_POINT">
    <p:bg>
      <p:bgPr>
        <a:solidFill>
          <a:schemeClr val="dk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idx="1" type="subTitle"/>
          </p:nvPr>
        </p:nvSpPr>
        <p:spPr>
          <a:xfrm>
            <a:off x="690250" y="415625"/>
            <a:ext cx="1261800" cy="2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41" name="Google Shape;241;p42"/>
          <p:cNvSpPr txBox="1"/>
          <p:nvPr>
            <p:ph idx="2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9pPr>
          </a:lstStyle>
          <a:p/>
        </p:txBody>
      </p:sp>
      <p:sp>
        <p:nvSpPr>
          <p:cNvPr id="242" name="Google Shape;242;p42"/>
          <p:cNvSpPr txBox="1"/>
          <p:nvPr>
            <p:ph idx="3" type="body"/>
          </p:nvPr>
        </p:nvSpPr>
        <p:spPr>
          <a:xfrm>
            <a:off x="480425" y="534275"/>
            <a:ext cx="4878300" cy="19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43" name="Google Shape;243;p4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47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CUSTOM_14">
    <p:bg>
      <p:bgPr>
        <a:solidFill>
          <a:schemeClr val="dk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723861" y="1584738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6" name="Google Shape;246;p43"/>
          <p:cNvSpPr txBox="1"/>
          <p:nvPr>
            <p:ph idx="2" type="title"/>
          </p:nvPr>
        </p:nvSpPr>
        <p:spPr>
          <a:xfrm>
            <a:off x="723861" y="239098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7" name="Google Shape;247;p43"/>
          <p:cNvSpPr txBox="1"/>
          <p:nvPr>
            <p:ph idx="3" type="title"/>
          </p:nvPr>
        </p:nvSpPr>
        <p:spPr>
          <a:xfrm>
            <a:off x="723861" y="315793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8" name="Google Shape;248;p43"/>
          <p:cNvSpPr txBox="1"/>
          <p:nvPr>
            <p:ph idx="4" type="title"/>
          </p:nvPr>
        </p:nvSpPr>
        <p:spPr>
          <a:xfrm>
            <a:off x="723861" y="3954905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9" name="Google Shape;249;p43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0" name="Google Shape;250;p43"/>
          <p:cNvSpPr txBox="1"/>
          <p:nvPr>
            <p:ph idx="5" type="body"/>
          </p:nvPr>
        </p:nvSpPr>
        <p:spPr>
          <a:xfrm>
            <a:off x="480425" y="610475"/>
            <a:ext cx="4878300" cy="3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51" name="Google Shape;251;p4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/ Thank You">
  <p:cSld name="CUSTOM_13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455221" y="1321125"/>
            <a:ext cx="5094600" cy="17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4" name="Google Shape;254;p44"/>
          <p:cNvSpPr txBox="1"/>
          <p:nvPr>
            <p:ph idx="1" type="body"/>
          </p:nvPr>
        </p:nvSpPr>
        <p:spPr>
          <a:xfrm>
            <a:off x="567029" y="4500404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55" name="Google Shape;255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TITLE_AND_DESCRIPTION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Hepta Slab Medium"/>
              <a:buNone/>
              <a:defRPr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58" name="Google Shape;258;p4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9" name="Google Shape;259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ize / Pie Graph">
  <p:cSld name="CAPTION_ONLY">
    <p:bg>
      <p:bgPr>
        <a:solidFill>
          <a:schemeClr val="dk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6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 sz="3600"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63" name="Google Shape;263;p46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4" name="Google Shape;264;p4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46"/>
          <p:cNvSpPr/>
          <p:nvPr/>
        </p:nvSpPr>
        <p:spPr>
          <a:xfrm>
            <a:off x="4416275" y="1976923"/>
            <a:ext cx="4045200" cy="2871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6"/>
          <p:cNvSpPr/>
          <p:nvPr/>
        </p:nvSpPr>
        <p:spPr>
          <a:xfrm rot="444408">
            <a:off x="5636457" y="2500588"/>
            <a:ext cx="1505663" cy="1505327"/>
          </a:xfrm>
          <a:prstGeom prst="pie">
            <a:avLst>
              <a:gd fmla="val 8241844" name="adj1"/>
              <a:gd fmla="val 12554936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fferentiators / 4 column text">
  <p:cSld name="BIG_NUMBER">
    <p:bg>
      <p:bgPr>
        <a:solidFill>
          <a:schemeClr val="dk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7"/>
          <p:cNvSpPr/>
          <p:nvPr/>
        </p:nvSpPr>
        <p:spPr>
          <a:xfrm>
            <a:off x="0" y="1324925"/>
            <a:ext cx="4572000" cy="191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69" name="Google Shape;269;p47"/>
          <p:cNvSpPr/>
          <p:nvPr/>
        </p:nvSpPr>
        <p:spPr>
          <a:xfrm>
            <a:off x="0" y="3235076"/>
            <a:ext cx="4572000" cy="19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2"/>
              </a:solidFill>
            </a:endParaRPr>
          </a:p>
        </p:txBody>
      </p:sp>
      <p:sp>
        <p:nvSpPr>
          <p:cNvPr id="270" name="Google Shape;270;p47"/>
          <p:cNvSpPr/>
          <p:nvPr/>
        </p:nvSpPr>
        <p:spPr>
          <a:xfrm>
            <a:off x="4571892" y="3235076"/>
            <a:ext cx="4572000" cy="1914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</a:endParaRPr>
          </a:p>
        </p:txBody>
      </p:sp>
      <p:sp>
        <p:nvSpPr>
          <p:cNvPr id="271" name="Google Shape;271;p47"/>
          <p:cNvSpPr/>
          <p:nvPr/>
        </p:nvSpPr>
        <p:spPr>
          <a:xfrm>
            <a:off x="4571892" y="1324925"/>
            <a:ext cx="4572000" cy="1910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accent5"/>
              </a:solidFill>
            </a:endParaRPr>
          </a:p>
        </p:txBody>
      </p:sp>
      <p:sp>
        <p:nvSpPr>
          <p:cNvPr id="272" name="Google Shape;272;p47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3" name="Google Shape;273;p47"/>
          <p:cNvSpPr txBox="1"/>
          <p:nvPr>
            <p:ph idx="2" type="body"/>
          </p:nvPr>
        </p:nvSpPr>
        <p:spPr>
          <a:xfrm>
            <a:off x="480425" y="610475"/>
            <a:ext cx="48783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74" name="Google Shape;274;p4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blank">
  <p:cSld name="BLANK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77" name="Google Shape;277;p48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8" name="Google Shape;27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1">
    <p:bg>
      <p:bgPr>
        <a:solidFill>
          <a:schemeClr val="dk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9"/>
          <p:cNvSpPr txBox="1"/>
          <p:nvPr>
            <p:ph idx="1" type="subTitle"/>
          </p:nvPr>
        </p:nvSpPr>
        <p:spPr>
          <a:xfrm>
            <a:off x="791150" y="522625"/>
            <a:ext cx="59388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pta Slab Medium"/>
              <a:buNone/>
              <a:defRPr sz="3600"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2" name="Google Shape;282;p49"/>
          <p:cNvSpPr txBox="1"/>
          <p:nvPr>
            <p:ph idx="2" type="body"/>
          </p:nvPr>
        </p:nvSpPr>
        <p:spPr>
          <a:xfrm>
            <a:off x="810075" y="2065225"/>
            <a:ext cx="7539900" cy="27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4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Background Image + Text">
  <p:cSld name="CUSTOM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50"/>
          <p:cNvSpPr txBox="1"/>
          <p:nvPr>
            <p:ph idx="1" type="body"/>
          </p:nvPr>
        </p:nvSpPr>
        <p:spPr>
          <a:xfrm>
            <a:off x="4655675" y="956675"/>
            <a:ext cx="3965400" cy="775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274300" lIns="274300" spcFirstLastPara="1" rIns="27430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7" name="Google Shape;287;p50"/>
          <p:cNvSpPr txBox="1"/>
          <p:nvPr>
            <p:ph idx="3" type="subTitle"/>
          </p:nvPr>
        </p:nvSpPr>
        <p:spPr>
          <a:xfrm>
            <a:off x="4655675" y="522900"/>
            <a:ext cx="3965400" cy="4428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0" lIns="274300" spcFirstLastPara="1" rIns="274300" wrap="square" tIns="274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8" name="Google Shape;288;p50"/>
          <p:cNvSpPr txBox="1"/>
          <p:nvPr>
            <p:ph idx="4" type="body"/>
          </p:nvPr>
        </p:nvSpPr>
        <p:spPr>
          <a:xfrm>
            <a:off x="524350" y="4144800"/>
            <a:ext cx="1558800" cy="475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37150" lIns="137150" spcFirstLastPara="1" rIns="137150" wrap="square" tIns="13715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9" name="Google Shape;289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+ Image">
  <p:cSld name="CUSTOM_1">
    <p:bg>
      <p:bgPr>
        <a:solidFill>
          <a:schemeClr val="lt2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1"/>
          <p:cNvSpPr/>
          <p:nvPr>
            <p:ph idx="2" type="pic"/>
          </p:nvPr>
        </p:nvSpPr>
        <p:spPr>
          <a:xfrm>
            <a:off x="5485725" y="523025"/>
            <a:ext cx="3135300" cy="409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2" name="Google Shape;292;p51"/>
          <p:cNvSpPr txBox="1"/>
          <p:nvPr>
            <p:ph type="title"/>
          </p:nvPr>
        </p:nvSpPr>
        <p:spPr>
          <a:xfrm>
            <a:off x="591441" y="391675"/>
            <a:ext cx="4397400" cy="3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93" name="Google Shape;293;p51"/>
          <p:cNvSpPr txBox="1"/>
          <p:nvPr>
            <p:ph idx="1" type="body"/>
          </p:nvPr>
        </p:nvSpPr>
        <p:spPr>
          <a:xfrm>
            <a:off x="638750" y="4413181"/>
            <a:ext cx="55371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4" name="Google Shape;294;p5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+ 5 Images">
  <p:cSld name="CUSTOM_2">
    <p:bg>
      <p:bgPr>
        <a:solidFill>
          <a:schemeClr val="dk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/>
          <p:nvPr>
            <p:ph idx="1" type="body"/>
          </p:nvPr>
        </p:nvSpPr>
        <p:spPr>
          <a:xfrm>
            <a:off x="5481425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7" name="Google Shape;297;p52"/>
          <p:cNvSpPr txBox="1"/>
          <p:nvPr>
            <p:ph idx="2" type="body"/>
          </p:nvPr>
        </p:nvSpPr>
        <p:spPr>
          <a:xfrm>
            <a:off x="3918400" y="27157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8" name="Google Shape;298;p52"/>
          <p:cNvSpPr txBox="1"/>
          <p:nvPr>
            <p:ph idx="3" type="body"/>
          </p:nvPr>
        </p:nvSpPr>
        <p:spPr>
          <a:xfrm>
            <a:off x="2349550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9" name="Google Shape;299;p52"/>
          <p:cNvSpPr txBox="1"/>
          <p:nvPr>
            <p:ph idx="4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0" name="Google Shape;300;p52"/>
          <p:cNvSpPr txBox="1"/>
          <p:nvPr>
            <p:ph idx="5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1" name="Google Shape;301;p52"/>
          <p:cNvSpPr txBox="1"/>
          <p:nvPr>
            <p:ph idx="6" type="body"/>
          </p:nvPr>
        </p:nvSpPr>
        <p:spPr>
          <a:xfrm>
            <a:off x="70444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02" name="Google Shape;302;p52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52"/>
          <p:cNvSpPr/>
          <p:nvPr>
            <p:ph idx="7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4" name="Google Shape;304;p52"/>
          <p:cNvSpPr/>
          <p:nvPr>
            <p:ph idx="8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5" name="Google Shape;305;p52"/>
          <p:cNvSpPr/>
          <p:nvPr>
            <p:ph idx="9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6" name="Google Shape;306;p52"/>
          <p:cNvSpPr/>
          <p:nvPr>
            <p:ph idx="13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7" name="Google Shape;307;p52"/>
          <p:cNvSpPr/>
          <p:nvPr>
            <p:ph idx="14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8" name="Google Shape;308;p52"/>
          <p:cNvSpPr txBox="1"/>
          <p:nvPr>
            <p:ph idx="15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09" name="Google Shape;309;p52"/>
          <p:cNvSpPr txBox="1"/>
          <p:nvPr>
            <p:ph idx="16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10" name="Google Shape;310;p52"/>
          <p:cNvSpPr txBox="1"/>
          <p:nvPr>
            <p:ph idx="17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1" name="Google Shape;311;p52"/>
          <p:cNvSpPr txBox="1"/>
          <p:nvPr>
            <p:ph idx="18" type="body"/>
          </p:nvPr>
        </p:nvSpPr>
        <p:spPr>
          <a:xfrm>
            <a:off x="391548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2" name="Google Shape;312;p52"/>
          <p:cNvSpPr txBox="1"/>
          <p:nvPr>
            <p:ph idx="19" type="body"/>
          </p:nvPr>
        </p:nvSpPr>
        <p:spPr>
          <a:xfrm>
            <a:off x="5479963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3" name="Google Shape;313;p52"/>
          <p:cNvSpPr txBox="1"/>
          <p:nvPr>
            <p:ph idx="20" type="body"/>
          </p:nvPr>
        </p:nvSpPr>
        <p:spPr>
          <a:xfrm>
            <a:off x="704733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4" name="Google Shape;314;p5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Canvas / Line Graph">
  <p:cSld name="CUSTOM_3">
    <p:bg>
      <p:bgPr>
        <a:solidFill>
          <a:schemeClr val="dk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3"/>
          <p:cNvSpPr txBox="1"/>
          <p:nvPr>
            <p:ph idx="1" type="body"/>
          </p:nvPr>
        </p:nvSpPr>
        <p:spPr>
          <a:xfrm>
            <a:off x="3917825" y="4024920"/>
            <a:ext cx="44412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17" name="Google Shape;317;p53"/>
          <p:cNvSpPr txBox="1"/>
          <p:nvPr>
            <p:ph idx="2" type="subTitle"/>
          </p:nvPr>
        </p:nvSpPr>
        <p:spPr>
          <a:xfrm>
            <a:off x="783675" y="3967895"/>
            <a:ext cx="2877600" cy="4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18" name="Google Shape;318;p5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4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4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21" name="Google Shape;321;p54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322" name="Google Shape;322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s / Objectives">
  <p:cSld name="CUSTOM_5">
    <p:bg>
      <p:bgPr>
        <a:solidFill>
          <a:schemeClr val="dk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5"/>
          <p:cNvSpPr/>
          <p:nvPr/>
        </p:nvSpPr>
        <p:spPr>
          <a:xfrm rot="-5400000">
            <a:off x="4090300" y="-436575"/>
            <a:ext cx="4099200" cy="60150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5" name="Google Shape;325;p55"/>
          <p:cNvSpPr txBox="1"/>
          <p:nvPr>
            <p:ph idx="1" type="body"/>
          </p:nvPr>
        </p:nvSpPr>
        <p:spPr>
          <a:xfrm>
            <a:off x="3918400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6" name="Google Shape;326;p55"/>
          <p:cNvSpPr txBox="1"/>
          <p:nvPr>
            <p:ph idx="2" type="body"/>
          </p:nvPr>
        </p:nvSpPr>
        <p:spPr>
          <a:xfrm>
            <a:off x="3918400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7" name="Google Shape;327;p55"/>
          <p:cNvSpPr txBox="1"/>
          <p:nvPr>
            <p:ph idx="3" type="body"/>
          </p:nvPr>
        </p:nvSpPr>
        <p:spPr>
          <a:xfrm>
            <a:off x="7044450" y="36805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8" name="Google Shape;328;p55"/>
          <p:cNvSpPr txBox="1"/>
          <p:nvPr>
            <p:ph idx="4" type="body"/>
          </p:nvPr>
        </p:nvSpPr>
        <p:spPr>
          <a:xfrm>
            <a:off x="7044450" y="37806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9" name="Google Shape;329;p55"/>
          <p:cNvSpPr/>
          <p:nvPr>
            <p:ph idx="5" type="pic"/>
          </p:nvPr>
        </p:nvSpPr>
        <p:spPr>
          <a:xfrm>
            <a:off x="7049625" y="15881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0" name="Google Shape;330;p55"/>
          <p:cNvSpPr/>
          <p:nvPr>
            <p:ph idx="6" type="pic"/>
          </p:nvPr>
        </p:nvSpPr>
        <p:spPr>
          <a:xfrm>
            <a:off x="3915213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1" name="Google Shape;331;p55"/>
          <p:cNvSpPr/>
          <p:nvPr>
            <p:ph idx="7" type="pic"/>
          </p:nvPr>
        </p:nvSpPr>
        <p:spPr>
          <a:xfrm>
            <a:off x="5490975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2" name="Google Shape;332;p55"/>
          <p:cNvSpPr txBox="1"/>
          <p:nvPr>
            <p:ph idx="8" type="subTitle"/>
          </p:nvPr>
        </p:nvSpPr>
        <p:spPr>
          <a:xfrm>
            <a:off x="3918800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3" name="Google Shape;333;p55"/>
          <p:cNvSpPr txBox="1"/>
          <p:nvPr>
            <p:ph idx="9" type="subTitle"/>
          </p:nvPr>
        </p:nvSpPr>
        <p:spPr>
          <a:xfrm>
            <a:off x="5484775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4" name="Google Shape;334;p55"/>
          <p:cNvSpPr txBox="1"/>
          <p:nvPr>
            <p:ph idx="13" type="subTitle"/>
          </p:nvPr>
        </p:nvSpPr>
        <p:spPr>
          <a:xfrm>
            <a:off x="7050750" y="10327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5" name="Google Shape;335;p55"/>
          <p:cNvSpPr txBox="1"/>
          <p:nvPr>
            <p:ph idx="14" type="body"/>
          </p:nvPr>
        </p:nvSpPr>
        <p:spPr>
          <a:xfrm>
            <a:off x="507400" y="1828050"/>
            <a:ext cx="2136300" cy="29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6" name="Google Shape;336;p55"/>
          <p:cNvSpPr txBox="1"/>
          <p:nvPr>
            <p:ph idx="15" type="body"/>
          </p:nvPr>
        </p:nvSpPr>
        <p:spPr>
          <a:xfrm>
            <a:off x="5481425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7" name="Google Shape;337;p55"/>
          <p:cNvSpPr txBox="1"/>
          <p:nvPr>
            <p:ph idx="16" type="body"/>
          </p:nvPr>
        </p:nvSpPr>
        <p:spPr>
          <a:xfrm>
            <a:off x="5481425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8" name="Google Shape;338;p55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32">
          <p15:clr>
            <a:srgbClr val="E46962"/>
          </p15:clr>
        </p15:guide>
        <p15:guide id="2" orient="horz" pos="2088">
          <p15:clr>
            <a:srgbClr val="E4696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 Plan + 5 Images">
  <p:cSld name="CUSTOM_6">
    <p:bg>
      <p:bgPr>
        <a:solidFill>
          <a:schemeClr val="accent6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 txBox="1"/>
          <p:nvPr>
            <p:ph idx="1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41" name="Google Shape;341;p56"/>
          <p:cNvSpPr txBox="1"/>
          <p:nvPr>
            <p:ph idx="2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42" name="Google Shape;342;p56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56"/>
          <p:cNvSpPr/>
          <p:nvPr>
            <p:ph idx="3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4" name="Google Shape;344;p56"/>
          <p:cNvSpPr/>
          <p:nvPr>
            <p:ph idx="4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5" name="Google Shape;345;p56"/>
          <p:cNvSpPr/>
          <p:nvPr>
            <p:ph idx="5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6" name="Google Shape;346;p56"/>
          <p:cNvSpPr/>
          <p:nvPr>
            <p:ph idx="6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7" name="Google Shape;347;p56"/>
          <p:cNvSpPr/>
          <p:nvPr>
            <p:ph idx="7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8" name="Google Shape;348;p56"/>
          <p:cNvSpPr txBox="1"/>
          <p:nvPr>
            <p:ph idx="8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49" name="Google Shape;349;p56"/>
          <p:cNvSpPr txBox="1"/>
          <p:nvPr>
            <p:ph idx="9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50" name="Google Shape;350;p56"/>
          <p:cNvSpPr txBox="1"/>
          <p:nvPr>
            <p:ph idx="13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1" name="Google Shape;351;p56"/>
          <p:cNvSpPr txBox="1"/>
          <p:nvPr>
            <p:ph idx="14" type="body"/>
          </p:nvPr>
        </p:nvSpPr>
        <p:spPr>
          <a:xfrm>
            <a:off x="23495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2" name="Google Shape;352;p56"/>
          <p:cNvSpPr txBox="1"/>
          <p:nvPr>
            <p:ph idx="15" type="body"/>
          </p:nvPr>
        </p:nvSpPr>
        <p:spPr>
          <a:xfrm>
            <a:off x="39078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3" name="Google Shape;353;p56"/>
          <p:cNvSpPr txBox="1"/>
          <p:nvPr>
            <p:ph idx="16" type="body"/>
          </p:nvPr>
        </p:nvSpPr>
        <p:spPr>
          <a:xfrm>
            <a:off x="39078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4" name="Google Shape;354;p56"/>
          <p:cNvSpPr txBox="1"/>
          <p:nvPr>
            <p:ph idx="17" type="body"/>
          </p:nvPr>
        </p:nvSpPr>
        <p:spPr>
          <a:xfrm>
            <a:off x="5496525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5" name="Google Shape;355;p56"/>
          <p:cNvSpPr txBox="1"/>
          <p:nvPr>
            <p:ph idx="18" type="body"/>
          </p:nvPr>
        </p:nvSpPr>
        <p:spPr>
          <a:xfrm>
            <a:off x="5496525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6" name="Google Shape;356;p56"/>
          <p:cNvSpPr txBox="1"/>
          <p:nvPr>
            <p:ph idx="19" type="body"/>
          </p:nvPr>
        </p:nvSpPr>
        <p:spPr>
          <a:xfrm>
            <a:off x="70852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7" name="Google Shape;357;p56"/>
          <p:cNvSpPr txBox="1"/>
          <p:nvPr>
            <p:ph idx="20" type="body"/>
          </p:nvPr>
        </p:nvSpPr>
        <p:spPr>
          <a:xfrm>
            <a:off x="70852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8" name="Google Shape;358;p5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Graphic">
  <p:cSld name="CUSTOM_9">
    <p:bg>
      <p:bgPr>
        <a:solidFill>
          <a:schemeClr val="dk1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"/>
          <p:cNvSpPr txBox="1"/>
          <p:nvPr>
            <p:ph idx="1" type="body"/>
          </p:nvPr>
        </p:nvSpPr>
        <p:spPr>
          <a:xfrm>
            <a:off x="3133000" y="514275"/>
            <a:ext cx="38907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1" name="Google Shape;361;p57"/>
          <p:cNvSpPr txBox="1"/>
          <p:nvPr>
            <p:ph idx="2" type="body"/>
          </p:nvPr>
        </p:nvSpPr>
        <p:spPr>
          <a:xfrm>
            <a:off x="657679" y="436194"/>
            <a:ext cx="2278800" cy="19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2" name="Google Shape;362;p5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94">
          <p15:clr>
            <a:srgbClr val="E46962"/>
          </p15:clr>
        </p15:guide>
        <p15:guide id="2" orient="horz" pos="504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/ Graphic">
  <p:cSld name="CUSTOM_12">
    <p:bg>
      <p:bgPr>
        <a:solidFill>
          <a:schemeClr val="dk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8"/>
          <p:cNvSpPr txBox="1"/>
          <p:nvPr>
            <p:ph idx="1" type="body"/>
          </p:nvPr>
        </p:nvSpPr>
        <p:spPr>
          <a:xfrm>
            <a:off x="569725" y="3435300"/>
            <a:ext cx="2884200" cy="1185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5" name="Google Shape;365;p58"/>
          <p:cNvSpPr txBox="1"/>
          <p:nvPr>
            <p:ph idx="2" type="subTitle"/>
          </p:nvPr>
        </p:nvSpPr>
        <p:spPr>
          <a:xfrm>
            <a:off x="466802" y="445100"/>
            <a:ext cx="2403600" cy="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66" name="Google Shape;366;p5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1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9950" y="300125"/>
            <a:ext cx="83538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"/>
              <a:buNone/>
              <a:defRPr sz="3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36575" y="2676025"/>
            <a:ext cx="52755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arlow Light"/>
              <a:buChar char="●"/>
              <a:defRPr sz="15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■"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 Light"/>
              <a:buChar char="●"/>
              <a:defRPr sz="12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 Light"/>
              <a:buChar char="○"/>
              <a:defRPr sz="11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Barlow Light"/>
              <a:buChar char="■"/>
              <a:defRPr sz="1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rlow Light"/>
              <a:buChar char="●"/>
              <a:defRPr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Barlow Light"/>
              <a:buChar char="○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 Light"/>
              <a:buChar char="■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poloclub.github.io/transformer-explainer/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"/>
          <p:cNvSpPr txBox="1"/>
          <p:nvPr>
            <p:ph type="title"/>
          </p:nvPr>
        </p:nvSpPr>
        <p:spPr>
          <a:xfrm>
            <a:off x="410800" y="448475"/>
            <a:ext cx="7878300" cy="17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Intro to Machine Learning</a:t>
            </a:r>
            <a:endParaRPr/>
          </a:p>
        </p:txBody>
      </p:sp>
      <p:sp>
        <p:nvSpPr>
          <p:cNvPr id="372" name="Google Shape;372;p59"/>
          <p:cNvSpPr txBox="1"/>
          <p:nvPr>
            <p:ph idx="1" type="body"/>
          </p:nvPr>
        </p:nvSpPr>
        <p:spPr>
          <a:xfrm rot="-3211537">
            <a:off x="7237389" y="1234588"/>
            <a:ext cx="1051705" cy="169265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SP‘25</a:t>
            </a:r>
            <a:endParaRPr/>
          </a:p>
        </p:txBody>
      </p:sp>
      <p:sp>
        <p:nvSpPr>
          <p:cNvPr id="373" name="Google Shape;373;p59"/>
          <p:cNvSpPr txBox="1"/>
          <p:nvPr>
            <p:ph idx="2" type="subTitle"/>
          </p:nvPr>
        </p:nvSpPr>
        <p:spPr>
          <a:xfrm>
            <a:off x="410800" y="2189975"/>
            <a:ext cx="72093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The Backbone of Artificial Intelligence</a:t>
            </a:r>
            <a:endParaRPr/>
          </a:p>
        </p:txBody>
      </p:sp>
      <p:pic>
        <p:nvPicPr>
          <p:cNvPr descr="a bomb is laying on the ground with the words &quot; does not compute &quot; above it (Provided by Tenor)" id="374" name="Google Shape;37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0275" y="2940813"/>
            <a:ext cx="4743450" cy="1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/>
          <p:nvPr>
            <p:ph idx="1" type="subTitle"/>
          </p:nvPr>
        </p:nvSpPr>
        <p:spPr>
          <a:xfrm>
            <a:off x="791150" y="522625"/>
            <a:ext cx="59169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Google-ing Different than ChatGPT?</a:t>
            </a:r>
            <a:endParaRPr/>
          </a:p>
        </p:txBody>
      </p:sp>
      <p:sp>
        <p:nvSpPr>
          <p:cNvPr id="380" name="Google Shape;380;p60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Pagerank Algorithm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technically machine learning or artificial intelligence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 can be used w/ AI/ML recommendations systems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 embedding representation to recognize similar words (this part is AI!)</a:t>
            </a:r>
            <a:endParaRPr/>
          </a:p>
        </p:txBody>
      </p:sp>
      <p:pic>
        <p:nvPicPr>
          <p:cNvPr id="381" name="Google Shape;38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0250" y="1886288"/>
            <a:ext cx="5331850" cy="3009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 Olde Machine Learning</a:t>
            </a:r>
            <a:endParaRPr/>
          </a:p>
        </p:txBody>
      </p:sp>
      <p:sp>
        <p:nvSpPr>
          <p:cNvPr id="387" name="Google Shape;387;p61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Popular from 1970s-1990s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Chess playing robot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Known as knowledge-based systems or rule-based systems now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Generally created  tree based models</a:t>
            </a:r>
            <a:endParaRPr/>
          </a:p>
        </p:txBody>
      </p:sp>
      <p:pic>
        <p:nvPicPr>
          <p:cNvPr descr="a woman sits at a table with a chess board in front of a window (Provided by Tenor)" id="388" name="Google Shape;38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7350" y="1780500"/>
            <a:ext cx="5729051" cy="32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2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Machine Learning</a:t>
            </a:r>
            <a:endParaRPr/>
          </a:p>
        </p:txBody>
      </p:sp>
      <p:sp>
        <p:nvSpPr>
          <p:cNvPr id="394" name="Google Shape;394;p62"/>
          <p:cNvSpPr txBox="1"/>
          <p:nvPr>
            <p:ph idx="2" type="body"/>
          </p:nvPr>
        </p:nvSpPr>
        <p:spPr>
          <a:xfrm>
            <a:off x="714950" y="1989025"/>
            <a:ext cx="35289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computer “learns” via trial-and-error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approximation of the human brain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Neurons connect to their neighbors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Neurons fire or stay dormant to some stimuli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all the neurons have been reached, an output is created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6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6" name="Google Shape;39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575" y="1634750"/>
            <a:ext cx="4100950" cy="351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3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ML Paradigms</a:t>
            </a:r>
            <a:endParaRPr/>
          </a:p>
        </p:txBody>
      </p:sp>
      <p:sp>
        <p:nvSpPr>
          <p:cNvPr id="402" name="Google Shape;402;p63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Supervised (classification/</a:t>
            </a:r>
            <a:r>
              <a:rPr lang="en"/>
              <a:t>regression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Unsupervised (Grouping)</a:t>
            </a:r>
            <a:endParaRPr/>
          </a:p>
        </p:txBody>
      </p:sp>
      <p:pic>
        <p:nvPicPr>
          <p:cNvPr id="403" name="Google Shape;40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450" y="1913850"/>
            <a:ext cx="6315924" cy="30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4"/>
          <p:cNvSpPr txBox="1"/>
          <p:nvPr>
            <p:ph type="title"/>
          </p:nvPr>
        </p:nvSpPr>
        <p:spPr>
          <a:xfrm>
            <a:off x="697350" y="3063750"/>
            <a:ext cx="7749300" cy="8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Vision</a:t>
            </a:r>
            <a:endParaRPr/>
          </a:p>
        </p:txBody>
      </p:sp>
      <p:sp>
        <p:nvSpPr>
          <p:cNvPr id="409" name="Google Shape;409;p64"/>
          <p:cNvSpPr txBox="1"/>
          <p:nvPr>
            <p:ph idx="2" type="title"/>
          </p:nvPr>
        </p:nvSpPr>
        <p:spPr>
          <a:xfrm>
            <a:off x="3278250" y="1194450"/>
            <a:ext cx="2587500" cy="18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5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Neural Network</a:t>
            </a:r>
            <a:endParaRPr/>
          </a:p>
        </p:txBody>
      </p:sp>
      <p:sp>
        <p:nvSpPr>
          <p:cNvPr id="415" name="Google Shape;415;p65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networks are a computer approximation of the human brain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Neurons connect to their neighbors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Neurons fire or stay dormant to some stimuli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all the neurons have been reached, an output is created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65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7" name="Google Shape;41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575" y="1634750"/>
            <a:ext cx="4100950" cy="351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6"/>
          <p:cNvSpPr txBox="1"/>
          <p:nvPr>
            <p:ph idx="1" type="subTitle"/>
          </p:nvPr>
        </p:nvSpPr>
        <p:spPr>
          <a:xfrm>
            <a:off x="475075" y="309225"/>
            <a:ext cx="36552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You Should Care About NNs</a:t>
            </a:r>
            <a:endParaRPr/>
          </a:p>
        </p:txBody>
      </p:sp>
      <p:sp>
        <p:nvSpPr>
          <p:cNvPr id="423" name="Google Shape;423;p66"/>
          <p:cNvSpPr txBox="1"/>
          <p:nvPr>
            <p:ph idx="2" type="body"/>
          </p:nvPr>
        </p:nvSpPr>
        <p:spPr>
          <a:xfrm>
            <a:off x="711097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66"/>
          <p:cNvSpPr txBox="1"/>
          <p:nvPr>
            <p:ph idx="3" type="subTitle"/>
          </p:nvPr>
        </p:nvSpPr>
        <p:spPr>
          <a:xfrm>
            <a:off x="1699221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Machine Translation</a:t>
            </a:r>
            <a:endParaRPr/>
          </a:p>
        </p:txBody>
      </p:sp>
      <p:sp>
        <p:nvSpPr>
          <p:cNvPr id="425" name="Google Shape;425;p66"/>
          <p:cNvSpPr txBox="1"/>
          <p:nvPr>
            <p:ph idx="4" type="body"/>
          </p:nvPr>
        </p:nvSpPr>
        <p:spPr>
          <a:xfrm>
            <a:off x="2285797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RNN Encoder-Decoder</a:t>
            </a:r>
            <a:endParaRPr/>
          </a:p>
        </p:txBody>
      </p:sp>
      <p:sp>
        <p:nvSpPr>
          <p:cNvPr id="426" name="Google Shape;426;p66"/>
          <p:cNvSpPr txBox="1"/>
          <p:nvPr>
            <p:ph idx="5" type="body"/>
          </p:nvPr>
        </p:nvSpPr>
        <p:spPr>
          <a:xfrm>
            <a:off x="711097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66"/>
          <p:cNvSpPr txBox="1"/>
          <p:nvPr>
            <p:ph idx="6" type="subTitle"/>
          </p:nvPr>
        </p:nvSpPr>
        <p:spPr>
          <a:xfrm>
            <a:off x="1699221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Recognition</a:t>
            </a:r>
            <a:endParaRPr/>
          </a:p>
        </p:txBody>
      </p:sp>
      <p:sp>
        <p:nvSpPr>
          <p:cNvPr id="428" name="Google Shape;428;p66"/>
          <p:cNvSpPr txBox="1"/>
          <p:nvPr>
            <p:ph idx="7" type="body"/>
          </p:nvPr>
        </p:nvSpPr>
        <p:spPr>
          <a:xfrm>
            <a:off x="2285797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</a:t>
            </a:r>
            <a:r>
              <a:rPr lang="en"/>
              <a:t>onvolutional neural network</a:t>
            </a:r>
            <a:endParaRPr/>
          </a:p>
        </p:txBody>
      </p:sp>
      <p:sp>
        <p:nvSpPr>
          <p:cNvPr id="429" name="Google Shape;429;p66"/>
          <p:cNvSpPr txBox="1"/>
          <p:nvPr>
            <p:ph idx="8" type="body"/>
          </p:nvPr>
        </p:nvSpPr>
        <p:spPr>
          <a:xfrm>
            <a:off x="711097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6"/>
          <p:cNvSpPr txBox="1"/>
          <p:nvPr>
            <p:ph idx="9" type="subTitle"/>
          </p:nvPr>
        </p:nvSpPr>
        <p:spPr>
          <a:xfrm>
            <a:off x="1699221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Generation</a:t>
            </a:r>
            <a:endParaRPr/>
          </a:p>
        </p:txBody>
      </p:sp>
      <p:sp>
        <p:nvSpPr>
          <p:cNvPr id="431" name="Google Shape;431;p66"/>
          <p:cNvSpPr txBox="1"/>
          <p:nvPr>
            <p:ph idx="13" type="body"/>
          </p:nvPr>
        </p:nvSpPr>
        <p:spPr>
          <a:xfrm>
            <a:off x="2285797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Stable Diffusion text-to-image</a:t>
            </a:r>
            <a:endParaRPr/>
          </a:p>
        </p:txBody>
      </p:sp>
      <p:sp>
        <p:nvSpPr>
          <p:cNvPr id="432" name="Google Shape;432;p66"/>
          <p:cNvSpPr txBox="1"/>
          <p:nvPr>
            <p:ph idx="14" type="body"/>
          </p:nvPr>
        </p:nvSpPr>
        <p:spPr>
          <a:xfrm>
            <a:off x="4746581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6"/>
          <p:cNvSpPr txBox="1"/>
          <p:nvPr>
            <p:ph idx="15" type="subTitle"/>
          </p:nvPr>
        </p:nvSpPr>
        <p:spPr>
          <a:xfrm>
            <a:off x="5734705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Siri Smart Assistants</a:t>
            </a:r>
            <a:endParaRPr/>
          </a:p>
        </p:txBody>
      </p:sp>
      <p:sp>
        <p:nvSpPr>
          <p:cNvPr id="434" name="Google Shape;434;p66"/>
          <p:cNvSpPr txBox="1"/>
          <p:nvPr>
            <p:ph idx="16" type="body"/>
          </p:nvPr>
        </p:nvSpPr>
        <p:spPr>
          <a:xfrm>
            <a:off x="6321281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Seq2Seq w/ LSTM</a:t>
            </a:r>
            <a:endParaRPr/>
          </a:p>
        </p:txBody>
      </p:sp>
      <p:sp>
        <p:nvSpPr>
          <p:cNvPr id="435" name="Google Shape;435;p66"/>
          <p:cNvSpPr txBox="1"/>
          <p:nvPr>
            <p:ph idx="17" type="body"/>
          </p:nvPr>
        </p:nvSpPr>
        <p:spPr>
          <a:xfrm>
            <a:off x="4746581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6"/>
          <p:cNvSpPr txBox="1"/>
          <p:nvPr>
            <p:ph idx="18" type="subTitle"/>
          </p:nvPr>
        </p:nvSpPr>
        <p:spPr>
          <a:xfrm>
            <a:off x="5734705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Search</a:t>
            </a:r>
            <a:endParaRPr/>
          </a:p>
        </p:txBody>
      </p:sp>
      <p:sp>
        <p:nvSpPr>
          <p:cNvPr id="437" name="Google Shape;437;p66"/>
          <p:cNvSpPr txBox="1"/>
          <p:nvPr>
            <p:ph idx="19" type="body"/>
          </p:nvPr>
        </p:nvSpPr>
        <p:spPr>
          <a:xfrm>
            <a:off x="6321281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 Embeddings</a:t>
            </a:r>
            <a:endParaRPr/>
          </a:p>
        </p:txBody>
      </p:sp>
      <p:sp>
        <p:nvSpPr>
          <p:cNvPr id="438" name="Google Shape;438;p66"/>
          <p:cNvSpPr txBox="1"/>
          <p:nvPr>
            <p:ph idx="20" type="body"/>
          </p:nvPr>
        </p:nvSpPr>
        <p:spPr>
          <a:xfrm>
            <a:off x="4746581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66"/>
          <p:cNvSpPr txBox="1"/>
          <p:nvPr>
            <p:ph idx="21" type="subTitle"/>
          </p:nvPr>
        </p:nvSpPr>
        <p:spPr>
          <a:xfrm>
            <a:off x="5734705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YT Recommendations</a:t>
            </a:r>
            <a:endParaRPr/>
          </a:p>
        </p:txBody>
      </p:sp>
      <p:sp>
        <p:nvSpPr>
          <p:cNvPr id="440" name="Google Shape;440;p66"/>
          <p:cNvSpPr txBox="1"/>
          <p:nvPr>
            <p:ph idx="22" type="body"/>
          </p:nvPr>
        </p:nvSpPr>
        <p:spPr>
          <a:xfrm>
            <a:off x="6321281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Two-Tower NN Recommender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7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Makes Up a Neural Network</a:t>
            </a:r>
            <a:endParaRPr/>
          </a:p>
        </p:txBody>
      </p:sp>
      <p:sp>
        <p:nvSpPr>
          <p:cNvPr id="446" name="Google Shape;446;p67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Layers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/>
              <a:t>Input, Output, Hidden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Biases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Activation Functions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/>
              <a:t>ReLU, Tanh, Sigmoid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8" name="Google Shape;44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9575" y="1634750"/>
            <a:ext cx="4100950" cy="351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8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a Neural Network Do?</a:t>
            </a:r>
            <a:endParaRPr/>
          </a:p>
        </p:txBody>
      </p:sp>
      <p:sp>
        <p:nvSpPr>
          <p:cNvPr id="454" name="Google Shape;454;p68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Approximates a squiggly or jagged line to a given plot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Achieved by mutating and cropping activation function lines</a:t>
            </a:r>
            <a:endParaRPr/>
          </a:p>
        </p:txBody>
      </p:sp>
      <p:pic>
        <p:nvPicPr>
          <p:cNvPr id="455" name="Google Shape;45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3125" y="1783225"/>
            <a:ext cx="4909775" cy="39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9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Word2Vec</a:t>
            </a:r>
            <a:endParaRPr/>
          </a:p>
        </p:txBody>
      </p:sp>
      <p:sp>
        <p:nvSpPr>
          <p:cNvPr id="461" name="Google Shape;461;p69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by Google in 2013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2-layer Neural Networks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Time!! (please work omg)</a:t>
            </a:r>
            <a:endParaRPr/>
          </a:p>
        </p:txBody>
      </p:sp>
      <p:pic>
        <p:nvPicPr>
          <p:cNvPr id="462" name="Google Shape;46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175" y="2819575"/>
            <a:ext cx="32004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0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an Embedding??</a:t>
            </a:r>
            <a:endParaRPr/>
          </a:p>
        </p:txBody>
      </p:sp>
      <p:sp>
        <p:nvSpPr>
          <p:cNvPr id="468" name="Google Shape;468;p70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numerical representation of 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/>
              <a:t>Word (50-200 dimensions)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/>
              <a:t>Sentence (~1k dimensions)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Similar words (semantically and syntactically) are co-located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Trained by CBOW or </a:t>
            </a:r>
            <a:r>
              <a:rPr lang="en"/>
              <a:t>Skip Gram</a:t>
            </a:r>
            <a:r>
              <a:rPr lang="en"/>
              <a:t> from a large corpus</a:t>
            </a:r>
            <a:endParaRPr/>
          </a:p>
        </p:txBody>
      </p:sp>
      <p:pic>
        <p:nvPicPr>
          <p:cNvPr id="469" name="Google Shape;46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100" y="1787138"/>
            <a:ext cx="3207875" cy="320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1"/>
          <p:cNvSpPr txBox="1"/>
          <p:nvPr>
            <p:ph idx="1" type="subTitle"/>
          </p:nvPr>
        </p:nvSpPr>
        <p:spPr>
          <a:xfrm>
            <a:off x="791150" y="522625"/>
            <a:ext cx="55080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Transformers (this is the real stuff)</a:t>
            </a:r>
            <a:endParaRPr/>
          </a:p>
        </p:txBody>
      </p:sp>
      <p:sp>
        <p:nvSpPr>
          <p:cNvPr id="475" name="Google Shape;475;p71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Wildly complicated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Encoder / Decoder cycle (centralized machine language representation of everything)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4A86E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Demo time!</a:t>
            </a:r>
            <a:r>
              <a:rPr lang="en">
                <a:solidFill>
                  <a:srgbClr val="4A86E8"/>
                </a:solidFill>
              </a:rPr>
              <a:t> </a:t>
            </a:r>
            <a:endParaRPr>
              <a:solidFill>
                <a:srgbClr val="4A86E8"/>
              </a:solidFill>
            </a:endParaRPr>
          </a:p>
        </p:txBody>
      </p:sp>
      <p:pic>
        <p:nvPicPr>
          <p:cNvPr id="476" name="Google Shape;476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8150" y="-68300"/>
            <a:ext cx="5021375" cy="528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2"/>
          <p:cNvSpPr txBox="1"/>
          <p:nvPr>
            <p:ph idx="1" type="subTitle"/>
          </p:nvPr>
        </p:nvSpPr>
        <p:spPr>
          <a:xfrm>
            <a:off x="791150" y="522625"/>
            <a:ext cx="66972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DeepMind AlphaGo, 2015</a:t>
            </a:r>
            <a:endParaRPr/>
          </a:p>
        </p:txBody>
      </p:sp>
      <p:sp>
        <p:nvSpPr>
          <p:cNvPr id="482" name="Google Shape;482;p72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Beat the best human player in Go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of the most computationally difficult games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Used deep neural networks, reinforcement learning, tree search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through self-play</a:t>
            </a:r>
            <a:endParaRPr/>
          </a:p>
        </p:txBody>
      </p:sp>
      <p:pic>
        <p:nvPicPr>
          <p:cNvPr descr="a game of go between lee sedol and alphago is being played (Provided by Tenor)" id="483" name="Google Shape;48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9900" y="1989025"/>
            <a:ext cx="4987299" cy="29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3"/>
          <p:cNvSpPr txBox="1"/>
          <p:nvPr>
            <p:ph idx="1" type="subTitle"/>
          </p:nvPr>
        </p:nvSpPr>
        <p:spPr>
          <a:xfrm>
            <a:off x="791150" y="522625"/>
            <a:ext cx="7734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DeepMind Alpha Fold (2), 2020</a:t>
            </a:r>
            <a:endParaRPr/>
          </a:p>
        </p:txBody>
      </p:sp>
      <p:sp>
        <p:nvSpPr>
          <p:cNvPr id="489" name="Google Shape;489;p73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ccurately predict the three-dimensional structures of proteins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Won the Nobel Prize in 2024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Generated more possible proteins in a week than all biologists combined before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Based on advanced neural networks</a:t>
            </a:r>
            <a:endParaRPr/>
          </a:p>
        </p:txBody>
      </p:sp>
      <p:pic>
        <p:nvPicPr>
          <p:cNvPr descr="three images of green and blue structures with t0954 / 6cvz t0955 / 6d2v (Provided by Tenor)" id="490" name="Google Shape;49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5050" y="2571750"/>
            <a:ext cx="4743450" cy="15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4"/>
          <p:cNvSpPr txBox="1"/>
          <p:nvPr>
            <p:ph type="title"/>
          </p:nvPr>
        </p:nvSpPr>
        <p:spPr>
          <a:xfrm>
            <a:off x="697350" y="3063750"/>
            <a:ext cx="7749300" cy="8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End!</a:t>
            </a:r>
            <a:endParaRPr/>
          </a:p>
        </p:txBody>
      </p:sp>
      <p:sp>
        <p:nvSpPr>
          <p:cNvPr id="496" name="Google Shape;496;p74"/>
          <p:cNvSpPr txBox="1"/>
          <p:nvPr>
            <p:ph idx="2" type="title"/>
          </p:nvPr>
        </p:nvSpPr>
        <p:spPr>
          <a:xfrm>
            <a:off x="3278250" y="1194450"/>
            <a:ext cx="2587500" cy="18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descr="a close up of a robot 's face with a bald head . (Provided by Tenor)" id="497" name="Google Shape;49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2225" y="233550"/>
            <a:ext cx="5559550" cy="29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ategy Plan">
  <a:themeElements>
    <a:clrScheme name="Simple Light">
      <a:dk1>
        <a:srgbClr val="FFFFFF"/>
      </a:dk1>
      <a:lt1>
        <a:srgbClr val="000000"/>
      </a:lt1>
      <a:dk2>
        <a:srgbClr val="999999"/>
      </a:dk2>
      <a:lt2>
        <a:srgbClr val="FFECD1"/>
      </a:lt2>
      <a:accent1>
        <a:srgbClr val="AC6600"/>
      </a:accent1>
      <a:accent2>
        <a:srgbClr val="5E7F00"/>
      </a:accent2>
      <a:accent3>
        <a:srgbClr val="2322EF"/>
      </a:accent3>
      <a:accent4>
        <a:srgbClr val="DDDDFF"/>
      </a:accent4>
      <a:accent5>
        <a:srgbClr val="EFEFEF"/>
      </a:accent5>
      <a:accent6>
        <a:srgbClr val="F7FEEB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