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8" r:id="rId4"/>
    <p:sldMasterId id="214748371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Della Respira"/>
      <p:regular r:id="rId12"/>
    </p:embeddedFont>
    <p:embeddedFont>
      <p:font typeface="DM Sans Light"/>
      <p:regular r:id="rId13"/>
      <p:bold r:id="rId14"/>
      <p:italic r:id="rId15"/>
      <p:boldItalic r:id="rId16"/>
    </p:embeddedFont>
    <p:embeddedFont>
      <p:font typeface="DM Sans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20" Type="http://schemas.openxmlformats.org/officeDocument/2006/relationships/font" Target="fonts/DMSans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DMSansLight-regular.fntdata"/><Relationship Id="rId12" Type="http://schemas.openxmlformats.org/officeDocument/2006/relationships/font" Target="fonts/DellaRespira-regular.fntdata"/><Relationship Id="rId15" Type="http://schemas.openxmlformats.org/officeDocument/2006/relationships/font" Target="fonts/DMSansLight-italic.fntdata"/><Relationship Id="rId14" Type="http://schemas.openxmlformats.org/officeDocument/2006/relationships/font" Target="fonts/DMSansLight-bold.fntdata"/><Relationship Id="rId17" Type="http://schemas.openxmlformats.org/officeDocument/2006/relationships/font" Target="fonts/DMSans-regular.fntdata"/><Relationship Id="rId16" Type="http://schemas.openxmlformats.org/officeDocument/2006/relationships/font" Target="fonts/DMSansLight-boldItalic.fntdata"/><Relationship Id="rId19" Type="http://schemas.openxmlformats.org/officeDocument/2006/relationships/font" Target="fonts/DMSans-italic.fntdata"/><Relationship Id="rId18" Type="http://schemas.openxmlformats.org/officeDocument/2006/relationships/font" Target="fonts/DM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34a58c05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34a58c05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34a58c05d1_0_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34a58c05d1_0_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34a58c05d1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34a58c05d1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34a58c05d1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34a58c05d1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34a58c05d1_0_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34a58c05d1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USTOM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50" y="284775"/>
            <a:ext cx="8598900" cy="2478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74950" y="2975835"/>
            <a:ext cx="4201200" cy="1313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7" name="Google Shape;57;p14"/>
          <p:cNvSpPr/>
          <p:nvPr/>
        </p:nvSpPr>
        <p:spPr>
          <a:xfrm>
            <a:off x="274950" y="4501727"/>
            <a:ext cx="8598900" cy="357000"/>
          </a:xfrm>
          <a:prstGeom prst="roundRect">
            <a:avLst>
              <a:gd fmla="val 3414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58" name="Google Shape;58;p14"/>
          <p:cNvSpPr txBox="1"/>
          <p:nvPr>
            <p:ph type="title"/>
          </p:nvPr>
        </p:nvSpPr>
        <p:spPr>
          <a:xfrm>
            <a:off x="274725" y="312763"/>
            <a:ext cx="8598900" cy="24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274725" y="2971100"/>
            <a:ext cx="4213200" cy="131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2" type="subTitle"/>
          </p:nvPr>
        </p:nvSpPr>
        <p:spPr>
          <a:xfrm>
            <a:off x="279625" y="4509075"/>
            <a:ext cx="8598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16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/>
          <p:nvPr/>
        </p:nvSpPr>
        <p:spPr>
          <a:xfrm>
            <a:off x="274950" y="1318300"/>
            <a:ext cx="8598900" cy="2478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5"/>
          <p:cNvSpPr txBox="1"/>
          <p:nvPr>
            <p:ph type="title"/>
          </p:nvPr>
        </p:nvSpPr>
        <p:spPr>
          <a:xfrm>
            <a:off x="274725" y="1346288"/>
            <a:ext cx="8598900" cy="24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CUSTOM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>
            <p:ph idx="2" type="pic"/>
          </p:nvPr>
        </p:nvSpPr>
        <p:spPr>
          <a:xfrm>
            <a:off x="4676850" y="1342250"/>
            <a:ext cx="4201200" cy="3510600"/>
          </a:xfrm>
          <a:prstGeom prst="roundRect">
            <a:avLst>
              <a:gd fmla="val 5775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p16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2749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496350" y="1593900"/>
            <a:ext cx="3754200" cy="29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9" name="Google Shape;69;p16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s and Assigned Sections">
  <p:cSld name="CUSTOM_2">
    <p:bg>
      <p:bgPr>
        <a:solidFill>
          <a:schemeClr val="lt2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/>
          <p:nvPr>
            <p:ph idx="2" type="pic"/>
          </p:nvPr>
        </p:nvSpPr>
        <p:spPr>
          <a:xfrm>
            <a:off x="383625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17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275100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74" name="Google Shape;74;p17"/>
          <p:cNvSpPr/>
          <p:nvPr/>
        </p:nvSpPr>
        <p:spPr>
          <a:xfrm>
            <a:off x="275100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5" name="Google Shape;75;p17"/>
          <p:cNvSpPr/>
          <p:nvPr/>
        </p:nvSpPr>
        <p:spPr>
          <a:xfrm>
            <a:off x="2477850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6" name="Google Shape;76;p17"/>
          <p:cNvSpPr/>
          <p:nvPr/>
        </p:nvSpPr>
        <p:spPr>
          <a:xfrm>
            <a:off x="4672725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7" name="Google Shape;77;p17"/>
          <p:cNvSpPr/>
          <p:nvPr/>
        </p:nvSpPr>
        <p:spPr>
          <a:xfrm>
            <a:off x="6875475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8" name="Google Shape;78;p17"/>
          <p:cNvSpPr/>
          <p:nvPr/>
        </p:nvSpPr>
        <p:spPr>
          <a:xfrm>
            <a:off x="2477850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79" name="Google Shape;79;p17"/>
          <p:cNvSpPr/>
          <p:nvPr/>
        </p:nvSpPr>
        <p:spPr>
          <a:xfrm>
            <a:off x="4676663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80" name="Google Shape;80;p17"/>
          <p:cNvSpPr/>
          <p:nvPr/>
        </p:nvSpPr>
        <p:spPr>
          <a:xfrm>
            <a:off x="6875475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81" name="Google Shape;81;p17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82" name="Google Shape;82;p17"/>
          <p:cNvSpPr txBox="1"/>
          <p:nvPr>
            <p:ph idx="1" type="subTitle"/>
          </p:nvPr>
        </p:nvSpPr>
        <p:spPr>
          <a:xfrm>
            <a:off x="274950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83" name="Google Shape;83;p17"/>
          <p:cNvSpPr txBox="1"/>
          <p:nvPr>
            <p:ph idx="3" type="subTitle"/>
          </p:nvPr>
        </p:nvSpPr>
        <p:spPr>
          <a:xfrm>
            <a:off x="2475813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84" name="Google Shape;84;p17"/>
          <p:cNvSpPr txBox="1"/>
          <p:nvPr>
            <p:ph idx="4" type="subTitle"/>
          </p:nvPr>
        </p:nvSpPr>
        <p:spPr>
          <a:xfrm>
            <a:off x="4675638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85" name="Google Shape;85;p17"/>
          <p:cNvSpPr txBox="1"/>
          <p:nvPr>
            <p:ph idx="5" type="subTitle"/>
          </p:nvPr>
        </p:nvSpPr>
        <p:spPr>
          <a:xfrm>
            <a:off x="6875488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86" name="Google Shape;86;p17"/>
          <p:cNvSpPr txBox="1"/>
          <p:nvPr>
            <p:ph idx="6" type="subTitle"/>
          </p:nvPr>
        </p:nvSpPr>
        <p:spPr>
          <a:xfrm>
            <a:off x="274950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87" name="Google Shape;87;p17"/>
          <p:cNvSpPr txBox="1"/>
          <p:nvPr>
            <p:ph idx="7" type="subTitle"/>
          </p:nvPr>
        </p:nvSpPr>
        <p:spPr>
          <a:xfrm>
            <a:off x="2477850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88" name="Google Shape;88;p17"/>
          <p:cNvSpPr txBox="1"/>
          <p:nvPr>
            <p:ph idx="8" type="subTitle"/>
          </p:nvPr>
        </p:nvSpPr>
        <p:spPr>
          <a:xfrm>
            <a:off x="4676663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89" name="Google Shape;89;p17"/>
          <p:cNvSpPr txBox="1"/>
          <p:nvPr>
            <p:ph idx="9" type="subTitle"/>
          </p:nvPr>
        </p:nvSpPr>
        <p:spPr>
          <a:xfrm>
            <a:off x="6867588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90" name="Google Shape;90;p17"/>
          <p:cNvSpPr/>
          <p:nvPr>
            <p:ph idx="13" type="pic"/>
          </p:nvPr>
        </p:nvSpPr>
        <p:spPr>
          <a:xfrm>
            <a:off x="2579800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17"/>
          <p:cNvSpPr/>
          <p:nvPr>
            <p:ph idx="14" type="pic"/>
          </p:nvPr>
        </p:nvSpPr>
        <p:spPr>
          <a:xfrm>
            <a:off x="4775975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17"/>
          <p:cNvSpPr/>
          <p:nvPr>
            <p:ph idx="15" type="pic"/>
          </p:nvPr>
        </p:nvSpPr>
        <p:spPr>
          <a:xfrm>
            <a:off x="6972150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3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1655875" y="1348125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1655875" y="2100369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97" name="Google Shape;97;p18"/>
          <p:cNvSpPr/>
          <p:nvPr/>
        </p:nvSpPr>
        <p:spPr>
          <a:xfrm>
            <a:off x="1655875" y="2837025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98" name="Google Shape;98;p18"/>
          <p:cNvSpPr/>
          <p:nvPr/>
        </p:nvSpPr>
        <p:spPr>
          <a:xfrm>
            <a:off x="1655875" y="3573669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99" name="Google Shape;99;p18"/>
          <p:cNvSpPr/>
          <p:nvPr/>
        </p:nvSpPr>
        <p:spPr>
          <a:xfrm>
            <a:off x="1655875" y="4315525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274950" y="134807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"/>
          </a:p>
        </p:txBody>
      </p:sp>
      <p:sp>
        <p:nvSpPr>
          <p:cNvPr id="101" name="Google Shape;101;p18"/>
          <p:cNvSpPr/>
          <p:nvPr/>
        </p:nvSpPr>
        <p:spPr>
          <a:xfrm>
            <a:off x="274950" y="2092550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02" name="Google Shape;102;p18"/>
          <p:cNvSpPr/>
          <p:nvPr/>
        </p:nvSpPr>
        <p:spPr>
          <a:xfrm>
            <a:off x="274950" y="283702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03" name="Google Shape;103;p18"/>
          <p:cNvSpPr/>
          <p:nvPr/>
        </p:nvSpPr>
        <p:spPr>
          <a:xfrm>
            <a:off x="274950" y="357367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04" name="Google Shape;104;p18"/>
          <p:cNvSpPr/>
          <p:nvPr/>
        </p:nvSpPr>
        <p:spPr>
          <a:xfrm>
            <a:off x="274950" y="431032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05" name="Google Shape;105;p18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06" name="Google Shape;106;p18"/>
          <p:cNvSpPr txBox="1"/>
          <p:nvPr>
            <p:ph idx="1" type="subTitle"/>
          </p:nvPr>
        </p:nvSpPr>
        <p:spPr>
          <a:xfrm>
            <a:off x="1655875" y="134807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7" name="Google Shape;107;p18"/>
          <p:cNvSpPr txBox="1"/>
          <p:nvPr>
            <p:ph idx="2" type="subTitle"/>
          </p:nvPr>
        </p:nvSpPr>
        <p:spPr>
          <a:xfrm>
            <a:off x="1655875" y="2092550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8" name="Google Shape;108;p18"/>
          <p:cNvSpPr txBox="1"/>
          <p:nvPr>
            <p:ph idx="3" type="subTitle"/>
          </p:nvPr>
        </p:nvSpPr>
        <p:spPr>
          <a:xfrm>
            <a:off x="1655875" y="283702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09" name="Google Shape;109;p18"/>
          <p:cNvSpPr txBox="1"/>
          <p:nvPr>
            <p:ph idx="4" type="subTitle"/>
          </p:nvPr>
        </p:nvSpPr>
        <p:spPr>
          <a:xfrm>
            <a:off x="1655875" y="357627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0" name="Google Shape;110;p18"/>
          <p:cNvSpPr txBox="1"/>
          <p:nvPr>
            <p:ph idx="5" type="subTitle"/>
          </p:nvPr>
        </p:nvSpPr>
        <p:spPr>
          <a:xfrm>
            <a:off x="1655875" y="431552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111" name="Google Shape;111;p18"/>
          <p:cNvSpPr txBox="1"/>
          <p:nvPr>
            <p:ph idx="6" type="subTitle"/>
          </p:nvPr>
        </p:nvSpPr>
        <p:spPr>
          <a:xfrm flipH="1">
            <a:off x="91975" y="136904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112" name="Google Shape;112;p18"/>
          <p:cNvSpPr txBox="1"/>
          <p:nvPr>
            <p:ph idx="7" type="subTitle"/>
          </p:nvPr>
        </p:nvSpPr>
        <p:spPr>
          <a:xfrm flipH="1">
            <a:off x="91975" y="211354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113" name="Google Shape;113;p18"/>
          <p:cNvSpPr txBox="1"/>
          <p:nvPr>
            <p:ph idx="8" type="subTitle"/>
          </p:nvPr>
        </p:nvSpPr>
        <p:spPr>
          <a:xfrm flipH="1">
            <a:off x="91975" y="2854085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9" type="subTitle"/>
          </p:nvPr>
        </p:nvSpPr>
        <p:spPr>
          <a:xfrm flipH="1">
            <a:off x="91975" y="3592685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13" type="subTitle"/>
          </p:nvPr>
        </p:nvSpPr>
        <p:spPr>
          <a:xfrm flipH="1">
            <a:off x="91975" y="4336485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orybook 1">
  <p:cSld name="CUSTOM_4">
    <p:bg>
      <p:bgPr>
        <a:solidFill>
          <a:schemeClr val="dk2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/>
          <p:nvPr>
            <p:ph idx="2" type="pic"/>
          </p:nvPr>
        </p:nvSpPr>
        <p:spPr>
          <a:xfrm>
            <a:off x="4676850" y="279050"/>
            <a:ext cx="4201200" cy="4573800"/>
          </a:xfrm>
          <a:prstGeom prst="roundRect">
            <a:avLst>
              <a:gd fmla="val 4826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19"/>
          <p:cNvSpPr/>
          <p:nvPr/>
        </p:nvSpPr>
        <p:spPr>
          <a:xfrm>
            <a:off x="274950" y="1164975"/>
            <a:ext cx="4201200" cy="3693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510325" y="1412150"/>
            <a:ext cx="3733200" cy="31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20" name="Google Shape;120;p19"/>
          <p:cNvSpPr/>
          <p:nvPr/>
        </p:nvSpPr>
        <p:spPr>
          <a:xfrm>
            <a:off x="274950" y="284775"/>
            <a:ext cx="4201200" cy="704400"/>
          </a:xfrm>
          <a:prstGeom prst="roundRect">
            <a:avLst>
              <a:gd fmla="val 25275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/>
          </a:p>
        </p:txBody>
      </p:sp>
      <p:sp>
        <p:nvSpPr>
          <p:cNvPr id="121" name="Google Shape;121;p19"/>
          <p:cNvSpPr txBox="1"/>
          <p:nvPr>
            <p:ph type="title"/>
          </p:nvPr>
        </p:nvSpPr>
        <p:spPr>
          <a:xfrm>
            <a:off x="272650" y="327125"/>
            <a:ext cx="42012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22" name="Google Shape;122;p19"/>
          <p:cNvSpPr/>
          <p:nvPr/>
        </p:nvSpPr>
        <p:spPr>
          <a:xfrm>
            <a:off x="8008325" y="109825"/>
            <a:ext cx="1018200" cy="39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23" name="Google Shape;123;p19"/>
          <p:cNvSpPr txBox="1"/>
          <p:nvPr>
            <p:ph idx="3" type="subTitle"/>
          </p:nvPr>
        </p:nvSpPr>
        <p:spPr>
          <a:xfrm>
            <a:off x="8008325" y="109825"/>
            <a:ext cx="1018200" cy="39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ella Respira"/>
              <a:buNone/>
              <a:defRPr b="1" sz="11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orybook 2">
  <p:cSld name="CUSTOM_5">
    <p:bg>
      <p:bgPr>
        <a:solidFill>
          <a:schemeClr val="lt2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/>
          <p:nvPr>
            <p:ph idx="2" type="pic"/>
          </p:nvPr>
        </p:nvSpPr>
        <p:spPr>
          <a:xfrm>
            <a:off x="6781525" y="279050"/>
            <a:ext cx="2096400" cy="4573800"/>
          </a:xfrm>
          <a:prstGeom prst="roundRect">
            <a:avLst>
              <a:gd fmla="val 965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20"/>
          <p:cNvSpPr/>
          <p:nvPr/>
        </p:nvSpPr>
        <p:spPr>
          <a:xfrm>
            <a:off x="274950" y="1164975"/>
            <a:ext cx="6304500" cy="3693600"/>
          </a:xfrm>
          <a:prstGeom prst="roundRect">
            <a:avLst>
              <a:gd fmla="val 5734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27" name="Google Shape;127;p20"/>
          <p:cNvSpPr txBox="1"/>
          <p:nvPr>
            <p:ph idx="1" type="body"/>
          </p:nvPr>
        </p:nvSpPr>
        <p:spPr>
          <a:xfrm>
            <a:off x="552284" y="1335950"/>
            <a:ext cx="5739600" cy="31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28" name="Google Shape;128;p20"/>
          <p:cNvSpPr/>
          <p:nvPr/>
        </p:nvSpPr>
        <p:spPr>
          <a:xfrm>
            <a:off x="274950" y="284775"/>
            <a:ext cx="34179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29" name="Google Shape;129;p20"/>
          <p:cNvSpPr txBox="1"/>
          <p:nvPr>
            <p:ph type="title"/>
          </p:nvPr>
        </p:nvSpPr>
        <p:spPr>
          <a:xfrm>
            <a:off x="272650" y="327125"/>
            <a:ext cx="34179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30" name="Google Shape;130;p20"/>
          <p:cNvSpPr/>
          <p:nvPr/>
        </p:nvSpPr>
        <p:spPr>
          <a:xfrm>
            <a:off x="3890600" y="284775"/>
            <a:ext cx="2688900" cy="704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31" name="Google Shape;131;p20"/>
          <p:cNvSpPr txBox="1"/>
          <p:nvPr>
            <p:ph idx="3" type="subTitle"/>
          </p:nvPr>
        </p:nvSpPr>
        <p:spPr>
          <a:xfrm>
            <a:off x="3890675" y="284775"/>
            <a:ext cx="26889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orybook 3">
  <p:cSld name="CUSTOM_6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/>
          <p:nvPr/>
        </p:nvSpPr>
        <p:spPr>
          <a:xfrm>
            <a:off x="274950" y="1164975"/>
            <a:ext cx="8598900" cy="3693600"/>
          </a:xfrm>
          <a:prstGeom prst="roundRect">
            <a:avLst>
              <a:gd fmla="val 5734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552275" y="1405150"/>
            <a:ext cx="8060400" cy="31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35" name="Google Shape;135;p21"/>
          <p:cNvSpPr/>
          <p:nvPr/>
        </p:nvSpPr>
        <p:spPr>
          <a:xfrm>
            <a:off x="274950" y="284775"/>
            <a:ext cx="5719200" cy="70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36" name="Google Shape;136;p21"/>
          <p:cNvSpPr/>
          <p:nvPr/>
        </p:nvSpPr>
        <p:spPr>
          <a:xfrm>
            <a:off x="6184900" y="284775"/>
            <a:ext cx="2688900" cy="7044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37" name="Google Shape;137;p21"/>
          <p:cNvSpPr txBox="1"/>
          <p:nvPr>
            <p:ph type="title"/>
          </p:nvPr>
        </p:nvSpPr>
        <p:spPr>
          <a:xfrm>
            <a:off x="272650" y="327125"/>
            <a:ext cx="57192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38" name="Google Shape;138;p21"/>
          <p:cNvSpPr/>
          <p:nvPr/>
        </p:nvSpPr>
        <p:spPr>
          <a:xfrm>
            <a:off x="109155" y="109825"/>
            <a:ext cx="1018200" cy="3957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39" name="Google Shape;139;p21"/>
          <p:cNvSpPr txBox="1"/>
          <p:nvPr>
            <p:ph idx="2" type="subTitle"/>
          </p:nvPr>
        </p:nvSpPr>
        <p:spPr>
          <a:xfrm>
            <a:off x="109150" y="109825"/>
            <a:ext cx="1018200" cy="39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ella Respira"/>
              <a:buNone/>
              <a:defRPr b="1" sz="11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1"/>
          <p:cNvSpPr txBox="1"/>
          <p:nvPr>
            <p:ph idx="3" type="subTitle"/>
          </p:nvPr>
        </p:nvSpPr>
        <p:spPr>
          <a:xfrm>
            <a:off x="6184900" y="284775"/>
            <a:ext cx="26889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1">
  <p:cSld name="CUSTOM_7">
    <p:bg>
      <p:bgPr>
        <a:solidFill>
          <a:schemeClr val="dk2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/>
          <p:nvPr>
            <p:ph idx="2" type="pic"/>
          </p:nvPr>
        </p:nvSpPr>
        <p:spPr>
          <a:xfrm>
            <a:off x="274950" y="11592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22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44" name="Google Shape;144;p22"/>
          <p:cNvSpPr/>
          <p:nvPr/>
        </p:nvSpPr>
        <p:spPr>
          <a:xfrm>
            <a:off x="254710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45" name="Google Shape;145;p22"/>
          <p:cNvSpPr/>
          <p:nvPr/>
        </p:nvSpPr>
        <p:spPr>
          <a:xfrm>
            <a:off x="274950" y="2847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46" name="Google Shape;146;p22"/>
          <p:cNvSpPr txBox="1"/>
          <p:nvPr/>
        </p:nvSpPr>
        <p:spPr>
          <a:xfrm>
            <a:off x="2840350" y="1414100"/>
            <a:ext cx="5740200" cy="3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7" name="Google Shape;147;p22"/>
          <p:cNvSpPr txBox="1"/>
          <p:nvPr>
            <p:ph idx="1" type="body"/>
          </p:nvPr>
        </p:nvSpPr>
        <p:spPr>
          <a:xfrm>
            <a:off x="2845275" y="1412150"/>
            <a:ext cx="5732400" cy="31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48" name="Google Shape;148;p22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49" name="Google Shape;149;p22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1 Alt">
  <p:cSld name="CUSTOM_7_1">
    <p:bg>
      <p:bgPr>
        <a:solidFill>
          <a:schemeClr val="dk2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/>
          <p:nvPr>
            <p:ph idx="2" type="pic"/>
          </p:nvPr>
        </p:nvSpPr>
        <p:spPr>
          <a:xfrm>
            <a:off x="2547100" y="1159275"/>
            <a:ext cx="6326700" cy="3705000"/>
          </a:xfrm>
          <a:prstGeom prst="roundRect">
            <a:avLst>
              <a:gd fmla="val 653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p23"/>
          <p:cNvSpPr txBox="1"/>
          <p:nvPr>
            <p:ph idx="1" type="body"/>
          </p:nvPr>
        </p:nvSpPr>
        <p:spPr>
          <a:xfrm>
            <a:off x="496375" y="1377200"/>
            <a:ext cx="1663800" cy="32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53" name="Google Shape;153;p23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54" name="Google Shape;154;p23"/>
          <p:cNvSpPr/>
          <p:nvPr/>
        </p:nvSpPr>
        <p:spPr>
          <a:xfrm>
            <a:off x="274950" y="2847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55" name="Google Shape;155;p23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56" name="Google Shape;156;p23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1 Editable">
  <p:cSld name="CUSTOM_7_1_1">
    <p:bg>
      <p:bgPr>
        <a:solidFill>
          <a:schemeClr val="dk2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/>
          <p:nvPr>
            <p:ph idx="2" type="pic"/>
          </p:nvPr>
        </p:nvSpPr>
        <p:spPr>
          <a:xfrm>
            <a:off x="4672600" y="1159275"/>
            <a:ext cx="4201200" cy="3705000"/>
          </a:xfrm>
          <a:prstGeom prst="roundRect">
            <a:avLst>
              <a:gd fmla="val 629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496375" y="1377200"/>
            <a:ext cx="3772800" cy="32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60" name="Google Shape;160;p24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61" name="Google Shape;161;p24"/>
          <p:cNvSpPr/>
          <p:nvPr/>
        </p:nvSpPr>
        <p:spPr>
          <a:xfrm>
            <a:off x="274950" y="2847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62" name="Google Shape;162;p24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63" name="Google Shape;163;p24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2">
  <p:cSld name="CUSTOM_8">
    <p:bg>
      <p:bgPr>
        <a:solidFill>
          <a:schemeClr val="lt2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/>
          <p:nvPr>
            <p:ph idx="2" type="pic"/>
          </p:nvPr>
        </p:nvSpPr>
        <p:spPr>
          <a:xfrm>
            <a:off x="6777400" y="11592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25"/>
          <p:cNvSpPr/>
          <p:nvPr/>
        </p:nvSpPr>
        <p:spPr>
          <a:xfrm>
            <a:off x="27495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68" name="Google Shape;168;p25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69" name="Google Shape;169;p25"/>
          <p:cNvSpPr/>
          <p:nvPr/>
        </p:nvSpPr>
        <p:spPr>
          <a:xfrm>
            <a:off x="6777400" y="284775"/>
            <a:ext cx="2096400" cy="7044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70" name="Google Shape;170;p25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71" name="Google Shape;171;p25"/>
          <p:cNvSpPr txBox="1"/>
          <p:nvPr>
            <p:ph idx="3" type="subTitle"/>
          </p:nvPr>
        </p:nvSpPr>
        <p:spPr>
          <a:xfrm>
            <a:off x="677740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3">
  <p:cSld name="CUSTOM_9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/>
          <p:nvPr>
            <p:ph idx="2" type="pic"/>
          </p:nvPr>
        </p:nvSpPr>
        <p:spPr>
          <a:xfrm>
            <a:off x="274950" y="2847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26"/>
          <p:cNvSpPr/>
          <p:nvPr/>
        </p:nvSpPr>
        <p:spPr>
          <a:xfrm>
            <a:off x="254710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75" name="Google Shape;175;p26"/>
          <p:cNvSpPr txBox="1"/>
          <p:nvPr>
            <p:ph idx="1" type="body"/>
          </p:nvPr>
        </p:nvSpPr>
        <p:spPr>
          <a:xfrm>
            <a:off x="2819407" y="1323219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76" name="Google Shape;176;p26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77" name="Google Shape;177;p26"/>
          <p:cNvSpPr/>
          <p:nvPr/>
        </p:nvSpPr>
        <p:spPr>
          <a:xfrm>
            <a:off x="274950" y="41541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78" name="Google Shape;178;p26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79" name="Google Shape;179;p26"/>
          <p:cNvSpPr txBox="1"/>
          <p:nvPr>
            <p:ph idx="3" type="subTitle"/>
          </p:nvPr>
        </p:nvSpPr>
        <p:spPr>
          <a:xfrm>
            <a:off x="274950" y="41541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4">
  <p:cSld name="CUSTOM_10">
    <p:bg>
      <p:bgPr>
        <a:solidFill>
          <a:schemeClr val="accent2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/>
          <p:nvPr/>
        </p:nvSpPr>
        <p:spPr>
          <a:xfrm>
            <a:off x="27495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82" name="Google Shape;182;p27"/>
          <p:cNvSpPr txBox="1"/>
          <p:nvPr>
            <p:ph idx="1" type="body"/>
          </p:nvPr>
        </p:nvSpPr>
        <p:spPr>
          <a:xfrm>
            <a:off x="559275" y="1335950"/>
            <a:ext cx="5760300" cy="31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83" name="Google Shape;183;p27"/>
          <p:cNvSpPr/>
          <p:nvPr>
            <p:ph idx="2" type="pic"/>
          </p:nvPr>
        </p:nvSpPr>
        <p:spPr>
          <a:xfrm>
            <a:off x="6777400" y="2847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27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85" name="Google Shape;185;p27"/>
          <p:cNvSpPr/>
          <p:nvPr/>
        </p:nvSpPr>
        <p:spPr>
          <a:xfrm>
            <a:off x="6777400" y="4154175"/>
            <a:ext cx="2096400" cy="7044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86" name="Google Shape;186;p27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87" name="Google Shape;187;p27"/>
          <p:cNvSpPr txBox="1"/>
          <p:nvPr>
            <p:ph idx="3" type="subTitle"/>
          </p:nvPr>
        </p:nvSpPr>
        <p:spPr>
          <a:xfrm>
            <a:off x="6777400" y="41541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11">
    <p:bg>
      <p:bgPr>
        <a:solidFill>
          <a:schemeClr val="dk2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/>
          <p:nvPr/>
        </p:nvSpPr>
        <p:spPr>
          <a:xfrm>
            <a:off x="46726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90" name="Google Shape;190;p28"/>
          <p:cNvSpPr txBox="1"/>
          <p:nvPr>
            <p:ph idx="1" type="body"/>
          </p:nvPr>
        </p:nvSpPr>
        <p:spPr>
          <a:xfrm>
            <a:off x="49010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91" name="Google Shape;191;p28"/>
          <p:cNvSpPr/>
          <p:nvPr/>
        </p:nvSpPr>
        <p:spPr>
          <a:xfrm>
            <a:off x="2749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92" name="Google Shape;192;p28"/>
          <p:cNvSpPr txBox="1"/>
          <p:nvPr>
            <p:ph idx="2" type="body"/>
          </p:nvPr>
        </p:nvSpPr>
        <p:spPr>
          <a:xfrm>
            <a:off x="5033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93" name="Google Shape;193;p28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194" name="Google Shape;194;p28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6">
  <p:cSld name="CUSTOM_12">
    <p:bg>
      <p:bgPr>
        <a:solidFill>
          <a:schemeClr val="lt2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/>
          <p:nvPr/>
        </p:nvSpPr>
        <p:spPr>
          <a:xfrm>
            <a:off x="46726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97" name="Google Shape;197;p29"/>
          <p:cNvSpPr txBox="1"/>
          <p:nvPr>
            <p:ph idx="1" type="body"/>
          </p:nvPr>
        </p:nvSpPr>
        <p:spPr>
          <a:xfrm>
            <a:off x="48892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98" name="Google Shape;198;p29"/>
          <p:cNvSpPr/>
          <p:nvPr>
            <p:ph idx="2" type="pic"/>
          </p:nvPr>
        </p:nvSpPr>
        <p:spPr>
          <a:xfrm>
            <a:off x="274950" y="1352225"/>
            <a:ext cx="4201200" cy="35106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29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00" name="Google Shape;200;p29"/>
          <p:cNvSpPr/>
          <p:nvPr/>
        </p:nvSpPr>
        <p:spPr>
          <a:xfrm>
            <a:off x="7318600" y="109825"/>
            <a:ext cx="1705500" cy="395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201" name="Google Shape;201;p29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202" name="Google Shape;202;p29"/>
          <p:cNvSpPr txBox="1"/>
          <p:nvPr>
            <p:ph idx="3" type="subTitle"/>
          </p:nvPr>
        </p:nvSpPr>
        <p:spPr>
          <a:xfrm>
            <a:off x="7318600" y="109825"/>
            <a:ext cx="1705500" cy="39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ella Respira"/>
              <a:buNone/>
              <a:defRPr b="1" sz="11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Slide">
  <p:cSld name="CUSTOM_13">
    <p:bg>
      <p:bgPr>
        <a:solidFill>
          <a:schemeClr val="dk2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0"/>
          <p:cNvSpPr/>
          <p:nvPr>
            <p:ph idx="2" type="pic"/>
          </p:nvPr>
        </p:nvSpPr>
        <p:spPr>
          <a:xfrm>
            <a:off x="6777400" y="1352225"/>
            <a:ext cx="2096400" cy="3510600"/>
          </a:xfrm>
          <a:prstGeom prst="roundRect">
            <a:avLst>
              <a:gd fmla="val 918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30"/>
          <p:cNvSpPr/>
          <p:nvPr/>
        </p:nvSpPr>
        <p:spPr>
          <a:xfrm>
            <a:off x="274950" y="1348125"/>
            <a:ext cx="62859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06" name="Google Shape;206;p30"/>
          <p:cNvSpPr txBox="1"/>
          <p:nvPr>
            <p:ph idx="1" type="body"/>
          </p:nvPr>
        </p:nvSpPr>
        <p:spPr>
          <a:xfrm>
            <a:off x="494800" y="1503725"/>
            <a:ext cx="58377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07" name="Google Shape;207;p30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0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Slide 2">
  <p:cSld name="CUSTOM_14">
    <p:bg>
      <p:bgPr>
        <a:solidFill>
          <a:schemeClr val="lt2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1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1"/>
          <p:cNvSpPr/>
          <p:nvPr/>
        </p:nvSpPr>
        <p:spPr>
          <a:xfrm>
            <a:off x="1134750" y="4315525"/>
            <a:ext cx="54342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12" name="Google Shape;212;p31"/>
          <p:cNvSpPr/>
          <p:nvPr/>
        </p:nvSpPr>
        <p:spPr>
          <a:xfrm>
            <a:off x="274950" y="1348075"/>
            <a:ext cx="6693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"/>
          </a:p>
        </p:txBody>
      </p:sp>
      <p:sp>
        <p:nvSpPr>
          <p:cNvPr id="213" name="Google Shape;213;p31"/>
          <p:cNvSpPr/>
          <p:nvPr/>
        </p:nvSpPr>
        <p:spPr>
          <a:xfrm>
            <a:off x="274950" y="2837025"/>
            <a:ext cx="6693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214" name="Google Shape;214;p31"/>
          <p:cNvSpPr/>
          <p:nvPr/>
        </p:nvSpPr>
        <p:spPr>
          <a:xfrm>
            <a:off x="274950" y="4310325"/>
            <a:ext cx="6693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215" name="Google Shape;215;p31"/>
          <p:cNvSpPr/>
          <p:nvPr/>
        </p:nvSpPr>
        <p:spPr>
          <a:xfrm>
            <a:off x="1134750" y="1338000"/>
            <a:ext cx="5434200" cy="1300200"/>
          </a:xfrm>
          <a:prstGeom prst="roundRect">
            <a:avLst>
              <a:gd fmla="val 16928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1134750" y="2826762"/>
            <a:ext cx="5434200" cy="1300200"/>
          </a:xfrm>
          <a:prstGeom prst="roundRect">
            <a:avLst>
              <a:gd fmla="val 16928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17" name="Google Shape;217;p31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218" name="Google Shape;218;p31"/>
          <p:cNvSpPr txBox="1"/>
          <p:nvPr>
            <p:ph idx="1" type="subTitle"/>
          </p:nvPr>
        </p:nvSpPr>
        <p:spPr>
          <a:xfrm flipH="1">
            <a:off x="-172350" y="1348072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19" name="Google Shape;219;p31"/>
          <p:cNvSpPr txBox="1"/>
          <p:nvPr>
            <p:ph idx="2" type="subTitle"/>
          </p:nvPr>
        </p:nvSpPr>
        <p:spPr>
          <a:xfrm flipH="1">
            <a:off x="-172350" y="282919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20" name="Google Shape;220;p31"/>
          <p:cNvSpPr txBox="1"/>
          <p:nvPr>
            <p:ph idx="3" type="subTitle"/>
          </p:nvPr>
        </p:nvSpPr>
        <p:spPr>
          <a:xfrm flipH="1">
            <a:off x="-172350" y="431549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21" name="Google Shape;221;p31"/>
          <p:cNvSpPr txBox="1"/>
          <p:nvPr>
            <p:ph idx="4" type="body"/>
          </p:nvPr>
        </p:nvSpPr>
        <p:spPr>
          <a:xfrm>
            <a:off x="1134750" y="1348075"/>
            <a:ext cx="5434200" cy="13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22" name="Google Shape;222;p31"/>
          <p:cNvSpPr txBox="1"/>
          <p:nvPr>
            <p:ph idx="5" type="body"/>
          </p:nvPr>
        </p:nvSpPr>
        <p:spPr>
          <a:xfrm>
            <a:off x="1134750" y="2831788"/>
            <a:ext cx="5434200" cy="13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23" name="Google Shape;223;p31"/>
          <p:cNvSpPr txBox="1"/>
          <p:nvPr>
            <p:ph idx="6" type="body"/>
          </p:nvPr>
        </p:nvSpPr>
        <p:spPr>
          <a:xfrm>
            <a:off x="1134750" y="4310313"/>
            <a:ext cx="54342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24" name="Google Shape;224;p31"/>
          <p:cNvSpPr/>
          <p:nvPr>
            <p:ph idx="7" type="pic"/>
          </p:nvPr>
        </p:nvSpPr>
        <p:spPr>
          <a:xfrm>
            <a:off x="6777400" y="1352225"/>
            <a:ext cx="2096400" cy="3510600"/>
          </a:xfrm>
          <a:prstGeom prst="roundRect">
            <a:avLst>
              <a:gd fmla="val 918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Cover">
  <p:cSld name="CUSTOM_15">
    <p:bg>
      <p:bgPr>
        <a:solidFill>
          <a:schemeClr val="dk2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2"/>
          <p:cNvSpPr/>
          <p:nvPr>
            <p:ph idx="2" type="pic"/>
          </p:nvPr>
        </p:nvSpPr>
        <p:spPr>
          <a:xfrm>
            <a:off x="274950" y="284975"/>
            <a:ext cx="8598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32"/>
          <p:cNvSpPr/>
          <p:nvPr>
            <p:ph idx="3" type="pic"/>
          </p:nvPr>
        </p:nvSpPr>
        <p:spPr>
          <a:xfrm>
            <a:off x="274950" y="3235225"/>
            <a:ext cx="8598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p32"/>
          <p:cNvSpPr/>
          <p:nvPr/>
        </p:nvSpPr>
        <p:spPr>
          <a:xfrm>
            <a:off x="274950" y="2144550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2"/>
          <p:cNvSpPr txBox="1"/>
          <p:nvPr>
            <p:ph type="title"/>
          </p:nvPr>
        </p:nvSpPr>
        <p:spPr>
          <a:xfrm>
            <a:off x="272650" y="2189271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Cover with Names">
  <p:cSld name="CUSTOM_15_1">
    <p:bg>
      <p:bgPr>
        <a:solidFill>
          <a:schemeClr val="lt2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3"/>
          <p:cNvSpPr/>
          <p:nvPr>
            <p:ph idx="2" type="pic"/>
          </p:nvPr>
        </p:nvSpPr>
        <p:spPr>
          <a:xfrm>
            <a:off x="274950" y="3235225"/>
            <a:ext cx="4191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33"/>
          <p:cNvSpPr/>
          <p:nvPr/>
        </p:nvSpPr>
        <p:spPr>
          <a:xfrm>
            <a:off x="274950" y="2144550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3"/>
          <p:cNvSpPr/>
          <p:nvPr/>
        </p:nvSpPr>
        <p:spPr>
          <a:xfrm>
            <a:off x="4681900" y="3235222"/>
            <a:ext cx="4191900" cy="1623300"/>
          </a:xfrm>
          <a:prstGeom prst="roundRect">
            <a:avLst>
              <a:gd fmla="val 1692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234" name="Google Shape;234;p33"/>
          <p:cNvSpPr txBox="1"/>
          <p:nvPr>
            <p:ph type="title"/>
          </p:nvPr>
        </p:nvSpPr>
        <p:spPr>
          <a:xfrm>
            <a:off x="272650" y="2189271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235" name="Google Shape;235;p33"/>
          <p:cNvSpPr txBox="1"/>
          <p:nvPr>
            <p:ph idx="1" type="subTitle"/>
          </p:nvPr>
        </p:nvSpPr>
        <p:spPr>
          <a:xfrm>
            <a:off x="4681900" y="3235225"/>
            <a:ext cx="4191900" cy="162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Della Respira"/>
              <a:buNone/>
              <a:defRPr sz="14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3"/>
          <p:cNvSpPr/>
          <p:nvPr>
            <p:ph idx="3" type="pic"/>
          </p:nvPr>
        </p:nvSpPr>
        <p:spPr>
          <a:xfrm>
            <a:off x="274950" y="284975"/>
            <a:ext cx="8598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bg>
      <p:bgPr>
        <a:solidFill>
          <a:schemeClr val="accent3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">
  <p:cSld name="CUSTOM_17">
    <p:bg>
      <p:bgPr>
        <a:solidFill>
          <a:schemeClr val="lt2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5"/>
          <p:cNvSpPr/>
          <p:nvPr/>
        </p:nvSpPr>
        <p:spPr>
          <a:xfrm>
            <a:off x="274950" y="3275914"/>
            <a:ext cx="8598900" cy="357000"/>
          </a:xfrm>
          <a:prstGeom prst="roundRect">
            <a:avLst>
              <a:gd fmla="val 3414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241" name="Google Shape;241;p35"/>
          <p:cNvSpPr txBox="1"/>
          <p:nvPr>
            <p:ph type="title"/>
          </p:nvPr>
        </p:nvSpPr>
        <p:spPr>
          <a:xfrm>
            <a:off x="274725" y="1531200"/>
            <a:ext cx="85989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242" name="Google Shape;242;p35"/>
          <p:cNvSpPr txBox="1"/>
          <p:nvPr>
            <p:ph idx="1" type="subTitle"/>
          </p:nvPr>
        </p:nvSpPr>
        <p:spPr>
          <a:xfrm>
            <a:off x="279625" y="3283263"/>
            <a:ext cx="8598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CUSTOM_17_1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6"/>
          <p:cNvSpPr txBox="1"/>
          <p:nvPr>
            <p:ph type="title"/>
          </p:nvPr>
        </p:nvSpPr>
        <p:spPr>
          <a:xfrm>
            <a:off x="339150" y="1531200"/>
            <a:ext cx="84705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CUSTOM_18">
    <p:bg>
      <p:bgPr>
        <a:solidFill>
          <a:schemeClr val="lt2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"/>
          <p:cNvSpPr/>
          <p:nvPr/>
        </p:nvSpPr>
        <p:spPr>
          <a:xfrm>
            <a:off x="27495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48" name="Google Shape;248;p37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49" name="Google Shape;249;p37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250" name="Google Shape;250;p37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20">
    <p:bg>
      <p:bgPr>
        <a:solidFill>
          <a:schemeClr val="dk2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8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8"/>
          <p:cNvSpPr txBox="1"/>
          <p:nvPr>
            <p:ph type="title"/>
          </p:nvPr>
        </p:nvSpPr>
        <p:spPr>
          <a:xfrm>
            <a:off x="339150" y="1531200"/>
            <a:ext cx="84705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CUSTOM_21">
    <p:bg>
      <p:bgPr>
        <a:solidFill>
          <a:schemeClr val="lt2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9"/>
          <p:cNvSpPr/>
          <p:nvPr/>
        </p:nvSpPr>
        <p:spPr>
          <a:xfrm>
            <a:off x="274950" y="1580175"/>
            <a:ext cx="6326700" cy="32784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56" name="Google Shape;256;p39"/>
          <p:cNvSpPr txBox="1"/>
          <p:nvPr>
            <p:ph idx="1" type="body"/>
          </p:nvPr>
        </p:nvSpPr>
        <p:spPr>
          <a:xfrm>
            <a:off x="545275" y="1703050"/>
            <a:ext cx="5795400" cy="29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57" name="Google Shape;257;p39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258" name="Google Shape;258;p39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259" name="Google Shape;259;p39"/>
          <p:cNvSpPr/>
          <p:nvPr/>
        </p:nvSpPr>
        <p:spPr>
          <a:xfrm>
            <a:off x="274950" y="1102500"/>
            <a:ext cx="6326700" cy="357000"/>
          </a:xfrm>
          <a:prstGeom prst="roundRect">
            <a:avLst>
              <a:gd fmla="val 3414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260" name="Google Shape;260;p39"/>
          <p:cNvSpPr txBox="1"/>
          <p:nvPr>
            <p:ph idx="2" type="subTitle"/>
          </p:nvPr>
        </p:nvSpPr>
        <p:spPr>
          <a:xfrm>
            <a:off x="327025" y="1109850"/>
            <a:ext cx="6231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CUSTOM_22">
    <p:bg>
      <p:bgPr>
        <a:solidFill>
          <a:schemeClr val="lt2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0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40"/>
          <p:cNvSpPr txBox="1"/>
          <p:nvPr>
            <p:ph type="title"/>
          </p:nvPr>
        </p:nvSpPr>
        <p:spPr>
          <a:xfrm>
            <a:off x="339150" y="1531200"/>
            <a:ext cx="84705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CUSTOM_23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1"/>
          <p:cNvSpPr/>
          <p:nvPr/>
        </p:nvSpPr>
        <p:spPr>
          <a:xfrm>
            <a:off x="273650" y="18291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66" name="Google Shape;266;p41"/>
          <p:cNvSpPr txBox="1"/>
          <p:nvPr>
            <p:ph type="title"/>
          </p:nvPr>
        </p:nvSpPr>
        <p:spPr>
          <a:xfrm>
            <a:off x="271350" y="18715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267" name="Google Shape;267;p41"/>
          <p:cNvSpPr/>
          <p:nvPr/>
        </p:nvSpPr>
        <p:spPr>
          <a:xfrm>
            <a:off x="273756" y="2887125"/>
            <a:ext cx="8598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68" name="Google Shape;268;p41"/>
          <p:cNvSpPr txBox="1"/>
          <p:nvPr>
            <p:ph idx="1" type="subTitle"/>
          </p:nvPr>
        </p:nvSpPr>
        <p:spPr>
          <a:xfrm>
            <a:off x="273650" y="2917550"/>
            <a:ext cx="8598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_24">
    <p:bg>
      <p:bgPr>
        <a:solidFill>
          <a:schemeClr val="dk2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2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CUSTOM_25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3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73" name="Google Shape;273;p43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274" name="Google Shape;274;p43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26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4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4"/>
          <p:cNvSpPr/>
          <p:nvPr/>
        </p:nvSpPr>
        <p:spPr>
          <a:xfrm>
            <a:off x="272650" y="1348125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78" name="Google Shape;278;p44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279" name="Google Shape;279;p44"/>
          <p:cNvSpPr txBox="1"/>
          <p:nvPr>
            <p:ph idx="1" type="subTitle"/>
          </p:nvPr>
        </p:nvSpPr>
        <p:spPr>
          <a:xfrm>
            <a:off x="272650" y="1375155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80" name="Google Shape;280;p44"/>
          <p:cNvSpPr/>
          <p:nvPr/>
        </p:nvSpPr>
        <p:spPr>
          <a:xfrm>
            <a:off x="272650" y="1964965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81" name="Google Shape;281;p44"/>
          <p:cNvSpPr txBox="1"/>
          <p:nvPr>
            <p:ph idx="2" type="subTitle"/>
          </p:nvPr>
        </p:nvSpPr>
        <p:spPr>
          <a:xfrm>
            <a:off x="272650" y="1991995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82" name="Google Shape;282;p44"/>
          <p:cNvSpPr/>
          <p:nvPr/>
        </p:nvSpPr>
        <p:spPr>
          <a:xfrm>
            <a:off x="272650" y="2581805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83" name="Google Shape;283;p44"/>
          <p:cNvSpPr txBox="1"/>
          <p:nvPr>
            <p:ph idx="3" type="subTitle"/>
          </p:nvPr>
        </p:nvSpPr>
        <p:spPr>
          <a:xfrm>
            <a:off x="272650" y="260883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84" name="Google Shape;284;p44"/>
          <p:cNvSpPr/>
          <p:nvPr/>
        </p:nvSpPr>
        <p:spPr>
          <a:xfrm>
            <a:off x="272650" y="3198644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85" name="Google Shape;285;p44"/>
          <p:cNvSpPr txBox="1"/>
          <p:nvPr>
            <p:ph idx="4" type="subTitle"/>
          </p:nvPr>
        </p:nvSpPr>
        <p:spPr>
          <a:xfrm>
            <a:off x="272650" y="322567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86" name="Google Shape;286;p44"/>
          <p:cNvSpPr/>
          <p:nvPr/>
        </p:nvSpPr>
        <p:spPr>
          <a:xfrm>
            <a:off x="272650" y="3815484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87" name="Google Shape;287;p44"/>
          <p:cNvSpPr txBox="1"/>
          <p:nvPr>
            <p:ph idx="5" type="subTitle"/>
          </p:nvPr>
        </p:nvSpPr>
        <p:spPr>
          <a:xfrm>
            <a:off x="272650" y="384251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88" name="Google Shape;288;p44"/>
          <p:cNvSpPr/>
          <p:nvPr/>
        </p:nvSpPr>
        <p:spPr>
          <a:xfrm>
            <a:off x="272650" y="4432324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89" name="Google Shape;289;p44"/>
          <p:cNvSpPr txBox="1"/>
          <p:nvPr>
            <p:ph idx="6" type="subTitle"/>
          </p:nvPr>
        </p:nvSpPr>
        <p:spPr>
          <a:xfrm>
            <a:off x="272650" y="445935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27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5"/>
          <p:cNvSpPr/>
          <p:nvPr/>
        </p:nvSpPr>
        <p:spPr>
          <a:xfrm>
            <a:off x="46726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92" name="Google Shape;292;p45"/>
          <p:cNvSpPr txBox="1"/>
          <p:nvPr>
            <p:ph idx="1" type="body"/>
          </p:nvPr>
        </p:nvSpPr>
        <p:spPr>
          <a:xfrm>
            <a:off x="48892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93" name="Google Shape;293;p45"/>
          <p:cNvSpPr/>
          <p:nvPr>
            <p:ph idx="2" type="pic"/>
          </p:nvPr>
        </p:nvSpPr>
        <p:spPr>
          <a:xfrm>
            <a:off x="274950" y="1352225"/>
            <a:ext cx="4201200" cy="35106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45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95" name="Google Shape;295;p45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28">
    <p:bg>
      <p:bgPr>
        <a:solidFill>
          <a:schemeClr val="lt2"/>
        </a:solid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6"/>
          <p:cNvSpPr/>
          <p:nvPr/>
        </p:nvSpPr>
        <p:spPr>
          <a:xfrm>
            <a:off x="4672650" y="1945525"/>
            <a:ext cx="42012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98" name="Google Shape;298;p46"/>
          <p:cNvSpPr txBox="1"/>
          <p:nvPr>
            <p:ph idx="1" type="body"/>
          </p:nvPr>
        </p:nvSpPr>
        <p:spPr>
          <a:xfrm>
            <a:off x="4901050" y="2141437"/>
            <a:ext cx="37680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99" name="Google Shape;299;p46"/>
          <p:cNvSpPr/>
          <p:nvPr/>
        </p:nvSpPr>
        <p:spPr>
          <a:xfrm>
            <a:off x="274950" y="1945525"/>
            <a:ext cx="42012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00" name="Google Shape;300;p46"/>
          <p:cNvSpPr txBox="1"/>
          <p:nvPr>
            <p:ph idx="2" type="body"/>
          </p:nvPr>
        </p:nvSpPr>
        <p:spPr>
          <a:xfrm>
            <a:off x="503350" y="2141437"/>
            <a:ext cx="37680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01" name="Google Shape;301;p46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02" name="Google Shape;302;p46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303" name="Google Shape;303;p46"/>
          <p:cNvSpPr/>
          <p:nvPr/>
        </p:nvSpPr>
        <p:spPr>
          <a:xfrm>
            <a:off x="275100" y="1342725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04" name="Google Shape;304;p46"/>
          <p:cNvSpPr txBox="1"/>
          <p:nvPr>
            <p:ph idx="3" type="subTitle"/>
          </p:nvPr>
        </p:nvSpPr>
        <p:spPr>
          <a:xfrm>
            <a:off x="274950" y="1373150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05" name="Google Shape;305;p46"/>
          <p:cNvSpPr/>
          <p:nvPr/>
        </p:nvSpPr>
        <p:spPr>
          <a:xfrm>
            <a:off x="4672725" y="1342725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06" name="Google Shape;306;p46"/>
          <p:cNvSpPr txBox="1"/>
          <p:nvPr>
            <p:ph idx="4" type="subTitle"/>
          </p:nvPr>
        </p:nvSpPr>
        <p:spPr>
          <a:xfrm>
            <a:off x="4672575" y="1373150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9">
    <p:bg>
      <p:bgPr>
        <a:solidFill>
          <a:schemeClr val="lt2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7"/>
          <p:cNvSpPr/>
          <p:nvPr/>
        </p:nvSpPr>
        <p:spPr>
          <a:xfrm>
            <a:off x="274950" y="1945525"/>
            <a:ext cx="27219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09" name="Google Shape;309;p47"/>
          <p:cNvSpPr txBox="1"/>
          <p:nvPr>
            <p:ph idx="1" type="body"/>
          </p:nvPr>
        </p:nvSpPr>
        <p:spPr>
          <a:xfrm>
            <a:off x="392094" y="2141437"/>
            <a:ext cx="24876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10" name="Google Shape;310;p47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11" name="Google Shape;311;p47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312" name="Google Shape;312;p47"/>
          <p:cNvSpPr/>
          <p:nvPr/>
        </p:nvSpPr>
        <p:spPr>
          <a:xfrm>
            <a:off x="275047" y="1342725"/>
            <a:ext cx="2721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13" name="Google Shape;313;p47"/>
          <p:cNvSpPr txBox="1"/>
          <p:nvPr>
            <p:ph idx="2" type="subTitle"/>
          </p:nvPr>
        </p:nvSpPr>
        <p:spPr>
          <a:xfrm>
            <a:off x="274950" y="1373150"/>
            <a:ext cx="2721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14" name="Google Shape;314;p47"/>
          <p:cNvSpPr/>
          <p:nvPr/>
        </p:nvSpPr>
        <p:spPr>
          <a:xfrm>
            <a:off x="3211000" y="1945525"/>
            <a:ext cx="27219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15" name="Google Shape;315;p47"/>
          <p:cNvSpPr txBox="1"/>
          <p:nvPr>
            <p:ph idx="3" type="body"/>
          </p:nvPr>
        </p:nvSpPr>
        <p:spPr>
          <a:xfrm>
            <a:off x="3328144" y="2141437"/>
            <a:ext cx="24876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16" name="Google Shape;316;p47"/>
          <p:cNvSpPr/>
          <p:nvPr/>
        </p:nvSpPr>
        <p:spPr>
          <a:xfrm>
            <a:off x="3211097" y="1342725"/>
            <a:ext cx="2721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17" name="Google Shape;317;p47"/>
          <p:cNvSpPr txBox="1"/>
          <p:nvPr>
            <p:ph idx="4" type="subTitle"/>
          </p:nvPr>
        </p:nvSpPr>
        <p:spPr>
          <a:xfrm>
            <a:off x="3211000" y="1373150"/>
            <a:ext cx="2721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18" name="Google Shape;318;p47"/>
          <p:cNvSpPr/>
          <p:nvPr/>
        </p:nvSpPr>
        <p:spPr>
          <a:xfrm>
            <a:off x="6147150" y="1945525"/>
            <a:ext cx="27219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19" name="Google Shape;319;p47"/>
          <p:cNvSpPr txBox="1"/>
          <p:nvPr>
            <p:ph idx="5" type="body"/>
          </p:nvPr>
        </p:nvSpPr>
        <p:spPr>
          <a:xfrm>
            <a:off x="6264294" y="2141437"/>
            <a:ext cx="24876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20" name="Google Shape;320;p47"/>
          <p:cNvSpPr/>
          <p:nvPr/>
        </p:nvSpPr>
        <p:spPr>
          <a:xfrm>
            <a:off x="6147247" y="1342725"/>
            <a:ext cx="2721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21" name="Google Shape;321;p47"/>
          <p:cNvSpPr txBox="1"/>
          <p:nvPr>
            <p:ph idx="6" type="subTitle"/>
          </p:nvPr>
        </p:nvSpPr>
        <p:spPr>
          <a:xfrm>
            <a:off x="6147150" y="1373150"/>
            <a:ext cx="2721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0">
    <p:bg>
      <p:bgPr>
        <a:solidFill>
          <a:schemeClr val="lt2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8"/>
          <p:cNvSpPr/>
          <p:nvPr/>
        </p:nvSpPr>
        <p:spPr>
          <a:xfrm>
            <a:off x="274950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24" name="Google Shape;324;p48"/>
          <p:cNvSpPr txBox="1"/>
          <p:nvPr>
            <p:ph idx="1" type="body"/>
          </p:nvPr>
        </p:nvSpPr>
        <p:spPr>
          <a:xfrm>
            <a:off x="363575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25" name="Google Shape;325;p48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26" name="Google Shape;326;p48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327" name="Google Shape;327;p48"/>
          <p:cNvSpPr/>
          <p:nvPr/>
        </p:nvSpPr>
        <p:spPr>
          <a:xfrm>
            <a:off x="275024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28" name="Google Shape;328;p48"/>
          <p:cNvSpPr txBox="1"/>
          <p:nvPr>
            <p:ph idx="2" type="subTitle"/>
          </p:nvPr>
        </p:nvSpPr>
        <p:spPr>
          <a:xfrm>
            <a:off x="274950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29" name="Google Shape;329;p48"/>
          <p:cNvSpPr/>
          <p:nvPr/>
        </p:nvSpPr>
        <p:spPr>
          <a:xfrm>
            <a:off x="2454747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30" name="Google Shape;330;p48"/>
          <p:cNvSpPr txBox="1"/>
          <p:nvPr>
            <p:ph idx="3" type="body"/>
          </p:nvPr>
        </p:nvSpPr>
        <p:spPr>
          <a:xfrm>
            <a:off x="2543370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31" name="Google Shape;331;p48"/>
          <p:cNvSpPr/>
          <p:nvPr/>
        </p:nvSpPr>
        <p:spPr>
          <a:xfrm>
            <a:off x="2454820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32" name="Google Shape;332;p48"/>
          <p:cNvSpPr txBox="1"/>
          <p:nvPr>
            <p:ph idx="4" type="subTitle"/>
          </p:nvPr>
        </p:nvSpPr>
        <p:spPr>
          <a:xfrm>
            <a:off x="2454747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33" name="Google Shape;333;p48"/>
          <p:cNvSpPr/>
          <p:nvPr/>
        </p:nvSpPr>
        <p:spPr>
          <a:xfrm>
            <a:off x="4634609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34" name="Google Shape;334;p48"/>
          <p:cNvSpPr txBox="1"/>
          <p:nvPr>
            <p:ph idx="5" type="body"/>
          </p:nvPr>
        </p:nvSpPr>
        <p:spPr>
          <a:xfrm>
            <a:off x="4723231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35" name="Google Shape;335;p48"/>
          <p:cNvSpPr/>
          <p:nvPr/>
        </p:nvSpPr>
        <p:spPr>
          <a:xfrm>
            <a:off x="4634683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36" name="Google Shape;336;p48"/>
          <p:cNvSpPr txBox="1"/>
          <p:nvPr>
            <p:ph idx="6" type="subTitle"/>
          </p:nvPr>
        </p:nvSpPr>
        <p:spPr>
          <a:xfrm>
            <a:off x="4634609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37" name="Google Shape;337;p48"/>
          <p:cNvSpPr/>
          <p:nvPr/>
        </p:nvSpPr>
        <p:spPr>
          <a:xfrm>
            <a:off x="6814406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38" name="Google Shape;338;p48"/>
          <p:cNvSpPr txBox="1"/>
          <p:nvPr>
            <p:ph idx="7" type="body"/>
          </p:nvPr>
        </p:nvSpPr>
        <p:spPr>
          <a:xfrm>
            <a:off x="6903026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39" name="Google Shape;339;p48"/>
          <p:cNvSpPr/>
          <p:nvPr/>
        </p:nvSpPr>
        <p:spPr>
          <a:xfrm>
            <a:off x="6814480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40" name="Google Shape;340;p48"/>
          <p:cNvSpPr txBox="1"/>
          <p:nvPr>
            <p:ph idx="8" type="subTitle"/>
          </p:nvPr>
        </p:nvSpPr>
        <p:spPr>
          <a:xfrm>
            <a:off x="6814406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Image">
  <p:cSld name="CUSTOM_3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9"/>
          <p:cNvSpPr/>
          <p:nvPr>
            <p:ph idx="2" type="pic"/>
          </p:nvPr>
        </p:nvSpPr>
        <p:spPr>
          <a:xfrm>
            <a:off x="274950" y="1352225"/>
            <a:ext cx="8598900" cy="35106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49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44" name="Google Shape;344;p49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32">
    <p:bg>
      <p:bgPr>
        <a:solidFill>
          <a:schemeClr val="dk2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0"/>
          <p:cNvSpPr/>
          <p:nvPr/>
        </p:nvSpPr>
        <p:spPr>
          <a:xfrm>
            <a:off x="4672650" y="3723950"/>
            <a:ext cx="42012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47" name="Google Shape;347;p50"/>
          <p:cNvSpPr/>
          <p:nvPr/>
        </p:nvSpPr>
        <p:spPr>
          <a:xfrm>
            <a:off x="274950" y="3723950"/>
            <a:ext cx="42012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48" name="Google Shape;348;p50"/>
          <p:cNvSpPr txBox="1"/>
          <p:nvPr>
            <p:ph idx="1" type="body"/>
          </p:nvPr>
        </p:nvSpPr>
        <p:spPr>
          <a:xfrm>
            <a:off x="392400" y="3829313"/>
            <a:ext cx="39876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49" name="Google Shape;349;p50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50" name="Google Shape;350;p50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351" name="Google Shape;351;p50"/>
          <p:cNvSpPr/>
          <p:nvPr/>
        </p:nvSpPr>
        <p:spPr>
          <a:xfrm>
            <a:off x="275100" y="1279100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52" name="Google Shape;352;p50"/>
          <p:cNvSpPr txBox="1"/>
          <p:nvPr>
            <p:ph idx="2" type="subTitle"/>
          </p:nvPr>
        </p:nvSpPr>
        <p:spPr>
          <a:xfrm>
            <a:off x="274950" y="1309525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53" name="Google Shape;353;p50"/>
          <p:cNvSpPr/>
          <p:nvPr/>
        </p:nvSpPr>
        <p:spPr>
          <a:xfrm>
            <a:off x="4672725" y="1279100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54" name="Google Shape;354;p50"/>
          <p:cNvSpPr txBox="1"/>
          <p:nvPr>
            <p:ph idx="3" type="subTitle"/>
          </p:nvPr>
        </p:nvSpPr>
        <p:spPr>
          <a:xfrm>
            <a:off x="4672575" y="1309525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55" name="Google Shape;355;p50"/>
          <p:cNvSpPr/>
          <p:nvPr>
            <p:ph idx="4" type="pic"/>
          </p:nvPr>
        </p:nvSpPr>
        <p:spPr>
          <a:xfrm>
            <a:off x="274950" y="1822175"/>
            <a:ext cx="42012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6" name="Google Shape;356;p50"/>
          <p:cNvSpPr txBox="1"/>
          <p:nvPr>
            <p:ph idx="5" type="body"/>
          </p:nvPr>
        </p:nvSpPr>
        <p:spPr>
          <a:xfrm>
            <a:off x="4779375" y="3829313"/>
            <a:ext cx="39876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57" name="Google Shape;357;p50"/>
          <p:cNvSpPr/>
          <p:nvPr>
            <p:ph idx="6" type="pic"/>
          </p:nvPr>
        </p:nvSpPr>
        <p:spPr>
          <a:xfrm>
            <a:off x="4672575" y="1822175"/>
            <a:ext cx="42012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33">
    <p:bg>
      <p:bgPr>
        <a:solidFill>
          <a:schemeClr val="dk2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1"/>
          <p:cNvSpPr/>
          <p:nvPr/>
        </p:nvSpPr>
        <p:spPr>
          <a:xfrm>
            <a:off x="3185399" y="3723950"/>
            <a:ext cx="27804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60" name="Google Shape;360;p51"/>
          <p:cNvSpPr/>
          <p:nvPr/>
        </p:nvSpPr>
        <p:spPr>
          <a:xfrm>
            <a:off x="274950" y="3723950"/>
            <a:ext cx="27804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61" name="Google Shape;361;p51"/>
          <p:cNvSpPr txBox="1"/>
          <p:nvPr>
            <p:ph idx="1" type="body"/>
          </p:nvPr>
        </p:nvSpPr>
        <p:spPr>
          <a:xfrm>
            <a:off x="352680" y="3829313"/>
            <a:ext cx="26391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62" name="Google Shape;362;p51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63" name="Google Shape;363;p51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364" name="Google Shape;364;p51"/>
          <p:cNvSpPr/>
          <p:nvPr/>
        </p:nvSpPr>
        <p:spPr>
          <a:xfrm>
            <a:off x="275049" y="1279100"/>
            <a:ext cx="27804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65" name="Google Shape;365;p51"/>
          <p:cNvSpPr txBox="1"/>
          <p:nvPr>
            <p:ph idx="2" type="subTitle"/>
          </p:nvPr>
        </p:nvSpPr>
        <p:spPr>
          <a:xfrm>
            <a:off x="274950" y="1309525"/>
            <a:ext cx="27804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66" name="Google Shape;366;p51"/>
          <p:cNvSpPr/>
          <p:nvPr/>
        </p:nvSpPr>
        <p:spPr>
          <a:xfrm>
            <a:off x="3185449" y="1279100"/>
            <a:ext cx="27804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67" name="Google Shape;367;p51"/>
          <p:cNvSpPr txBox="1"/>
          <p:nvPr>
            <p:ph idx="3" type="subTitle"/>
          </p:nvPr>
        </p:nvSpPr>
        <p:spPr>
          <a:xfrm>
            <a:off x="3185350" y="1309525"/>
            <a:ext cx="27804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68" name="Google Shape;368;p51"/>
          <p:cNvSpPr/>
          <p:nvPr>
            <p:ph idx="4" type="pic"/>
          </p:nvPr>
        </p:nvSpPr>
        <p:spPr>
          <a:xfrm>
            <a:off x="274950" y="1822175"/>
            <a:ext cx="27804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p51"/>
          <p:cNvSpPr txBox="1"/>
          <p:nvPr>
            <p:ph idx="5" type="body"/>
          </p:nvPr>
        </p:nvSpPr>
        <p:spPr>
          <a:xfrm>
            <a:off x="3256031" y="3829313"/>
            <a:ext cx="26391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70" name="Google Shape;370;p51"/>
          <p:cNvSpPr/>
          <p:nvPr>
            <p:ph idx="6" type="pic"/>
          </p:nvPr>
        </p:nvSpPr>
        <p:spPr>
          <a:xfrm>
            <a:off x="3185350" y="1822175"/>
            <a:ext cx="27804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51"/>
          <p:cNvSpPr/>
          <p:nvPr/>
        </p:nvSpPr>
        <p:spPr>
          <a:xfrm>
            <a:off x="6095809" y="3723950"/>
            <a:ext cx="27804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72" name="Google Shape;372;p51"/>
          <p:cNvSpPr/>
          <p:nvPr/>
        </p:nvSpPr>
        <p:spPr>
          <a:xfrm>
            <a:off x="6095859" y="1279100"/>
            <a:ext cx="27804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73" name="Google Shape;373;p51"/>
          <p:cNvSpPr txBox="1"/>
          <p:nvPr>
            <p:ph idx="7" type="subTitle"/>
          </p:nvPr>
        </p:nvSpPr>
        <p:spPr>
          <a:xfrm>
            <a:off x="6095760" y="1309525"/>
            <a:ext cx="27804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74" name="Google Shape;374;p51"/>
          <p:cNvSpPr txBox="1"/>
          <p:nvPr>
            <p:ph idx="8" type="body"/>
          </p:nvPr>
        </p:nvSpPr>
        <p:spPr>
          <a:xfrm>
            <a:off x="6166441" y="3829313"/>
            <a:ext cx="26391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75" name="Google Shape;375;p51"/>
          <p:cNvSpPr/>
          <p:nvPr>
            <p:ph idx="9" type="pic"/>
          </p:nvPr>
        </p:nvSpPr>
        <p:spPr>
          <a:xfrm>
            <a:off x="6095760" y="1822175"/>
            <a:ext cx="27804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34"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2"/>
          <p:cNvSpPr/>
          <p:nvPr>
            <p:ph idx="2" type="pic"/>
          </p:nvPr>
        </p:nvSpPr>
        <p:spPr>
          <a:xfrm>
            <a:off x="274950" y="273750"/>
            <a:ext cx="8598900" cy="45960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35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3"/>
          <p:cNvSpPr/>
          <p:nvPr>
            <p:ph idx="2" type="pic"/>
          </p:nvPr>
        </p:nvSpPr>
        <p:spPr>
          <a:xfrm>
            <a:off x="7186900" y="1350138"/>
            <a:ext cx="1685700" cy="3510600"/>
          </a:xfrm>
          <a:prstGeom prst="roundRect">
            <a:avLst>
              <a:gd fmla="val 918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53"/>
          <p:cNvSpPr/>
          <p:nvPr/>
        </p:nvSpPr>
        <p:spPr>
          <a:xfrm>
            <a:off x="273650" y="282688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81" name="Google Shape;381;p53"/>
          <p:cNvSpPr txBox="1"/>
          <p:nvPr>
            <p:ph type="title"/>
          </p:nvPr>
        </p:nvSpPr>
        <p:spPr>
          <a:xfrm>
            <a:off x="271350" y="325027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382" name="Google Shape;382;p53"/>
          <p:cNvSpPr/>
          <p:nvPr>
            <p:ph idx="3" type="pic"/>
          </p:nvPr>
        </p:nvSpPr>
        <p:spPr>
          <a:xfrm>
            <a:off x="273650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p53"/>
          <p:cNvSpPr/>
          <p:nvPr>
            <p:ph idx="4" type="pic"/>
          </p:nvPr>
        </p:nvSpPr>
        <p:spPr>
          <a:xfrm>
            <a:off x="1998688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p53"/>
          <p:cNvSpPr/>
          <p:nvPr>
            <p:ph idx="5" type="pic"/>
          </p:nvPr>
        </p:nvSpPr>
        <p:spPr>
          <a:xfrm>
            <a:off x="3723713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5" name="Google Shape;385;p53"/>
          <p:cNvSpPr/>
          <p:nvPr>
            <p:ph idx="6" type="pic"/>
          </p:nvPr>
        </p:nvSpPr>
        <p:spPr>
          <a:xfrm>
            <a:off x="5455300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53"/>
          <p:cNvSpPr/>
          <p:nvPr>
            <p:ph idx="7" type="pic"/>
          </p:nvPr>
        </p:nvSpPr>
        <p:spPr>
          <a:xfrm>
            <a:off x="273650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53"/>
          <p:cNvSpPr/>
          <p:nvPr>
            <p:ph idx="8" type="pic"/>
          </p:nvPr>
        </p:nvSpPr>
        <p:spPr>
          <a:xfrm>
            <a:off x="1998688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8" name="Google Shape;388;p53"/>
          <p:cNvSpPr/>
          <p:nvPr>
            <p:ph idx="9" type="pic"/>
          </p:nvPr>
        </p:nvSpPr>
        <p:spPr>
          <a:xfrm>
            <a:off x="3723713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p53"/>
          <p:cNvSpPr/>
          <p:nvPr>
            <p:ph idx="13" type="pic"/>
          </p:nvPr>
        </p:nvSpPr>
        <p:spPr>
          <a:xfrm>
            <a:off x="5455300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CUSTOM_36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3" name="Google Shape;393;p5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94" name="Google Shape;394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97" name="Google Shape;397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0" name="Google Shape;400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01" name="Google Shape;401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4" name="Google Shape;404;p5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5" name="Google Shape;405;p5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6" name="Google Shape;406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9" name="Google Shape;409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12" name="Google Shape;412;p6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3" name="Google Shape;413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6" name="Google Shape;416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6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0" name="Google Shape;420;p6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21" name="Google Shape;421;p6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22" name="Google Shape;422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25" name="Google Shape;425;p6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26" name="Google Shape;426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9" name="Google Shape;429;p6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30" name="Google Shape;430;p6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4" name="Google Shape;434;p6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35" name="Google Shape;435;p6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36" name="Google Shape;436;p6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37" name="Google Shape;437;p6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8" name="Google Shape;438;p6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1" name="Google Shape;441;p6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42" name="Google Shape;442;p6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43" name="Google Shape;443;p66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44" name="Google Shape;444;p6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45" name="Google Shape;445;p66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6" name="Google Shape;446;p66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7" name="Google Shape;447;p66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0" name="Google Shape;450;p6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51" name="Google Shape;451;p6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52" name="Google Shape;452;p6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53" name="Google Shape;453;p6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54" name="Google Shape;454;p6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55" name="Google Shape;455;p6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6" name="Google Shape;456;p6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7" name="Google Shape;457;p6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58" name="Google Shape;458;p6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1" name="Google Shape;461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2" name="Google Shape;462;p6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6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5" name="Google Shape;465;p6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6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6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8" name="Google Shape;468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9" name="Google Shape;469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0" name="Google Shape;470;p6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71" name="Google Shape;471;p6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4" name="Google Shape;474;p7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75" name="Google Shape;475;p7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76" name="Google Shape;476;p7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7" name="Google Shape;477;p7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78" name="Google Shape;478;p7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9" name="Google Shape;479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0" name="Google Shape;480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1" name="Google Shape;481;p7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82" name="Google Shape;482;p7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83" name="Google Shape;483;p7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486" name="Google Shape;486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9" name="Google Shape;489;p7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7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7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2" name="Google Shape;492;p7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3" name="Google Shape;493;p7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4" name="Google Shape;494;p7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5" name="Google Shape;495;p7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6" name="Google Shape;496;p7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7" name="Google Shape;497;p7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98" name="Google Shape;498;p7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60" Type="http://schemas.openxmlformats.org/officeDocument/2006/relationships/theme" Target="../theme/theme1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22.xml"/><Relationship Id="rId5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21.xml"/><Relationship Id="rId54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24.xml"/><Relationship Id="rId5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23.xml"/><Relationship Id="rId56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26.xml"/><Relationship Id="rId5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25.xml"/><Relationship Id="rId58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Della Respira"/>
              <a:buNone/>
              <a:defRPr b="1" sz="42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3010150" y="1510025"/>
            <a:ext cx="5522700" cy="20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  <a:defRPr sz="1600">
                <a:latin typeface="DM Sans"/>
                <a:ea typeface="DM Sans"/>
                <a:cs typeface="DM Sans"/>
                <a:sym typeface="DM Sans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  <a:defRPr sz="1600">
                <a:latin typeface="DM Sans"/>
                <a:ea typeface="DM Sans"/>
                <a:cs typeface="DM Sans"/>
                <a:sym typeface="DM Sans"/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■"/>
              <a:defRPr sz="1600">
                <a:latin typeface="DM Sans"/>
                <a:ea typeface="DM Sans"/>
                <a:cs typeface="DM Sans"/>
                <a:sym typeface="DM Sans"/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  <a:defRPr sz="1600">
                <a:latin typeface="DM Sans"/>
                <a:ea typeface="DM Sans"/>
                <a:cs typeface="DM Sans"/>
                <a:sym typeface="DM Sans"/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  <a:defRPr sz="1600">
                <a:latin typeface="DM Sans"/>
                <a:ea typeface="DM Sans"/>
                <a:cs typeface="DM Sans"/>
                <a:sym typeface="DM Sans"/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■"/>
              <a:defRPr sz="1600">
                <a:latin typeface="DM Sans"/>
                <a:ea typeface="DM Sans"/>
                <a:cs typeface="DM Sans"/>
                <a:sym typeface="DM Sans"/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  <a:defRPr sz="1600">
                <a:latin typeface="DM Sans"/>
                <a:ea typeface="DM Sans"/>
                <a:cs typeface="DM Sans"/>
                <a:sym typeface="DM Sans"/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  <a:defRPr sz="1600">
                <a:latin typeface="DM Sans"/>
                <a:ea typeface="DM Sans"/>
                <a:cs typeface="DM Sans"/>
                <a:sym typeface="DM Sans"/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■"/>
              <a:defRPr sz="16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  <p:sldLayoutId id="2147483712" r:id="rId54"/>
    <p:sldLayoutId id="2147483713" r:id="rId55"/>
    <p:sldLayoutId id="2147483714" r:id="rId56"/>
    <p:sldLayoutId id="2147483715" r:id="rId57"/>
    <p:sldLayoutId id="2147483716" r:id="rId58"/>
    <p:sldLayoutId id="2147483717" r:id="rId5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3"/>
          <p:cNvSpPr txBox="1"/>
          <p:nvPr>
            <p:ph type="title"/>
          </p:nvPr>
        </p:nvSpPr>
        <p:spPr>
          <a:xfrm>
            <a:off x="274725" y="312763"/>
            <a:ext cx="8598900" cy="24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Retrieval Augmented Generation (RAG)</a:t>
            </a:r>
            <a:endParaRPr/>
          </a:p>
        </p:txBody>
      </p:sp>
      <p:sp>
        <p:nvSpPr>
          <p:cNvPr id="504" name="Google Shape;504;p73"/>
          <p:cNvSpPr txBox="1"/>
          <p:nvPr>
            <p:ph idx="1" type="subTitle"/>
          </p:nvPr>
        </p:nvSpPr>
        <p:spPr>
          <a:xfrm>
            <a:off x="274725" y="2971100"/>
            <a:ext cx="4213200" cy="131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Embeddings, Expanded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05" name="Google Shape;505;p73"/>
          <p:cNvSpPr txBox="1"/>
          <p:nvPr>
            <p:ph idx="2" type="subTitle"/>
          </p:nvPr>
        </p:nvSpPr>
        <p:spPr>
          <a:xfrm>
            <a:off x="279625" y="4509075"/>
            <a:ext cx="8598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CSC118 SP’25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Two dolphins swimming upward." id="506" name="Google Shape;506;p73"/>
          <p:cNvPicPr preferRelativeResize="0"/>
          <p:nvPr/>
        </p:nvPicPr>
        <p:blipFill rotWithShape="1">
          <a:blip r:embed="rId3">
            <a:alphaModFix/>
          </a:blip>
          <a:srcRect b="44203" l="0" r="0" t="34741"/>
          <a:stretch/>
        </p:blipFill>
        <p:spPr>
          <a:xfrm>
            <a:off x="4672554" y="2975829"/>
            <a:ext cx="4201200" cy="131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7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0570" r="20576" t="0"/>
          <a:stretch/>
        </p:blipFill>
        <p:spPr>
          <a:xfrm>
            <a:off x="4676850" y="1342250"/>
            <a:ext cx="4201200" cy="3510600"/>
          </a:xfrm>
          <a:prstGeom prst="roundRect">
            <a:avLst>
              <a:gd fmla="val 16667" name="adj"/>
            </a:avLst>
          </a:prstGeom>
        </p:spPr>
      </p:pic>
      <p:sp>
        <p:nvSpPr>
          <p:cNvPr id="512" name="Google Shape;512;p74"/>
          <p:cNvSpPr txBox="1"/>
          <p:nvPr>
            <p:ph idx="1" type="body"/>
          </p:nvPr>
        </p:nvSpPr>
        <p:spPr>
          <a:xfrm>
            <a:off x="496350" y="1593900"/>
            <a:ext cx="3754200" cy="29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Take your data source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Chunk it up </a:t>
            </a:r>
            <a:endParaRPr sz="1600">
              <a:solidFill>
                <a:schemeClr val="dk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we’ll talk about how later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Create embeddings of that dataset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Allow LLM to query the embeddings database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" sz="1600">
                <a:solidFill>
                  <a:schemeClr val="dk1"/>
                </a:solidFill>
              </a:rPr>
              <a:t>LLM finds similar data points and pulls them into the context window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74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RAG?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oogle Shape;518;p7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8214" l="0" r="0" t="8223"/>
          <a:stretch/>
        </p:blipFill>
        <p:spPr>
          <a:xfrm>
            <a:off x="4676850" y="1342250"/>
            <a:ext cx="4201200" cy="3510600"/>
          </a:xfrm>
          <a:prstGeom prst="roundRect">
            <a:avLst>
              <a:gd fmla="val 16667" name="adj"/>
            </a:avLst>
          </a:prstGeom>
        </p:spPr>
      </p:pic>
      <p:sp>
        <p:nvSpPr>
          <p:cNvPr id="519" name="Google Shape;519;p75"/>
          <p:cNvSpPr txBox="1"/>
          <p:nvPr>
            <p:ph idx="1" type="body"/>
          </p:nvPr>
        </p:nvSpPr>
        <p:spPr>
          <a:xfrm>
            <a:off x="496350" y="1593900"/>
            <a:ext cx="3754200" cy="29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You want to use specific data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Vetted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Up-to-date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Proprietary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Limited context window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Claude 3.5 Sonnet: 200k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1 1kpg textbook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GPT4: 128k tokens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~½ 1kpg textbook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Gemini: 2M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10 1kpg textbooks</a:t>
            </a:r>
            <a:endParaRPr/>
          </a:p>
        </p:txBody>
      </p:sp>
      <p:sp>
        <p:nvSpPr>
          <p:cNvPr id="520" name="Google Shape;520;p75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But… Why?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7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2149" r="12157" t="0"/>
          <a:stretch/>
        </p:blipFill>
        <p:spPr>
          <a:xfrm>
            <a:off x="4676850" y="1342250"/>
            <a:ext cx="4201200" cy="3510600"/>
          </a:xfrm>
          <a:prstGeom prst="roundRect">
            <a:avLst>
              <a:gd fmla="val 16667" name="adj"/>
            </a:avLst>
          </a:prstGeom>
        </p:spPr>
      </p:pic>
      <p:sp>
        <p:nvSpPr>
          <p:cNvPr id="526" name="Google Shape;526;p76"/>
          <p:cNvSpPr txBox="1"/>
          <p:nvPr>
            <p:ph idx="1" type="body"/>
          </p:nvPr>
        </p:nvSpPr>
        <p:spPr>
          <a:xfrm>
            <a:off x="496350" y="1593900"/>
            <a:ext cx="3754200" cy="29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Avoid </a:t>
            </a:r>
            <a:r>
              <a:rPr lang="en"/>
              <a:t>hallucinations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You Need Citations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Your source is very new and may not have been scraped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u="sng"/>
              <a:t>I ask you to in this class!</a:t>
            </a:r>
            <a:endParaRPr u="sng"/>
          </a:p>
        </p:txBody>
      </p:sp>
      <p:sp>
        <p:nvSpPr>
          <p:cNvPr id="527" name="Google Shape;527;p76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Okay, Well … When?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7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7469" r="7461" t="0"/>
          <a:stretch/>
        </p:blipFill>
        <p:spPr>
          <a:xfrm>
            <a:off x="4676850" y="1342250"/>
            <a:ext cx="4201200" cy="3510600"/>
          </a:xfrm>
          <a:prstGeom prst="roundRect">
            <a:avLst>
              <a:gd fmla="val 16667" name="adj"/>
            </a:avLst>
          </a:prstGeom>
        </p:spPr>
      </p:pic>
      <p:sp>
        <p:nvSpPr>
          <p:cNvPr id="533" name="Google Shape;533;p77"/>
          <p:cNvSpPr txBox="1"/>
          <p:nvPr>
            <p:ph idx="1" type="body"/>
          </p:nvPr>
        </p:nvSpPr>
        <p:spPr>
          <a:xfrm>
            <a:off x="496350" y="1593900"/>
            <a:ext cx="3754200" cy="298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Step 1:</a:t>
            </a:r>
            <a:r>
              <a:rPr lang="en"/>
              <a:t> NotebookLM.google.com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Step 2:</a:t>
            </a:r>
            <a:r>
              <a:rPr lang="en"/>
              <a:t> Course Documents -&gt; Practicals -&gt; Practical 3 - Retrieval Augmented Generation -&gt; Download Textbook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Step 3:</a:t>
            </a:r>
            <a:r>
              <a:rPr lang="en"/>
              <a:t> Add textbook to NotebookLM Sources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Step 4:</a:t>
            </a:r>
            <a:r>
              <a:rPr lang="en"/>
              <a:t> Assignment -&gt; </a:t>
            </a:r>
            <a:r>
              <a:rPr lang="en"/>
              <a:t>Pharma Exam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77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</a:t>
            </a:r>
            <a:r>
              <a:rPr lang="en"/>
              <a:t> Nursing Pharmacology Test?!!?!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roup/Class Project #1">
  <a:themeElements>
    <a:clrScheme name="Simple Light">
      <a:dk1>
        <a:srgbClr val="000000"/>
      </a:dk1>
      <a:lt1>
        <a:srgbClr val="D2DE9C"/>
      </a:lt1>
      <a:dk2>
        <a:srgbClr val="F3DFA5"/>
      </a:dk2>
      <a:lt2>
        <a:srgbClr val="DBEFF1"/>
      </a:lt2>
      <a:accent1>
        <a:srgbClr val="FD5E48"/>
      </a:accent1>
      <a:accent2>
        <a:srgbClr val="E6C2DE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58CF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