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7" r:id="rId4"/>
    <p:sldMasterId id="214748370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  <p:embeddedFont>
      <p:font typeface="Roboto Medium"/>
      <p:regular r:id="rId25"/>
      <p:bold r:id="rId26"/>
      <p:italic r:id="rId27"/>
      <p:boldItalic r:id="rId28"/>
    </p:embeddedFont>
    <p:embeddedFont>
      <p:font typeface="Libre Baskerville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LibreBaskerville-italic.fntdata"/><Relationship Id="rId30" Type="http://schemas.openxmlformats.org/officeDocument/2006/relationships/font" Target="fonts/LibreBaskerville-bold.fntdata"/><Relationship Id="rId32" Type="http://schemas.openxmlformats.org/officeDocument/2006/relationships/font" Target="fonts/LibreBaskerville-boldItalic.fntdata"/><Relationship Id="rId20" Type="http://schemas.openxmlformats.org/officeDocument/2006/relationships/slide" Target="slides/slide14.xml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26" Type="http://schemas.openxmlformats.org/officeDocument/2006/relationships/font" Target="fonts/RobotoMedium-bold.fntdata"/><Relationship Id="rId25" Type="http://schemas.openxmlformats.org/officeDocument/2006/relationships/font" Target="fonts/RobotoMedium-regular.fntdata"/><Relationship Id="rId28" Type="http://schemas.openxmlformats.org/officeDocument/2006/relationships/font" Target="fonts/RobotoMedium-boldItalic.fntdata"/><Relationship Id="rId27" Type="http://schemas.openxmlformats.org/officeDocument/2006/relationships/font" Target="fonts/RobotoMedium-italic.fntdata"/><Relationship Id="rId29" Type="http://schemas.openxmlformats.org/officeDocument/2006/relationships/font" Target="fonts/LibreBaskerville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2d957d4a8d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2d957d4a8d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2d957d4a8d5_0_5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2d957d4a8d5_0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3756b8b9f4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33756b8b9f4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2d95a3889d1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2d95a3889d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3756b8b9f4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33756b8b9f4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3756b8b9f4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33756b8b9f4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2d95a3889d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2d95a3889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2d95a3889d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2d95a3889d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3756b8b9f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33756b8b9f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33756b8b9f4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33756b8b9f4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33756b8b9f4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33756b8b9f4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33756b8b9f4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33756b8b9f4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33756b8b9f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33756b8b9f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3756b8b9f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33756b8b9f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_2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_2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25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" name="Google Shape;99;p25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0" name="Google Shape;100;p25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1" name="Google Shape;101;p25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2" name="Google Shape;102;p25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3" name="Google Shape;103;p25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7" name="Google Shape;107;p26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27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2" name="Google Shape;112;p27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3" name="Google Shape;113;p27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4" name="Google Shape;114;p27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5" name="Google Shape;115;p27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28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9" name="Google Shape;119;p28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0" name="Google Shape;120;p28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1" name="Google Shape;121;p2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2" name="Google Shape;122;p28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3" name="Google Shape;123;p28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4" name="Google Shape;124;p28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" name="Google Shape;127;p29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8" name="Google Shape;128;p29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9" name="Google Shape;129;p29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0" name="Google Shape;130;p29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1" name="Google Shape;131;p29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2" name="Google Shape;132;p29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3" name="Google Shape;133;p29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4" name="Google Shape;134;p29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5" name="Google Shape;135;p29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Google Shape;139;p30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2" name="Google Shape;142;p31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1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31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5" name="Google Shape;14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6" name="Google Shape;14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1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8" name="Google Shape;148;p31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1" name="Google Shape;151;p32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32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32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4" name="Google Shape;154;p32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32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6" name="Google Shape;15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2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9" name="Google Shape;159;p32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0" name="Google Shape;160;p32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6" name="Google Shape;166;p34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34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34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34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34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34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34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4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4" name="Google Shape;174;p34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34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/>
          <p:nvPr>
            <p:ph idx="2" type="pic"/>
          </p:nvPr>
        </p:nvSpPr>
        <p:spPr>
          <a:xfrm>
            <a:off x="125700" y="125600"/>
            <a:ext cx="8892900" cy="2452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78" name="Google Shape;178;p35"/>
          <p:cNvSpPr txBox="1"/>
          <p:nvPr>
            <p:ph type="title"/>
          </p:nvPr>
        </p:nvSpPr>
        <p:spPr>
          <a:xfrm>
            <a:off x="125700" y="2649900"/>
            <a:ext cx="5705400" cy="113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79" name="Google Shape;179;p35"/>
          <p:cNvSpPr txBox="1"/>
          <p:nvPr>
            <p:ph idx="1" type="subTitle"/>
          </p:nvPr>
        </p:nvSpPr>
        <p:spPr>
          <a:xfrm>
            <a:off x="6502400" y="2649900"/>
            <a:ext cx="2516100" cy="58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0" name="Google Shape;180;p35"/>
          <p:cNvSpPr txBox="1"/>
          <p:nvPr>
            <p:ph idx="3" type="body"/>
          </p:nvPr>
        </p:nvSpPr>
        <p:spPr>
          <a:xfrm>
            <a:off x="122125" y="4701375"/>
            <a:ext cx="2394900" cy="3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1" name="Google Shape;181;p35"/>
          <p:cNvSpPr txBox="1"/>
          <p:nvPr>
            <p:ph idx="4" type="body"/>
          </p:nvPr>
        </p:nvSpPr>
        <p:spPr>
          <a:xfrm>
            <a:off x="6628100" y="4701375"/>
            <a:ext cx="2390100" cy="3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2" name="Google Shape;182;p35"/>
          <p:cNvSpPr txBox="1"/>
          <p:nvPr/>
        </p:nvSpPr>
        <p:spPr>
          <a:xfrm>
            <a:off x="7921775" y="3008400"/>
            <a:ext cx="124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orksheet">
  <p:cSld name="SECTION_HEADER_1">
    <p:bg>
      <p:bgPr>
        <a:solidFill>
          <a:schemeClr val="lt1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6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36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86" name="Google Shape;186;p36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7" name="Google Shape;187;p36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8" name="Google Shape;188;p36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9" name="Google Shape;189;p36"/>
          <p:cNvSpPr txBox="1"/>
          <p:nvPr>
            <p:ph type="title"/>
          </p:nvPr>
        </p:nvSpPr>
        <p:spPr>
          <a:xfrm>
            <a:off x="125700" y="125600"/>
            <a:ext cx="3314100" cy="54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36"/>
          <p:cNvSpPr txBox="1"/>
          <p:nvPr>
            <p:ph idx="3" type="subTitle"/>
          </p:nvPr>
        </p:nvSpPr>
        <p:spPr>
          <a:xfrm>
            <a:off x="5831600" y="236604"/>
            <a:ext cx="3187200" cy="36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91" name="Google Shape;191;p36"/>
          <p:cNvSpPr/>
          <p:nvPr>
            <p:ph idx="4" type="pic"/>
          </p:nvPr>
        </p:nvSpPr>
        <p:spPr>
          <a:xfrm>
            <a:off x="2514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92" name="Google Shape;192;p36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agenda" type="tx">
  <p:cSld name="TITLE_AND_BODY">
    <p:bg>
      <p:bgPr>
        <a:solidFill>
          <a:schemeClr val="dk1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7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5" name="Google Shape;195;p37"/>
          <p:cNvSpPr/>
          <p:nvPr/>
        </p:nvSpPr>
        <p:spPr>
          <a:xfrm>
            <a:off x="125700" y="125597"/>
            <a:ext cx="3985500" cy="4575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7"/>
          <p:cNvSpPr/>
          <p:nvPr/>
        </p:nvSpPr>
        <p:spPr>
          <a:xfrm>
            <a:off x="4236800" y="125550"/>
            <a:ext cx="4782600" cy="4575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7"/>
          <p:cNvSpPr txBox="1"/>
          <p:nvPr>
            <p:ph type="title"/>
          </p:nvPr>
        </p:nvSpPr>
        <p:spPr>
          <a:xfrm>
            <a:off x="4500950" y="349600"/>
            <a:ext cx="42543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8" name="Google Shape;198;p37"/>
          <p:cNvSpPr txBox="1"/>
          <p:nvPr>
            <p:ph idx="1" type="body"/>
          </p:nvPr>
        </p:nvSpPr>
        <p:spPr>
          <a:xfrm>
            <a:off x="4543850" y="1752125"/>
            <a:ext cx="4168500" cy="26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●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○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■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●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○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■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●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○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■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cxnSp>
        <p:nvCxnSpPr>
          <p:cNvPr id="199" name="Google Shape;199;p37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0" name="Google Shape;200;p37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1" name="Google Shape;201;p37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2" name="Google Shape;202;p37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" name="Google Shape;203;p37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TITLE_AND_TWO_COLUMNS_1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8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38"/>
          <p:cNvSpPr/>
          <p:nvPr>
            <p:ph idx="2" type="pic"/>
          </p:nvPr>
        </p:nvSpPr>
        <p:spPr>
          <a:xfrm>
            <a:off x="2514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07" name="Google Shape;207;p38"/>
          <p:cNvSpPr txBox="1"/>
          <p:nvPr>
            <p:ph type="title"/>
          </p:nvPr>
        </p:nvSpPr>
        <p:spPr>
          <a:xfrm>
            <a:off x="251400" y="1670323"/>
            <a:ext cx="14685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9pPr>
          </a:lstStyle>
          <a:p/>
        </p:txBody>
      </p:sp>
      <p:sp>
        <p:nvSpPr>
          <p:cNvPr id="208" name="Google Shape;208;p38"/>
          <p:cNvSpPr txBox="1"/>
          <p:nvPr>
            <p:ph idx="3" type="title"/>
          </p:nvPr>
        </p:nvSpPr>
        <p:spPr>
          <a:xfrm>
            <a:off x="1845500" y="1670323"/>
            <a:ext cx="14685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9pPr>
          </a:lstStyle>
          <a:p/>
        </p:txBody>
      </p:sp>
      <p:sp>
        <p:nvSpPr>
          <p:cNvPr id="209" name="Google Shape;209;p38"/>
          <p:cNvSpPr txBox="1"/>
          <p:nvPr>
            <p:ph idx="4" type="title"/>
          </p:nvPr>
        </p:nvSpPr>
        <p:spPr>
          <a:xfrm>
            <a:off x="3439600" y="1670323"/>
            <a:ext cx="14685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9pPr>
          </a:lstStyle>
          <a:p/>
        </p:txBody>
      </p:sp>
      <p:sp>
        <p:nvSpPr>
          <p:cNvPr id="210" name="Google Shape;210;p38"/>
          <p:cNvSpPr txBox="1"/>
          <p:nvPr>
            <p:ph idx="1" type="subTitle"/>
          </p:nvPr>
        </p:nvSpPr>
        <p:spPr>
          <a:xfrm>
            <a:off x="251400" y="2217823"/>
            <a:ext cx="1468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11" name="Google Shape;211;p38"/>
          <p:cNvSpPr txBox="1"/>
          <p:nvPr>
            <p:ph idx="5" type="subTitle"/>
          </p:nvPr>
        </p:nvSpPr>
        <p:spPr>
          <a:xfrm>
            <a:off x="1860124" y="2217823"/>
            <a:ext cx="14538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12" name="Google Shape;212;p38"/>
          <p:cNvSpPr txBox="1"/>
          <p:nvPr>
            <p:ph idx="6" type="subTitle"/>
          </p:nvPr>
        </p:nvSpPr>
        <p:spPr>
          <a:xfrm>
            <a:off x="3439600" y="2211623"/>
            <a:ext cx="1468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cxnSp>
        <p:nvCxnSpPr>
          <p:cNvPr id="213" name="Google Shape;213;p38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" name="Google Shape;214;p38"/>
          <p:cNvSpPr txBox="1"/>
          <p:nvPr>
            <p:ph idx="7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15" name="Google Shape;215;p38"/>
          <p:cNvSpPr txBox="1"/>
          <p:nvPr>
            <p:ph idx="8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16" name="Google Shape;216;p38"/>
          <p:cNvSpPr/>
          <p:nvPr>
            <p:ph idx="9" type="pic"/>
          </p:nvPr>
        </p:nvSpPr>
        <p:spPr>
          <a:xfrm>
            <a:off x="18455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17" name="Google Shape;217;p38"/>
          <p:cNvSpPr/>
          <p:nvPr>
            <p:ph idx="13" type="pic"/>
          </p:nvPr>
        </p:nvSpPr>
        <p:spPr>
          <a:xfrm>
            <a:off x="34396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18" name="Google Shape;218;p38"/>
          <p:cNvSpPr/>
          <p:nvPr>
            <p:ph idx="14" type="pic"/>
          </p:nvPr>
        </p:nvSpPr>
        <p:spPr>
          <a:xfrm>
            <a:off x="50337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19" name="Google Shape;219;p38"/>
          <p:cNvSpPr/>
          <p:nvPr>
            <p:ph idx="15" type="pic"/>
          </p:nvPr>
        </p:nvSpPr>
        <p:spPr>
          <a:xfrm>
            <a:off x="66278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20" name="Google Shape;220;p38"/>
          <p:cNvSpPr txBox="1"/>
          <p:nvPr>
            <p:ph idx="16" type="title"/>
          </p:nvPr>
        </p:nvSpPr>
        <p:spPr>
          <a:xfrm>
            <a:off x="5033700" y="1670323"/>
            <a:ext cx="14685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9pPr>
          </a:lstStyle>
          <a:p/>
        </p:txBody>
      </p:sp>
      <p:sp>
        <p:nvSpPr>
          <p:cNvPr id="221" name="Google Shape;221;p38"/>
          <p:cNvSpPr txBox="1"/>
          <p:nvPr>
            <p:ph idx="17" type="subTitle"/>
          </p:nvPr>
        </p:nvSpPr>
        <p:spPr>
          <a:xfrm>
            <a:off x="5033700" y="2211623"/>
            <a:ext cx="1468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2" name="Google Shape;222;p38"/>
          <p:cNvSpPr txBox="1"/>
          <p:nvPr>
            <p:ph idx="18" type="title"/>
          </p:nvPr>
        </p:nvSpPr>
        <p:spPr>
          <a:xfrm>
            <a:off x="6627800" y="1670323"/>
            <a:ext cx="14685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9pPr>
          </a:lstStyle>
          <a:p/>
        </p:txBody>
      </p:sp>
      <p:sp>
        <p:nvSpPr>
          <p:cNvPr id="223" name="Google Shape;223;p38"/>
          <p:cNvSpPr txBox="1"/>
          <p:nvPr>
            <p:ph idx="19" type="subTitle"/>
          </p:nvPr>
        </p:nvSpPr>
        <p:spPr>
          <a:xfrm>
            <a:off x="6627800" y="2211623"/>
            <a:ext cx="1468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4" name="Google Shape;224;p38"/>
          <p:cNvSpPr txBox="1"/>
          <p:nvPr>
            <p:ph idx="20" type="title"/>
          </p:nvPr>
        </p:nvSpPr>
        <p:spPr>
          <a:xfrm>
            <a:off x="125700" y="134475"/>
            <a:ext cx="7970700" cy="17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9pPr>
          </a:lstStyle>
          <a:p/>
        </p:txBody>
      </p:sp>
      <p:sp>
        <p:nvSpPr>
          <p:cNvPr id="225" name="Google Shape;225;p38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" name="Google Shape;226;p38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">
  <p:cSld name="TITLE_ONLY_1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9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9" name="Google Shape;229;p39"/>
          <p:cNvCxnSpPr/>
          <p:nvPr/>
        </p:nvCxnSpPr>
        <p:spPr>
          <a:xfrm>
            <a:off x="-27475" y="2390175"/>
            <a:ext cx="9251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" name="Google Shape;230;p39"/>
          <p:cNvCxnSpPr/>
          <p:nvPr/>
        </p:nvCxnSpPr>
        <p:spPr>
          <a:xfrm>
            <a:off x="4570800" y="-10350"/>
            <a:ext cx="0" cy="4834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" name="Google Shape;231;p39"/>
          <p:cNvSpPr txBox="1"/>
          <p:nvPr>
            <p:ph idx="1" type="subTitle"/>
          </p:nvPr>
        </p:nvSpPr>
        <p:spPr>
          <a:xfrm>
            <a:off x="125700" y="125600"/>
            <a:ext cx="2140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32" name="Google Shape;232;p39"/>
          <p:cNvSpPr txBox="1"/>
          <p:nvPr>
            <p:ph idx="2" type="subTitle"/>
          </p:nvPr>
        </p:nvSpPr>
        <p:spPr>
          <a:xfrm>
            <a:off x="6875400" y="125600"/>
            <a:ext cx="21438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33" name="Google Shape;233;p39"/>
          <p:cNvSpPr txBox="1"/>
          <p:nvPr>
            <p:ph idx="3" type="subTitle"/>
          </p:nvPr>
        </p:nvSpPr>
        <p:spPr>
          <a:xfrm>
            <a:off x="6875400" y="4383975"/>
            <a:ext cx="21438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34" name="Google Shape;234;p39"/>
          <p:cNvSpPr txBox="1"/>
          <p:nvPr>
            <p:ph idx="4" type="subTitle"/>
          </p:nvPr>
        </p:nvSpPr>
        <p:spPr>
          <a:xfrm>
            <a:off x="125700" y="4383975"/>
            <a:ext cx="2140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cxnSp>
        <p:nvCxnSpPr>
          <p:cNvPr id="235" name="Google Shape;235;p39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6" name="Google Shape;236;p39"/>
          <p:cNvSpPr txBox="1"/>
          <p:nvPr>
            <p:ph idx="5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37" name="Google Shape;237;p39"/>
          <p:cNvSpPr txBox="1"/>
          <p:nvPr>
            <p:ph idx="6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38" name="Google Shape;238;p39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9" name="Google Shape;239;p39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">
  <p:cSld name="TITLE_ONLY_1_1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0"/>
          <p:cNvSpPr/>
          <p:nvPr/>
        </p:nvSpPr>
        <p:spPr>
          <a:xfrm>
            <a:off x="4572000" y="2411100"/>
            <a:ext cx="4572000" cy="273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" name="Google Shape;242;p40"/>
          <p:cNvSpPr/>
          <p:nvPr/>
        </p:nvSpPr>
        <p:spPr>
          <a:xfrm>
            <a:off x="0" y="2411100"/>
            <a:ext cx="4572000" cy="273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" name="Google Shape;243;p40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" name="Google Shape;244;p40"/>
          <p:cNvSpPr/>
          <p:nvPr/>
        </p:nvSpPr>
        <p:spPr>
          <a:xfrm>
            <a:off x="4572000" y="0"/>
            <a:ext cx="4572000" cy="2411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" name="Google Shape;245;p40"/>
          <p:cNvSpPr/>
          <p:nvPr/>
        </p:nvSpPr>
        <p:spPr>
          <a:xfrm>
            <a:off x="0" y="0"/>
            <a:ext cx="4572000" cy="2411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" name="Google Shape;246;p40"/>
          <p:cNvSpPr txBox="1"/>
          <p:nvPr>
            <p:ph idx="1" type="subTitle"/>
          </p:nvPr>
        </p:nvSpPr>
        <p:spPr>
          <a:xfrm>
            <a:off x="125700" y="125600"/>
            <a:ext cx="2140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47" name="Google Shape;247;p40"/>
          <p:cNvSpPr txBox="1"/>
          <p:nvPr>
            <p:ph idx="2" type="subTitle"/>
          </p:nvPr>
        </p:nvSpPr>
        <p:spPr>
          <a:xfrm>
            <a:off x="6875400" y="125600"/>
            <a:ext cx="21438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48" name="Google Shape;248;p40"/>
          <p:cNvSpPr txBox="1"/>
          <p:nvPr>
            <p:ph idx="3" type="subTitle"/>
          </p:nvPr>
        </p:nvSpPr>
        <p:spPr>
          <a:xfrm>
            <a:off x="6875400" y="4383975"/>
            <a:ext cx="21438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49" name="Google Shape;249;p40"/>
          <p:cNvSpPr txBox="1"/>
          <p:nvPr>
            <p:ph idx="4" type="subTitle"/>
          </p:nvPr>
        </p:nvSpPr>
        <p:spPr>
          <a:xfrm>
            <a:off x="125700" y="4383975"/>
            <a:ext cx="2140500" cy="3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cxnSp>
        <p:nvCxnSpPr>
          <p:cNvPr id="250" name="Google Shape;250;p40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1" name="Google Shape;251;p40"/>
          <p:cNvSpPr txBox="1"/>
          <p:nvPr>
            <p:ph idx="5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52" name="Google Shape;252;p40"/>
          <p:cNvSpPr txBox="1"/>
          <p:nvPr>
            <p:ph idx="6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53" name="Google Shape;253;p40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" name="Google Shape;254;p40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ure Input">
  <p:cSld name="ONE_COLUMN_TEXT">
    <p:bg>
      <p:bgPr>
        <a:solidFill>
          <a:schemeClr val="dk1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1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41"/>
          <p:cNvSpPr/>
          <p:nvPr/>
        </p:nvSpPr>
        <p:spPr>
          <a:xfrm>
            <a:off x="251400" y="1680400"/>
            <a:ext cx="1468500" cy="3021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p41"/>
          <p:cNvSpPr/>
          <p:nvPr/>
        </p:nvSpPr>
        <p:spPr>
          <a:xfrm>
            <a:off x="1845500" y="1680400"/>
            <a:ext cx="1468500" cy="3021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p41"/>
          <p:cNvSpPr/>
          <p:nvPr/>
        </p:nvSpPr>
        <p:spPr>
          <a:xfrm>
            <a:off x="3439600" y="1680400"/>
            <a:ext cx="1468500" cy="3021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p41"/>
          <p:cNvSpPr txBox="1"/>
          <p:nvPr>
            <p:ph type="title"/>
          </p:nvPr>
        </p:nvSpPr>
        <p:spPr>
          <a:xfrm>
            <a:off x="125700" y="125600"/>
            <a:ext cx="8642100" cy="7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9pPr>
          </a:lstStyle>
          <a:p/>
        </p:txBody>
      </p:sp>
      <p:sp>
        <p:nvSpPr>
          <p:cNvPr id="261" name="Google Shape;261;p41"/>
          <p:cNvSpPr txBox="1"/>
          <p:nvPr>
            <p:ph idx="1" type="body"/>
          </p:nvPr>
        </p:nvSpPr>
        <p:spPr>
          <a:xfrm>
            <a:off x="323978" y="2596823"/>
            <a:ext cx="1323000" cy="185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2" name="Google Shape;262;p41"/>
          <p:cNvSpPr txBox="1"/>
          <p:nvPr>
            <p:ph idx="2" type="body"/>
          </p:nvPr>
        </p:nvSpPr>
        <p:spPr>
          <a:xfrm>
            <a:off x="1918085" y="2596782"/>
            <a:ext cx="1323300" cy="185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3" name="Google Shape;263;p41"/>
          <p:cNvSpPr txBox="1"/>
          <p:nvPr>
            <p:ph idx="3" type="body"/>
          </p:nvPr>
        </p:nvSpPr>
        <p:spPr>
          <a:xfrm>
            <a:off x="3512185" y="2596890"/>
            <a:ext cx="1323300" cy="185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264" name="Google Shape;264;p41"/>
          <p:cNvSpPr txBox="1"/>
          <p:nvPr>
            <p:ph idx="4" type="subTitle"/>
          </p:nvPr>
        </p:nvSpPr>
        <p:spPr>
          <a:xfrm>
            <a:off x="490551" y="1735531"/>
            <a:ext cx="990000" cy="4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265" name="Google Shape;265;p41"/>
          <p:cNvSpPr txBox="1"/>
          <p:nvPr>
            <p:ph idx="5" type="subTitle"/>
          </p:nvPr>
        </p:nvSpPr>
        <p:spPr>
          <a:xfrm>
            <a:off x="2084677" y="1742395"/>
            <a:ext cx="990000" cy="4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266" name="Google Shape;266;p41"/>
          <p:cNvSpPr txBox="1"/>
          <p:nvPr>
            <p:ph idx="6" type="subTitle"/>
          </p:nvPr>
        </p:nvSpPr>
        <p:spPr>
          <a:xfrm>
            <a:off x="3678777" y="1742612"/>
            <a:ext cx="990000" cy="4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cxnSp>
        <p:nvCxnSpPr>
          <p:cNvPr id="267" name="Google Shape;267;p41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8" name="Google Shape;268;p41"/>
          <p:cNvSpPr txBox="1"/>
          <p:nvPr>
            <p:ph idx="7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9" name="Google Shape;269;p41"/>
          <p:cNvSpPr txBox="1"/>
          <p:nvPr>
            <p:ph idx="8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41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" name="Google Shape;271;p41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rt Stop Continue">
  <p:cSld name="ONE_COLUMN_TEXT_1_1">
    <p:bg>
      <p:bgPr>
        <a:solidFill>
          <a:schemeClr val="lt1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2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4" name="Google Shape;274;p42"/>
          <p:cNvSpPr/>
          <p:nvPr/>
        </p:nvSpPr>
        <p:spPr>
          <a:xfrm>
            <a:off x="4782500" y="317550"/>
            <a:ext cx="4111200" cy="1371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42"/>
          <p:cNvSpPr/>
          <p:nvPr/>
        </p:nvSpPr>
        <p:spPr>
          <a:xfrm>
            <a:off x="4782500" y="1814413"/>
            <a:ext cx="4111200" cy="13716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42"/>
          <p:cNvSpPr/>
          <p:nvPr/>
        </p:nvSpPr>
        <p:spPr>
          <a:xfrm>
            <a:off x="4782500" y="3320750"/>
            <a:ext cx="4111200" cy="1380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77" name="Google Shape;277;p42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8" name="Google Shape;278;p42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9" name="Google Shape;279;p42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80" name="Google Shape;280;p42"/>
          <p:cNvSpPr txBox="1"/>
          <p:nvPr>
            <p:ph idx="3" type="body"/>
          </p:nvPr>
        </p:nvSpPr>
        <p:spPr>
          <a:xfrm>
            <a:off x="5033900" y="317600"/>
            <a:ext cx="3601200" cy="1371600"/>
          </a:xfrm>
          <a:prstGeom prst="rect">
            <a:avLst/>
          </a:prstGeom>
        </p:spPr>
        <p:txBody>
          <a:bodyPr anchorCtr="0" anchor="t" bIns="91425" lIns="91425" spcFirstLastPara="1" rIns="0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1" name="Google Shape;281;p42"/>
          <p:cNvSpPr txBox="1"/>
          <p:nvPr>
            <p:ph idx="4" type="body"/>
          </p:nvPr>
        </p:nvSpPr>
        <p:spPr>
          <a:xfrm>
            <a:off x="5033900" y="1819175"/>
            <a:ext cx="3601200" cy="1371600"/>
          </a:xfrm>
          <a:prstGeom prst="rect">
            <a:avLst/>
          </a:prstGeom>
        </p:spPr>
        <p:txBody>
          <a:bodyPr anchorCtr="0" anchor="t" bIns="91425" lIns="91425" spcFirstLastPara="1" rIns="0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2" name="Google Shape;282;p42"/>
          <p:cNvSpPr txBox="1"/>
          <p:nvPr>
            <p:ph idx="5" type="body"/>
          </p:nvPr>
        </p:nvSpPr>
        <p:spPr>
          <a:xfrm>
            <a:off x="5033900" y="3320750"/>
            <a:ext cx="3601200" cy="1380600"/>
          </a:xfrm>
          <a:prstGeom prst="rect">
            <a:avLst/>
          </a:prstGeom>
        </p:spPr>
        <p:txBody>
          <a:bodyPr anchorCtr="0" anchor="t" bIns="91425" lIns="91425" spcFirstLastPara="1" rIns="0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3" name="Google Shape;283;p42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" name="Google Shape;284;p42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eps">
  <p:cSld name="ONE_COLUMN_TEXT_1_1_1">
    <p:bg>
      <p:bgPr>
        <a:solidFill>
          <a:schemeClr val="lt1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3"/>
          <p:cNvSpPr txBox="1"/>
          <p:nvPr>
            <p:ph type="title"/>
          </p:nvPr>
        </p:nvSpPr>
        <p:spPr>
          <a:xfrm>
            <a:off x="125700" y="134475"/>
            <a:ext cx="2517000" cy="17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9pPr>
          </a:lstStyle>
          <a:p/>
        </p:txBody>
      </p:sp>
      <p:sp>
        <p:nvSpPr>
          <p:cNvPr id="287" name="Google Shape;287;p43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88" name="Google Shape;288;p43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9" name="Google Shape;289;p43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90" name="Google Shape;290;p43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91" name="Google Shape;291;p43"/>
          <p:cNvSpPr/>
          <p:nvPr/>
        </p:nvSpPr>
        <p:spPr>
          <a:xfrm>
            <a:off x="3314045" y="288600"/>
            <a:ext cx="2391300" cy="1371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43"/>
          <p:cNvSpPr/>
          <p:nvPr/>
        </p:nvSpPr>
        <p:spPr>
          <a:xfrm>
            <a:off x="3314045" y="1808910"/>
            <a:ext cx="2391300" cy="1371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43"/>
          <p:cNvSpPr/>
          <p:nvPr/>
        </p:nvSpPr>
        <p:spPr>
          <a:xfrm>
            <a:off x="3314000" y="3329144"/>
            <a:ext cx="2391300" cy="1371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3"/>
          <p:cNvSpPr/>
          <p:nvPr/>
        </p:nvSpPr>
        <p:spPr>
          <a:xfrm>
            <a:off x="6502495" y="288450"/>
            <a:ext cx="2391300" cy="1371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43"/>
          <p:cNvSpPr/>
          <p:nvPr/>
        </p:nvSpPr>
        <p:spPr>
          <a:xfrm>
            <a:off x="6502495" y="1808760"/>
            <a:ext cx="2391300" cy="1371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3"/>
          <p:cNvSpPr/>
          <p:nvPr/>
        </p:nvSpPr>
        <p:spPr>
          <a:xfrm>
            <a:off x="6502450" y="3328994"/>
            <a:ext cx="2391300" cy="1371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43"/>
          <p:cNvSpPr txBox="1"/>
          <p:nvPr/>
        </p:nvSpPr>
        <p:spPr>
          <a:xfrm>
            <a:off x="2642663" y="288600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</a:t>
            </a:r>
            <a:endParaRPr sz="3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98" name="Google Shape;298;p43"/>
          <p:cNvSpPr txBox="1"/>
          <p:nvPr/>
        </p:nvSpPr>
        <p:spPr>
          <a:xfrm>
            <a:off x="2642663" y="1808910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2</a:t>
            </a:r>
            <a:endParaRPr sz="3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99" name="Google Shape;299;p43"/>
          <p:cNvSpPr txBox="1"/>
          <p:nvPr/>
        </p:nvSpPr>
        <p:spPr>
          <a:xfrm>
            <a:off x="2642600" y="3329144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3</a:t>
            </a:r>
            <a:endParaRPr sz="3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00" name="Google Shape;300;p43"/>
          <p:cNvSpPr txBox="1"/>
          <p:nvPr/>
        </p:nvSpPr>
        <p:spPr>
          <a:xfrm>
            <a:off x="5831163" y="288450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4</a:t>
            </a:r>
            <a:endParaRPr sz="3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01" name="Google Shape;301;p43"/>
          <p:cNvSpPr txBox="1"/>
          <p:nvPr/>
        </p:nvSpPr>
        <p:spPr>
          <a:xfrm>
            <a:off x="5831163" y="1808760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5</a:t>
            </a:r>
            <a:endParaRPr sz="3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02" name="Google Shape;302;p43"/>
          <p:cNvSpPr txBox="1"/>
          <p:nvPr/>
        </p:nvSpPr>
        <p:spPr>
          <a:xfrm>
            <a:off x="5831100" y="3328994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6	</a:t>
            </a:r>
            <a:endParaRPr sz="3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03" name="Google Shape;303;p43"/>
          <p:cNvSpPr txBox="1"/>
          <p:nvPr>
            <p:ph idx="3" type="body"/>
          </p:nvPr>
        </p:nvSpPr>
        <p:spPr>
          <a:xfrm>
            <a:off x="3314000" y="288600"/>
            <a:ext cx="2391300" cy="137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4" name="Google Shape;304;p43"/>
          <p:cNvSpPr txBox="1"/>
          <p:nvPr>
            <p:ph idx="4" type="body"/>
          </p:nvPr>
        </p:nvSpPr>
        <p:spPr>
          <a:xfrm>
            <a:off x="3314050" y="1808985"/>
            <a:ext cx="2391300" cy="137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5" name="Google Shape;305;p43"/>
          <p:cNvSpPr txBox="1"/>
          <p:nvPr>
            <p:ph idx="5" type="body"/>
          </p:nvPr>
        </p:nvSpPr>
        <p:spPr>
          <a:xfrm>
            <a:off x="6502500" y="288300"/>
            <a:ext cx="2391300" cy="137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6" name="Google Shape;306;p43"/>
          <p:cNvSpPr txBox="1"/>
          <p:nvPr>
            <p:ph idx="6" type="body"/>
          </p:nvPr>
        </p:nvSpPr>
        <p:spPr>
          <a:xfrm>
            <a:off x="6502450" y="1808835"/>
            <a:ext cx="2391300" cy="137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7" name="Google Shape;307;p43"/>
          <p:cNvSpPr txBox="1"/>
          <p:nvPr>
            <p:ph idx="7" type="body"/>
          </p:nvPr>
        </p:nvSpPr>
        <p:spPr>
          <a:xfrm>
            <a:off x="3314000" y="3329144"/>
            <a:ext cx="2391300" cy="137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8" name="Google Shape;308;p43"/>
          <p:cNvSpPr txBox="1"/>
          <p:nvPr>
            <p:ph idx="8" type="body"/>
          </p:nvPr>
        </p:nvSpPr>
        <p:spPr>
          <a:xfrm>
            <a:off x="6502450" y="3328994"/>
            <a:ext cx="2391300" cy="137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9" name="Google Shape;309;p43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0" name="Google Shape;310;p43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Summary">
  <p:cSld name="CUSTOM_7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4"/>
          <p:cNvSpPr/>
          <p:nvPr>
            <p:ph idx="2" type="pic"/>
          </p:nvPr>
        </p:nvSpPr>
        <p:spPr>
          <a:xfrm>
            <a:off x="3822106" y="0"/>
            <a:ext cx="532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44"/>
          <p:cNvSpPr txBox="1"/>
          <p:nvPr>
            <p:ph type="title"/>
          </p:nvPr>
        </p:nvSpPr>
        <p:spPr>
          <a:xfrm>
            <a:off x="125700" y="134475"/>
            <a:ext cx="4111200" cy="17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9pPr>
          </a:lstStyle>
          <a:p/>
        </p:txBody>
      </p:sp>
      <p:sp>
        <p:nvSpPr>
          <p:cNvPr id="314" name="Google Shape;314;p44"/>
          <p:cNvSpPr txBox="1"/>
          <p:nvPr>
            <p:ph idx="1" type="body"/>
          </p:nvPr>
        </p:nvSpPr>
        <p:spPr>
          <a:xfrm>
            <a:off x="251400" y="2985775"/>
            <a:ext cx="3570900" cy="154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ne Graph">
  <p:cSld name="CUSTOM_5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5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7" name="Google Shape;317;p45"/>
          <p:cNvSpPr txBox="1"/>
          <p:nvPr>
            <p:ph idx="1" type="subTitle"/>
          </p:nvPr>
        </p:nvSpPr>
        <p:spPr>
          <a:xfrm>
            <a:off x="125700" y="125592"/>
            <a:ext cx="21405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18" name="Google Shape;318;p45"/>
          <p:cNvSpPr txBox="1"/>
          <p:nvPr>
            <p:ph idx="2" type="body"/>
          </p:nvPr>
        </p:nvSpPr>
        <p:spPr>
          <a:xfrm>
            <a:off x="125600" y="530600"/>
            <a:ext cx="4782600" cy="10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9" name="Google Shape;319;p45"/>
          <p:cNvSpPr txBox="1"/>
          <p:nvPr>
            <p:ph type="title"/>
          </p:nvPr>
        </p:nvSpPr>
        <p:spPr>
          <a:xfrm>
            <a:off x="6355500" y="125600"/>
            <a:ext cx="2662800" cy="13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7200"/>
              <a:buNone/>
              <a:defRPr b="1" sz="7200"/>
            </a:lvl1pPr>
            <a:lvl2pPr lvl="1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2pPr>
            <a:lvl3pPr lvl="2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3pPr>
            <a:lvl4pPr lvl="3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4pPr>
            <a:lvl5pPr lvl="4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5pPr>
            <a:lvl6pPr lvl="5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6pPr>
            <a:lvl7pPr lvl="6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7pPr>
            <a:lvl8pPr lvl="7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8pPr>
            <a:lvl9pPr lvl="8" algn="r"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9pPr>
          </a:lstStyle>
          <a:p/>
        </p:txBody>
      </p:sp>
      <p:cxnSp>
        <p:nvCxnSpPr>
          <p:cNvPr id="320" name="Google Shape;320;p45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1" name="Google Shape;321;p45"/>
          <p:cNvSpPr txBox="1"/>
          <p:nvPr>
            <p:ph idx="3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22" name="Google Shape;322;p45"/>
          <p:cNvSpPr txBox="1"/>
          <p:nvPr>
            <p:ph idx="4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23" name="Google Shape;323;p45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4" name="Google Shape;324;p45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xt Steps">
  <p:cSld name="CAPTION_ONLY">
    <p:bg>
      <p:bgPr>
        <a:solidFill>
          <a:schemeClr val="dk1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6"/>
          <p:cNvSpPr/>
          <p:nvPr/>
        </p:nvSpPr>
        <p:spPr>
          <a:xfrm>
            <a:off x="845375" y="0"/>
            <a:ext cx="5352900" cy="4829700"/>
          </a:xfrm>
          <a:prstGeom prst="roundRect">
            <a:avLst>
              <a:gd fmla="val 11511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3030"/>
              </a:solidFill>
            </a:endParaRPr>
          </a:p>
        </p:txBody>
      </p:sp>
      <p:sp>
        <p:nvSpPr>
          <p:cNvPr id="327" name="Google Shape;327;p46"/>
          <p:cNvSpPr/>
          <p:nvPr/>
        </p:nvSpPr>
        <p:spPr>
          <a:xfrm>
            <a:off x="0" y="0"/>
            <a:ext cx="2762400" cy="51435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3030"/>
              </a:solidFill>
            </a:endParaRPr>
          </a:p>
        </p:txBody>
      </p:sp>
      <p:sp>
        <p:nvSpPr>
          <p:cNvPr id="328" name="Google Shape;328;p46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9" name="Google Shape;329;p46"/>
          <p:cNvSpPr txBox="1"/>
          <p:nvPr>
            <p:ph type="title"/>
          </p:nvPr>
        </p:nvSpPr>
        <p:spPr>
          <a:xfrm>
            <a:off x="125700" y="125600"/>
            <a:ext cx="23913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30" name="Google Shape;330;p46"/>
          <p:cNvSpPr txBox="1"/>
          <p:nvPr>
            <p:ph idx="1" type="subTitle"/>
          </p:nvPr>
        </p:nvSpPr>
        <p:spPr>
          <a:xfrm>
            <a:off x="2963075" y="132492"/>
            <a:ext cx="21405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31" name="Google Shape;331;p46"/>
          <p:cNvSpPr txBox="1"/>
          <p:nvPr>
            <p:ph idx="2" type="subTitle"/>
          </p:nvPr>
        </p:nvSpPr>
        <p:spPr>
          <a:xfrm>
            <a:off x="6502400" y="125600"/>
            <a:ext cx="21405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2" name="Google Shape;332;p46"/>
          <p:cNvSpPr txBox="1"/>
          <p:nvPr>
            <p:ph idx="3" type="body"/>
          </p:nvPr>
        </p:nvSpPr>
        <p:spPr>
          <a:xfrm>
            <a:off x="2963075" y="773325"/>
            <a:ext cx="2742300" cy="257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3" name="Google Shape;333;p46"/>
          <p:cNvSpPr txBox="1"/>
          <p:nvPr>
            <p:ph idx="4" type="body"/>
          </p:nvPr>
        </p:nvSpPr>
        <p:spPr>
          <a:xfrm>
            <a:off x="6502400" y="773325"/>
            <a:ext cx="2515800" cy="257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334" name="Google Shape;334;p46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5" name="Google Shape;335;p46"/>
          <p:cNvSpPr txBox="1"/>
          <p:nvPr>
            <p:ph idx="5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6" name="Google Shape;336;p46"/>
          <p:cNvSpPr txBox="1"/>
          <p:nvPr>
            <p:ph idx="6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7" name="Google Shape;337;p46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8" name="Google Shape;338;p46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&amp; Photo">
  <p:cSld name="CUSTOM_3">
    <p:bg>
      <p:bgPr>
        <a:solidFill>
          <a:schemeClr val="dk1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7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" name="Google Shape;341;p47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42" name="Google Shape;342;p47"/>
          <p:cNvSpPr/>
          <p:nvPr/>
        </p:nvSpPr>
        <p:spPr>
          <a:xfrm>
            <a:off x="125700" y="2379075"/>
            <a:ext cx="4782600" cy="2322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43" name="Google Shape;343;p47"/>
          <p:cNvSpPr/>
          <p:nvPr>
            <p:ph idx="2" type="pic"/>
          </p:nvPr>
        </p:nvSpPr>
        <p:spPr>
          <a:xfrm>
            <a:off x="5033900" y="125600"/>
            <a:ext cx="3984300" cy="4575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4" name="Google Shape;344;p47"/>
          <p:cNvSpPr txBox="1"/>
          <p:nvPr>
            <p:ph idx="1" type="subTitle"/>
          </p:nvPr>
        </p:nvSpPr>
        <p:spPr>
          <a:xfrm>
            <a:off x="251400" y="2512475"/>
            <a:ext cx="21405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45" name="Google Shape;345;p47"/>
          <p:cNvSpPr txBox="1"/>
          <p:nvPr>
            <p:ph idx="3" type="body"/>
          </p:nvPr>
        </p:nvSpPr>
        <p:spPr>
          <a:xfrm>
            <a:off x="251400" y="3003175"/>
            <a:ext cx="4454400" cy="15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346" name="Google Shape;346;p47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7" name="Google Shape;347;p47"/>
          <p:cNvSpPr txBox="1"/>
          <p:nvPr>
            <p:ph idx="4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8" name="Google Shape;348;p47"/>
          <p:cNvSpPr txBox="1"/>
          <p:nvPr>
            <p:ph idx="5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9" name="Google Shape;349;p47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0" name="Google Shape;350;p47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&amp; Photo">
  <p:cSld name="CUSTOM_3_1">
    <p:bg>
      <p:bgPr>
        <a:solidFill>
          <a:schemeClr val="lt1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8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3" name="Google Shape;353;p48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54" name="Google Shape;354;p48"/>
          <p:cNvSpPr/>
          <p:nvPr>
            <p:ph idx="2" type="pic"/>
          </p:nvPr>
        </p:nvSpPr>
        <p:spPr>
          <a:xfrm>
            <a:off x="5033900" y="125600"/>
            <a:ext cx="3984300" cy="4575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55" name="Google Shape;355;p48"/>
          <p:cNvSpPr txBox="1"/>
          <p:nvPr>
            <p:ph idx="1" type="subTitle"/>
          </p:nvPr>
        </p:nvSpPr>
        <p:spPr>
          <a:xfrm>
            <a:off x="251400" y="2512475"/>
            <a:ext cx="21405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6" name="Google Shape;356;p48"/>
          <p:cNvSpPr txBox="1"/>
          <p:nvPr>
            <p:ph idx="3" type="body"/>
          </p:nvPr>
        </p:nvSpPr>
        <p:spPr>
          <a:xfrm>
            <a:off x="251400" y="3003175"/>
            <a:ext cx="4454400" cy="15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357" name="Google Shape;357;p48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8" name="Google Shape;358;p48"/>
          <p:cNvSpPr txBox="1"/>
          <p:nvPr>
            <p:ph idx="4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59" name="Google Shape;359;p48"/>
          <p:cNvSpPr txBox="1"/>
          <p:nvPr>
            <p:ph idx="5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60" name="Google Shape;360;p48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1" name="Google Shape;361;p48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r Chart">
  <p:cSld name="BIG_NUMBER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9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4" name="Google Shape;364;p49"/>
          <p:cNvSpPr txBox="1"/>
          <p:nvPr>
            <p:ph type="title"/>
          </p:nvPr>
        </p:nvSpPr>
        <p:spPr>
          <a:xfrm>
            <a:off x="122600" y="125600"/>
            <a:ext cx="5708400" cy="5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9pPr>
          </a:lstStyle>
          <a:p/>
        </p:txBody>
      </p:sp>
      <p:cxnSp>
        <p:nvCxnSpPr>
          <p:cNvPr id="365" name="Google Shape;365;p49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6" name="Google Shape;366;p49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67" name="Google Shape;367;p49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68" name="Google Shape;368;p49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9" name="Google Shape;369;p49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sk Timeline">
  <p:cSld name="BIG_NUMBER_4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0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2" name="Google Shape;372;p50"/>
          <p:cNvCxnSpPr/>
          <p:nvPr/>
        </p:nvCxnSpPr>
        <p:spPr>
          <a:xfrm>
            <a:off x="2642715" y="16490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" name="Google Shape;373;p50"/>
          <p:cNvCxnSpPr/>
          <p:nvPr/>
        </p:nvCxnSpPr>
        <p:spPr>
          <a:xfrm>
            <a:off x="2642600" y="36611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4" name="Google Shape;374;p50"/>
          <p:cNvCxnSpPr/>
          <p:nvPr/>
        </p:nvCxnSpPr>
        <p:spPr>
          <a:xfrm>
            <a:off x="2642830" y="23279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5" name="Google Shape;375;p50"/>
          <p:cNvCxnSpPr/>
          <p:nvPr/>
        </p:nvCxnSpPr>
        <p:spPr>
          <a:xfrm>
            <a:off x="2642830" y="30068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6" name="Google Shape;376;p50"/>
          <p:cNvCxnSpPr/>
          <p:nvPr/>
        </p:nvCxnSpPr>
        <p:spPr>
          <a:xfrm>
            <a:off x="2642830" y="43646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7" name="Google Shape;377;p50"/>
          <p:cNvSpPr txBox="1"/>
          <p:nvPr>
            <p:ph type="title"/>
          </p:nvPr>
        </p:nvSpPr>
        <p:spPr>
          <a:xfrm>
            <a:off x="122600" y="125600"/>
            <a:ext cx="5708400" cy="5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9pPr>
          </a:lstStyle>
          <a:p/>
        </p:txBody>
      </p:sp>
      <p:cxnSp>
        <p:nvCxnSpPr>
          <p:cNvPr id="378" name="Google Shape;378;p50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9" name="Google Shape;379;p50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80" name="Google Shape;380;p50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81" name="Google Shape;381;p50"/>
          <p:cNvSpPr/>
          <p:nvPr>
            <p:ph idx="3" type="pic"/>
          </p:nvPr>
        </p:nvSpPr>
        <p:spPr>
          <a:xfrm>
            <a:off x="1942950" y="136910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82" name="Google Shape;382;p50"/>
          <p:cNvSpPr txBox="1"/>
          <p:nvPr>
            <p:ph idx="4" type="title"/>
          </p:nvPr>
        </p:nvSpPr>
        <p:spPr>
          <a:xfrm>
            <a:off x="251400" y="1487175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83" name="Google Shape;383;p50"/>
          <p:cNvSpPr txBox="1"/>
          <p:nvPr>
            <p:ph idx="5" type="subTitle"/>
          </p:nvPr>
        </p:nvSpPr>
        <p:spPr>
          <a:xfrm>
            <a:off x="251509" y="1663525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84" name="Google Shape;384;p50"/>
          <p:cNvSpPr/>
          <p:nvPr>
            <p:ph idx="6" type="pic"/>
          </p:nvPr>
        </p:nvSpPr>
        <p:spPr>
          <a:xfrm>
            <a:off x="1943050" y="3402238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85" name="Google Shape;385;p50"/>
          <p:cNvSpPr txBox="1"/>
          <p:nvPr>
            <p:ph idx="7" type="title"/>
          </p:nvPr>
        </p:nvSpPr>
        <p:spPr>
          <a:xfrm>
            <a:off x="251500" y="2163700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86" name="Google Shape;386;p50"/>
          <p:cNvSpPr txBox="1"/>
          <p:nvPr>
            <p:ph idx="8" type="subTitle"/>
          </p:nvPr>
        </p:nvSpPr>
        <p:spPr>
          <a:xfrm>
            <a:off x="251609" y="2340050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87" name="Google Shape;387;p50"/>
          <p:cNvSpPr/>
          <p:nvPr>
            <p:ph idx="9" type="pic"/>
          </p:nvPr>
        </p:nvSpPr>
        <p:spPr>
          <a:xfrm>
            <a:off x="1942950" y="2724525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88" name="Google Shape;388;p50"/>
          <p:cNvSpPr txBox="1"/>
          <p:nvPr>
            <p:ph idx="13" type="title"/>
          </p:nvPr>
        </p:nvSpPr>
        <p:spPr>
          <a:xfrm>
            <a:off x="251400" y="2842600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89" name="Google Shape;389;p50"/>
          <p:cNvSpPr txBox="1"/>
          <p:nvPr>
            <p:ph idx="14" type="subTitle"/>
          </p:nvPr>
        </p:nvSpPr>
        <p:spPr>
          <a:xfrm>
            <a:off x="251509" y="3018950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90" name="Google Shape;390;p50"/>
          <p:cNvSpPr/>
          <p:nvPr>
            <p:ph idx="15" type="pic"/>
          </p:nvPr>
        </p:nvSpPr>
        <p:spPr>
          <a:xfrm>
            <a:off x="1942950" y="204680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91" name="Google Shape;391;p50"/>
          <p:cNvSpPr txBox="1"/>
          <p:nvPr>
            <p:ph idx="16" type="title"/>
          </p:nvPr>
        </p:nvSpPr>
        <p:spPr>
          <a:xfrm>
            <a:off x="251400" y="3520313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92" name="Google Shape;392;p50"/>
          <p:cNvSpPr txBox="1"/>
          <p:nvPr>
            <p:ph idx="17" type="subTitle"/>
          </p:nvPr>
        </p:nvSpPr>
        <p:spPr>
          <a:xfrm>
            <a:off x="251509" y="3696663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93" name="Google Shape;393;p50"/>
          <p:cNvSpPr/>
          <p:nvPr>
            <p:ph idx="18" type="pic"/>
          </p:nvPr>
        </p:nvSpPr>
        <p:spPr>
          <a:xfrm>
            <a:off x="1942950" y="4079938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94" name="Google Shape;394;p50"/>
          <p:cNvSpPr txBox="1"/>
          <p:nvPr>
            <p:ph idx="19" type="title"/>
          </p:nvPr>
        </p:nvSpPr>
        <p:spPr>
          <a:xfrm>
            <a:off x="251400" y="4198013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95" name="Google Shape;395;p50"/>
          <p:cNvSpPr txBox="1"/>
          <p:nvPr>
            <p:ph idx="20" type="subTitle"/>
          </p:nvPr>
        </p:nvSpPr>
        <p:spPr>
          <a:xfrm>
            <a:off x="251509" y="4374363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96" name="Google Shape;396;p50"/>
          <p:cNvSpPr txBox="1"/>
          <p:nvPr/>
        </p:nvSpPr>
        <p:spPr>
          <a:xfrm>
            <a:off x="251821" y="882063"/>
            <a:ext cx="143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Role</a:t>
            </a:r>
            <a:endParaRPr sz="10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97" name="Google Shape;397;p50"/>
          <p:cNvSpPr txBox="1"/>
          <p:nvPr>
            <p:ph idx="21" type="subTitle"/>
          </p:nvPr>
        </p:nvSpPr>
        <p:spPr>
          <a:xfrm>
            <a:off x="2642750" y="845050"/>
            <a:ext cx="2084700" cy="39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98" name="Google Shape;398;p50"/>
          <p:cNvSpPr txBox="1"/>
          <p:nvPr>
            <p:ph idx="22" type="subTitle"/>
          </p:nvPr>
        </p:nvSpPr>
        <p:spPr>
          <a:xfrm>
            <a:off x="4727700" y="845050"/>
            <a:ext cx="2084700" cy="39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99" name="Google Shape;399;p50"/>
          <p:cNvSpPr txBox="1"/>
          <p:nvPr>
            <p:ph idx="23" type="subTitle"/>
          </p:nvPr>
        </p:nvSpPr>
        <p:spPr>
          <a:xfrm>
            <a:off x="6810250" y="845050"/>
            <a:ext cx="2084700" cy="39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cxnSp>
        <p:nvCxnSpPr>
          <p:cNvPr id="400" name="Google Shape;400;p50"/>
          <p:cNvCxnSpPr/>
          <p:nvPr/>
        </p:nvCxnSpPr>
        <p:spPr>
          <a:xfrm>
            <a:off x="251600" y="1244250"/>
            <a:ext cx="8642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1" name="Google Shape;401;p50"/>
          <p:cNvSpPr txBox="1"/>
          <p:nvPr>
            <p:ph idx="24" type="subTitle"/>
          </p:nvPr>
        </p:nvSpPr>
        <p:spPr>
          <a:xfrm>
            <a:off x="251400" y="847950"/>
            <a:ext cx="2391300" cy="3963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402" name="Google Shape;402;p50"/>
          <p:cNvCxnSpPr/>
          <p:nvPr/>
        </p:nvCxnSpPr>
        <p:spPr>
          <a:xfrm>
            <a:off x="4726475" y="845038"/>
            <a:ext cx="0" cy="392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3" name="Google Shape;403;p50"/>
          <p:cNvCxnSpPr/>
          <p:nvPr/>
        </p:nvCxnSpPr>
        <p:spPr>
          <a:xfrm>
            <a:off x="6810250" y="855063"/>
            <a:ext cx="0" cy="392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4" name="Google Shape;404;p50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5" name="Google Shape;405;p50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cope">
  <p:cSld name="BIG_NUMBER_3"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1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8" name="Google Shape;408;p51"/>
          <p:cNvSpPr txBox="1"/>
          <p:nvPr>
            <p:ph type="title"/>
          </p:nvPr>
        </p:nvSpPr>
        <p:spPr>
          <a:xfrm>
            <a:off x="2642600" y="1021700"/>
            <a:ext cx="3859800" cy="278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9pPr>
          </a:lstStyle>
          <a:p/>
        </p:txBody>
      </p:sp>
      <p:cxnSp>
        <p:nvCxnSpPr>
          <p:cNvPr id="409" name="Google Shape;409;p51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0" name="Google Shape;410;p51"/>
          <p:cNvSpPr txBox="1"/>
          <p:nvPr>
            <p:ph idx="1" type="subTitle"/>
          </p:nvPr>
        </p:nvSpPr>
        <p:spPr>
          <a:xfrm>
            <a:off x="25255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11" name="Google Shape;411;p51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12" name="Google Shape;412;p51"/>
          <p:cNvSpPr/>
          <p:nvPr/>
        </p:nvSpPr>
        <p:spPr>
          <a:xfrm>
            <a:off x="2642600" y="1021650"/>
            <a:ext cx="3859800" cy="278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3" name="Google Shape;413;p51"/>
          <p:cNvSpPr/>
          <p:nvPr/>
        </p:nvSpPr>
        <p:spPr>
          <a:xfrm>
            <a:off x="251400" y="1021650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4" name="Google Shape;414;p51"/>
          <p:cNvSpPr/>
          <p:nvPr/>
        </p:nvSpPr>
        <p:spPr>
          <a:xfrm>
            <a:off x="251400" y="2964734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5" name="Google Shape;415;p51"/>
          <p:cNvSpPr/>
          <p:nvPr/>
        </p:nvSpPr>
        <p:spPr>
          <a:xfrm>
            <a:off x="251400" y="1993206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6" name="Google Shape;416;p51"/>
          <p:cNvSpPr/>
          <p:nvPr/>
        </p:nvSpPr>
        <p:spPr>
          <a:xfrm>
            <a:off x="6627150" y="1021650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7" name="Google Shape;417;p51"/>
          <p:cNvSpPr/>
          <p:nvPr/>
        </p:nvSpPr>
        <p:spPr>
          <a:xfrm>
            <a:off x="6627150" y="2964700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8" name="Google Shape;418;p51"/>
          <p:cNvSpPr/>
          <p:nvPr/>
        </p:nvSpPr>
        <p:spPr>
          <a:xfrm>
            <a:off x="6626850" y="1993200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9" name="Google Shape;419;p51"/>
          <p:cNvSpPr txBox="1"/>
          <p:nvPr>
            <p:ph idx="3" type="subTitle"/>
          </p:nvPr>
        </p:nvSpPr>
        <p:spPr>
          <a:xfrm>
            <a:off x="251300" y="1021650"/>
            <a:ext cx="2265600" cy="84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20" name="Google Shape;420;p51"/>
          <p:cNvSpPr txBox="1"/>
          <p:nvPr>
            <p:ph idx="4" type="subTitle"/>
          </p:nvPr>
        </p:nvSpPr>
        <p:spPr>
          <a:xfrm>
            <a:off x="252550" y="1993188"/>
            <a:ext cx="2265600" cy="84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21" name="Google Shape;421;p51"/>
          <p:cNvSpPr txBox="1"/>
          <p:nvPr>
            <p:ph idx="5" type="subTitle"/>
          </p:nvPr>
        </p:nvSpPr>
        <p:spPr>
          <a:xfrm>
            <a:off x="252250" y="2964738"/>
            <a:ext cx="2265600" cy="84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22" name="Google Shape;422;p51"/>
          <p:cNvSpPr txBox="1"/>
          <p:nvPr>
            <p:ph idx="6" type="subTitle"/>
          </p:nvPr>
        </p:nvSpPr>
        <p:spPr>
          <a:xfrm>
            <a:off x="6627150" y="2964738"/>
            <a:ext cx="2265600" cy="84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23" name="Google Shape;423;p51"/>
          <p:cNvSpPr txBox="1"/>
          <p:nvPr>
            <p:ph idx="7" type="subTitle"/>
          </p:nvPr>
        </p:nvSpPr>
        <p:spPr>
          <a:xfrm>
            <a:off x="6626850" y="1993163"/>
            <a:ext cx="2265600" cy="84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24" name="Google Shape;424;p51"/>
          <p:cNvSpPr txBox="1"/>
          <p:nvPr>
            <p:ph idx="8" type="subTitle"/>
          </p:nvPr>
        </p:nvSpPr>
        <p:spPr>
          <a:xfrm>
            <a:off x="6628000" y="1021638"/>
            <a:ext cx="2265600" cy="84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425" name="Google Shape;425;p51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6" name="Google Shape;426;p51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ssignments">
  <p:cSld name="BIG_NUMBER_2"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2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9" name="Google Shape;429;p52"/>
          <p:cNvSpPr txBox="1"/>
          <p:nvPr>
            <p:ph type="title"/>
          </p:nvPr>
        </p:nvSpPr>
        <p:spPr>
          <a:xfrm>
            <a:off x="122600" y="125600"/>
            <a:ext cx="5708400" cy="5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9pPr>
          </a:lstStyle>
          <a:p/>
        </p:txBody>
      </p:sp>
      <p:cxnSp>
        <p:nvCxnSpPr>
          <p:cNvPr id="430" name="Google Shape;430;p52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1" name="Google Shape;431;p52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32" name="Google Shape;432;p52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cxnSp>
        <p:nvCxnSpPr>
          <p:cNvPr id="433" name="Google Shape;433;p52"/>
          <p:cNvCxnSpPr/>
          <p:nvPr/>
        </p:nvCxnSpPr>
        <p:spPr>
          <a:xfrm>
            <a:off x="2642715" y="16490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4" name="Google Shape;434;p52"/>
          <p:cNvCxnSpPr/>
          <p:nvPr/>
        </p:nvCxnSpPr>
        <p:spPr>
          <a:xfrm>
            <a:off x="2642600" y="36857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5" name="Google Shape;435;p52"/>
          <p:cNvCxnSpPr/>
          <p:nvPr/>
        </p:nvCxnSpPr>
        <p:spPr>
          <a:xfrm>
            <a:off x="2642830" y="23279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6" name="Google Shape;436;p52"/>
          <p:cNvCxnSpPr/>
          <p:nvPr/>
        </p:nvCxnSpPr>
        <p:spPr>
          <a:xfrm>
            <a:off x="2642830" y="30068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7" name="Google Shape;437;p52"/>
          <p:cNvCxnSpPr/>
          <p:nvPr/>
        </p:nvCxnSpPr>
        <p:spPr>
          <a:xfrm>
            <a:off x="2642830" y="43646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8" name="Google Shape;438;p52"/>
          <p:cNvSpPr/>
          <p:nvPr>
            <p:ph idx="3" type="pic"/>
          </p:nvPr>
        </p:nvSpPr>
        <p:spPr>
          <a:xfrm>
            <a:off x="1942950" y="136910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39" name="Google Shape;439;p52"/>
          <p:cNvSpPr txBox="1"/>
          <p:nvPr>
            <p:ph idx="4" type="title"/>
          </p:nvPr>
        </p:nvSpPr>
        <p:spPr>
          <a:xfrm>
            <a:off x="251400" y="1487175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40" name="Google Shape;440;p52"/>
          <p:cNvSpPr txBox="1"/>
          <p:nvPr>
            <p:ph idx="5" type="subTitle"/>
          </p:nvPr>
        </p:nvSpPr>
        <p:spPr>
          <a:xfrm>
            <a:off x="251509" y="1663525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41" name="Google Shape;441;p52"/>
          <p:cNvSpPr/>
          <p:nvPr>
            <p:ph idx="6" type="pic"/>
          </p:nvPr>
        </p:nvSpPr>
        <p:spPr>
          <a:xfrm>
            <a:off x="1943050" y="3402238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42" name="Google Shape;442;p52"/>
          <p:cNvSpPr txBox="1"/>
          <p:nvPr>
            <p:ph idx="7" type="title"/>
          </p:nvPr>
        </p:nvSpPr>
        <p:spPr>
          <a:xfrm>
            <a:off x="251500" y="2163700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43" name="Google Shape;443;p52"/>
          <p:cNvSpPr txBox="1"/>
          <p:nvPr>
            <p:ph idx="8" type="subTitle"/>
          </p:nvPr>
        </p:nvSpPr>
        <p:spPr>
          <a:xfrm>
            <a:off x="251609" y="2340050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44" name="Google Shape;444;p52"/>
          <p:cNvSpPr/>
          <p:nvPr>
            <p:ph idx="9" type="pic"/>
          </p:nvPr>
        </p:nvSpPr>
        <p:spPr>
          <a:xfrm>
            <a:off x="1942950" y="2724525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45" name="Google Shape;445;p52"/>
          <p:cNvSpPr txBox="1"/>
          <p:nvPr>
            <p:ph idx="13" type="title"/>
          </p:nvPr>
        </p:nvSpPr>
        <p:spPr>
          <a:xfrm>
            <a:off x="251400" y="2842600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46" name="Google Shape;446;p52"/>
          <p:cNvSpPr txBox="1"/>
          <p:nvPr>
            <p:ph idx="14" type="subTitle"/>
          </p:nvPr>
        </p:nvSpPr>
        <p:spPr>
          <a:xfrm>
            <a:off x="251509" y="3018950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47" name="Google Shape;447;p52"/>
          <p:cNvSpPr/>
          <p:nvPr>
            <p:ph idx="15" type="pic"/>
          </p:nvPr>
        </p:nvSpPr>
        <p:spPr>
          <a:xfrm>
            <a:off x="1942950" y="204680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48" name="Google Shape;448;p52"/>
          <p:cNvSpPr txBox="1"/>
          <p:nvPr>
            <p:ph idx="16" type="title"/>
          </p:nvPr>
        </p:nvSpPr>
        <p:spPr>
          <a:xfrm>
            <a:off x="251400" y="3520313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49" name="Google Shape;449;p52"/>
          <p:cNvSpPr txBox="1"/>
          <p:nvPr>
            <p:ph idx="17" type="subTitle"/>
          </p:nvPr>
        </p:nvSpPr>
        <p:spPr>
          <a:xfrm>
            <a:off x="251509" y="3696663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50" name="Google Shape;450;p52"/>
          <p:cNvSpPr/>
          <p:nvPr>
            <p:ph idx="18" type="pic"/>
          </p:nvPr>
        </p:nvSpPr>
        <p:spPr>
          <a:xfrm>
            <a:off x="1942950" y="4079938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51" name="Google Shape;451;p52"/>
          <p:cNvSpPr txBox="1"/>
          <p:nvPr>
            <p:ph idx="19" type="title"/>
          </p:nvPr>
        </p:nvSpPr>
        <p:spPr>
          <a:xfrm>
            <a:off x="251400" y="4198013"/>
            <a:ext cx="15939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52" name="Google Shape;452;p52"/>
          <p:cNvSpPr txBox="1"/>
          <p:nvPr>
            <p:ph idx="20" type="subTitle"/>
          </p:nvPr>
        </p:nvSpPr>
        <p:spPr>
          <a:xfrm>
            <a:off x="251509" y="4374363"/>
            <a:ext cx="15939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53" name="Google Shape;453;p52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4" name="Google Shape;454;p52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put">
  <p:cSld name="BIG_NUMBER_1"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3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7" name="Google Shape;457;p53"/>
          <p:cNvSpPr txBox="1"/>
          <p:nvPr>
            <p:ph type="title"/>
          </p:nvPr>
        </p:nvSpPr>
        <p:spPr>
          <a:xfrm>
            <a:off x="122600" y="125600"/>
            <a:ext cx="7176900" cy="5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9pPr>
          </a:lstStyle>
          <a:p/>
        </p:txBody>
      </p:sp>
      <p:cxnSp>
        <p:nvCxnSpPr>
          <p:cNvPr id="458" name="Google Shape;458;p53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9" name="Google Shape;459;p53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60" name="Google Shape;460;p53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61" name="Google Shape;461;p53"/>
          <p:cNvSpPr/>
          <p:nvPr>
            <p:ph idx="3" type="pic"/>
          </p:nvPr>
        </p:nvSpPr>
        <p:spPr>
          <a:xfrm>
            <a:off x="698650" y="140005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62" name="Google Shape;462;p53"/>
          <p:cNvSpPr txBox="1"/>
          <p:nvPr>
            <p:ph idx="4" type="title"/>
          </p:nvPr>
        </p:nvSpPr>
        <p:spPr>
          <a:xfrm>
            <a:off x="251400" y="2042625"/>
            <a:ext cx="14682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63" name="Google Shape;463;p53"/>
          <p:cNvSpPr txBox="1"/>
          <p:nvPr>
            <p:ph idx="5" type="subTitle"/>
          </p:nvPr>
        </p:nvSpPr>
        <p:spPr>
          <a:xfrm>
            <a:off x="251500" y="2218975"/>
            <a:ext cx="14682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64" name="Google Shape;464;p53"/>
          <p:cNvSpPr/>
          <p:nvPr>
            <p:ph idx="6" type="pic"/>
          </p:nvPr>
        </p:nvSpPr>
        <p:spPr>
          <a:xfrm>
            <a:off x="6080550" y="140005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65" name="Google Shape;465;p53"/>
          <p:cNvSpPr txBox="1"/>
          <p:nvPr>
            <p:ph idx="7" type="title"/>
          </p:nvPr>
        </p:nvSpPr>
        <p:spPr>
          <a:xfrm>
            <a:off x="2028100" y="2042625"/>
            <a:ext cx="14682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66" name="Google Shape;466;p53"/>
          <p:cNvSpPr txBox="1"/>
          <p:nvPr>
            <p:ph idx="8" type="subTitle"/>
          </p:nvPr>
        </p:nvSpPr>
        <p:spPr>
          <a:xfrm>
            <a:off x="2028200" y="2218975"/>
            <a:ext cx="14682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67" name="Google Shape;467;p53"/>
          <p:cNvSpPr/>
          <p:nvPr>
            <p:ph idx="9" type="pic"/>
          </p:nvPr>
        </p:nvSpPr>
        <p:spPr>
          <a:xfrm>
            <a:off x="4285500" y="140005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68" name="Google Shape;468;p53"/>
          <p:cNvSpPr txBox="1"/>
          <p:nvPr>
            <p:ph idx="13" type="title"/>
          </p:nvPr>
        </p:nvSpPr>
        <p:spPr>
          <a:xfrm>
            <a:off x="3838250" y="2042625"/>
            <a:ext cx="14682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69" name="Google Shape;469;p53"/>
          <p:cNvSpPr txBox="1"/>
          <p:nvPr>
            <p:ph idx="14" type="subTitle"/>
          </p:nvPr>
        </p:nvSpPr>
        <p:spPr>
          <a:xfrm>
            <a:off x="3838350" y="2218975"/>
            <a:ext cx="14682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70" name="Google Shape;470;p53"/>
          <p:cNvSpPr/>
          <p:nvPr>
            <p:ph idx="15" type="pic"/>
          </p:nvPr>
        </p:nvSpPr>
        <p:spPr>
          <a:xfrm>
            <a:off x="2475250" y="140005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71" name="Google Shape;471;p53"/>
          <p:cNvSpPr txBox="1"/>
          <p:nvPr>
            <p:ph idx="16" type="title"/>
          </p:nvPr>
        </p:nvSpPr>
        <p:spPr>
          <a:xfrm>
            <a:off x="5633300" y="2042625"/>
            <a:ext cx="14682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72" name="Google Shape;472;p53"/>
          <p:cNvSpPr txBox="1"/>
          <p:nvPr>
            <p:ph idx="17" type="subTitle"/>
          </p:nvPr>
        </p:nvSpPr>
        <p:spPr>
          <a:xfrm>
            <a:off x="5633400" y="2218975"/>
            <a:ext cx="14682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73" name="Google Shape;473;p53"/>
          <p:cNvSpPr/>
          <p:nvPr>
            <p:ph idx="18" type="pic"/>
          </p:nvPr>
        </p:nvSpPr>
        <p:spPr>
          <a:xfrm>
            <a:off x="7872450" y="140005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74" name="Google Shape;474;p53"/>
          <p:cNvSpPr txBox="1"/>
          <p:nvPr>
            <p:ph idx="19" type="title"/>
          </p:nvPr>
        </p:nvSpPr>
        <p:spPr>
          <a:xfrm>
            <a:off x="7425200" y="2042625"/>
            <a:ext cx="1468200" cy="1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75" name="Google Shape;475;p53"/>
          <p:cNvSpPr txBox="1"/>
          <p:nvPr>
            <p:ph idx="20" type="subTitle"/>
          </p:nvPr>
        </p:nvSpPr>
        <p:spPr>
          <a:xfrm>
            <a:off x="7425300" y="2218975"/>
            <a:ext cx="1468200" cy="1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76" name="Google Shape;476;p53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7" name="Google Shape;477;p53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at Went Well">
  <p:cSld name="CUSTOM"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54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0" name="Google Shape;480;p54"/>
          <p:cNvSpPr/>
          <p:nvPr/>
        </p:nvSpPr>
        <p:spPr>
          <a:xfrm>
            <a:off x="4907100" y="125600"/>
            <a:ext cx="4111200" cy="4575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54"/>
          <p:cNvSpPr txBox="1"/>
          <p:nvPr>
            <p:ph idx="1" type="body"/>
          </p:nvPr>
        </p:nvSpPr>
        <p:spPr>
          <a:xfrm>
            <a:off x="5218050" y="1222400"/>
            <a:ext cx="3489300" cy="23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482" name="Google Shape;482;p54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cxnSp>
        <p:nvCxnSpPr>
          <p:cNvPr id="483" name="Google Shape;483;p54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4" name="Google Shape;484;p54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85" name="Google Shape;485;p54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86" name="Google Shape;486;p54"/>
          <p:cNvSpPr/>
          <p:nvPr/>
        </p:nvSpPr>
        <p:spPr>
          <a:xfrm rot="-1123229">
            <a:off x="102017" y="4023335"/>
            <a:ext cx="1809188" cy="603006"/>
          </a:xfrm>
          <a:prstGeom prst="flowChartTerminator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7" name="Google Shape;487;p54"/>
          <p:cNvSpPr/>
          <p:nvPr/>
        </p:nvSpPr>
        <p:spPr>
          <a:xfrm rot="127976">
            <a:off x="1454075" y="3264996"/>
            <a:ext cx="1809282" cy="603003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8" name="Google Shape;488;p54"/>
          <p:cNvSpPr/>
          <p:nvPr/>
        </p:nvSpPr>
        <p:spPr>
          <a:xfrm rot="-1085817">
            <a:off x="1738007" y="4031653"/>
            <a:ext cx="1809180" cy="602992"/>
          </a:xfrm>
          <a:prstGeom prst="flowChartTerminator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9" name="Google Shape;489;p54"/>
          <p:cNvSpPr/>
          <p:nvPr/>
        </p:nvSpPr>
        <p:spPr>
          <a:xfrm rot="2535455">
            <a:off x="3182763" y="3812669"/>
            <a:ext cx="1809195" cy="603002"/>
          </a:xfrm>
          <a:prstGeom prst="flowChartTerminator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0" name="Google Shape;490;p54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1" name="Google Shape;491;p54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at Could Be Better">
  <p:cSld name="CUSTOM_11"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55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4" name="Google Shape;494;p55"/>
          <p:cNvSpPr/>
          <p:nvPr/>
        </p:nvSpPr>
        <p:spPr>
          <a:xfrm>
            <a:off x="4907100" y="125600"/>
            <a:ext cx="4111200" cy="4575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55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cxnSp>
        <p:nvCxnSpPr>
          <p:cNvPr id="496" name="Google Shape;496;p55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7" name="Google Shape;497;p55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98" name="Google Shape;498;p55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99" name="Google Shape;499;p55"/>
          <p:cNvSpPr/>
          <p:nvPr/>
        </p:nvSpPr>
        <p:spPr>
          <a:xfrm rot="-124589">
            <a:off x="2143221" y="3214879"/>
            <a:ext cx="1809270" cy="602983"/>
          </a:xfrm>
          <a:prstGeom prst="flowChartTerminator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0" name="Google Shape;500;p55"/>
          <p:cNvSpPr/>
          <p:nvPr/>
        </p:nvSpPr>
        <p:spPr>
          <a:xfrm rot="1146885">
            <a:off x="2750590" y="4014983"/>
            <a:ext cx="1809173" cy="603007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1" name="Google Shape;501;p55"/>
          <p:cNvSpPr/>
          <p:nvPr/>
        </p:nvSpPr>
        <p:spPr>
          <a:xfrm rot="103">
            <a:off x="222869" y="4218901"/>
            <a:ext cx="1809162" cy="603018"/>
          </a:xfrm>
          <a:prstGeom prst="flowChartTerminator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2" name="Google Shape;502;p55"/>
          <p:cNvSpPr/>
          <p:nvPr/>
        </p:nvSpPr>
        <p:spPr>
          <a:xfrm rot="2535455">
            <a:off x="1277300" y="3812669"/>
            <a:ext cx="1809195" cy="603002"/>
          </a:xfrm>
          <a:prstGeom prst="flowChartTerminator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3" name="Google Shape;503;p55"/>
          <p:cNvSpPr txBox="1"/>
          <p:nvPr>
            <p:ph idx="3" type="body"/>
          </p:nvPr>
        </p:nvSpPr>
        <p:spPr>
          <a:xfrm>
            <a:off x="5218050" y="1222400"/>
            <a:ext cx="3489300" cy="23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504" name="Google Shape;504;p55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5" name="Google Shape;505;p55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8">
    <p:bg>
      <p:bgPr>
        <a:solidFill>
          <a:schemeClr val="dk1"/>
        </a:solidFill>
      </p:bgPr>
    </p:bg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6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8" name="Google Shape;508;p56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09" name="Google Shape;509;p56"/>
          <p:cNvSpPr txBox="1"/>
          <p:nvPr>
            <p:ph idx="1" type="subTitle"/>
          </p:nvPr>
        </p:nvSpPr>
        <p:spPr>
          <a:xfrm>
            <a:off x="5831000" y="125600"/>
            <a:ext cx="21405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0" name="Google Shape;510;p56"/>
          <p:cNvSpPr txBox="1"/>
          <p:nvPr>
            <p:ph idx="2" type="body"/>
          </p:nvPr>
        </p:nvSpPr>
        <p:spPr>
          <a:xfrm>
            <a:off x="5831000" y="773325"/>
            <a:ext cx="3187200" cy="257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511" name="Google Shape;511;p56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2" name="Google Shape;512;p56"/>
          <p:cNvSpPr txBox="1"/>
          <p:nvPr>
            <p:ph idx="3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3" name="Google Shape;513;p56"/>
          <p:cNvSpPr txBox="1"/>
          <p:nvPr>
            <p:ph idx="4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4" name="Google Shape;514;p56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5" name="Google Shape;515;p56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57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8" name="Google Shape;518;p57"/>
          <p:cNvSpPr txBox="1"/>
          <p:nvPr>
            <p:ph idx="1" type="subTitle"/>
          </p:nvPr>
        </p:nvSpPr>
        <p:spPr>
          <a:xfrm>
            <a:off x="2493575" y="4142817"/>
            <a:ext cx="4157100" cy="26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19" name="Google Shape;519;p57"/>
          <p:cNvSpPr/>
          <p:nvPr/>
        </p:nvSpPr>
        <p:spPr>
          <a:xfrm rot="5400000">
            <a:off x="251388" y="475250"/>
            <a:ext cx="3837300" cy="3837300"/>
          </a:xfrm>
          <a:prstGeom prst="pie">
            <a:avLst>
              <a:gd fmla="val 12366" name="adj1"/>
              <a:gd fmla="val 108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57"/>
          <p:cNvSpPr/>
          <p:nvPr/>
        </p:nvSpPr>
        <p:spPr>
          <a:xfrm rot="-5400000">
            <a:off x="5033888" y="465200"/>
            <a:ext cx="3857400" cy="3857400"/>
          </a:xfrm>
          <a:prstGeom prst="pie">
            <a:avLst>
              <a:gd fmla="val 12366" name="adj1"/>
              <a:gd fmla="val 10819259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57"/>
          <p:cNvSpPr txBox="1"/>
          <p:nvPr>
            <p:ph type="title"/>
          </p:nvPr>
        </p:nvSpPr>
        <p:spPr>
          <a:xfrm>
            <a:off x="2493450" y="658700"/>
            <a:ext cx="4157100" cy="3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522" name="Google Shape;522;p57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3" name="Google Shape;523;p57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24" name="Google Shape;524;p57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25" name="Google Shape;525;p57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6" name="Google Shape;526;p57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 type="blank">
  <p:cSld name="BLANK"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58"/>
          <p:cNvSpPr/>
          <p:nvPr>
            <p:ph idx="2" type="pic"/>
          </p:nvPr>
        </p:nvSpPr>
        <p:spPr>
          <a:xfrm>
            <a:off x="125700" y="125600"/>
            <a:ext cx="8892900" cy="2452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529" name="Google Shape;529;p58"/>
          <p:cNvSpPr txBox="1"/>
          <p:nvPr>
            <p:ph type="title"/>
          </p:nvPr>
        </p:nvSpPr>
        <p:spPr>
          <a:xfrm>
            <a:off x="125700" y="3233475"/>
            <a:ext cx="87681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b="1" sz="9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cope">
  <p:cSld name="CUSTOM_9"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59"/>
          <p:cNvSpPr txBox="1"/>
          <p:nvPr>
            <p:ph type="title"/>
          </p:nvPr>
        </p:nvSpPr>
        <p:spPr>
          <a:xfrm>
            <a:off x="125700" y="125600"/>
            <a:ext cx="87681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2" name="Google Shape;532;p59"/>
          <p:cNvSpPr/>
          <p:nvPr/>
        </p:nvSpPr>
        <p:spPr>
          <a:xfrm>
            <a:off x="650" y="1395450"/>
            <a:ext cx="9143100" cy="51435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59"/>
          <p:cNvSpPr/>
          <p:nvPr/>
        </p:nvSpPr>
        <p:spPr>
          <a:xfrm>
            <a:off x="1488" y="2081250"/>
            <a:ext cx="9143100" cy="4131900"/>
          </a:xfrm>
          <a:prstGeom prst="roundRect">
            <a:avLst>
              <a:gd fmla="val 19534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59"/>
          <p:cNvSpPr/>
          <p:nvPr/>
        </p:nvSpPr>
        <p:spPr>
          <a:xfrm>
            <a:off x="650" y="2767050"/>
            <a:ext cx="9143100" cy="3235200"/>
          </a:xfrm>
          <a:prstGeom prst="roundRect">
            <a:avLst>
              <a:gd fmla="val 2530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59"/>
          <p:cNvSpPr/>
          <p:nvPr/>
        </p:nvSpPr>
        <p:spPr>
          <a:xfrm>
            <a:off x="1488" y="3452850"/>
            <a:ext cx="9143100" cy="2304000"/>
          </a:xfrm>
          <a:prstGeom prst="roundRect">
            <a:avLst>
              <a:gd fmla="val 3551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59"/>
          <p:cNvSpPr/>
          <p:nvPr/>
        </p:nvSpPr>
        <p:spPr>
          <a:xfrm>
            <a:off x="650" y="4138650"/>
            <a:ext cx="9143100" cy="2827200"/>
          </a:xfrm>
          <a:prstGeom prst="roundRect">
            <a:avLst>
              <a:gd fmla="val 2904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59"/>
          <p:cNvSpPr txBox="1"/>
          <p:nvPr>
            <p:ph idx="2" type="title"/>
          </p:nvPr>
        </p:nvSpPr>
        <p:spPr>
          <a:xfrm>
            <a:off x="251300" y="13954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8" name="Google Shape;538;p59"/>
          <p:cNvSpPr txBox="1"/>
          <p:nvPr>
            <p:ph idx="3" type="title"/>
          </p:nvPr>
        </p:nvSpPr>
        <p:spPr>
          <a:xfrm>
            <a:off x="1048400" y="20812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9" name="Google Shape;539;p59"/>
          <p:cNvSpPr txBox="1"/>
          <p:nvPr>
            <p:ph idx="4" type="title"/>
          </p:nvPr>
        </p:nvSpPr>
        <p:spPr>
          <a:xfrm>
            <a:off x="2243550" y="27670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40" name="Google Shape;540;p59"/>
          <p:cNvSpPr txBox="1"/>
          <p:nvPr>
            <p:ph idx="5" type="title"/>
          </p:nvPr>
        </p:nvSpPr>
        <p:spPr>
          <a:xfrm>
            <a:off x="3439700" y="34528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41" name="Google Shape;541;p59"/>
          <p:cNvSpPr txBox="1"/>
          <p:nvPr>
            <p:ph idx="6" type="title"/>
          </p:nvPr>
        </p:nvSpPr>
        <p:spPr>
          <a:xfrm>
            <a:off x="4236800" y="4138650"/>
            <a:ext cx="46569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on">
  <p:cSld name="CUSTOM_9_2">
    <p:bg>
      <p:bgPr>
        <a:solidFill>
          <a:schemeClr val="dk1"/>
        </a:solidFill>
      </p:bgPr>
    </p:bg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60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4" name="Google Shape;544;p60"/>
          <p:cNvSpPr txBox="1"/>
          <p:nvPr>
            <p:ph type="title"/>
          </p:nvPr>
        </p:nvSpPr>
        <p:spPr>
          <a:xfrm>
            <a:off x="125700" y="125600"/>
            <a:ext cx="63768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cxnSp>
        <p:nvCxnSpPr>
          <p:cNvPr id="545" name="Google Shape;545;p60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6" name="Google Shape;546;p60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7" name="Google Shape;547;p60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548" name="Google Shape;548;p60"/>
          <p:cNvCxnSpPr/>
          <p:nvPr/>
        </p:nvCxnSpPr>
        <p:spPr>
          <a:xfrm>
            <a:off x="0" y="244890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9" name="Google Shape;549;p60"/>
          <p:cNvCxnSpPr/>
          <p:nvPr/>
        </p:nvCxnSpPr>
        <p:spPr>
          <a:xfrm>
            <a:off x="0" y="3382675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0" name="Google Shape;550;p60"/>
          <p:cNvCxnSpPr/>
          <p:nvPr/>
        </p:nvCxnSpPr>
        <p:spPr>
          <a:xfrm>
            <a:off x="0" y="43137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1" name="Google Shape;551;p60"/>
          <p:cNvSpPr/>
          <p:nvPr/>
        </p:nvSpPr>
        <p:spPr>
          <a:xfrm>
            <a:off x="251400" y="2063988"/>
            <a:ext cx="4656900" cy="7752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2" name="Google Shape;552;p60"/>
          <p:cNvSpPr txBox="1"/>
          <p:nvPr>
            <p:ph idx="3" type="subTitle"/>
          </p:nvPr>
        </p:nvSpPr>
        <p:spPr>
          <a:xfrm>
            <a:off x="251400" y="2063988"/>
            <a:ext cx="4656900" cy="77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Roboto Medium"/>
              <a:buNone/>
              <a:defRPr b="0" sz="2400"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53" name="Google Shape;553;p60"/>
          <p:cNvSpPr/>
          <p:nvPr/>
        </p:nvSpPr>
        <p:spPr>
          <a:xfrm>
            <a:off x="2243550" y="2995063"/>
            <a:ext cx="4656900" cy="7752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4" name="Google Shape;554;p60"/>
          <p:cNvSpPr txBox="1"/>
          <p:nvPr>
            <p:ph idx="4" type="subTitle"/>
          </p:nvPr>
        </p:nvSpPr>
        <p:spPr>
          <a:xfrm>
            <a:off x="2243550" y="2995075"/>
            <a:ext cx="4656900" cy="77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Roboto Medium"/>
              <a:buNone/>
              <a:defRPr b="0" sz="2400"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55" name="Google Shape;555;p60"/>
          <p:cNvSpPr/>
          <p:nvPr/>
        </p:nvSpPr>
        <p:spPr>
          <a:xfrm>
            <a:off x="4236800" y="3926150"/>
            <a:ext cx="4656900" cy="7752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6" name="Google Shape;556;p60"/>
          <p:cNvSpPr txBox="1"/>
          <p:nvPr>
            <p:ph idx="5" type="subTitle"/>
          </p:nvPr>
        </p:nvSpPr>
        <p:spPr>
          <a:xfrm>
            <a:off x="4236800" y="3926163"/>
            <a:ext cx="4656900" cy="77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Roboto Medium"/>
              <a:buNone/>
              <a:defRPr b="0" sz="2400"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57" name="Google Shape;557;p60"/>
          <p:cNvSpPr txBox="1"/>
          <p:nvPr>
            <p:ph idx="6" type="subTitle"/>
          </p:nvPr>
        </p:nvSpPr>
        <p:spPr>
          <a:xfrm>
            <a:off x="5831000" y="125600"/>
            <a:ext cx="2140500" cy="4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58" name="Google Shape;558;p60"/>
          <p:cNvSpPr txBox="1"/>
          <p:nvPr>
            <p:ph idx="7" type="body"/>
          </p:nvPr>
        </p:nvSpPr>
        <p:spPr>
          <a:xfrm>
            <a:off x="5831000" y="773325"/>
            <a:ext cx="3187200" cy="11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59" name="Google Shape;559;p60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0" name="Google Shape;560;p60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sks">
  <p:cSld name="CUSTOM_9_1_1"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61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63" name="Google Shape;563;p61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4" name="Google Shape;564;p61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65" name="Google Shape;565;p61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66" name="Google Shape;566;p61"/>
          <p:cNvSpPr/>
          <p:nvPr/>
        </p:nvSpPr>
        <p:spPr>
          <a:xfrm>
            <a:off x="6628100" y="2061300"/>
            <a:ext cx="2265600" cy="2640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61"/>
          <p:cNvSpPr/>
          <p:nvPr/>
        </p:nvSpPr>
        <p:spPr>
          <a:xfrm>
            <a:off x="3439750" y="2061300"/>
            <a:ext cx="2265600" cy="2640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61"/>
          <p:cNvSpPr/>
          <p:nvPr/>
        </p:nvSpPr>
        <p:spPr>
          <a:xfrm>
            <a:off x="251400" y="2061300"/>
            <a:ext cx="2265600" cy="2640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61"/>
          <p:cNvSpPr txBox="1"/>
          <p:nvPr>
            <p:ph type="title"/>
          </p:nvPr>
        </p:nvSpPr>
        <p:spPr>
          <a:xfrm>
            <a:off x="125700" y="125600"/>
            <a:ext cx="6376800" cy="16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70" name="Google Shape;570;p61"/>
          <p:cNvSpPr txBox="1"/>
          <p:nvPr>
            <p:ph idx="3" type="title"/>
          </p:nvPr>
        </p:nvSpPr>
        <p:spPr>
          <a:xfrm>
            <a:off x="251525" y="1585400"/>
            <a:ext cx="2265600" cy="47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71" name="Google Shape;571;p61"/>
          <p:cNvSpPr txBox="1"/>
          <p:nvPr>
            <p:ph idx="4" type="title"/>
          </p:nvPr>
        </p:nvSpPr>
        <p:spPr>
          <a:xfrm>
            <a:off x="3439750" y="1585400"/>
            <a:ext cx="2265600" cy="47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72" name="Google Shape;572;p61"/>
          <p:cNvSpPr txBox="1"/>
          <p:nvPr>
            <p:ph idx="5" type="title"/>
          </p:nvPr>
        </p:nvSpPr>
        <p:spPr>
          <a:xfrm>
            <a:off x="6627975" y="1585400"/>
            <a:ext cx="2265600" cy="47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73" name="Google Shape;573;p61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4" name="Google Shape;574;p61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44" Type="http://schemas.openxmlformats.org/officeDocument/2006/relationships/slideLayout" Target="../slideLayouts/slideLayout55.xml"/><Relationship Id="rId43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48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58.xml"/><Relationship Id="rId49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29050" y="0"/>
            <a:ext cx="8685900" cy="20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Libre Baskerville"/>
              <a:buNone/>
              <a:defRPr sz="5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80800" y="2705300"/>
            <a:ext cx="3906900" cy="19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53375" y="4829350"/>
            <a:ext cx="490500" cy="3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buNone/>
              <a:def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79">
          <p15:clr>
            <a:srgbClr val="E46962"/>
          </p15:clr>
        </p15:guide>
        <p15:guide id="2" pos="158">
          <p15:clr>
            <a:srgbClr val="E46962"/>
          </p15:clr>
        </p15:guide>
        <p15:guide id="3" orient="horz" pos="79">
          <p15:clr>
            <a:srgbClr val="E46962"/>
          </p15:clr>
        </p15:guide>
        <p15:guide id="4" pos="581">
          <p15:clr>
            <a:srgbClr val="E46962"/>
          </p15:clr>
        </p15:guide>
        <p15:guide id="5" pos="660">
          <p15:clr>
            <a:srgbClr val="E46962"/>
          </p15:clr>
        </p15:guide>
        <p15:guide id="6" pos="1083">
          <p15:clr>
            <a:srgbClr val="E46962"/>
          </p15:clr>
        </p15:guide>
        <p15:guide id="7" pos="1163">
          <p15:clr>
            <a:srgbClr val="E46962"/>
          </p15:clr>
        </p15:guide>
        <p15:guide id="8" pos="1585">
          <p15:clr>
            <a:srgbClr val="E46962"/>
          </p15:clr>
        </p15:guide>
        <p15:guide id="9" pos="1665">
          <p15:clr>
            <a:srgbClr val="E46962"/>
          </p15:clr>
        </p15:guide>
        <p15:guide id="10" pos="2088">
          <p15:clr>
            <a:srgbClr val="E46962"/>
          </p15:clr>
        </p15:guide>
        <p15:guide id="11" pos="2167">
          <p15:clr>
            <a:srgbClr val="E46962"/>
          </p15:clr>
        </p15:guide>
        <p15:guide id="12" pos="2590">
          <p15:clr>
            <a:srgbClr val="E46962"/>
          </p15:clr>
        </p15:guide>
        <p15:guide id="13" pos="2669">
          <p15:clr>
            <a:srgbClr val="E46962"/>
          </p15:clr>
        </p15:guide>
        <p15:guide id="14" pos="3092">
          <p15:clr>
            <a:srgbClr val="E46962"/>
          </p15:clr>
        </p15:guide>
        <p15:guide id="15" pos="3171">
          <p15:clr>
            <a:srgbClr val="E46962"/>
          </p15:clr>
        </p15:guide>
        <p15:guide id="16" pos="3594">
          <p15:clr>
            <a:srgbClr val="E46962"/>
          </p15:clr>
        </p15:guide>
        <p15:guide id="17" pos="3673">
          <p15:clr>
            <a:srgbClr val="E46962"/>
          </p15:clr>
        </p15:guide>
        <p15:guide id="18" pos="4096">
          <p15:clr>
            <a:srgbClr val="E46962"/>
          </p15:clr>
        </p15:guide>
        <p15:guide id="19" pos="4175">
          <p15:clr>
            <a:srgbClr val="E46962"/>
          </p15:clr>
        </p15:guide>
        <p15:guide id="20" pos="4598">
          <p15:clr>
            <a:srgbClr val="E46962"/>
          </p15:clr>
        </p15:guide>
        <p15:guide id="21" pos="4677">
          <p15:clr>
            <a:srgbClr val="E46962"/>
          </p15:clr>
        </p15:guide>
        <p15:guide id="22" pos="5100">
          <p15:clr>
            <a:srgbClr val="E46962"/>
          </p15:clr>
        </p15:guide>
        <p15:guide id="23" pos="5179">
          <p15:clr>
            <a:srgbClr val="E46962"/>
          </p15:clr>
        </p15:guide>
        <p15:guide id="24" pos="5602">
          <p15:clr>
            <a:srgbClr val="E46962"/>
          </p15:clr>
        </p15:guide>
        <p15:guide id="25" pos="5681">
          <p15:clr>
            <a:srgbClr val="E46962"/>
          </p15:clr>
        </p15:guide>
        <p15:guide id="26" orient="horz" pos="2961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thispersondoesnotexist.com/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11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gif"/><Relationship Id="rId4" Type="http://schemas.openxmlformats.org/officeDocument/2006/relationships/image" Target="../media/image10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Relationship Id="rId4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ilhouette of person walking in front of striped facade." id="579" name="Google Shape;579;p6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9326" l="0" r="0" t="29322"/>
          <a:stretch/>
        </p:blipFill>
        <p:spPr>
          <a:xfrm>
            <a:off x="125700" y="125600"/>
            <a:ext cx="8892900" cy="2452800"/>
          </a:xfrm>
          <a:prstGeom prst="roundRect">
            <a:avLst>
              <a:gd fmla="val 16667" name="adj"/>
            </a:avLst>
          </a:prstGeom>
        </p:spPr>
      </p:pic>
      <p:sp>
        <p:nvSpPr>
          <p:cNvPr id="580" name="Google Shape;580;p62"/>
          <p:cNvSpPr txBox="1"/>
          <p:nvPr>
            <p:ph type="title"/>
          </p:nvPr>
        </p:nvSpPr>
        <p:spPr>
          <a:xfrm>
            <a:off x="125700" y="2649900"/>
            <a:ext cx="5705400" cy="113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Generation</a:t>
            </a:r>
            <a:endParaRPr/>
          </a:p>
        </p:txBody>
      </p:sp>
      <p:sp>
        <p:nvSpPr>
          <p:cNvPr id="581" name="Google Shape;581;p62"/>
          <p:cNvSpPr txBox="1"/>
          <p:nvPr>
            <p:ph idx="3" type="body"/>
          </p:nvPr>
        </p:nvSpPr>
        <p:spPr>
          <a:xfrm>
            <a:off x="122125" y="4701375"/>
            <a:ext cx="4786200" cy="3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SP’25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63"/>
          <p:cNvSpPr txBox="1"/>
          <p:nvPr>
            <p:ph type="title"/>
          </p:nvPr>
        </p:nvSpPr>
        <p:spPr>
          <a:xfrm>
            <a:off x="4500950" y="349600"/>
            <a:ext cx="42543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But First a Quiz</a:t>
            </a:r>
            <a:endParaRPr/>
          </a:p>
        </p:txBody>
      </p:sp>
      <p:sp>
        <p:nvSpPr>
          <p:cNvPr id="587" name="Google Shape;587;p63"/>
          <p:cNvSpPr txBox="1"/>
          <p:nvPr>
            <p:ph idx="1" type="body"/>
          </p:nvPr>
        </p:nvSpPr>
        <p:spPr>
          <a:xfrm>
            <a:off x="4543850" y="2835350"/>
            <a:ext cx="4350000" cy="16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tinyurl.com/42k6pxxz</a:t>
            </a:r>
            <a:endParaRPr/>
          </a:p>
        </p:txBody>
      </p:sp>
      <p:sp>
        <p:nvSpPr>
          <p:cNvPr id="588" name="Google Shape;588;p63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Business Name</a:t>
            </a:r>
            <a:endParaRPr/>
          </a:p>
        </p:txBody>
      </p:sp>
      <p:sp>
        <p:nvSpPr>
          <p:cNvPr id="589" name="Google Shape;589;p63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Section</a:t>
            </a:r>
            <a:endParaRPr/>
          </a:p>
        </p:txBody>
      </p:sp>
      <p:sp>
        <p:nvSpPr>
          <p:cNvPr id="590" name="Google Shape;590;p63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1" name="Google Shape;591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500" y="769675"/>
            <a:ext cx="3273350" cy="327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64"/>
          <p:cNvSpPr txBox="1"/>
          <p:nvPr>
            <p:ph type="title"/>
          </p:nvPr>
        </p:nvSpPr>
        <p:spPr>
          <a:xfrm>
            <a:off x="4500950" y="349600"/>
            <a:ext cx="42543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Players</a:t>
            </a:r>
            <a:endParaRPr/>
          </a:p>
        </p:txBody>
      </p:sp>
      <p:sp>
        <p:nvSpPr>
          <p:cNvPr id="597" name="Google Shape;597;p64"/>
          <p:cNvSpPr txBox="1"/>
          <p:nvPr>
            <p:ph idx="1" type="body"/>
          </p:nvPr>
        </p:nvSpPr>
        <p:spPr>
          <a:xfrm>
            <a:off x="4543850" y="1752125"/>
            <a:ext cx="4168500" cy="26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/>
              <a:t>OpenAI </a:t>
            </a:r>
            <a:r>
              <a:rPr lang="en"/>
              <a:t>DALL-E 3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/>
              <a:t>Stability AI: Stable Diffusion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/>
              <a:t>Midjourney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Demo</a:t>
            </a:r>
            <a:endParaRPr/>
          </a:p>
        </p:txBody>
      </p:sp>
      <p:sp>
        <p:nvSpPr>
          <p:cNvPr id="598" name="Google Shape;598;p64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64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0" name="Google Shape;600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19047">
            <a:off x="1864525" y="1578650"/>
            <a:ext cx="2760175" cy="91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140959">
            <a:off x="802000" y="315200"/>
            <a:ext cx="4196150" cy="922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64"/>
          <p:cNvPicPr preferRelativeResize="0"/>
          <p:nvPr/>
        </p:nvPicPr>
        <p:blipFill rotWithShape="1">
          <a:blip r:embed="rId6">
            <a:alphaModFix/>
          </a:blip>
          <a:srcRect b="36123" l="0" r="0" t="35339"/>
          <a:stretch/>
        </p:blipFill>
        <p:spPr>
          <a:xfrm rot="2153148">
            <a:off x="-541949" y="2266975"/>
            <a:ext cx="5143751" cy="146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65"/>
          <p:cNvSpPr txBox="1"/>
          <p:nvPr>
            <p:ph type="title"/>
          </p:nvPr>
        </p:nvSpPr>
        <p:spPr>
          <a:xfrm>
            <a:off x="4500950" y="349600"/>
            <a:ext cx="42543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</a:t>
            </a:r>
            <a:endParaRPr/>
          </a:p>
        </p:txBody>
      </p:sp>
      <p:sp>
        <p:nvSpPr>
          <p:cNvPr id="608" name="Google Shape;608;p65"/>
          <p:cNvSpPr txBox="1"/>
          <p:nvPr>
            <p:ph idx="1" type="body"/>
          </p:nvPr>
        </p:nvSpPr>
        <p:spPr>
          <a:xfrm>
            <a:off x="4543850" y="1752125"/>
            <a:ext cx="4168500" cy="26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Generative Adversarial Networks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Left side creates fake pictures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Right side is all real pictures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Discriminator needs to say if it’s real or fake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65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65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1" name="Google Shape;611;p65"/>
          <p:cNvPicPr preferRelativeResize="0"/>
          <p:nvPr/>
        </p:nvPicPr>
        <p:blipFill rotWithShape="1">
          <a:blip r:embed="rId3">
            <a:alphaModFix/>
          </a:blip>
          <a:srcRect b="31238" l="0" r="39195" t="0"/>
          <a:stretch/>
        </p:blipFill>
        <p:spPr>
          <a:xfrm>
            <a:off x="479375" y="461750"/>
            <a:ext cx="3382900" cy="382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66"/>
          <p:cNvSpPr txBox="1"/>
          <p:nvPr>
            <p:ph type="title"/>
          </p:nvPr>
        </p:nvSpPr>
        <p:spPr>
          <a:xfrm>
            <a:off x="125700" y="3128250"/>
            <a:ext cx="8768100" cy="18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Idea: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Generator gets better at tricking discriminator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Discriminator gets better at spotting generated images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The two models push each other towards perfect results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Buuuut doesn’t quite work: occasional blurriness or artifacts</a:t>
            </a:r>
            <a:endParaRPr sz="2000"/>
          </a:p>
        </p:txBody>
      </p:sp>
      <p:pic>
        <p:nvPicPr>
          <p:cNvPr descr="Brick apartment building with exposed fire escapes." id="617" name="Google Shape;617;p6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9326" l="0" r="0" t="29322"/>
          <a:stretch/>
        </p:blipFill>
        <p:spPr>
          <a:xfrm>
            <a:off x="125700" y="125600"/>
            <a:ext cx="8892900" cy="2452800"/>
          </a:xfrm>
          <a:prstGeom prst="roundRect">
            <a:avLst>
              <a:gd fmla="val 16667" name="adj"/>
            </a:avLst>
          </a:prstGeom>
        </p:spPr>
      </p:pic>
      <p:sp>
        <p:nvSpPr>
          <p:cNvPr id="618" name="Google Shape;618;p66"/>
          <p:cNvSpPr txBox="1"/>
          <p:nvPr>
            <p:ph idx="4294967295" type="sldNum"/>
          </p:nvPr>
        </p:nvSpPr>
        <p:spPr>
          <a:xfrm>
            <a:off x="8653375" y="4829350"/>
            <a:ext cx="490500" cy="3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9" name="Google Shape;619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150" y="-342549"/>
            <a:ext cx="8939989" cy="357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67"/>
          <p:cNvSpPr txBox="1"/>
          <p:nvPr>
            <p:ph type="title"/>
          </p:nvPr>
        </p:nvSpPr>
        <p:spPr>
          <a:xfrm>
            <a:off x="4500950" y="349600"/>
            <a:ext cx="42543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Auto-Regressive Generation</a:t>
            </a:r>
            <a:endParaRPr sz="3700"/>
          </a:p>
        </p:txBody>
      </p:sp>
      <p:sp>
        <p:nvSpPr>
          <p:cNvPr id="625" name="Google Shape;625;p67"/>
          <p:cNvSpPr txBox="1"/>
          <p:nvPr>
            <p:ph idx="1" type="body"/>
          </p:nvPr>
        </p:nvSpPr>
        <p:spPr>
          <a:xfrm>
            <a:off x="4543850" y="1752125"/>
            <a:ext cx="4533300" cy="26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Start w/ blank canvas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Pick a pixel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Predict next pixel using previous pixels</a:t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Womp womp: </a:t>
            </a:r>
            <a:r>
              <a:rPr b="1" lang="en" sz="2600"/>
              <a:t>Compute scales w/ image size</a:t>
            </a:r>
            <a:endParaRPr b="1" sz="2600"/>
          </a:p>
        </p:txBody>
      </p:sp>
      <p:sp>
        <p:nvSpPr>
          <p:cNvPr id="626" name="Google Shape;626;p67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67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8" name="Google Shape;628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94550"/>
            <a:ext cx="4196150" cy="419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68"/>
          <p:cNvSpPr txBox="1"/>
          <p:nvPr>
            <p:ph type="title"/>
          </p:nvPr>
        </p:nvSpPr>
        <p:spPr>
          <a:xfrm>
            <a:off x="4500950" y="349600"/>
            <a:ext cx="42543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/>
              <a:t>Diffusion</a:t>
            </a:r>
            <a:endParaRPr sz="5600"/>
          </a:p>
        </p:txBody>
      </p:sp>
      <p:sp>
        <p:nvSpPr>
          <p:cNvPr id="634" name="Google Shape;634;p68"/>
          <p:cNvSpPr txBox="1"/>
          <p:nvPr>
            <p:ph idx="1" type="body"/>
          </p:nvPr>
        </p:nvSpPr>
        <p:spPr>
          <a:xfrm>
            <a:off x="4543850" y="1410075"/>
            <a:ext cx="4168500" cy="26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AutoNum type="arabicPeriod"/>
            </a:pPr>
            <a:r>
              <a:rPr lang="en" sz="2300"/>
              <a:t>Take an image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AutoNum type="arabicPeriod"/>
            </a:pPr>
            <a:r>
              <a:rPr lang="en" sz="2300"/>
              <a:t>Start to add noise to the image (in steps)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AutoNum type="arabicPeriod"/>
            </a:pPr>
            <a:r>
              <a:rPr lang="en" sz="2300"/>
              <a:t>Train NN to remove noise step by step</a:t>
            </a:r>
            <a:endParaRPr sz="2300"/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AutoNum type="alphaLcPeriod"/>
            </a:pPr>
            <a:r>
              <a:rPr lang="en" sz="2300"/>
              <a:t>Or </a:t>
            </a:r>
            <a:r>
              <a:rPr lang="en" sz="2300" u="sng"/>
              <a:t>remove </a:t>
            </a:r>
            <a:r>
              <a:rPr i="1" lang="en" sz="2300" u="sng"/>
              <a:t>n</a:t>
            </a:r>
            <a:r>
              <a:rPr lang="en" sz="2300" u="sng"/>
              <a:t> steps</a:t>
            </a:r>
            <a:endParaRPr sz="2300" u="sng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AutoNum type="arabicPeriod"/>
            </a:pPr>
            <a:r>
              <a:rPr lang="en" sz="2300"/>
              <a:t>Add </a:t>
            </a:r>
            <a:r>
              <a:rPr i="1" lang="en" sz="2300"/>
              <a:t>n-1 </a:t>
            </a:r>
            <a:r>
              <a:rPr lang="en" sz="2300"/>
              <a:t>random</a:t>
            </a:r>
            <a:r>
              <a:rPr i="1" lang="en" sz="2300"/>
              <a:t> </a:t>
            </a:r>
            <a:r>
              <a:rPr lang="en" sz="2300"/>
              <a:t>noise steps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AutoNum type="arabicPeriod"/>
            </a:pPr>
            <a:r>
              <a:rPr lang="en" sz="2300"/>
              <a:t>Repeat</a:t>
            </a:r>
            <a:endParaRPr sz="2300"/>
          </a:p>
        </p:txBody>
      </p:sp>
      <p:sp>
        <p:nvSpPr>
          <p:cNvPr id="635" name="Google Shape;635;p68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68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7" name="Google Shape;63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400" y="530850"/>
            <a:ext cx="3668100" cy="3668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infinity symbol on a dark background (Provided by Tenor)" id="638" name="Google Shape;638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5698" y="4198950"/>
            <a:ext cx="502405" cy="50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69"/>
          <p:cNvSpPr txBox="1"/>
          <p:nvPr>
            <p:ph type="title"/>
          </p:nvPr>
        </p:nvSpPr>
        <p:spPr>
          <a:xfrm>
            <a:off x="125700" y="3233475"/>
            <a:ext cx="8768100" cy="18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400"/>
              <a:t>Step Denoising</a:t>
            </a:r>
            <a:endParaRPr sz="8400"/>
          </a:p>
        </p:txBody>
      </p:sp>
      <p:pic>
        <p:nvPicPr>
          <p:cNvPr descr="Brick apartment building with exposed fire escapes." id="644" name="Google Shape;644;p6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9326" l="0" r="0" t="29322"/>
          <a:stretch/>
        </p:blipFill>
        <p:spPr>
          <a:xfrm>
            <a:off x="125700" y="125600"/>
            <a:ext cx="8892900" cy="2452800"/>
          </a:xfrm>
          <a:prstGeom prst="roundRect">
            <a:avLst>
              <a:gd fmla="val 16667" name="adj"/>
            </a:avLst>
          </a:prstGeom>
        </p:spPr>
      </p:pic>
      <p:sp>
        <p:nvSpPr>
          <p:cNvPr id="645" name="Google Shape;645;p69"/>
          <p:cNvSpPr txBox="1"/>
          <p:nvPr>
            <p:ph idx="4294967295" type="sldNum"/>
          </p:nvPr>
        </p:nvSpPr>
        <p:spPr>
          <a:xfrm>
            <a:off x="8653375" y="4829350"/>
            <a:ext cx="490500" cy="3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6" name="Google Shape;646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" y="-5"/>
            <a:ext cx="9144000" cy="34022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70"/>
          <p:cNvSpPr txBox="1"/>
          <p:nvPr>
            <p:ph type="title"/>
          </p:nvPr>
        </p:nvSpPr>
        <p:spPr>
          <a:xfrm>
            <a:off x="4500950" y="349600"/>
            <a:ext cx="42543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Embeddings</a:t>
            </a:r>
            <a:endParaRPr sz="4900"/>
          </a:p>
        </p:txBody>
      </p:sp>
      <p:sp>
        <p:nvSpPr>
          <p:cNvPr id="652" name="Google Shape;652;p70"/>
          <p:cNvSpPr txBox="1"/>
          <p:nvPr>
            <p:ph idx="1" type="body"/>
          </p:nvPr>
        </p:nvSpPr>
        <p:spPr>
          <a:xfrm>
            <a:off x="4572000" y="1341625"/>
            <a:ext cx="4474500" cy="26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OpenAI CLIP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(</a:t>
            </a:r>
            <a:r>
              <a:rPr lang="en" sz="1400"/>
              <a:t>Contrastive Language-Image Pre-training)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/>
              <a:t>Text/Image Pairing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/>
              <a:t>Shared vector space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/>
              <a:t>Enables multi-modal models</a:t>
            </a:r>
            <a:endParaRPr/>
          </a:p>
        </p:txBody>
      </p:sp>
      <p:sp>
        <p:nvSpPr>
          <p:cNvPr id="653" name="Google Shape;653;p70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70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5" name="Google Shape;655;p70"/>
          <p:cNvPicPr preferRelativeResize="0"/>
          <p:nvPr/>
        </p:nvPicPr>
        <p:blipFill rotWithShape="1">
          <a:blip r:embed="rId3">
            <a:alphaModFix/>
          </a:blip>
          <a:srcRect b="0" l="0" r="50000" t="0"/>
          <a:stretch/>
        </p:blipFill>
        <p:spPr>
          <a:xfrm>
            <a:off x="80750" y="924050"/>
            <a:ext cx="4030349" cy="284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71"/>
          <p:cNvSpPr txBox="1"/>
          <p:nvPr>
            <p:ph type="title"/>
          </p:nvPr>
        </p:nvSpPr>
        <p:spPr>
          <a:xfrm>
            <a:off x="4500950" y="349600"/>
            <a:ext cx="42543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Embeddings</a:t>
            </a:r>
            <a:endParaRPr sz="4900"/>
          </a:p>
        </p:txBody>
      </p:sp>
      <p:sp>
        <p:nvSpPr>
          <p:cNvPr id="661" name="Google Shape;661;p71"/>
          <p:cNvSpPr txBox="1"/>
          <p:nvPr>
            <p:ph idx="1" type="body"/>
          </p:nvPr>
        </p:nvSpPr>
        <p:spPr>
          <a:xfrm>
            <a:off x="4572000" y="1341625"/>
            <a:ext cx="4474500" cy="26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OpenAI CLIP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(Contrastive Language-Image Pre-training)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/>
              <a:t>Text/Image Pairing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/>
              <a:t>Shared vector space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en"/>
              <a:t>Enables multi-modal models</a:t>
            </a:r>
            <a:endParaRPr/>
          </a:p>
        </p:txBody>
      </p:sp>
      <p:sp>
        <p:nvSpPr>
          <p:cNvPr id="662" name="Google Shape;662;p71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71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4" name="Google Shape;664;p71"/>
          <p:cNvPicPr preferRelativeResize="0"/>
          <p:nvPr/>
        </p:nvPicPr>
        <p:blipFill rotWithShape="1">
          <a:blip r:embed="rId3">
            <a:alphaModFix/>
          </a:blip>
          <a:srcRect b="0" l="50466" r="0" t="0"/>
          <a:stretch/>
        </p:blipFill>
        <p:spPr>
          <a:xfrm>
            <a:off x="125700" y="966774"/>
            <a:ext cx="3985402" cy="2836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72"/>
          <p:cNvSpPr txBox="1"/>
          <p:nvPr>
            <p:ph type="title"/>
          </p:nvPr>
        </p:nvSpPr>
        <p:spPr>
          <a:xfrm>
            <a:off x="4500950" y="349600"/>
            <a:ext cx="42543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/>
              <a:t>Diffusion</a:t>
            </a:r>
            <a:endParaRPr sz="5600"/>
          </a:p>
        </p:txBody>
      </p:sp>
      <p:sp>
        <p:nvSpPr>
          <p:cNvPr id="670" name="Google Shape;670;p72"/>
          <p:cNvSpPr txBox="1"/>
          <p:nvPr>
            <p:ph idx="1" type="body"/>
          </p:nvPr>
        </p:nvSpPr>
        <p:spPr>
          <a:xfrm>
            <a:off x="4543850" y="1410075"/>
            <a:ext cx="4168500" cy="26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Embeddings guide the diffusion process towards paired pictures (of cats, ideally)</a:t>
            </a:r>
            <a:endParaRPr sz="2500"/>
          </a:p>
        </p:txBody>
      </p:sp>
      <p:sp>
        <p:nvSpPr>
          <p:cNvPr id="671" name="Google Shape;671;p72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72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3" name="Google Shape;673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400" y="530850"/>
            <a:ext cx="3668100" cy="366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73"/>
          <p:cNvSpPr txBox="1"/>
          <p:nvPr>
            <p:ph type="title"/>
          </p:nvPr>
        </p:nvSpPr>
        <p:spPr>
          <a:xfrm>
            <a:off x="4500950" y="349600"/>
            <a:ext cx="42543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VAEs</a:t>
            </a:r>
            <a:endParaRPr/>
          </a:p>
        </p:txBody>
      </p:sp>
      <p:sp>
        <p:nvSpPr>
          <p:cNvPr id="679" name="Google Shape;679;p73"/>
          <p:cNvSpPr txBox="1"/>
          <p:nvPr>
            <p:ph idx="1" type="body"/>
          </p:nvPr>
        </p:nvSpPr>
        <p:spPr>
          <a:xfrm>
            <a:off x="4543850" y="1752125"/>
            <a:ext cx="4168500" cy="26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-"/>
            </a:pPr>
            <a:r>
              <a:rPr lang="en" sz="2300"/>
              <a:t>The real magic!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-"/>
            </a:pPr>
            <a:r>
              <a:rPr lang="en" sz="2300"/>
              <a:t>Encoder: artist makes a quick sketch</a:t>
            </a:r>
            <a:endParaRPr sz="2300"/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Char char="-"/>
            </a:pPr>
            <a:r>
              <a:rPr lang="en" sz="2300"/>
              <a:t>Probabilistic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-"/>
            </a:pPr>
            <a:r>
              <a:rPr lang="en" sz="2300"/>
              <a:t>Decoder: a different artist fills in the sketch without context</a:t>
            </a:r>
            <a:endParaRPr sz="2300"/>
          </a:p>
        </p:txBody>
      </p:sp>
      <p:sp>
        <p:nvSpPr>
          <p:cNvPr id="680" name="Google Shape;680;p73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73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2" name="Google Shape;682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25" y="932475"/>
            <a:ext cx="3879200" cy="290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74"/>
          <p:cNvSpPr txBox="1"/>
          <p:nvPr>
            <p:ph type="title"/>
          </p:nvPr>
        </p:nvSpPr>
        <p:spPr>
          <a:xfrm>
            <a:off x="4500950" y="349600"/>
            <a:ext cx="42543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Transformers</a:t>
            </a:r>
            <a:endParaRPr sz="4500"/>
          </a:p>
        </p:txBody>
      </p:sp>
      <p:sp>
        <p:nvSpPr>
          <p:cNvPr id="688" name="Google Shape;688;p74"/>
          <p:cNvSpPr txBox="1"/>
          <p:nvPr>
            <p:ph idx="1" type="body"/>
          </p:nvPr>
        </p:nvSpPr>
        <p:spPr>
          <a:xfrm>
            <a:off x="4543850" y="1752125"/>
            <a:ext cx="4168500" cy="26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en" sz="1900"/>
              <a:t>Learn complex relationships between subjects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en" sz="1900"/>
              <a:t>CNN learns parts (tree, flower, dog)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en" sz="1900"/>
              <a:t>Transformer learns</a:t>
            </a:r>
            <a:r>
              <a:rPr lang="en" sz="1900"/>
              <a:t> image composition, adds realism (Tree goes on hill not in sky)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en" sz="1900"/>
              <a:t>Used in embedding step to understand word context</a:t>
            </a:r>
            <a:endParaRPr sz="1900"/>
          </a:p>
        </p:txBody>
      </p:sp>
      <p:sp>
        <p:nvSpPr>
          <p:cNvPr id="689" name="Google Shape;689;p74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74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1" name="Google Shape;691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700" y="486225"/>
            <a:ext cx="3958700" cy="395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75"/>
          <p:cNvSpPr txBox="1"/>
          <p:nvPr>
            <p:ph type="title"/>
          </p:nvPr>
        </p:nvSpPr>
        <p:spPr>
          <a:xfrm>
            <a:off x="4500950" y="349600"/>
            <a:ext cx="4254300" cy="14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Similarities to LLMs</a:t>
            </a:r>
            <a:endParaRPr sz="4200"/>
          </a:p>
        </p:txBody>
      </p:sp>
      <p:sp>
        <p:nvSpPr>
          <p:cNvPr id="697" name="Google Shape;697;p75"/>
          <p:cNvSpPr txBox="1"/>
          <p:nvPr>
            <p:ph idx="1" type="body"/>
          </p:nvPr>
        </p:nvSpPr>
        <p:spPr>
          <a:xfrm>
            <a:off x="4543850" y="1752125"/>
            <a:ext cx="4168500" cy="26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Both need to understand context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Encoder / Decoder patterns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Iterative Refinement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Multi-modal models now blur the lines between the two</a:t>
            </a:r>
            <a:endParaRPr sz="2100"/>
          </a:p>
        </p:txBody>
      </p:sp>
      <p:sp>
        <p:nvSpPr>
          <p:cNvPr id="698" name="Google Shape;698;p75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75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multimodal language model" id="700" name="Google Shape;700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700" y="459525"/>
            <a:ext cx="3985400" cy="398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roject Retrospective">
  <a:themeElements>
    <a:clrScheme name="Simple Light">
      <a:dk1>
        <a:srgbClr val="303030"/>
      </a:dk1>
      <a:lt1>
        <a:srgbClr val="F6F6F1"/>
      </a:lt1>
      <a:dk2>
        <a:srgbClr val="E1783D"/>
      </a:dk2>
      <a:lt2>
        <a:srgbClr val="EDAD51"/>
      </a:lt2>
      <a:accent1>
        <a:srgbClr val="EAEBBA"/>
      </a:accent1>
      <a:accent2>
        <a:srgbClr val="A5B4A5"/>
      </a:accent2>
      <a:accent3>
        <a:srgbClr val="78909C"/>
      </a:accent3>
      <a:accent4>
        <a:srgbClr val="496649"/>
      </a:accent4>
      <a:accent5>
        <a:srgbClr val="303030"/>
      </a:accent5>
      <a:accent6>
        <a:srgbClr val="F6F6F1"/>
      </a:accent6>
      <a:hlink>
        <a:srgbClr val="E1783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