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2" r:id="rId4"/>
    <p:sldMasterId id="214748371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embeddedFontLst>
    <p:embeddedFont>
      <p:font typeface="Albert Sans"/>
      <p:regular r:id="rId28"/>
      <p:bold r:id="rId29"/>
      <p:italic r:id="rId30"/>
      <p:boldItalic r:id="rId31"/>
    </p:embeddedFont>
    <p:embeddedFont>
      <p:font typeface="Nanum Myeongjo"/>
      <p:regular r:id="rId32"/>
      <p:bold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AlbertSans-boldItalic.fntdata"/><Relationship Id="rId30" Type="http://schemas.openxmlformats.org/officeDocument/2006/relationships/font" Target="fonts/AlbertSans-italic.fntdata"/><Relationship Id="rId33" Type="http://schemas.openxmlformats.org/officeDocument/2006/relationships/font" Target="fonts/NanumMyeongjo-bold.fntdata"/><Relationship Id="rId32" Type="http://schemas.openxmlformats.org/officeDocument/2006/relationships/font" Target="fonts/NanumMyeongjo-regular.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AlbertSans-regular.fntdata"/><Relationship Id="rId27" Type="http://schemas.openxmlformats.org/officeDocument/2006/relationships/slide" Target="slides/slide21.xml"/><Relationship Id="rId29" Type="http://schemas.openxmlformats.org/officeDocument/2006/relationships/font" Target="fonts/AlbertSans-bold.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g2d97ff01a4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4" name="Google Shape;404;g2d97ff01a4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2d97ff01a40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2d97ff01a40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2d97ff01a40_0_4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2d97ff01a40_0_4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2d97ff01a40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2d97ff01a4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2d97ff01a40_0_4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2d97ff01a40_0_4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2d97ff01a40_0_4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2d97ff01a40_0_4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2d97ff01a40_1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2d97ff01a40_1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2d97ff01a40_1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2d97ff01a40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2d97ff01a40_0_5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2d97ff01a40_0_5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2d97ff01a40_0_5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2d97ff01a40_0_5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2d97ff01a40_0_5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2" name="Google Shape;522;g2d97ff01a40_0_5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Point Cloud Generation:</a:t>
            </a:r>
            <a:r>
              <a:rPr lang="en">
                <a:solidFill>
                  <a:schemeClr val="dk1"/>
                </a:solidFill>
              </a:rPr>
              <a:t> The software analyzes the captured images and extracts 3D points (a "point cloud") representing the surface of the teeth and gums. This involves complex algorithms that understand the geometry of the projected light pattern and how it's distorted by the teeth.</a:t>
            </a:r>
            <a:br>
              <a:rPr lang="en">
                <a:solidFill>
                  <a:schemeClr val="dk1"/>
                </a:solidFill>
              </a:rPr>
            </a:b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Surface Reconstruction (Meshing):</a:t>
            </a:r>
            <a:r>
              <a:rPr lang="en">
                <a:solidFill>
                  <a:schemeClr val="dk1"/>
                </a:solidFill>
              </a:rPr>
              <a:t> The point cloud is then converted into a continuous 3D surface, typically a mesh of triangles. This process, called meshing or surface reconstruction, fills in the gaps between the points and creates a smooth, detailed representation of the teeth. Algorithms like Delaunay triangulation or Poisson surface reconstruction are often used.</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2d97ff01a40_0_4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2d97ff01a40_0_4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g2d97ff01a40_0_4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0" name="Google Shape;550;g2d97ff01a40_0_4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2d97ff01a40_0_4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2d97ff01a40_0_4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2d97ff01a40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8" name="Google Shape;578;g2d97ff01a40_1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2d97ff01a40_1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2d97ff01a40_1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 human blastocyst can have varying ploidy, but ideally, it should be </a:t>
            </a:r>
            <a:r>
              <a:rPr b="1" lang="en">
                <a:solidFill>
                  <a:schemeClr val="dk1"/>
                </a:solidFill>
              </a:rPr>
              <a:t>euploid</a:t>
            </a:r>
            <a:r>
              <a:rPr lang="en">
                <a:solidFill>
                  <a:schemeClr val="dk1"/>
                </a:solidFill>
              </a:rPr>
              <a:t>, meaning it has the correct number of chromosomes (46, or 23 pairs). However, blastocysts can also be </a:t>
            </a:r>
            <a:r>
              <a:rPr b="1" lang="en">
                <a:solidFill>
                  <a:schemeClr val="dk1"/>
                </a:solidFill>
              </a:rPr>
              <a:t>aneuploid</a:t>
            </a:r>
            <a:r>
              <a:rPr lang="en">
                <a:solidFill>
                  <a:schemeClr val="dk1"/>
                </a:solidFill>
              </a:rPr>
              <a:t> (having an abnormal number of chromosomes, either extra or missing) or </a:t>
            </a:r>
            <a:r>
              <a:rPr b="1" lang="en">
                <a:solidFill>
                  <a:schemeClr val="dk1"/>
                </a:solidFill>
              </a:rPr>
              <a:t>mosaic</a:t>
            </a:r>
            <a:r>
              <a:rPr lang="en">
                <a:solidFill>
                  <a:schemeClr val="dk1"/>
                </a:solidFill>
              </a:rPr>
              <a:t> (having a mixture of euploid and aneuploid cells). Ploidy is a major factor in determining the viability of the embryo.</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2d97ff01a40_1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3" name="Google Shape;603;g2d97ff01a40_1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2d97ff01a40_1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7" name="Google Shape;617;g2d97ff01a40_1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2d97ff01a40_1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2d97ff01a40_1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2d97ff01a40_1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2d97ff01a40_1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2d97ff01a40_1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2d97ff01a40_1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spTree>
      <p:nvGrpSpPr>
        <p:cNvPr id="53" name="Shape 53"/>
        <p:cNvGrpSpPr/>
        <p:nvPr/>
      </p:nvGrpSpPr>
      <p:grpSpPr>
        <a:xfrm>
          <a:off x="0" y="0"/>
          <a:ext cx="0" cy="0"/>
          <a:chOff x="0" y="0"/>
          <a:chExt cx="0" cy="0"/>
        </a:xfrm>
      </p:grpSpPr>
      <p:sp>
        <p:nvSpPr>
          <p:cNvPr id="54" name="Google Shape;54;p14"/>
          <p:cNvSpPr/>
          <p:nvPr>
            <p:ph idx="2" type="pic"/>
          </p:nvPr>
        </p:nvSpPr>
        <p:spPr>
          <a:xfrm>
            <a:off x="8596800" y="223475"/>
            <a:ext cx="318600" cy="318600"/>
          </a:xfrm>
          <a:prstGeom prst="ellipse">
            <a:avLst/>
          </a:prstGeom>
          <a:noFill/>
          <a:ln>
            <a:noFill/>
          </a:ln>
        </p:spPr>
      </p:sp>
      <p:sp>
        <p:nvSpPr>
          <p:cNvPr id="55" name="Google Shape;55;p14"/>
          <p:cNvSpPr txBox="1"/>
          <p:nvPr>
            <p:ph type="title"/>
          </p:nvPr>
        </p:nvSpPr>
        <p:spPr>
          <a:xfrm>
            <a:off x="3780304" y="889050"/>
            <a:ext cx="4446900" cy="1866000"/>
          </a:xfrm>
          <a:prstGeom prst="rect">
            <a:avLst/>
          </a:prstGeom>
        </p:spPr>
        <p:txBody>
          <a:bodyPr anchorCtr="0" anchor="t" bIns="91425" lIns="91425" spcFirstLastPara="1" rIns="91425" wrap="square" tIns="91425">
            <a:noAutofit/>
          </a:bodyPr>
          <a:lstStyle>
            <a:lvl1pPr lvl="0">
              <a:lnSpc>
                <a:spcPct val="86000"/>
              </a:lnSpc>
              <a:spcBef>
                <a:spcPts val="0"/>
              </a:spcBef>
              <a:spcAft>
                <a:spcPts val="0"/>
              </a:spcAft>
              <a:buSzPts val="7200"/>
              <a:buFont typeface="Nanum Myeongjo"/>
              <a:buNone/>
              <a:defRPr sz="7200"/>
            </a:lvl1pPr>
            <a:lvl2pPr lvl="1">
              <a:lnSpc>
                <a:spcPct val="86000"/>
              </a:lnSpc>
              <a:spcBef>
                <a:spcPts val="0"/>
              </a:spcBef>
              <a:spcAft>
                <a:spcPts val="0"/>
              </a:spcAft>
              <a:buSzPts val="1400"/>
              <a:buNone/>
              <a:defRPr/>
            </a:lvl2pPr>
            <a:lvl3pPr lvl="2">
              <a:lnSpc>
                <a:spcPct val="86000"/>
              </a:lnSpc>
              <a:spcBef>
                <a:spcPts val="0"/>
              </a:spcBef>
              <a:spcAft>
                <a:spcPts val="0"/>
              </a:spcAft>
              <a:buSzPts val="1400"/>
              <a:buNone/>
              <a:defRPr/>
            </a:lvl3pPr>
            <a:lvl4pPr lvl="3">
              <a:lnSpc>
                <a:spcPct val="86000"/>
              </a:lnSpc>
              <a:spcBef>
                <a:spcPts val="0"/>
              </a:spcBef>
              <a:spcAft>
                <a:spcPts val="0"/>
              </a:spcAft>
              <a:buSzPts val="1400"/>
              <a:buNone/>
              <a:defRPr/>
            </a:lvl4pPr>
            <a:lvl5pPr lvl="4">
              <a:lnSpc>
                <a:spcPct val="86000"/>
              </a:lnSpc>
              <a:spcBef>
                <a:spcPts val="0"/>
              </a:spcBef>
              <a:spcAft>
                <a:spcPts val="0"/>
              </a:spcAft>
              <a:buSzPts val="1400"/>
              <a:buNone/>
              <a:defRPr/>
            </a:lvl5pPr>
            <a:lvl6pPr lvl="5">
              <a:lnSpc>
                <a:spcPct val="86000"/>
              </a:lnSpc>
              <a:spcBef>
                <a:spcPts val="0"/>
              </a:spcBef>
              <a:spcAft>
                <a:spcPts val="0"/>
              </a:spcAft>
              <a:buSzPts val="1400"/>
              <a:buNone/>
              <a:defRPr/>
            </a:lvl6pPr>
            <a:lvl7pPr lvl="6">
              <a:lnSpc>
                <a:spcPct val="86000"/>
              </a:lnSpc>
              <a:spcBef>
                <a:spcPts val="0"/>
              </a:spcBef>
              <a:spcAft>
                <a:spcPts val="0"/>
              </a:spcAft>
              <a:buSzPts val="1400"/>
              <a:buNone/>
              <a:defRPr/>
            </a:lvl7pPr>
            <a:lvl8pPr lvl="7">
              <a:lnSpc>
                <a:spcPct val="86000"/>
              </a:lnSpc>
              <a:spcBef>
                <a:spcPts val="0"/>
              </a:spcBef>
              <a:spcAft>
                <a:spcPts val="0"/>
              </a:spcAft>
              <a:buSzPts val="1400"/>
              <a:buNone/>
              <a:defRPr/>
            </a:lvl8pPr>
            <a:lvl9pPr lvl="8">
              <a:lnSpc>
                <a:spcPct val="86000"/>
              </a:lnSpc>
              <a:spcBef>
                <a:spcPts val="0"/>
              </a:spcBef>
              <a:spcAft>
                <a:spcPts val="0"/>
              </a:spcAft>
              <a:buSzPts val="1400"/>
              <a:buNone/>
              <a:defRPr/>
            </a:lvl9pPr>
          </a:lstStyle>
          <a:p/>
        </p:txBody>
      </p:sp>
      <p:sp>
        <p:nvSpPr>
          <p:cNvPr id="56" name="Google Shape;56;p14"/>
          <p:cNvSpPr txBox="1"/>
          <p:nvPr>
            <p:ph idx="3" type="title"/>
          </p:nvPr>
        </p:nvSpPr>
        <p:spPr>
          <a:xfrm>
            <a:off x="3821131" y="380700"/>
            <a:ext cx="2743200" cy="393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2"/>
              </a:buClr>
              <a:buSzPts val="1400"/>
              <a:buFont typeface="Albert Sans"/>
              <a:buNone/>
              <a:defRPr b="1" sz="1400">
                <a:solidFill>
                  <a:schemeClr val="lt2"/>
                </a:solidFill>
                <a:latin typeface="Albert Sans"/>
                <a:ea typeface="Albert Sans"/>
                <a:cs typeface="Albert Sans"/>
                <a:sym typeface="Albert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14"/>
          <p:cNvSpPr txBox="1"/>
          <p:nvPr>
            <p:ph idx="1" type="subTitle"/>
          </p:nvPr>
        </p:nvSpPr>
        <p:spPr>
          <a:xfrm>
            <a:off x="3829943" y="4016050"/>
            <a:ext cx="1309200" cy="903900"/>
          </a:xfrm>
          <a:prstGeom prst="rect">
            <a:avLst/>
          </a:prstGeom>
        </p:spPr>
        <p:txBody>
          <a:bodyPr anchorCtr="0" anchor="t" bIns="91425" lIns="91425" spcFirstLastPara="1" rIns="91425" wrap="square" tIns="91425">
            <a:noAutofit/>
          </a:bodyPr>
          <a:lstStyle>
            <a:lvl1pPr lvl="0">
              <a:spcBef>
                <a:spcPts val="0"/>
              </a:spcBef>
              <a:spcAft>
                <a:spcPts val="0"/>
              </a:spcAft>
              <a:buSzPts val="1000"/>
              <a:buNone/>
              <a:defRPr b="0" sz="1000"/>
            </a:lvl1pPr>
            <a:lvl2pPr lvl="1">
              <a:spcBef>
                <a:spcPts val="0"/>
              </a:spcBef>
              <a:spcAft>
                <a:spcPts val="0"/>
              </a:spcAft>
              <a:buSzPts val="1400"/>
              <a:buNone/>
              <a:defRPr b="0"/>
            </a:lvl2pPr>
            <a:lvl3pPr lvl="2">
              <a:spcBef>
                <a:spcPts val="0"/>
              </a:spcBef>
              <a:spcAft>
                <a:spcPts val="0"/>
              </a:spcAft>
              <a:buSzPts val="1400"/>
              <a:buNone/>
              <a:defRPr b="0"/>
            </a:lvl3pPr>
            <a:lvl4pPr lvl="3">
              <a:spcBef>
                <a:spcPts val="0"/>
              </a:spcBef>
              <a:spcAft>
                <a:spcPts val="0"/>
              </a:spcAft>
              <a:buSzPts val="1400"/>
              <a:buNone/>
              <a:defRPr b="0"/>
            </a:lvl4pPr>
            <a:lvl5pPr lvl="4">
              <a:spcBef>
                <a:spcPts val="0"/>
              </a:spcBef>
              <a:spcAft>
                <a:spcPts val="0"/>
              </a:spcAft>
              <a:buSzPts val="1400"/>
              <a:buNone/>
              <a:defRPr b="0"/>
            </a:lvl5pPr>
            <a:lvl6pPr lvl="5">
              <a:spcBef>
                <a:spcPts val="0"/>
              </a:spcBef>
              <a:spcAft>
                <a:spcPts val="0"/>
              </a:spcAft>
              <a:buSzPts val="1400"/>
              <a:buNone/>
              <a:defRPr b="0"/>
            </a:lvl6pPr>
            <a:lvl7pPr lvl="6">
              <a:spcBef>
                <a:spcPts val="0"/>
              </a:spcBef>
              <a:spcAft>
                <a:spcPts val="0"/>
              </a:spcAft>
              <a:buSzPts val="1400"/>
              <a:buNone/>
              <a:defRPr b="0"/>
            </a:lvl7pPr>
            <a:lvl8pPr lvl="7">
              <a:spcBef>
                <a:spcPts val="0"/>
              </a:spcBef>
              <a:spcAft>
                <a:spcPts val="0"/>
              </a:spcAft>
              <a:buSzPts val="1400"/>
              <a:buNone/>
              <a:defRPr b="0"/>
            </a:lvl8pPr>
            <a:lvl9pPr lvl="8">
              <a:spcBef>
                <a:spcPts val="0"/>
              </a:spcBef>
              <a:spcAft>
                <a:spcPts val="0"/>
              </a:spcAft>
              <a:buSzPts val="1400"/>
              <a:buNone/>
              <a:defRPr b="0"/>
            </a:lvl9pPr>
          </a:lstStyle>
          <a:p/>
        </p:txBody>
      </p:sp>
      <p:sp>
        <p:nvSpPr>
          <p:cNvPr id="58" name="Google Shape;58;p14"/>
          <p:cNvSpPr txBox="1"/>
          <p:nvPr>
            <p:ph idx="4" type="subTitle"/>
          </p:nvPr>
        </p:nvSpPr>
        <p:spPr>
          <a:xfrm>
            <a:off x="5258968" y="4016050"/>
            <a:ext cx="1309200" cy="903900"/>
          </a:xfrm>
          <a:prstGeom prst="rect">
            <a:avLst/>
          </a:prstGeom>
        </p:spPr>
        <p:txBody>
          <a:bodyPr anchorCtr="0" anchor="t" bIns="91425" lIns="91425" spcFirstLastPara="1" rIns="91425" wrap="square" tIns="91425">
            <a:noAutofit/>
          </a:bodyPr>
          <a:lstStyle>
            <a:lvl1pPr lvl="0">
              <a:spcBef>
                <a:spcPts val="0"/>
              </a:spcBef>
              <a:spcAft>
                <a:spcPts val="0"/>
              </a:spcAft>
              <a:buSzPts val="1000"/>
              <a:buNone/>
              <a:defRPr b="0" sz="1000"/>
            </a:lvl1pPr>
            <a:lvl2pPr lvl="1">
              <a:spcBef>
                <a:spcPts val="0"/>
              </a:spcBef>
              <a:spcAft>
                <a:spcPts val="0"/>
              </a:spcAft>
              <a:buSzPts val="1400"/>
              <a:buNone/>
              <a:defRPr b="0"/>
            </a:lvl2pPr>
            <a:lvl3pPr lvl="2">
              <a:spcBef>
                <a:spcPts val="0"/>
              </a:spcBef>
              <a:spcAft>
                <a:spcPts val="0"/>
              </a:spcAft>
              <a:buSzPts val="1400"/>
              <a:buNone/>
              <a:defRPr b="0"/>
            </a:lvl3pPr>
            <a:lvl4pPr lvl="3">
              <a:spcBef>
                <a:spcPts val="0"/>
              </a:spcBef>
              <a:spcAft>
                <a:spcPts val="0"/>
              </a:spcAft>
              <a:buSzPts val="1400"/>
              <a:buNone/>
              <a:defRPr b="0"/>
            </a:lvl4pPr>
            <a:lvl5pPr lvl="4">
              <a:spcBef>
                <a:spcPts val="0"/>
              </a:spcBef>
              <a:spcAft>
                <a:spcPts val="0"/>
              </a:spcAft>
              <a:buSzPts val="1400"/>
              <a:buNone/>
              <a:defRPr b="0"/>
            </a:lvl5pPr>
            <a:lvl6pPr lvl="5">
              <a:spcBef>
                <a:spcPts val="0"/>
              </a:spcBef>
              <a:spcAft>
                <a:spcPts val="0"/>
              </a:spcAft>
              <a:buSzPts val="1400"/>
              <a:buNone/>
              <a:defRPr b="0"/>
            </a:lvl6pPr>
            <a:lvl7pPr lvl="6">
              <a:spcBef>
                <a:spcPts val="0"/>
              </a:spcBef>
              <a:spcAft>
                <a:spcPts val="0"/>
              </a:spcAft>
              <a:buSzPts val="1400"/>
              <a:buNone/>
              <a:defRPr b="0"/>
            </a:lvl7pPr>
            <a:lvl8pPr lvl="7">
              <a:spcBef>
                <a:spcPts val="0"/>
              </a:spcBef>
              <a:spcAft>
                <a:spcPts val="0"/>
              </a:spcAft>
              <a:buSzPts val="1400"/>
              <a:buNone/>
              <a:defRPr b="0"/>
            </a:lvl8pPr>
            <a:lvl9pPr lvl="8">
              <a:spcBef>
                <a:spcPts val="0"/>
              </a:spcBef>
              <a:spcAft>
                <a:spcPts val="0"/>
              </a:spcAft>
              <a:buSzPts val="1400"/>
              <a:buNone/>
              <a:defRPr b="0"/>
            </a:lvl9pPr>
          </a:lstStyle>
          <a:p/>
        </p:txBody>
      </p:sp>
      <p:sp>
        <p:nvSpPr>
          <p:cNvPr id="59" name="Google Shape;59;p14"/>
          <p:cNvSpPr/>
          <p:nvPr>
            <p:ph idx="5" type="pic"/>
          </p:nvPr>
        </p:nvSpPr>
        <p:spPr>
          <a:xfrm>
            <a:off x="228600" y="223475"/>
            <a:ext cx="2857200" cy="2348100"/>
          </a:xfrm>
          <a:prstGeom prst="round2SameRect">
            <a:avLst>
              <a:gd fmla="val 4621" name="adj1"/>
              <a:gd fmla="val 0" name="adj2"/>
            </a:avLst>
          </a:prstGeom>
          <a:noFill/>
          <a:ln>
            <a:noFill/>
          </a:ln>
        </p:spPr>
      </p:sp>
      <p:sp>
        <p:nvSpPr>
          <p:cNvPr id="60" name="Google Shape;60;p14"/>
          <p:cNvSpPr/>
          <p:nvPr>
            <p:ph idx="6" type="pic"/>
          </p:nvPr>
        </p:nvSpPr>
        <p:spPr>
          <a:xfrm rot="10800000">
            <a:off x="228600" y="2564446"/>
            <a:ext cx="2857200" cy="2348100"/>
          </a:xfrm>
          <a:prstGeom prst="round2SameRect">
            <a:avLst>
              <a:gd fmla="val 5506" name="adj1"/>
              <a:gd fmla="val 0" name="adj2"/>
            </a:avLst>
          </a:prstGeom>
          <a:noFill/>
          <a:ln>
            <a:noFill/>
          </a:ln>
        </p:spPr>
      </p:sp>
    </p:spTree>
  </p:cSld>
  <p:clrMapOvr>
    <a:masterClrMapping/>
  </p:clrMapOvr>
  <p:extLst>
    <p:ext uri="{DCECCB84-F9BA-43D5-87BE-67443E8EF086}">
      <p15:sldGuideLst>
        <p15:guide id="1" orient="horz" pos="1620">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List of 4" type="secHead">
  <p:cSld name="SECTION_HEADER">
    <p:spTree>
      <p:nvGrpSpPr>
        <p:cNvPr id="61" name="Shape 61"/>
        <p:cNvGrpSpPr/>
        <p:nvPr/>
      </p:nvGrpSpPr>
      <p:grpSpPr>
        <a:xfrm>
          <a:off x="0" y="0"/>
          <a:ext cx="0" cy="0"/>
          <a:chOff x="0" y="0"/>
          <a:chExt cx="0" cy="0"/>
        </a:xfrm>
      </p:grpSpPr>
      <p:sp>
        <p:nvSpPr>
          <p:cNvPr id="62" name="Google Shape;62;p15"/>
          <p:cNvSpPr txBox="1"/>
          <p:nvPr>
            <p:ph type="title"/>
          </p:nvPr>
        </p:nvSpPr>
        <p:spPr>
          <a:xfrm>
            <a:off x="948175" y="797675"/>
            <a:ext cx="2852100" cy="26547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4800"/>
              <a:buFont typeface="Albert Sans"/>
              <a:buNone/>
              <a:defRPr sz="4800">
                <a:latin typeface="Albert Sans"/>
                <a:ea typeface="Albert Sans"/>
                <a:cs typeface="Albert Sans"/>
                <a:sym typeface="Albert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5"/>
          <p:cNvSpPr txBox="1"/>
          <p:nvPr>
            <p:ph idx="2" type="title"/>
          </p:nvPr>
        </p:nvSpPr>
        <p:spPr>
          <a:xfrm>
            <a:off x="4469650" y="936450"/>
            <a:ext cx="4440300" cy="817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2400"/>
              <a:buFont typeface="Nanum Myeongjo"/>
              <a:buNone/>
              <a:defRPr>
                <a:solidFill>
                  <a:schemeClr val="dk2"/>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64" name="Google Shape;64;p15"/>
          <p:cNvSpPr txBox="1"/>
          <p:nvPr>
            <p:ph idx="3" type="title"/>
          </p:nvPr>
        </p:nvSpPr>
        <p:spPr>
          <a:xfrm>
            <a:off x="4469650" y="1754050"/>
            <a:ext cx="4440300" cy="817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2400"/>
              <a:buFont typeface="Nanum Myeongjo"/>
              <a:buNone/>
              <a:defRPr>
                <a:solidFill>
                  <a:schemeClr val="dk2"/>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65" name="Google Shape;65;p15"/>
          <p:cNvSpPr txBox="1"/>
          <p:nvPr>
            <p:ph idx="4" type="title"/>
          </p:nvPr>
        </p:nvSpPr>
        <p:spPr>
          <a:xfrm>
            <a:off x="4469650" y="2574700"/>
            <a:ext cx="4440300" cy="817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2400"/>
              <a:buFont typeface="Nanum Myeongjo"/>
              <a:buNone/>
              <a:defRPr>
                <a:solidFill>
                  <a:schemeClr val="dk2"/>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66" name="Google Shape;66;p15"/>
          <p:cNvSpPr txBox="1"/>
          <p:nvPr>
            <p:ph idx="5" type="title"/>
          </p:nvPr>
        </p:nvSpPr>
        <p:spPr>
          <a:xfrm>
            <a:off x="4454025" y="3395350"/>
            <a:ext cx="4453200" cy="817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2400"/>
              <a:buFont typeface="Nanum Myeongjo"/>
              <a:buNone/>
              <a:defRPr>
                <a:solidFill>
                  <a:schemeClr val="dk2"/>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67" name="Google Shape;67;p15"/>
          <p:cNvSpPr/>
          <p:nvPr>
            <p:ph idx="6" type="pic"/>
          </p:nvPr>
        </p:nvSpPr>
        <p:spPr>
          <a:xfrm>
            <a:off x="8596800" y="223475"/>
            <a:ext cx="318600" cy="318600"/>
          </a:xfrm>
          <a:prstGeom prst="ellipse">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ivider Purple">
  <p:cSld name="CUSTOM">
    <p:bg>
      <p:bgPr>
        <a:solidFill>
          <a:schemeClr val="lt2"/>
        </a:solidFill>
      </p:bgPr>
    </p:bg>
    <p:spTree>
      <p:nvGrpSpPr>
        <p:cNvPr id="68" name="Shape 68"/>
        <p:cNvGrpSpPr/>
        <p:nvPr/>
      </p:nvGrpSpPr>
      <p:grpSpPr>
        <a:xfrm>
          <a:off x="0" y="0"/>
          <a:ext cx="0" cy="0"/>
          <a:chOff x="0" y="0"/>
          <a:chExt cx="0" cy="0"/>
        </a:xfrm>
      </p:grpSpPr>
      <p:sp>
        <p:nvSpPr>
          <p:cNvPr id="69" name="Google Shape;69;p16"/>
          <p:cNvSpPr txBox="1"/>
          <p:nvPr>
            <p:ph type="title"/>
          </p:nvPr>
        </p:nvSpPr>
        <p:spPr>
          <a:xfrm>
            <a:off x="884890" y="1024150"/>
            <a:ext cx="6123900" cy="1475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dk2"/>
              </a:buClr>
              <a:buSzPts val="9600"/>
              <a:buFont typeface="Nanum Myeongjo"/>
              <a:buNone/>
              <a:defRPr sz="9600">
                <a:solidFill>
                  <a:schemeClr val="dk2"/>
                </a:solidFill>
              </a:defRPr>
            </a:lvl1pPr>
            <a:lvl2pPr lvl="1">
              <a:lnSpc>
                <a:spcPct val="80000"/>
              </a:lnSpc>
              <a:spcBef>
                <a:spcPts val="0"/>
              </a:spcBef>
              <a:spcAft>
                <a:spcPts val="0"/>
              </a:spcAft>
              <a:buSzPts val="1400"/>
              <a:buNone/>
              <a:defRPr/>
            </a:lvl2pPr>
            <a:lvl3pPr lvl="2">
              <a:lnSpc>
                <a:spcPct val="80000"/>
              </a:lnSpc>
              <a:spcBef>
                <a:spcPts val="0"/>
              </a:spcBef>
              <a:spcAft>
                <a:spcPts val="0"/>
              </a:spcAft>
              <a:buSzPts val="1400"/>
              <a:buNone/>
              <a:defRPr/>
            </a:lvl3pPr>
            <a:lvl4pPr lvl="3">
              <a:lnSpc>
                <a:spcPct val="80000"/>
              </a:lnSpc>
              <a:spcBef>
                <a:spcPts val="0"/>
              </a:spcBef>
              <a:spcAft>
                <a:spcPts val="0"/>
              </a:spcAft>
              <a:buSzPts val="1400"/>
              <a:buNone/>
              <a:defRPr/>
            </a:lvl4pPr>
            <a:lvl5pPr lvl="4">
              <a:lnSpc>
                <a:spcPct val="80000"/>
              </a:lnSpc>
              <a:spcBef>
                <a:spcPts val="0"/>
              </a:spcBef>
              <a:spcAft>
                <a:spcPts val="0"/>
              </a:spcAft>
              <a:buSzPts val="1400"/>
              <a:buNone/>
              <a:defRPr/>
            </a:lvl5pPr>
            <a:lvl6pPr lvl="5">
              <a:lnSpc>
                <a:spcPct val="80000"/>
              </a:lnSpc>
              <a:spcBef>
                <a:spcPts val="0"/>
              </a:spcBef>
              <a:spcAft>
                <a:spcPts val="0"/>
              </a:spcAft>
              <a:buSzPts val="1400"/>
              <a:buNone/>
              <a:defRPr/>
            </a:lvl6pPr>
            <a:lvl7pPr lvl="6">
              <a:lnSpc>
                <a:spcPct val="80000"/>
              </a:lnSpc>
              <a:spcBef>
                <a:spcPts val="0"/>
              </a:spcBef>
              <a:spcAft>
                <a:spcPts val="0"/>
              </a:spcAft>
              <a:buSzPts val="1400"/>
              <a:buNone/>
              <a:defRPr/>
            </a:lvl7pPr>
            <a:lvl8pPr lvl="7">
              <a:lnSpc>
                <a:spcPct val="80000"/>
              </a:lnSpc>
              <a:spcBef>
                <a:spcPts val="0"/>
              </a:spcBef>
              <a:spcAft>
                <a:spcPts val="0"/>
              </a:spcAft>
              <a:buSzPts val="1400"/>
              <a:buNone/>
              <a:defRPr/>
            </a:lvl8pPr>
            <a:lvl9pPr lvl="8">
              <a:lnSpc>
                <a:spcPct val="80000"/>
              </a:lnSpc>
              <a:spcBef>
                <a:spcPts val="0"/>
              </a:spcBef>
              <a:spcAft>
                <a:spcPts val="0"/>
              </a:spcAft>
              <a:buSzPts val="1400"/>
              <a:buNone/>
              <a:defRPr/>
            </a:lvl9pPr>
          </a:lstStyle>
          <a:p/>
        </p:txBody>
      </p:sp>
      <p:sp>
        <p:nvSpPr>
          <p:cNvPr id="70" name="Google Shape;70;p16"/>
          <p:cNvSpPr txBox="1"/>
          <p:nvPr>
            <p:ph idx="1" type="subTitle"/>
          </p:nvPr>
        </p:nvSpPr>
        <p:spPr>
          <a:xfrm>
            <a:off x="966811" y="321575"/>
            <a:ext cx="2304000" cy="393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Albert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16"/>
          <p:cNvSpPr/>
          <p:nvPr>
            <p:ph idx="2" type="pic"/>
          </p:nvPr>
        </p:nvSpPr>
        <p:spPr>
          <a:xfrm>
            <a:off x="8596800" y="223475"/>
            <a:ext cx="318600" cy="318600"/>
          </a:xfrm>
          <a:prstGeom prst="ellipse">
            <a:avLst/>
          </a:prstGeom>
          <a:noFill/>
          <a:ln>
            <a:noFill/>
          </a:ln>
        </p:spPr>
      </p:sp>
      <p:sp>
        <p:nvSpPr>
          <p:cNvPr id="72" name="Google Shape;72;p16"/>
          <p:cNvSpPr txBox="1"/>
          <p:nvPr>
            <p:ph idx="3" type="title"/>
          </p:nvPr>
        </p:nvSpPr>
        <p:spPr>
          <a:xfrm>
            <a:off x="7158725" y="4563900"/>
            <a:ext cx="1354500" cy="3936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000"/>
              <a:buFont typeface="Albert Sans"/>
              <a:buNone/>
              <a:defRPr sz="1000">
                <a:solidFill>
                  <a:schemeClr val="dk2"/>
                </a:solidFill>
                <a:latin typeface="Albert Sans"/>
                <a:ea typeface="Albert Sans"/>
                <a:cs typeface="Albert Sans"/>
                <a:sym typeface="Albert Sans"/>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ivider Green">
  <p:cSld name="CUSTOM_5">
    <p:bg>
      <p:bgPr>
        <a:solidFill>
          <a:schemeClr val="accent1"/>
        </a:solidFill>
      </p:bgPr>
    </p:bg>
    <p:spTree>
      <p:nvGrpSpPr>
        <p:cNvPr id="73" name="Shape 73"/>
        <p:cNvGrpSpPr/>
        <p:nvPr/>
      </p:nvGrpSpPr>
      <p:grpSpPr>
        <a:xfrm>
          <a:off x="0" y="0"/>
          <a:ext cx="0" cy="0"/>
          <a:chOff x="0" y="0"/>
          <a:chExt cx="0" cy="0"/>
        </a:xfrm>
      </p:grpSpPr>
      <p:sp>
        <p:nvSpPr>
          <p:cNvPr id="74" name="Google Shape;74;p17"/>
          <p:cNvSpPr/>
          <p:nvPr>
            <p:ph idx="2" type="pic"/>
          </p:nvPr>
        </p:nvSpPr>
        <p:spPr>
          <a:xfrm>
            <a:off x="8596800" y="223475"/>
            <a:ext cx="318600" cy="318600"/>
          </a:xfrm>
          <a:prstGeom prst="ellipse">
            <a:avLst/>
          </a:prstGeom>
          <a:noFill/>
          <a:ln>
            <a:noFill/>
          </a:ln>
        </p:spPr>
      </p:sp>
      <p:sp>
        <p:nvSpPr>
          <p:cNvPr id="75" name="Google Shape;75;p17"/>
          <p:cNvSpPr txBox="1"/>
          <p:nvPr>
            <p:ph type="title"/>
          </p:nvPr>
        </p:nvSpPr>
        <p:spPr>
          <a:xfrm>
            <a:off x="884890" y="1024150"/>
            <a:ext cx="6123900" cy="1475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dk2"/>
              </a:buClr>
              <a:buSzPts val="9600"/>
              <a:buFont typeface="Nanum Myeongjo"/>
              <a:buNone/>
              <a:defRPr sz="9600">
                <a:solidFill>
                  <a:schemeClr val="dk2"/>
                </a:solidFill>
              </a:defRPr>
            </a:lvl1pPr>
            <a:lvl2pPr lvl="1">
              <a:lnSpc>
                <a:spcPct val="80000"/>
              </a:lnSpc>
              <a:spcBef>
                <a:spcPts val="0"/>
              </a:spcBef>
              <a:spcAft>
                <a:spcPts val="0"/>
              </a:spcAft>
              <a:buSzPts val="1400"/>
              <a:buNone/>
              <a:defRPr/>
            </a:lvl2pPr>
            <a:lvl3pPr lvl="2">
              <a:lnSpc>
                <a:spcPct val="80000"/>
              </a:lnSpc>
              <a:spcBef>
                <a:spcPts val="0"/>
              </a:spcBef>
              <a:spcAft>
                <a:spcPts val="0"/>
              </a:spcAft>
              <a:buSzPts val="1400"/>
              <a:buNone/>
              <a:defRPr/>
            </a:lvl3pPr>
            <a:lvl4pPr lvl="3">
              <a:lnSpc>
                <a:spcPct val="80000"/>
              </a:lnSpc>
              <a:spcBef>
                <a:spcPts val="0"/>
              </a:spcBef>
              <a:spcAft>
                <a:spcPts val="0"/>
              </a:spcAft>
              <a:buSzPts val="1400"/>
              <a:buNone/>
              <a:defRPr/>
            </a:lvl4pPr>
            <a:lvl5pPr lvl="4">
              <a:lnSpc>
                <a:spcPct val="80000"/>
              </a:lnSpc>
              <a:spcBef>
                <a:spcPts val="0"/>
              </a:spcBef>
              <a:spcAft>
                <a:spcPts val="0"/>
              </a:spcAft>
              <a:buSzPts val="1400"/>
              <a:buNone/>
              <a:defRPr/>
            </a:lvl5pPr>
            <a:lvl6pPr lvl="5">
              <a:lnSpc>
                <a:spcPct val="80000"/>
              </a:lnSpc>
              <a:spcBef>
                <a:spcPts val="0"/>
              </a:spcBef>
              <a:spcAft>
                <a:spcPts val="0"/>
              </a:spcAft>
              <a:buSzPts val="1400"/>
              <a:buNone/>
              <a:defRPr/>
            </a:lvl6pPr>
            <a:lvl7pPr lvl="6">
              <a:lnSpc>
                <a:spcPct val="80000"/>
              </a:lnSpc>
              <a:spcBef>
                <a:spcPts val="0"/>
              </a:spcBef>
              <a:spcAft>
                <a:spcPts val="0"/>
              </a:spcAft>
              <a:buSzPts val="1400"/>
              <a:buNone/>
              <a:defRPr/>
            </a:lvl7pPr>
            <a:lvl8pPr lvl="7">
              <a:lnSpc>
                <a:spcPct val="80000"/>
              </a:lnSpc>
              <a:spcBef>
                <a:spcPts val="0"/>
              </a:spcBef>
              <a:spcAft>
                <a:spcPts val="0"/>
              </a:spcAft>
              <a:buSzPts val="1400"/>
              <a:buNone/>
              <a:defRPr/>
            </a:lvl8pPr>
            <a:lvl9pPr lvl="8">
              <a:lnSpc>
                <a:spcPct val="80000"/>
              </a:lnSpc>
              <a:spcBef>
                <a:spcPts val="0"/>
              </a:spcBef>
              <a:spcAft>
                <a:spcPts val="0"/>
              </a:spcAft>
              <a:buSzPts val="1400"/>
              <a:buNone/>
              <a:defRPr/>
            </a:lvl9pPr>
          </a:lstStyle>
          <a:p/>
        </p:txBody>
      </p:sp>
      <p:sp>
        <p:nvSpPr>
          <p:cNvPr id="76" name="Google Shape;76;p17"/>
          <p:cNvSpPr txBox="1"/>
          <p:nvPr>
            <p:ph idx="1" type="subTitle"/>
          </p:nvPr>
        </p:nvSpPr>
        <p:spPr>
          <a:xfrm>
            <a:off x="966811" y="321575"/>
            <a:ext cx="2304000" cy="393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Albert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17"/>
          <p:cNvSpPr txBox="1"/>
          <p:nvPr>
            <p:ph idx="3" type="title"/>
          </p:nvPr>
        </p:nvSpPr>
        <p:spPr>
          <a:xfrm>
            <a:off x="7158725" y="4563900"/>
            <a:ext cx="1354500" cy="3936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000"/>
              <a:buFont typeface="Albert Sans"/>
              <a:buNone/>
              <a:defRPr sz="1000">
                <a:solidFill>
                  <a:schemeClr val="dk2"/>
                </a:solidFill>
                <a:latin typeface="Albert Sans"/>
                <a:ea typeface="Albert Sans"/>
                <a:cs typeface="Albert Sans"/>
                <a:sym typeface="Albert Sans"/>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ivider Teal">
  <p:cSld name="CUSTOM_5_1">
    <p:bg>
      <p:bgPr>
        <a:solidFill>
          <a:schemeClr val="accent2"/>
        </a:solidFill>
      </p:bgPr>
    </p:bg>
    <p:spTree>
      <p:nvGrpSpPr>
        <p:cNvPr id="78" name="Shape 78"/>
        <p:cNvGrpSpPr/>
        <p:nvPr/>
      </p:nvGrpSpPr>
      <p:grpSpPr>
        <a:xfrm>
          <a:off x="0" y="0"/>
          <a:ext cx="0" cy="0"/>
          <a:chOff x="0" y="0"/>
          <a:chExt cx="0" cy="0"/>
        </a:xfrm>
      </p:grpSpPr>
      <p:sp>
        <p:nvSpPr>
          <p:cNvPr id="79" name="Google Shape;79;p18"/>
          <p:cNvSpPr/>
          <p:nvPr>
            <p:ph idx="2" type="pic"/>
          </p:nvPr>
        </p:nvSpPr>
        <p:spPr>
          <a:xfrm>
            <a:off x="8596800" y="223475"/>
            <a:ext cx="318600" cy="318600"/>
          </a:xfrm>
          <a:prstGeom prst="ellipse">
            <a:avLst/>
          </a:prstGeom>
          <a:noFill/>
          <a:ln>
            <a:noFill/>
          </a:ln>
        </p:spPr>
      </p:sp>
      <p:sp>
        <p:nvSpPr>
          <p:cNvPr id="80" name="Google Shape;80;p18"/>
          <p:cNvSpPr txBox="1"/>
          <p:nvPr>
            <p:ph type="title"/>
          </p:nvPr>
        </p:nvSpPr>
        <p:spPr>
          <a:xfrm>
            <a:off x="884890" y="1024150"/>
            <a:ext cx="6123900" cy="1475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dk2"/>
              </a:buClr>
              <a:buSzPts val="9600"/>
              <a:buFont typeface="Nanum Myeongjo"/>
              <a:buNone/>
              <a:defRPr sz="9600">
                <a:solidFill>
                  <a:schemeClr val="dk2"/>
                </a:solidFill>
              </a:defRPr>
            </a:lvl1pPr>
            <a:lvl2pPr lvl="1">
              <a:lnSpc>
                <a:spcPct val="80000"/>
              </a:lnSpc>
              <a:spcBef>
                <a:spcPts val="0"/>
              </a:spcBef>
              <a:spcAft>
                <a:spcPts val="0"/>
              </a:spcAft>
              <a:buSzPts val="1400"/>
              <a:buNone/>
              <a:defRPr/>
            </a:lvl2pPr>
            <a:lvl3pPr lvl="2">
              <a:lnSpc>
                <a:spcPct val="80000"/>
              </a:lnSpc>
              <a:spcBef>
                <a:spcPts val="0"/>
              </a:spcBef>
              <a:spcAft>
                <a:spcPts val="0"/>
              </a:spcAft>
              <a:buSzPts val="1400"/>
              <a:buNone/>
              <a:defRPr/>
            </a:lvl3pPr>
            <a:lvl4pPr lvl="3">
              <a:lnSpc>
                <a:spcPct val="80000"/>
              </a:lnSpc>
              <a:spcBef>
                <a:spcPts val="0"/>
              </a:spcBef>
              <a:spcAft>
                <a:spcPts val="0"/>
              </a:spcAft>
              <a:buSzPts val="1400"/>
              <a:buNone/>
              <a:defRPr/>
            </a:lvl4pPr>
            <a:lvl5pPr lvl="4">
              <a:lnSpc>
                <a:spcPct val="80000"/>
              </a:lnSpc>
              <a:spcBef>
                <a:spcPts val="0"/>
              </a:spcBef>
              <a:spcAft>
                <a:spcPts val="0"/>
              </a:spcAft>
              <a:buSzPts val="1400"/>
              <a:buNone/>
              <a:defRPr/>
            </a:lvl5pPr>
            <a:lvl6pPr lvl="5">
              <a:lnSpc>
                <a:spcPct val="80000"/>
              </a:lnSpc>
              <a:spcBef>
                <a:spcPts val="0"/>
              </a:spcBef>
              <a:spcAft>
                <a:spcPts val="0"/>
              </a:spcAft>
              <a:buSzPts val="1400"/>
              <a:buNone/>
              <a:defRPr/>
            </a:lvl6pPr>
            <a:lvl7pPr lvl="6">
              <a:lnSpc>
                <a:spcPct val="80000"/>
              </a:lnSpc>
              <a:spcBef>
                <a:spcPts val="0"/>
              </a:spcBef>
              <a:spcAft>
                <a:spcPts val="0"/>
              </a:spcAft>
              <a:buSzPts val="1400"/>
              <a:buNone/>
              <a:defRPr/>
            </a:lvl7pPr>
            <a:lvl8pPr lvl="7">
              <a:lnSpc>
                <a:spcPct val="80000"/>
              </a:lnSpc>
              <a:spcBef>
                <a:spcPts val="0"/>
              </a:spcBef>
              <a:spcAft>
                <a:spcPts val="0"/>
              </a:spcAft>
              <a:buSzPts val="1400"/>
              <a:buNone/>
              <a:defRPr/>
            </a:lvl8pPr>
            <a:lvl9pPr lvl="8">
              <a:lnSpc>
                <a:spcPct val="80000"/>
              </a:lnSpc>
              <a:spcBef>
                <a:spcPts val="0"/>
              </a:spcBef>
              <a:spcAft>
                <a:spcPts val="0"/>
              </a:spcAft>
              <a:buSzPts val="1400"/>
              <a:buNone/>
              <a:defRPr/>
            </a:lvl9pPr>
          </a:lstStyle>
          <a:p/>
        </p:txBody>
      </p:sp>
      <p:sp>
        <p:nvSpPr>
          <p:cNvPr id="81" name="Google Shape;81;p18"/>
          <p:cNvSpPr txBox="1"/>
          <p:nvPr>
            <p:ph idx="1" type="subTitle"/>
          </p:nvPr>
        </p:nvSpPr>
        <p:spPr>
          <a:xfrm>
            <a:off x="966811" y="321575"/>
            <a:ext cx="2304000" cy="393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Albert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 name="Google Shape;82;p18"/>
          <p:cNvSpPr txBox="1"/>
          <p:nvPr>
            <p:ph idx="3" type="title"/>
          </p:nvPr>
        </p:nvSpPr>
        <p:spPr>
          <a:xfrm>
            <a:off x="7158725" y="4563900"/>
            <a:ext cx="1354500" cy="3936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000"/>
              <a:buFont typeface="Albert Sans"/>
              <a:buNone/>
              <a:defRPr sz="1000">
                <a:solidFill>
                  <a:schemeClr val="dk2"/>
                </a:solidFill>
                <a:latin typeface="Albert Sans"/>
                <a:ea typeface="Albert Sans"/>
                <a:cs typeface="Albert Sans"/>
                <a:sym typeface="Albert Sans"/>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ivider Blue">
  <p:cSld name="CUSTOM_5_1_1">
    <p:bg>
      <p:bgPr>
        <a:solidFill>
          <a:schemeClr val="accent4"/>
        </a:solidFill>
      </p:bgPr>
    </p:bg>
    <p:spTree>
      <p:nvGrpSpPr>
        <p:cNvPr id="83" name="Shape 83"/>
        <p:cNvGrpSpPr/>
        <p:nvPr/>
      </p:nvGrpSpPr>
      <p:grpSpPr>
        <a:xfrm>
          <a:off x="0" y="0"/>
          <a:ext cx="0" cy="0"/>
          <a:chOff x="0" y="0"/>
          <a:chExt cx="0" cy="0"/>
        </a:xfrm>
      </p:grpSpPr>
      <p:sp>
        <p:nvSpPr>
          <p:cNvPr id="84" name="Google Shape;84;p19"/>
          <p:cNvSpPr/>
          <p:nvPr>
            <p:ph idx="2" type="pic"/>
          </p:nvPr>
        </p:nvSpPr>
        <p:spPr>
          <a:xfrm>
            <a:off x="8596800" y="223475"/>
            <a:ext cx="318600" cy="318600"/>
          </a:xfrm>
          <a:prstGeom prst="ellipse">
            <a:avLst/>
          </a:prstGeom>
          <a:noFill/>
          <a:ln>
            <a:noFill/>
          </a:ln>
        </p:spPr>
      </p:sp>
      <p:sp>
        <p:nvSpPr>
          <p:cNvPr id="85" name="Google Shape;85;p19"/>
          <p:cNvSpPr txBox="1"/>
          <p:nvPr>
            <p:ph type="title"/>
          </p:nvPr>
        </p:nvSpPr>
        <p:spPr>
          <a:xfrm>
            <a:off x="884890" y="1024150"/>
            <a:ext cx="6123900" cy="1475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dk2"/>
              </a:buClr>
              <a:buSzPts val="9600"/>
              <a:buNone/>
              <a:defRPr sz="9600">
                <a:solidFill>
                  <a:schemeClr val="dk2"/>
                </a:solidFill>
              </a:defRPr>
            </a:lvl1pPr>
            <a:lvl2pPr lvl="1">
              <a:lnSpc>
                <a:spcPct val="80000"/>
              </a:lnSpc>
              <a:spcBef>
                <a:spcPts val="0"/>
              </a:spcBef>
              <a:spcAft>
                <a:spcPts val="0"/>
              </a:spcAft>
              <a:buSzPts val="1400"/>
              <a:buNone/>
              <a:defRPr/>
            </a:lvl2pPr>
            <a:lvl3pPr lvl="2">
              <a:lnSpc>
                <a:spcPct val="80000"/>
              </a:lnSpc>
              <a:spcBef>
                <a:spcPts val="0"/>
              </a:spcBef>
              <a:spcAft>
                <a:spcPts val="0"/>
              </a:spcAft>
              <a:buSzPts val="1400"/>
              <a:buNone/>
              <a:defRPr/>
            </a:lvl3pPr>
            <a:lvl4pPr lvl="3">
              <a:lnSpc>
                <a:spcPct val="80000"/>
              </a:lnSpc>
              <a:spcBef>
                <a:spcPts val="0"/>
              </a:spcBef>
              <a:spcAft>
                <a:spcPts val="0"/>
              </a:spcAft>
              <a:buSzPts val="1400"/>
              <a:buNone/>
              <a:defRPr/>
            </a:lvl4pPr>
            <a:lvl5pPr lvl="4">
              <a:lnSpc>
                <a:spcPct val="80000"/>
              </a:lnSpc>
              <a:spcBef>
                <a:spcPts val="0"/>
              </a:spcBef>
              <a:spcAft>
                <a:spcPts val="0"/>
              </a:spcAft>
              <a:buSzPts val="1400"/>
              <a:buNone/>
              <a:defRPr/>
            </a:lvl5pPr>
            <a:lvl6pPr lvl="5">
              <a:lnSpc>
                <a:spcPct val="80000"/>
              </a:lnSpc>
              <a:spcBef>
                <a:spcPts val="0"/>
              </a:spcBef>
              <a:spcAft>
                <a:spcPts val="0"/>
              </a:spcAft>
              <a:buSzPts val="1400"/>
              <a:buNone/>
              <a:defRPr/>
            </a:lvl6pPr>
            <a:lvl7pPr lvl="6">
              <a:lnSpc>
                <a:spcPct val="80000"/>
              </a:lnSpc>
              <a:spcBef>
                <a:spcPts val="0"/>
              </a:spcBef>
              <a:spcAft>
                <a:spcPts val="0"/>
              </a:spcAft>
              <a:buSzPts val="1400"/>
              <a:buNone/>
              <a:defRPr/>
            </a:lvl7pPr>
            <a:lvl8pPr lvl="7">
              <a:lnSpc>
                <a:spcPct val="80000"/>
              </a:lnSpc>
              <a:spcBef>
                <a:spcPts val="0"/>
              </a:spcBef>
              <a:spcAft>
                <a:spcPts val="0"/>
              </a:spcAft>
              <a:buSzPts val="1400"/>
              <a:buNone/>
              <a:defRPr/>
            </a:lvl8pPr>
            <a:lvl9pPr lvl="8">
              <a:lnSpc>
                <a:spcPct val="80000"/>
              </a:lnSpc>
              <a:spcBef>
                <a:spcPts val="0"/>
              </a:spcBef>
              <a:spcAft>
                <a:spcPts val="0"/>
              </a:spcAft>
              <a:buSzPts val="1400"/>
              <a:buNone/>
              <a:defRPr/>
            </a:lvl9pPr>
          </a:lstStyle>
          <a:p/>
        </p:txBody>
      </p:sp>
      <p:sp>
        <p:nvSpPr>
          <p:cNvPr id="86" name="Google Shape;86;p19"/>
          <p:cNvSpPr txBox="1"/>
          <p:nvPr>
            <p:ph idx="1" type="subTitle"/>
          </p:nvPr>
        </p:nvSpPr>
        <p:spPr>
          <a:xfrm>
            <a:off x="966811" y="321575"/>
            <a:ext cx="2304000" cy="393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Font typeface="Albert Sans"/>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19"/>
          <p:cNvSpPr txBox="1"/>
          <p:nvPr>
            <p:ph idx="3" type="title"/>
          </p:nvPr>
        </p:nvSpPr>
        <p:spPr>
          <a:xfrm>
            <a:off x="7158725" y="4563900"/>
            <a:ext cx="1354500" cy="3936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000"/>
              <a:buFont typeface="Albert Sans"/>
              <a:buNone/>
              <a:defRPr sz="1000">
                <a:solidFill>
                  <a:schemeClr val="dk2"/>
                </a:solidFill>
                <a:latin typeface="Albert Sans"/>
                <a:ea typeface="Albert Sans"/>
                <a:cs typeface="Albert Sans"/>
                <a:sym typeface="Albert Sans"/>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ull Quote">
  <p:cSld name="CUSTOM_1">
    <p:bg>
      <p:bgPr>
        <a:solidFill>
          <a:schemeClr val="lt1"/>
        </a:solidFill>
      </p:bgPr>
    </p:bg>
    <p:spTree>
      <p:nvGrpSpPr>
        <p:cNvPr id="88" name="Shape 88"/>
        <p:cNvGrpSpPr/>
        <p:nvPr/>
      </p:nvGrpSpPr>
      <p:grpSpPr>
        <a:xfrm>
          <a:off x="0" y="0"/>
          <a:ext cx="0" cy="0"/>
          <a:chOff x="0" y="0"/>
          <a:chExt cx="0" cy="0"/>
        </a:xfrm>
      </p:grpSpPr>
      <p:sp>
        <p:nvSpPr>
          <p:cNvPr id="89" name="Google Shape;89;p20"/>
          <p:cNvSpPr/>
          <p:nvPr>
            <p:ph idx="2" type="pic"/>
          </p:nvPr>
        </p:nvSpPr>
        <p:spPr>
          <a:xfrm>
            <a:off x="8596800" y="223475"/>
            <a:ext cx="318600" cy="318600"/>
          </a:xfrm>
          <a:prstGeom prst="ellipse">
            <a:avLst/>
          </a:prstGeom>
          <a:noFill/>
          <a:ln>
            <a:noFill/>
          </a:ln>
        </p:spPr>
      </p:sp>
      <p:sp>
        <p:nvSpPr>
          <p:cNvPr id="90" name="Google Shape;90;p20"/>
          <p:cNvSpPr txBox="1"/>
          <p:nvPr>
            <p:ph idx="1" type="subTitle"/>
          </p:nvPr>
        </p:nvSpPr>
        <p:spPr>
          <a:xfrm>
            <a:off x="4627750" y="1204950"/>
            <a:ext cx="2489700" cy="3636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400"/>
              <a:buFont typeface="Albert Sans"/>
              <a:buNone/>
              <a:defRPr>
                <a:solidFill>
                  <a:schemeClr val="dk2"/>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91" name="Google Shape;91;p20"/>
          <p:cNvSpPr txBox="1"/>
          <p:nvPr>
            <p:ph idx="3" type="body"/>
          </p:nvPr>
        </p:nvSpPr>
        <p:spPr>
          <a:xfrm>
            <a:off x="4627750" y="1592350"/>
            <a:ext cx="2539200" cy="16137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1pPr>
            <a:lvl2pPr indent="-381000" lvl="1" marL="9144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2pPr>
            <a:lvl3pPr indent="-381000" lvl="2" marL="13716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3pPr>
            <a:lvl4pPr indent="-381000" lvl="3" marL="18288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4pPr>
            <a:lvl5pPr indent="-381000" lvl="4" marL="22860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5pPr>
            <a:lvl6pPr indent="-381000" lvl="5" marL="27432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6pPr>
            <a:lvl7pPr indent="-381000" lvl="6" marL="32004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7pPr>
            <a:lvl8pPr indent="-381000" lvl="7" marL="36576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8pPr>
            <a:lvl9pPr indent="-381000" lvl="8" marL="41148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9pPr>
          </a:lstStyle>
          <a:p/>
        </p:txBody>
      </p:sp>
      <p:sp>
        <p:nvSpPr>
          <p:cNvPr id="92" name="Google Shape;92;p20"/>
          <p:cNvSpPr/>
          <p:nvPr>
            <p:ph idx="4" type="pic"/>
          </p:nvPr>
        </p:nvSpPr>
        <p:spPr>
          <a:xfrm rot="-5400000">
            <a:off x="1529325" y="1257825"/>
            <a:ext cx="3114600" cy="2619600"/>
          </a:xfrm>
          <a:prstGeom prst="round2SameRect">
            <a:avLst>
              <a:gd fmla="val 3848" name="adj1"/>
              <a:gd fmla="val 0" name="adj2"/>
            </a:avLst>
          </a:prstGeom>
          <a:noFill/>
          <a:ln>
            <a:noFill/>
          </a:ln>
        </p:spPr>
      </p:sp>
      <p:sp>
        <p:nvSpPr>
          <p:cNvPr id="93" name="Google Shape;93;p20"/>
          <p:cNvSpPr txBox="1"/>
          <p:nvPr>
            <p:ph type="title"/>
          </p:nvPr>
        </p:nvSpPr>
        <p:spPr>
          <a:xfrm>
            <a:off x="7158725" y="4563900"/>
            <a:ext cx="1354500" cy="3936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000"/>
              <a:buFont typeface="Albert Sans"/>
              <a:buNone/>
              <a:defRPr sz="1000">
                <a:solidFill>
                  <a:schemeClr val="dk2"/>
                </a:solidFill>
                <a:latin typeface="Albert Sans"/>
                <a:ea typeface="Albert Sans"/>
                <a:cs typeface="Albert Sans"/>
                <a:sym typeface="Albert Sans"/>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Tree>
  </p:cSld>
  <p:clrMapOvr>
    <a:masterClrMapping/>
  </p:clrMapOvr>
  <p:extLst>
    <p:ext uri="{DCECCB84-F9BA-43D5-87BE-67443E8EF086}">
      <p15:sldGuideLst>
        <p15:guide id="1" orient="horz" pos="636">
          <p15:clr>
            <a:srgbClr val="E46962"/>
          </p15:clr>
        </p15:guide>
        <p15:guide id="2" orient="horz" pos="2604">
          <p15:clr>
            <a:srgbClr val="E46962"/>
          </p15:clr>
        </p15:guide>
      </p15:sldGuideLst>
    </p:ext>
  </p:extLst>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 Page Image">
  <p:cSld name="CUSTOM_2">
    <p:bg>
      <p:bgPr>
        <a:solidFill>
          <a:schemeClr val="lt2"/>
        </a:solidFill>
      </p:bgPr>
    </p:bg>
    <p:spTree>
      <p:nvGrpSpPr>
        <p:cNvPr id="94" name="Shape 94"/>
        <p:cNvGrpSpPr/>
        <p:nvPr/>
      </p:nvGrpSpPr>
      <p:grpSpPr>
        <a:xfrm>
          <a:off x="0" y="0"/>
          <a:ext cx="0" cy="0"/>
          <a:chOff x="0" y="0"/>
          <a:chExt cx="0" cy="0"/>
        </a:xfrm>
      </p:grpSpPr>
      <p:sp>
        <p:nvSpPr>
          <p:cNvPr id="95" name="Google Shape;95;p21"/>
          <p:cNvSpPr/>
          <p:nvPr>
            <p:ph idx="2" type="pic"/>
          </p:nvPr>
        </p:nvSpPr>
        <p:spPr>
          <a:xfrm>
            <a:off x="120000" y="114300"/>
            <a:ext cx="8904000" cy="4914900"/>
          </a:xfrm>
          <a:prstGeom prst="roundRect">
            <a:avLst>
              <a:gd fmla="val 2134" name="adj"/>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 Content">
  <p:cSld name="CUSTOM_3">
    <p:bg>
      <p:bgPr>
        <a:solidFill>
          <a:schemeClr val="lt1"/>
        </a:solidFill>
      </p:bgPr>
    </p:bg>
    <p:spTree>
      <p:nvGrpSpPr>
        <p:cNvPr id="96" name="Shape 96"/>
        <p:cNvGrpSpPr/>
        <p:nvPr/>
      </p:nvGrpSpPr>
      <p:grpSpPr>
        <a:xfrm>
          <a:off x="0" y="0"/>
          <a:ext cx="0" cy="0"/>
          <a:chOff x="0" y="0"/>
          <a:chExt cx="0" cy="0"/>
        </a:xfrm>
      </p:grpSpPr>
      <p:sp>
        <p:nvSpPr>
          <p:cNvPr id="97" name="Google Shape;97;p22"/>
          <p:cNvSpPr txBox="1"/>
          <p:nvPr>
            <p:ph idx="1" type="body"/>
          </p:nvPr>
        </p:nvSpPr>
        <p:spPr>
          <a:xfrm>
            <a:off x="5235220" y="2573350"/>
            <a:ext cx="3798300" cy="1907700"/>
          </a:xfrm>
          <a:prstGeom prst="rect">
            <a:avLst/>
          </a:prstGeom>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2"/>
              </a:buClr>
              <a:buSzPts val="1400"/>
              <a:buFont typeface="Albert Sans"/>
              <a:buChar char="●"/>
              <a:defRPr u="none">
                <a:solidFill>
                  <a:schemeClr val="dk2"/>
                </a:solidFill>
              </a:defRPr>
            </a:lvl1pPr>
            <a:lvl2pPr indent="-317500" lvl="1" marL="914400">
              <a:lnSpc>
                <a:spcPct val="115000"/>
              </a:lnSpc>
              <a:spcBef>
                <a:spcPts val="0"/>
              </a:spcBef>
              <a:spcAft>
                <a:spcPts val="0"/>
              </a:spcAft>
              <a:buClr>
                <a:schemeClr val="dk2"/>
              </a:buClr>
              <a:buSzPts val="1400"/>
              <a:buFont typeface="Albert Sans"/>
              <a:buChar char="○"/>
              <a:defRPr u="none">
                <a:solidFill>
                  <a:schemeClr val="dk2"/>
                </a:solidFill>
              </a:defRPr>
            </a:lvl2pPr>
            <a:lvl3pPr indent="-317500" lvl="2" marL="1371600">
              <a:lnSpc>
                <a:spcPct val="115000"/>
              </a:lnSpc>
              <a:spcBef>
                <a:spcPts val="0"/>
              </a:spcBef>
              <a:spcAft>
                <a:spcPts val="0"/>
              </a:spcAft>
              <a:buClr>
                <a:schemeClr val="dk2"/>
              </a:buClr>
              <a:buSzPts val="1400"/>
              <a:buFont typeface="Albert Sans"/>
              <a:buChar char="■"/>
              <a:defRPr u="none">
                <a:solidFill>
                  <a:schemeClr val="dk2"/>
                </a:solidFill>
              </a:defRPr>
            </a:lvl3pPr>
            <a:lvl4pPr indent="-317500" lvl="3" marL="1828800">
              <a:lnSpc>
                <a:spcPct val="115000"/>
              </a:lnSpc>
              <a:spcBef>
                <a:spcPts val="0"/>
              </a:spcBef>
              <a:spcAft>
                <a:spcPts val="0"/>
              </a:spcAft>
              <a:buClr>
                <a:schemeClr val="dk2"/>
              </a:buClr>
              <a:buSzPts val="1400"/>
              <a:buFont typeface="Albert Sans"/>
              <a:buChar char="●"/>
              <a:defRPr u="none">
                <a:solidFill>
                  <a:schemeClr val="dk2"/>
                </a:solidFill>
              </a:defRPr>
            </a:lvl4pPr>
            <a:lvl5pPr indent="-317500" lvl="4" marL="2286000">
              <a:lnSpc>
                <a:spcPct val="115000"/>
              </a:lnSpc>
              <a:spcBef>
                <a:spcPts val="0"/>
              </a:spcBef>
              <a:spcAft>
                <a:spcPts val="0"/>
              </a:spcAft>
              <a:buClr>
                <a:schemeClr val="dk2"/>
              </a:buClr>
              <a:buSzPts val="1400"/>
              <a:buFont typeface="Albert Sans"/>
              <a:buChar char="○"/>
              <a:defRPr u="none">
                <a:solidFill>
                  <a:schemeClr val="dk2"/>
                </a:solidFill>
              </a:defRPr>
            </a:lvl5pPr>
            <a:lvl6pPr indent="-317500" lvl="5" marL="2743200">
              <a:lnSpc>
                <a:spcPct val="115000"/>
              </a:lnSpc>
              <a:spcBef>
                <a:spcPts val="0"/>
              </a:spcBef>
              <a:spcAft>
                <a:spcPts val="0"/>
              </a:spcAft>
              <a:buClr>
                <a:schemeClr val="dk2"/>
              </a:buClr>
              <a:buSzPts val="1400"/>
              <a:buFont typeface="Albert Sans"/>
              <a:buChar char="■"/>
              <a:defRPr u="none">
                <a:solidFill>
                  <a:schemeClr val="dk2"/>
                </a:solidFill>
              </a:defRPr>
            </a:lvl6pPr>
            <a:lvl7pPr indent="-317500" lvl="6" marL="3200400">
              <a:lnSpc>
                <a:spcPct val="115000"/>
              </a:lnSpc>
              <a:spcBef>
                <a:spcPts val="0"/>
              </a:spcBef>
              <a:spcAft>
                <a:spcPts val="0"/>
              </a:spcAft>
              <a:buClr>
                <a:schemeClr val="dk2"/>
              </a:buClr>
              <a:buSzPts val="1400"/>
              <a:buFont typeface="Albert Sans"/>
              <a:buChar char="●"/>
              <a:defRPr u="none">
                <a:solidFill>
                  <a:schemeClr val="dk2"/>
                </a:solidFill>
              </a:defRPr>
            </a:lvl7pPr>
            <a:lvl8pPr indent="-317500" lvl="7" marL="3657600">
              <a:lnSpc>
                <a:spcPct val="115000"/>
              </a:lnSpc>
              <a:spcBef>
                <a:spcPts val="0"/>
              </a:spcBef>
              <a:spcAft>
                <a:spcPts val="0"/>
              </a:spcAft>
              <a:buClr>
                <a:schemeClr val="dk2"/>
              </a:buClr>
              <a:buSzPts val="1400"/>
              <a:buFont typeface="Albert Sans"/>
              <a:buChar char="○"/>
              <a:defRPr u="none">
                <a:solidFill>
                  <a:schemeClr val="dk2"/>
                </a:solidFill>
              </a:defRPr>
            </a:lvl8pPr>
            <a:lvl9pPr indent="-317500" lvl="8" marL="4114800">
              <a:lnSpc>
                <a:spcPct val="115000"/>
              </a:lnSpc>
              <a:spcBef>
                <a:spcPts val="0"/>
              </a:spcBef>
              <a:spcAft>
                <a:spcPts val="0"/>
              </a:spcAft>
              <a:buClr>
                <a:schemeClr val="dk2"/>
              </a:buClr>
              <a:buSzPts val="1400"/>
              <a:buFont typeface="Albert Sans"/>
              <a:buChar char="■"/>
              <a:defRPr u="none">
                <a:solidFill>
                  <a:schemeClr val="dk2"/>
                </a:solidFill>
              </a:defRPr>
            </a:lvl9pPr>
          </a:lstStyle>
          <a:p/>
        </p:txBody>
      </p:sp>
      <p:sp>
        <p:nvSpPr>
          <p:cNvPr id="98" name="Google Shape;98;p22"/>
          <p:cNvSpPr txBox="1"/>
          <p:nvPr>
            <p:ph idx="2" type="body"/>
          </p:nvPr>
        </p:nvSpPr>
        <p:spPr>
          <a:xfrm>
            <a:off x="5235220" y="750863"/>
            <a:ext cx="3729900" cy="16137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1pPr>
            <a:lvl2pPr indent="-381000" lvl="1" marL="9144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2pPr>
            <a:lvl3pPr indent="-381000" lvl="2" marL="13716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3pPr>
            <a:lvl4pPr indent="-381000" lvl="3" marL="18288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4pPr>
            <a:lvl5pPr indent="-381000" lvl="4" marL="22860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5pPr>
            <a:lvl6pPr indent="-381000" lvl="5" marL="27432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6pPr>
            <a:lvl7pPr indent="-381000" lvl="6" marL="32004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7pPr>
            <a:lvl8pPr indent="-381000" lvl="7" marL="36576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8pPr>
            <a:lvl9pPr indent="-381000" lvl="8" marL="41148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9pPr>
          </a:lstStyle>
          <a:p/>
        </p:txBody>
      </p:sp>
      <p:sp>
        <p:nvSpPr>
          <p:cNvPr id="99" name="Google Shape;99;p22"/>
          <p:cNvSpPr txBox="1"/>
          <p:nvPr>
            <p:ph type="title"/>
          </p:nvPr>
        </p:nvSpPr>
        <p:spPr>
          <a:xfrm>
            <a:off x="5257467" y="327150"/>
            <a:ext cx="2743200" cy="393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2"/>
              </a:buClr>
              <a:buSzPts val="1400"/>
              <a:buFont typeface="Albert Sans"/>
              <a:buNone/>
              <a:defRPr b="1" sz="1400">
                <a:solidFill>
                  <a:schemeClr val="lt2"/>
                </a:solidFill>
                <a:latin typeface="Albert Sans"/>
                <a:ea typeface="Albert Sans"/>
                <a:cs typeface="Albert Sans"/>
                <a:sym typeface="Albert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 name="Google Shape;100;p22"/>
          <p:cNvSpPr/>
          <p:nvPr>
            <p:ph idx="3" type="pic"/>
          </p:nvPr>
        </p:nvSpPr>
        <p:spPr>
          <a:xfrm>
            <a:off x="8596800" y="223475"/>
            <a:ext cx="318600" cy="318600"/>
          </a:xfrm>
          <a:prstGeom prst="ellipse">
            <a:avLst/>
          </a:prstGeom>
          <a:noFill/>
          <a:ln>
            <a:noFill/>
          </a:ln>
        </p:spPr>
      </p:sp>
      <p:sp>
        <p:nvSpPr>
          <p:cNvPr id="101" name="Google Shape;101;p22"/>
          <p:cNvSpPr txBox="1"/>
          <p:nvPr>
            <p:ph idx="4" type="title"/>
          </p:nvPr>
        </p:nvSpPr>
        <p:spPr>
          <a:xfrm>
            <a:off x="7158725" y="4563900"/>
            <a:ext cx="1354500" cy="3936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000"/>
              <a:buFont typeface="Albert Sans"/>
              <a:buNone/>
              <a:defRPr sz="1000">
                <a:solidFill>
                  <a:schemeClr val="dk2"/>
                </a:solidFill>
                <a:latin typeface="Albert Sans"/>
                <a:ea typeface="Albert Sans"/>
                <a:cs typeface="Albert Sans"/>
                <a:sym typeface="Albert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 name="Google Shape;102;p22"/>
          <p:cNvSpPr/>
          <p:nvPr>
            <p:ph idx="5" type="pic"/>
          </p:nvPr>
        </p:nvSpPr>
        <p:spPr>
          <a:xfrm rot="10800000">
            <a:off x="228600" y="2561290"/>
            <a:ext cx="2262600" cy="2348400"/>
          </a:xfrm>
          <a:prstGeom prst="round1Rect">
            <a:avLst>
              <a:gd fmla="val 4873" name="adj"/>
            </a:avLst>
          </a:prstGeom>
          <a:noFill/>
          <a:ln>
            <a:noFill/>
          </a:ln>
        </p:spPr>
      </p:sp>
      <p:sp>
        <p:nvSpPr>
          <p:cNvPr id="103" name="Google Shape;103;p22"/>
          <p:cNvSpPr/>
          <p:nvPr>
            <p:ph idx="6" type="pic"/>
          </p:nvPr>
        </p:nvSpPr>
        <p:spPr>
          <a:xfrm>
            <a:off x="2486554" y="223525"/>
            <a:ext cx="2262600" cy="2348400"/>
          </a:xfrm>
          <a:prstGeom prst="round1Rect">
            <a:avLst>
              <a:gd fmla="val 4873" name="adj"/>
            </a:avLst>
          </a:prstGeom>
          <a:noFill/>
          <a:ln>
            <a:noFill/>
          </a:ln>
        </p:spPr>
      </p:sp>
      <p:sp>
        <p:nvSpPr>
          <p:cNvPr id="104" name="Google Shape;104;p22"/>
          <p:cNvSpPr/>
          <p:nvPr>
            <p:ph idx="7" type="pic"/>
          </p:nvPr>
        </p:nvSpPr>
        <p:spPr>
          <a:xfrm flipH="1" rot="10800000">
            <a:off x="2486554" y="2561290"/>
            <a:ext cx="2262600" cy="2348400"/>
          </a:xfrm>
          <a:prstGeom prst="round1Rect">
            <a:avLst>
              <a:gd fmla="val 4873" name="adj"/>
            </a:avLst>
          </a:prstGeom>
          <a:noFill/>
          <a:ln>
            <a:noFill/>
          </a:ln>
        </p:spPr>
      </p:sp>
      <p:sp>
        <p:nvSpPr>
          <p:cNvPr id="105" name="Google Shape;105;p22"/>
          <p:cNvSpPr/>
          <p:nvPr>
            <p:ph idx="8" type="pic"/>
          </p:nvPr>
        </p:nvSpPr>
        <p:spPr>
          <a:xfrm flipH="1">
            <a:off x="228600" y="224575"/>
            <a:ext cx="2262600" cy="2348400"/>
          </a:xfrm>
          <a:prstGeom prst="round1Rect">
            <a:avLst>
              <a:gd fmla="val 4873" name="adj"/>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allery">
  <p:cSld name="CUSTOM_3_1">
    <p:bg>
      <p:bgPr>
        <a:solidFill>
          <a:schemeClr val="lt2"/>
        </a:solidFill>
      </p:bgPr>
    </p:bg>
    <p:spTree>
      <p:nvGrpSpPr>
        <p:cNvPr id="106" name="Shape 106"/>
        <p:cNvGrpSpPr/>
        <p:nvPr/>
      </p:nvGrpSpPr>
      <p:grpSpPr>
        <a:xfrm>
          <a:off x="0" y="0"/>
          <a:ext cx="0" cy="0"/>
          <a:chOff x="0" y="0"/>
          <a:chExt cx="0" cy="0"/>
        </a:xfrm>
      </p:grpSpPr>
      <p:sp>
        <p:nvSpPr>
          <p:cNvPr id="107" name="Google Shape;107;p23"/>
          <p:cNvSpPr/>
          <p:nvPr>
            <p:ph idx="2" type="pic"/>
          </p:nvPr>
        </p:nvSpPr>
        <p:spPr>
          <a:xfrm>
            <a:off x="114275" y="114300"/>
            <a:ext cx="2919900" cy="2424300"/>
          </a:xfrm>
          <a:prstGeom prst="roundRect">
            <a:avLst>
              <a:gd fmla="val 2134" name="adj"/>
            </a:avLst>
          </a:prstGeom>
          <a:noFill/>
          <a:ln>
            <a:noFill/>
          </a:ln>
        </p:spPr>
      </p:sp>
      <p:sp>
        <p:nvSpPr>
          <p:cNvPr id="108" name="Google Shape;108;p23"/>
          <p:cNvSpPr/>
          <p:nvPr>
            <p:ph idx="3" type="pic"/>
          </p:nvPr>
        </p:nvSpPr>
        <p:spPr>
          <a:xfrm>
            <a:off x="3117080" y="114300"/>
            <a:ext cx="2919900" cy="2424300"/>
          </a:xfrm>
          <a:prstGeom prst="roundRect">
            <a:avLst>
              <a:gd fmla="val 2134" name="adj"/>
            </a:avLst>
          </a:prstGeom>
          <a:noFill/>
          <a:ln>
            <a:noFill/>
          </a:ln>
        </p:spPr>
      </p:sp>
      <p:sp>
        <p:nvSpPr>
          <p:cNvPr id="109" name="Google Shape;109;p23"/>
          <p:cNvSpPr/>
          <p:nvPr>
            <p:ph idx="4" type="pic"/>
          </p:nvPr>
        </p:nvSpPr>
        <p:spPr>
          <a:xfrm>
            <a:off x="114275" y="2604796"/>
            <a:ext cx="2919900" cy="2424300"/>
          </a:xfrm>
          <a:prstGeom prst="roundRect">
            <a:avLst>
              <a:gd fmla="val 2134" name="adj"/>
            </a:avLst>
          </a:prstGeom>
          <a:noFill/>
          <a:ln>
            <a:noFill/>
          </a:ln>
        </p:spPr>
      </p:sp>
      <p:sp>
        <p:nvSpPr>
          <p:cNvPr id="110" name="Google Shape;110;p23"/>
          <p:cNvSpPr/>
          <p:nvPr>
            <p:ph idx="5" type="pic"/>
          </p:nvPr>
        </p:nvSpPr>
        <p:spPr>
          <a:xfrm>
            <a:off x="3117080" y="2604796"/>
            <a:ext cx="2919900" cy="2424300"/>
          </a:xfrm>
          <a:prstGeom prst="roundRect">
            <a:avLst>
              <a:gd fmla="val 2134" name="adj"/>
            </a:avLst>
          </a:prstGeom>
          <a:noFill/>
          <a:ln>
            <a:noFill/>
          </a:ln>
        </p:spPr>
      </p:sp>
      <p:sp>
        <p:nvSpPr>
          <p:cNvPr id="111" name="Google Shape;111;p23"/>
          <p:cNvSpPr/>
          <p:nvPr>
            <p:ph idx="6" type="pic"/>
          </p:nvPr>
        </p:nvSpPr>
        <p:spPr>
          <a:xfrm>
            <a:off x="6109898" y="114300"/>
            <a:ext cx="2919900" cy="2424300"/>
          </a:xfrm>
          <a:prstGeom prst="roundRect">
            <a:avLst>
              <a:gd fmla="val 2134" name="adj"/>
            </a:avLst>
          </a:prstGeom>
          <a:noFill/>
          <a:ln>
            <a:noFill/>
          </a:ln>
        </p:spPr>
      </p:sp>
      <p:sp>
        <p:nvSpPr>
          <p:cNvPr id="112" name="Google Shape;112;p23"/>
          <p:cNvSpPr/>
          <p:nvPr>
            <p:ph idx="7" type="pic"/>
          </p:nvPr>
        </p:nvSpPr>
        <p:spPr>
          <a:xfrm>
            <a:off x="6109898" y="2604796"/>
            <a:ext cx="2919900" cy="2424300"/>
          </a:xfrm>
          <a:prstGeom prst="roundRect">
            <a:avLst>
              <a:gd fmla="val 2134" name="adj"/>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 Text">
  <p:cSld name="CUSTOM_4">
    <p:bg>
      <p:bgPr>
        <a:solidFill>
          <a:schemeClr val="lt1"/>
        </a:solidFill>
      </p:bgPr>
    </p:bg>
    <p:spTree>
      <p:nvGrpSpPr>
        <p:cNvPr id="113" name="Shape 113"/>
        <p:cNvGrpSpPr/>
        <p:nvPr/>
      </p:nvGrpSpPr>
      <p:grpSpPr>
        <a:xfrm>
          <a:off x="0" y="0"/>
          <a:ext cx="0" cy="0"/>
          <a:chOff x="0" y="0"/>
          <a:chExt cx="0" cy="0"/>
        </a:xfrm>
      </p:grpSpPr>
      <p:sp>
        <p:nvSpPr>
          <p:cNvPr id="114" name="Google Shape;114;p24"/>
          <p:cNvSpPr txBox="1"/>
          <p:nvPr>
            <p:ph idx="1" type="body"/>
          </p:nvPr>
        </p:nvSpPr>
        <p:spPr>
          <a:xfrm>
            <a:off x="970234" y="770775"/>
            <a:ext cx="3729900" cy="1613700"/>
          </a:xfrm>
          <a:prstGeom prst="rect">
            <a:avLst/>
          </a:prstGeom>
          <a:noFill/>
        </p:spPr>
        <p:txBody>
          <a:bodyPr anchorCtr="0" anchor="t" bIns="91425" lIns="91425" spcFirstLastPara="1" rIns="91425" wrap="square" tIns="91425">
            <a:noAutofit/>
          </a:bodyPr>
          <a:lstStyle>
            <a:lvl1pPr indent="-381000" lvl="0" marL="4572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1pPr>
            <a:lvl2pPr indent="-381000" lvl="1" marL="9144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2pPr>
            <a:lvl3pPr indent="-381000" lvl="2" marL="13716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3pPr>
            <a:lvl4pPr indent="-381000" lvl="3" marL="18288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4pPr>
            <a:lvl5pPr indent="-381000" lvl="4" marL="22860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5pPr>
            <a:lvl6pPr indent="-381000" lvl="5" marL="27432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6pPr>
            <a:lvl7pPr indent="-381000" lvl="6" marL="32004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7pPr>
            <a:lvl8pPr indent="-381000" lvl="7" marL="36576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8pPr>
            <a:lvl9pPr indent="-381000" lvl="8" marL="41148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9pPr>
          </a:lstStyle>
          <a:p/>
        </p:txBody>
      </p:sp>
      <p:sp>
        <p:nvSpPr>
          <p:cNvPr id="115" name="Google Shape;115;p24"/>
          <p:cNvSpPr txBox="1"/>
          <p:nvPr>
            <p:ph type="title"/>
          </p:nvPr>
        </p:nvSpPr>
        <p:spPr>
          <a:xfrm>
            <a:off x="956138" y="327150"/>
            <a:ext cx="2743200" cy="393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2"/>
              </a:buClr>
              <a:buSzPts val="1400"/>
              <a:buFont typeface="Albert Sans"/>
              <a:buNone/>
              <a:defRPr b="1" sz="1400">
                <a:solidFill>
                  <a:schemeClr val="lt2"/>
                </a:solidFill>
                <a:latin typeface="Albert Sans"/>
                <a:ea typeface="Albert Sans"/>
                <a:cs typeface="Albert Sans"/>
                <a:sym typeface="Albert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24"/>
          <p:cNvSpPr txBox="1"/>
          <p:nvPr>
            <p:ph idx="2" type="body"/>
          </p:nvPr>
        </p:nvSpPr>
        <p:spPr>
          <a:xfrm>
            <a:off x="5235225" y="824225"/>
            <a:ext cx="3321600" cy="3470400"/>
          </a:xfrm>
          <a:prstGeom prst="rect">
            <a:avLst/>
          </a:prstGeom>
          <a:noFill/>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2"/>
              </a:buClr>
              <a:buSzPts val="1400"/>
              <a:buFont typeface="Albert Sans"/>
              <a:buChar char="●"/>
              <a:defRPr u="none">
                <a:solidFill>
                  <a:schemeClr val="dk2"/>
                </a:solidFill>
              </a:defRPr>
            </a:lvl1pPr>
            <a:lvl2pPr indent="-317500" lvl="1" marL="914400">
              <a:lnSpc>
                <a:spcPct val="115000"/>
              </a:lnSpc>
              <a:spcBef>
                <a:spcPts val="1000"/>
              </a:spcBef>
              <a:spcAft>
                <a:spcPts val="0"/>
              </a:spcAft>
              <a:buClr>
                <a:schemeClr val="dk2"/>
              </a:buClr>
              <a:buSzPts val="1400"/>
              <a:buChar char="○"/>
              <a:defRPr u="none">
                <a:solidFill>
                  <a:schemeClr val="dk2"/>
                </a:solidFill>
              </a:defRPr>
            </a:lvl2pPr>
            <a:lvl3pPr indent="-317500" lvl="2" marL="1371600">
              <a:lnSpc>
                <a:spcPct val="115000"/>
              </a:lnSpc>
              <a:spcBef>
                <a:spcPts val="1000"/>
              </a:spcBef>
              <a:spcAft>
                <a:spcPts val="0"/>
              </a:spcAft>
              <a:buClr>
                <a:schemeClr val="dk2"/>
              </a:buClr>
              <a:buSzPts val="1400"/>
              <a:buChar char="■"/>
              <a:defRPr u="none">
                <a:solidFill>
                  <a:schemeClr val="dk2"/>
                </a:solidFill>
              </a:defRPr>
            </a:lvl3pPr>
            <a:lvl4pPr indent="-317500" lvl="3" marL="1828800">
              <a:lnSpc>
                <a:spcPct val="115000"/>
              </a:lnSpc>
              <a:spcBef>
                <a:spcPts val="1000"/>
              </a:spcBef>
              <a:spcAft>
                <a:spcPts val="0"/>
              </a:spcAft>
              <a:buClr>
                <a:schemeClr val="dk2"/>
              </a:buClr>
              <a:buSzPts val="1400"/>
              <a:buChar char="●"/>
              <a:defRPr u="none">
                <a:solidFill>
                  <a:schemeClr val="dk2"/>
                </a:solidFill>
              </a:defRPr>
            </a:lvl4pPr>
            <a:lvl5pPr indent="-317500" lvl="4" marL="2286000">
              <a:lnSpc>
                <a:spcPct val="115000"/>
              </a:lnSpc>
              <a:spcBef>
                <a:spcPts val="1000"/>
              </a:spcBef>
              <a:spcAft>
                <a:spcPts val="0"/>
              </a:spcAft>
              <a:buClr>
                <a:schemeClr val="dk2"/>
              </a:buClr>
              <a:buSzPts val="1400"/>
              <a:buChar char="○"/>
              <a:defRPr u="none">
                <a:solidFill>
                  <a:schemeClr val="dk2"/>
                </a:solidFill>
              </a:defRPr>
            </a:lvl5pPr>
            <a:lvl6pPr indent="-317500" lvl="5" marL="2743200">
              <a:lnSpc>
                <a:spcPct val="115000"/>
              </a:lnSpc>
              <a:spcBef>
                <a:spcPts val="1000"/>
              </a:spcBef>
              <a:spcAft>
                <a:spcPts val="0"/>
              </a:spcAft>
              <a:buClr>
                <a:schemeClr val="dk2"/>
              </a:buClr>
              <a:buSzPts val="1400"/>
              <a:buChar char="■"/>
              <a:defRPr u="none">
                <a:solidFill>
                  <a:schemeClr val="dk2"/>
                </a:solidFill>
              </a:defRPr>
            </a:lvl6pPr>
            <a:lvl7pPr indent="-317500" lvl="6" marL="3200400">
              <a:lnSpc>
                <a:spcPct val="115000"/>
              </a:lnSpc>
              <a:spcBef>
                <a:spcPts val="1000"/>
              </a:spcBef>
              <a:spcAft>
                <a:spcPts val="0"/>
              </a:spcAft>
              <a:buClr>
                <a:schemeClr val="dk2"/>
              </a:buClr>
              <a:buSzPts val="1400"/>
              <a:buChar char="●"/>
              <a:defRPr u="none">
                <a:solidFill>
                  <a:schemeClr val="dk2"/>
                </a:solidFill>
              </a:defRPr>
            </a:lvl7pPr>
            <a:lvl8pPr indent="-317500" lvl="7" marL="3657600">
              <a:lnSpc>
                <a:spcPct val="115000"/>
              </a:lnSpc>
              <a:spcBef>
                <a:spcPts val="1000"/>
              </a:spcBef>
              <a:spcAft>
                <a:spcPts val="0"/>
              </a:spcAft>
              <a:buClr>
                <a:schemeClr val="dk2"/>
              </a:buClr>
              <a:buSzPts val="1400"/>
              <a:buChar char="○"/>
              <a:defRPr u="none">
                <a:solidFill>
                  <a:schemeClr val="dk2"/>
                </a:solidFill>
              </a:defRPr>
            </a:lvl8pPr>
            <a:lvl9pPr indent="-317500" lvl="8" marL="4114800">
              <a:lnSpc>
                <a:spcPct val="115000"/>
              </a:lnSpc>
              <a:spcBef>
                <a:spcPts val="1000"/>
              </a:spcBef>
              <a:spcAft>
                <a:spcPts val="1000"/>
              </a:spcAft>
              <a:buClr>
                <a:schemeClr val="dk2"/>
              </a:buClr>
              <a:buSzPts val="1400"/>
              <a:buChar char="■"/>
              <a:defRPr u="none">
                <a:solidFill>
                  <a:schemeClr val="dk2"/>
                </a:solidFill>
              </a:defRPr>
            </a:lvl9pPr>
          </a:lstStyle>
          <a:p/>
        </p:txBody>
      </p:sp>
      <p:sp>
        <p:nvSpPr>
          <p:cNvPr id="117" name="Google Shape;117;p24"/>
          <p:cNvSpPr/>
          <p:nvPr>
            <p:ph idx="3" type="pic"/>
          </p:nvPr>
        </p:nvSpPr>
        <p:spPr>
          <a:xfrm>
            <a:off x="8596800" y="223475"/>
            <a:ext cx="318600" cy="318600"/>
          </a:xfrm>
          <a:prstGeom prst="ellipse">
            <a:avLst/>
          </a:prstGeom>
          <a:noFill/>
          <a:ln>
            <a:noFill/>
          </a:ln>
        </p:spPr>
      </p:sp>
      <p:sp>
        <p:nvSpPr>
          <p:cNvPr id="118" name="Google Shape;118;p24"/>
          <p:cNvSpPr txBox="1"/>
          <p:nvPr>
            <p:ph idx="4" type="title"/>
          </p:nvPr>
        </p:nvSpPr>
        <p:spPr>
          <a:xfrm>
            <a:off x="7158725" y="4563900"/>
            <a:ext cx="1354500" cy="3936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000"/>
              <a:buFont typeface="Albert Sans"/>
              <a:buNone/>
              <a:defRPr sz="1000">
                <a:solidFill>
                  <a:schemeClr val="dk2"/>
                </a:solidFill>
                <a:latin typeface="Albert Sans"/>
                <a:ea typeface="Albert Sans"/>
                <a:cs typeface="Albert Sans"/>
                <a:sym typeface="Albert Sans"/>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cept">
  <p:cSld name="CUSTOM_4_1">
    <p:bg>
      <p:bgPr>
        <a:solidFill>
          <a:schemeClr val="lt1"/>
        </a:solidFill>
      </p:bgPr>
    </p:bg>
    <p:spTree>
      <p:nvGrpSpPr>
        <p:cNvPr id="119" name="Shape 119"/>
        <p:cNvGrpSpPr/>
        <p:nvPr/>
      </p:nvGrpSpPr>
      <p:grpSpPr>
        <a:xfrm>
          <a:off x="0" y="0"/>
          <a:ext cx="0" cy="0"/>
          <a:chOff x="0" y="0"/>
          <a:chExt cx="0" cy="0"/>
        </a:xfrm>
      </p:grpSpPr>
      <p:sp>
        <p:nvSpPr>
          <p:cNvPr id="120" name="Google Shape;120;p25"/>
          <p:cNvSpPr txBox="1"/>
          <p:nvPr>
            <p:ph idx="1" type="body"/>
          </p:nvPr>
        </p:nvSpPr>
        <p:spPr>
          <a:xfrm>
            <a:off x="949503" y="770775"/>
            <a:ext cx="7171500" cy="16137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1pPr>
            <a:lvl2pPr indent="-381000" lvl="1" marL="9144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2pPr>
            <a:lvl3pPr indent="-381000" lvl="2" marL="13716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3pPr>
            <a:lvl4pPr indent="-381000" lvl="3" marL="18288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4pPr>
            <a:lvl5pPr indent="-381000" lvl="4" marL="22860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5pPr>
            <a:lvl6pPr indent="-381000" lvl="5" marL="27432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6pPr>
            <a:lvl7pPr indent="-381000" lvl="6" marL="32004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7pPr>
            <a:lvl8pPr indent="-381000" lvl="7" marL="36576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8pPr>
            <a:lvl9pPr indent="-381000" lvl="8" marL="4114800">
              <a:spcBef>
                <a:spcPts val="0"/>
              </a:spcBef>
              <a:spcAft>
                <a:spcPts val="0"/>
              </a:spcAft>
              <a:buClr>
                <a:schemeClr val="dk2"/>
              </a:buClr>
              <a:buSzPts val="2400"/>
              <a:buFont typeface="Nanum Myeongjo"/>
              <a:buChar char="■"/>
              <a:defRPr sz="2400" u="none">
                <a:solidFill>
                  <a:schemeClr val="dk2"/>
                </a:solidFill>
                <a:latin typeface="Nanum Myeongjo"/>
                <a:ea typeface="Nanum Myeongjo"/>
                <a:cs typeface="Nanum Myeongjo"/>
                <a:sym typeface="Nanum Myeongjo"/>
              </a:defRPr>
            </a:lvl9pPr>
          </a:lstStyle>
          <a:p/>
        </p:txBody>
      </p:sp>
      <p:sp>
        <p:nvSpPr>
          <p:cNvPr id="121" name="Google Shape;121;p25"/>
          <p:cNvSpPr txBox="1"/>
          <p:nvPr>
            <p:ph type="title"/>
          </p:nvPr>
        </p:nvSpPr>
        <p:spPr>
          <a:xfrm>
            <a:off x="956138" y="327150"/>
            <a:ext cx="2743200" cy="393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2"/>
              </a:buClr>
              <a:buSzPts val="1400"/>
              <a:buFont typeface="Albert Sans"/>
              <a:buNone/>
              <a:defRPr b="1" sz="1400">
                <a:solidFill>
                  <a:schemeClr val="lt2"/>
                </a:solidFill>
                <a:latin typeface="Albert Sans"/>
                <a:ea typeface="Albert Sans"/>
                <a:cs typeface="Albert Sans"/>
                <a:sym typeface="Albert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2" name="Google Shape;122;p25"/>
          <p:cNvSpPr txBox="1"/>
          <p:nvPr>
            <p:ph idx="2" type="body"/>
          </p:nvPr>
        </p:nvSpPr>
        <p:spPr>
          <a:xfrm>
            <a:off x="961716" y="2599900"/>
            <a:ext cx="7145100" cy="1802100"/>
          </a:xfrm>
          <a:prstGeom prst="rect">
            <a:avLst/>
          </a:prstGeom>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2"/>
              </a:buClr>
              <a:buSzPts val="1400"/>
              <a:buFont typeface="Albert Sans"/>
              <a:buChar char="●"/>
              <a:defRPr u="none">
                <a:solidFill>
                  <a:schemeClr val="dk2"/>
                </a:solidFill>
              </a:defRPr>
            </a:lvl1pPr>
            <a:lvl2pPr indent="-317500" lvl="1" marL="914400">
              <a:lnSpc>
                <a:spcPct val="115000"/>
              </a:lnSpc>
              <a:spcBef>
                <a:spcPts val="1000"/>
              </a:spcBef>
              <a:spcAft>
                <a:spcPts val="0"/>
              </a:spcAft>
              <a:buClr>
                <a:schemeClr val="dk2"/>
              </a:buClr>
              <a:buSzPts val="1400"/>
              <a:buChar char="○"/>
              <a:defRPr u="none">
                <a:solidFill>
                  <a:schemeClr val="dk2"/>
                </a:solidFill>
              </a:defRPr>
            </a:lvl2pPr>
            <a:lvl3pPr indent="-317500" lvl="2" marL="1371600">
              <a:lnSpc>
                <a:spcPct val="115000"/>
              </a:lnSpc>
              <a:spcBef>
                <a:spcPts val="1000"/>
              </a:spcBef>
              <a:spcAft>
                <a:spcPts val="0"/>
              </a:spcAft>
              <a:buClr>
                <a:schemeClr val="dk2"/>
              </a:buClr>
              <a:buSzPts val="1400"/>
              <a:buChar char="■"/>
              <a:defRPr u="none">
                <a:solidFill>
                  <a:schemeClr val="dk2"/>
                </a:solidFill>
              </a:defRPr>
            </a:lvl3pPr>
            <a:lvl4pPr indent="-317500" lvl="3" marL="1828800">
              <a:lnSpc>
                <a:spcPct val="115000"/>
              </a:lnSpc>
              <a:spcBef>
                <a:spcPts val="1000"/>
              </a:spcBef>
              <a:spcAft>
                <a:spcPts val="0"/>
              </a:spcAft>
              <a:buClr>
                <a:schemeClr val="dk2"/>
              </a:buClr>
              <a:buSzPts val="1400"/>
              <a:buChar char="●"/>
              <a:defRPr u="none">
                <a:solidFill>
                  <a:schemeClr val="dk2"/>
                </a:solidFill>
              </a:defRPr>
            </a:lvl4pPr>
            <a:lvl5pPr indent="-317500" lvl="4" marL="2286000">
              <a:lnSpc>
                <a:spcPct val="115000"/>
              </a:lnSpc>
              <a:spcBef>
                <a:spcPts val="1000"/>
              </a:spcBef>
              <a:spcAft>
                <a:spcPts val="0"/>
              </a:spcAft>
              <a:buClr>
                <a:schemeClr val="dk2"/>
              </a:buClr>
              <a:buSzPts val="1400"/>
              <a:buChar char="○"/>
              <a:defRPr u="none">
                <a:solidFill>
                  <a:schemeClr val="dk2"/>
                </a:solidFill>
              </a:defRPr>
            </a:lvl5pPr>
            <a:lvl6pPr indent="-317500" lvl="5" marL="2743200">
              <a:lnSpc>
                <a:spcPct val="115000"/>
              </a:lnSpc>
              <a:spcBef>
                <a:spcPts val="1000"/>
              </a:spcBef>
              <a:spcAft>
                <a:spcPts val="0"/>
              </a:spcAft>
              <a:buClr>
                <a:schemeClr val="dk2"/>
              </a:buClr>
              <a:buSzPts val="1400"/>
              <a:buChar char="■"/>
              <a:defRPr u="none">
                <a:solidFill>
                  <a:schemeClr val="dk2"/>
                </a:solidFill>
              </a:defRPr>
            </a:lvl6pPr>
            <a:lvl7pPr indent="-317500" lvl="6" marL="3200400">
              <a:lnSpc>
                <a:spcPct val="115000"/>
              </a:lnSpc>
              <a:spcBef>
                <a:spcPts val="1000"/>
              </a:spcBef>
              <a:spcAft>
                <a:spcPts val="0"/>
              </a:spcAft>
              <a:buClr>
                <a:schemeClr val="dk2"/>
              </a:buClr>
              <a:buSzPts val="1400"/>
              <a:buChar char="●"/>
              <a:defRPr u="none">
                <a:solidFill>
                  <a:schemeClr val="dk2"/>
                </a:solidFill>
              </a:defRPr>
            </a:lvl7pPr>
            <a:lvl8pPr indent="-317500" lvl="7" marL="3657600">
              <a:lnSpc>
                <a:spcPct val="115000"/>
              </a:lnSpc>
              <a:spcBef>
                <a:spcPts val="1000"/>
              </a:spcBef>
              <a:spcAft>
                <a:spcPts val="0"/>
              </a:spcAft>
              <a:buClr>
                <a:schemeClr val="dk2"/>
              </a:buClr>
              <a:buSzPts val="1400"/>
              <a:buChar char="○"/>
              <a:defRPr u="none">
                <a:solidFill>
                  <a:schemeClr val="dk2"/>
                </a:solidFill>
              </a:defRPr>
            </a:lvl8pPr>
            <a:lvl9pPr indent="-317500" lvl="8" marL="4114800">
              <a:lnSpc>
                <a:spcPct val="115000"/>
              </a:lnSpc>
              <a:spcBef>
                <a:spcPts val="1000"/>
              </a:spcBef>
              <a:spcAft>
                <a:spcPts val="1000"/>
              </a:spcAft>
              <a:buClr>
                <a:schemeClr val="dk2"/>
              </a:buClr>
              <a:buSzPts val="1400"/>
              <a:buChar char="■"/>
              <a:defRPr u="none">
                <a:solidFill>
                  <a:schemeClr val="dk2"/>
                </a:solidFill>
              </a:defRPr>
            </a:lvl9pPr>
          </a:lstStyle>
          <a:p/>
        </p:txBody>
      </p:sp>
      <p:sp>
        <p:nvSpPr>
          <p:cNvPr id="123" name="Google Shape;123;p25"/>
          <p:cNvSpPr/>
          <p:nvPr>
            <p:ph idx="3" type="pic"/>
          </p:nvPr>
        </p:nvSpPr>
        <p:spPr>
          <a:xfrm>
            <a:off x="8596800" y="223475"/>
            <a:ext cx="318600" cy="318600"/>
          </a:xfrm>
          <a:prstGeom prst="ellipse">
            <a:avLst/>
          </a:prstGeom>
          <a:noFill/>
          <a:ln>
            <a:noFill/>
          </a:ln>
        </p:spPr>
      </p:sp>
      <p:sp>
        <p:nvSpPr>
          <p:cNvPr id="124" name="Google Shape;124;p25"/>
          <p:cNvSpPr txBox="1"/>
          <p:nvPr>
            <p:ph idx="4" type="title"/>
          </p:nvPr>
        </p:nvSpPr>
        <p:spPr>
          <a:xfrm>
            <a:off x="7158725" y="4563900"/>
            <a:ext cx="1354500" cy="3936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000"/>
              <a:buFont typeface="Albert Sans"/>
              <a:buNone/>
              <a:defRPr sz="1000">
                <a:solidFill>
                  <a:schemeClr val="dk2"/>
                </a:solidFill>
                <a:latin typeface="Albert Sans"/>
                <a:ea typeface="Albert Sans"/>
                <a:cs typeface="Albert Sans"/>
                <a:sym typeface="Albert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 Problem">
  <p:cSld name="CUSTOM_6">
    <p:spTree>
      <p:nvGrpSpPr>
        <p:cNvPr id="125" name="Shape 125"/>
        <p:cNvGrpSpPr/>
        <p:nvPr/>
      </p:nvGrpSpPr>
      <p:grpSpPr>
        <a:xfrm>
          <a:off x="0" y="0"/>
          <a:ext cx="0" cy="0"/>
          <a:chOff x="0" y="0"/>
          <a:chExt cx="0" cy="0"/>
        </a:xfrm>
      </p:grpSpPr>
      <p:sp>
        <p:nvSpPr>
          <p:cNvPr id="126" name="Google Shape;126;p26"/>
          <p:cNvSpPr/>
          <p:nvPr>
            <p:ph idx="2" type="pic"/>
          </p:nvPr>
        </p:nvSpPr>
        <p:spPr>
          <a:xfrm>
            <a:off x="8596800" y="223475"/>
            <a:ext cx="318600" cy="318600"/>
          </a:xfrm>
          <a:prstGeom prst="ellipse">
            <a:avLst/>
          </a:prstGeom>
          <a:noFill/>
          <a:ln>
            <a:noFill/>
          </a:ln>
        </p:spPr>
      </p:sp>
      <p:sp>
        <p:nvSpPr>
          <p:cNvPr id="127" name="Google Shape;127;p26"/>
          <p:cNvSpPr txBox="1"/>
          <p:nvPr>
            <p:ph type="title"/>
          </p:nvPr>
        </p:nvSpPr>
        <p:spPr>
          <a:xfrm>
            <a:off x="7158725" y="4563900"/>
            <a:ext cx="1354500" cy="3936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000"/>
              <a:buFont typeface="Albert Sans"/>
              <a:buNone/>
              <a:defRPr sz="1000">
                <a:solidFill>
                  <a:schemeClr val="dk2"/>
                </a:solidFill>
                <a:latin typeface="Albert Sans"/>
                <a:ea typeface="Albert Sans"/>
                <a:cs typeface="Albert Sans"/>
                <a:sym typeface="Albert Sans"/>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128" name="Google Shape;128;p26"/>
          <p:cNvSpPr txBox="1"/>
          <p:nvPr>
            <p:ph idx="1" type="subTitle"/>
          </p:nvPr>
        </p:nvSpPr>
        <p:spPr>
          <a:xfrm>
            <a:off x="958450" y="2692875"/>
            <a:ext cx="7137900" cy="20133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2400"/>
              <a:buFont typeface="Nanum Myeongjo"/>
              <a:buNone/>
              <a:defRPr b="0" sz="2400">
                <a:latin typeface="Nanum Myeongjo"/>
                <a:ea typeface="Nanum Myeongjo"/>
                <a:cs typeface="Nanum Myeongjo"/>
                <a:sym typeface="Nanum Myeongjo"/>
              </a:defRPr>
            </a:lvl1pPr>
            <a:lvl2pPr lvl="1">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2pPr>
            <a:lvl3pPr lvl="2">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3pPr>
            <a:lvl4pPr lvl="3">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4pPr>
            <a:lvl5pPr lvl="4">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5pPr>
            <a:lvl6pPr lvl="5">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6pPr>
            <a:lvl7pPr lvl="6">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7pPr>
            <a:lvl8pPr lvl="7">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8pPr>
            <a:lvl9pPr lvl="8">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9pPr>
          </a:lstStyle>
          <a:p/>
        </p:txBody>
      </p:sp>
      <p:sp>
        <p:nvSpPr>
          <p:cNvPr id="129" name="Google Shape;129;p26"/>
          <p:cNvSpPr txBox="1"/>
          <p:nvPr>
            <p:ph idx="3" type="title"/>
          </p:nvPr>
        </p:nvSpPr>
        <p:spPr>
          <a:xfrm>
            <a:off x="956150" y="555750"/>
            <a:ext cx="3558600" cy="393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accent1"/>
              </a:buClr>
              <a:buSzPts val="1400"/>
              <a:buFont typeface="Albert Sans"/>
              <a:buNone/>
              <a:defRPr b="1" sz="1400">
                <a:solidFill>
                  <a:schemeClr val="accent1"/>
                </a:solidFill>
                <a:latin typeface="Albert Sans"/>
                <a:ea typeface="Albert Sans"/>
                <a:cs typeface="Albert Sans"/>
                <a:sym typeface="Albert Sans"/>
              </a:defRPr>
            </a:lvl1pPr>
            <a:lvl2pPr lvl="1">
              <a:spcBef>
                <a:spcPts val="0"/>
              </a:spcBef>
              <a:spcAft>
                <a:spcPts val="0"/>
              </a:spcAft>
              <a:buClr>
                <a:schemeClr val="accent1"/>
              </a:buClr>
              <a:buSzPts val="1400"/>
              <a:buNone/>
              <a:defRPr>
                <a:solidFill>
                  <a:schemeClr val="accent1"/>
                </a:solidFill>
              </a:defRPr>
            </a:lvl2pPr>
            <a:lvl3pPr lvl="2">
              <a:spcBef>
                <a:spcPts val="0"/>
              </a:spcBef>
              <a:spcAft>
                <a:spcPts val="0"/>
              </a:spcAft>
              <a:buClr>
                <a:schemeClr val="accent1"/>
              </a:buClr>
              <a:buSzPts val="1400"/>
              <a:buNone/>
              <a:defRPr>
                <a:solidFill>
                  <a:schemeClr val="accent1"/>
                </a:solidFill>
              </a:defRPr>
            </a:lvl3pPr>
            <a:lvl4pPr lvl="3">
              <a:spcBef>
                <a:spcPts val="0"/>
              </a:spcBef>
              <a:spcAft>
                <a:spcPts val="0"/>
              </a:spcAft>
              <a:buClr>
                <a:schemeClr val="accent1"/>
              </a:buClr>
              <a:buSzPts val="1400"/>
              <a:buNone/>
              <a:defRPr>
                <a:solidFill>
                  <a:schemeClr val="accent1"/>
                </a:solidFill>
              </a:defRPr>
            </a:lvl4pPr>
            <a:lvl5pPr lvl="4">
              <a:spcBef>
                <a:spcPts val="0"/>
              </a:spcBef>
              <a:spcAft>
                <a:spcPts val="0"/>
              </a:spcAft>
              <a:buClr>
                <a:schemeClr val="accent1"/>
              </a:buClr>
              <a:buSzPts val="1400"/>
              <a:buNone/>
              <a:defRPr>
                <a:solidFill>
                  <a:schemeClr val="accent1"/>
                </a:solidFill>
              </a:defRPr>
            </a:lvl5pPr>
            <a:lvl6pPr lvl="5">
              <a:spcBef>
                <a:spcPts val="0"/>
              </a:spcBef>
              <a:spcAft>
                <a:spcPts val="0"/>
              </a:spcAft>
              <a:buClr>
                <a:schemeClr val="accent1"/>
              </a:buClr>
              <a:buSzPts val="1400"/>
              <a:buNone/>
              <a:defRPr>
                <a:solidFill>
                  <a:schemeClr val="accent1"/>
                </a:solidFill>
              </a:defRPr>
            </a:lvl6pPr>
            <a:lvl7pPr lvl="6">
              <a:spcBef>
                <a:spcPts val="0"/>
              </a:spcBef>
              <a:spcAft>
                <a:spcPts val="0"/>
              </a:spcAft>
              <a:buClr>
                <a:schemeClr val="accent1"/>
              </a:buClr>
              <a:buSzPts val="1400"/>
              <a:buNone/>
              <a:defRPr>
                <a:solidFill>
                  <a:schemeClr val="accent1"/>
                </a:solidFill>
              </a:defRPr>
            </a:lvl7pPr>
            <a:lvl8pPr lvl="7">
              <a:spcBef>
                <a:spcPts val="0"/>
              </a:spcBef>
              <a:spcAft>
                <a:spcPts val="0"/>
              </a:spcAft>
              <a:buClr>
                <a:schemeClr val="accent1"/>
              </a:buClr>
              <a:buSzPts val="1400"/>
              <a:buNone/>
              <a:defRPr>
                <a:solidFill>
                  <a:schemeClr val="accent1"/>
                </a:solidFill>
              </a:defRPr>
            </a:lvl8pPr>
            <a:lvl9pPr lvl="8">
              <a:spcBef>
                <a:spcPts val="0"/>
              </a:spcBef>
              <a:spcAft>
                <a:spcPts val="0"/>
              </a:spcAft>
              <a:buClr>
                <a:schemeClr val="accent1"/>
              </a:buClr>
              <a:buSzPts val="1400"/>
              <a:buNone/>
              <a:defRPr>
                <a:solidFill>
                  <a:schemeClr val="accent1"/>
                </a:solidFill>
              </a:defRPr>
            </a:lvl9pPr>
          </a:lstStyle>
          <a:p/>
        </p:txBody>
      </p:sp>
      <p:sp>
        <p:nvSpPr>
          <p:cNvPr id="130" name="Google Shape;130;p26"/>
          <p:cNvSpPr txBox="1"/>
          <p:nvPr>
            <p:ph idx="4" type="title"/>
          </p:nvPr>
        </p:nvSpPr>
        <p:spPr>
          <a:xfrm>
            <a:off x="941263" y="866159"/>
            <a:ext cx="7137900" cy="20133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6000"/>
              <a:buFont typeface="Albert Sans"/>
              <a:buNone/>
              <a:defRPr sz="6000">
                <a:latin typeface="Albert Sans"/>
                <a:ea typeface="Albert Sans"/>
                <a:cs typeface="Albert Sans"/>
                <a:sym typeface="Albert Sans"/>
              </a:defRPr>
            </a:lvl1pPr>
            <a:lvl2pPr lvl="1">
              <a:spcBef>
                <a:spcPts val="0"/>
              </a:spcBef>
              <a:spcAft>
                <a:spcPts val="0"/>
              </a:spcAft>
              <a:buClr>
                <a:schemeClr val="lt1"/>
              </a:buClr>
              <a:buSzPts val="1400"/>
              <a:buNone/>
              <a:defRPr/>
            </a:lvl2pPr>
            <a:lvl3pPr lvl="2">
              <a:spcBef>
                <a:spcPts val="0"/>
              </a:spcBef>
              <a:spcAft>
                <a:spcPts val="0"/>
              </a:spcAft>
              <a:buClr>
                <a:schemeClr val="lt1"/>
              </a:buClr>
              <a:buSzPts val="1400"/>
              <a:buNone/>
              <a:defRPr/>
            </a:lvl3pPr>
            <a:lvl4pPr lvl="3">
              <a:spcBef>
                <a:spcPts val="0"/>
              </a:spcBef>
              <a:spcAft>
                <a:spcPts val="0"/>
              </a:spcAft>
              <a:buClr>
                <a:schemeClr val="lt1"/>
              </a:buClr>
              <a:buSzPts val="1400"/>
              <a:buNone/>
              <a:defRPr/>
            </a:lvl4pPr>
            <a:lvl5pPr lvl="4">
              <a:spcBef>
                <a:spcPts val="0"/>
              </a:spcBef>
              <a:spcAft>
                <a:spcPts val="0"/>
              </a:spcAft>
              <a:buClr>
                <a:schemeClr val="lt1"/>
              </a:buClr>
              <a:buSzPts val="1400"/>
              <a:buNone/>
              <a:defRPr/>
            </a:lvl5pPr>
            <a:lvl6pPr lvl="5">
              <a:spcBef>
                <a:spcPts val="0"/>
              </a:spcBef>
              <a:spcAft>
                <a:spcPts val="0"/>
              </a:spcAft>
              <a:buClr>
                <a:schemeClr val="lt1"/>
              </a:buClr>
              <a:buSzPts val="1400"/>
              <a:buNone/>
              <a:defRPr/>
            </a:lvl6pPr>
            <a:lvl7pPr lvl="6">
              <a:spcBef>
                <a:spcPts val="0"/>
              </a:spcBef>
              <a:spcAft>
                <a:spcPts val="0"/>
              </a:spcAft>
              <a:buClr>
                <a:schemeClr val="lt1"/>
              </a:buClr>
              <a:buSzPts val="1400"/>
              <a:buNone/>
              <a:defRPr/>
            </a:lvl7pPr>
            <a:lvl8pPr lvl="7">
              <a:spcBef>
                <a:spcPts val="0"/>
              </a:spcBef>
              <a:spcAft>
                <a:spcPts val="0"/>
              </a:spcAft>
              <a:buClr>
                <a:schemeClr val="lt1"/>
              </a:buClr>
              <a:buSzPts val="1400"/>
              <a:buNone/>
              <a:defRPr/>
            </a:lvl8pPr>
            <a:lvl9pPr lvl="8">
              <a:spcBef>
                <a:spcPts val="0"/>
              </a:spcBef>
              <a:spcAft>
                <a:spcPts val="0"/>
              </a:spcAft>
              <a:buClr>
                <a:schemeClr val="lt1"/>
              </a:buClr>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eatures &amp; Benefits">
  <p:cSld name="CUSTOM_7">
    <p:spTree>
      <p:nvGrpSpPr>
        <p:cNvPr id="131" name="Shape 131"/>
        <p:cNvGrpSpPr/>
        <p:nvPr/>
      </p:nvGrpSpPr>
      <p:grpSpPr>
        <a:xfrm>
          <a:off x="0" y="0"/>
          <a:ext cx="0" cy="0"/>
          <a:chOff x="0" y="0"/>
          <a:chExt cx="0" cy="0"/>
        </a:xfrm>
      </p:grpSpPr>
      <p:sp>
        <p:nvSpPr>
          <p:cNvPr id="132" name="Google Shape;132;p27"/>
          <p:cNvSpPr txBox="1"/>
          <p:nvPr>
            <p:ph idx="1" type="subTitle"/>
          </p:nvPr>
        </p:nvSpPr>
        <p:spPr>
          <a:xfrm>
            <a:off x="-394525" y="762900"/>
            <a:ext cx="2958300" cy="1160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1pPr>
            <a:lvl2pPr lvl="1">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2pPr>
            <a:lvl3pPr lvl="2">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3pPr>
            <a:lvl4pPr lvl="3">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4pPr>
            <a:lvl5pPr lvl="4">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5pPr>
            <a:lvl6pPr lvl="5">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6pPr>
            <a:lvl7pPr lvl="6">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7pPr>
            <a:lvl8pPr lvl="7">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8pPr>
            <a:lvl9pPr lvl="8">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9pPr>
          </a:lstStyle>
          <a:p/>
        </p:txBody>
      </p:sp>
      <p:sp>
        <p:nvSpPr>
          <p:cNvPr id="133" name="Google Shape;133;p27"/>
          <p:cNvSpPr txBox="1"/>
          <p:nvPr>
            <p:ph idx="2" type="subTitle"/>
          </p:nvPr>
        </p:nvSpPr>
        <p:spPr>
          <a:xfrm>
            <a:off x="7780000" y="762900"/>
            <a:ext cx="1961700" cy="1160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400"/>
              <a:buFont typeface="Albert Sans"/>
              <a:buNone/>
              <a:defRPr/>
            </a:lvl1pPr>
            <a:lvl2pPr lvl="1">
              <a:spcBef>
                <a:spcPts val="0"/>
              </a:spcBef>
              <a:spcAft>
                <a:spcPts val="0"/>
              </a:spcAft>
              <a:buClr>
                <a:schemeClr val="lt1"/>
              </a:buClr>
              <a:buSzPts val="1400"/>
              <a:buFont typeface="Albert Sans"/>
              <a:buNone/>
              <a:defRPr/>
            </a:lvl2pPr>
            <a:lvl3pPr lvl="2">
              <a:spcBef>
                <a:spcPts val="0"/>
              </a:spcBef>
              <a:spcAft>
                <a:spcPts val="0"/>
              </a:spcAft>
              <a:buClr>
                <a:schemeClr val="lt1"/>
              </a:buClr>
              <a:buSzPts val="1400"/>
              <a:buFont typeface="Albert Sans"/>
              <a:buNone/>
              <a:defRPr/>
            </a:lvl3pPr>
            <a:lvl4pPr lvl="3">
              <a:spcBef>
                <a:spcPts val="0"/>
              </a:spcBef>
              <a:spcAft>
                <a:spcPts val="0"/>
              </a:spcAft>
              <a:buClr>
                <a:schemeClr val="lt1"/>
              </a:buClr>
              <a:buSzPts val="1400"/>
              <a:buFont typeface="Albert Sans"/>
              <a:buNone/>
              <a:defRPr/>
            </a:lvl4pPr>
            <a:lvl5pPr lvl="4">
              <a:spcBef>
                <a:spcPts val="0"/>
              </a:spcBef>
              <a:spcAft>
                <a:spcPts val="0"/>
              </a:spcAft>
              <a:buClr>
                <a:schemeClr val="lt1"/>
              </a:buClr>
              <a:buSzPts val="1400"/>
              <a:buFont typeface="Albert Sans"/>
              <a:buNone/>
              <a:defRPr/>
            </a:lvl5pPr>
            <a:lvl6pPr lvl="5">
              <a:spcBef>
                <a:spcPts val="0"/>
              </a:spcBef>
              <a:spcAft>
                <a:spcPts val="0"/>
              </a:spcAft>
              <a:buClr>
                <a:schemeClr val="lt1"/>
              </a:buClr>
              <a:buSzPts val="1400"/>
              <a:buFont typeface="Albert Sans"/>
              <a:buNone/>
              <a:defRPr/>
            </a:lvl6pPr>
            <a:lvl7pPr lvl="6">
              <a:spcBef>
                <a:spcPts val="0"/>
              </a:spcBef>
              <a:spcAft>
                <a:spcPts val="0"/>
              </a:spcAft>
              <a:buClr>
                <a:schemeClr val="lt1"/>
              </a:buClr>
              <a:buSzPts val="1400"/>
              <a:buFont typeface="Albert Sans"/>
              <a:buNone/>
              <a:defRPr/>
            </a:lvl7pPr>
            <a:lvl8pPr lvl="7">
              <a:spcBef>
                <a:spcPts val="0"/>
              </a:spcBef>
              <a:spcAft>
                <a:spcPts val="0"/>
              </a:spcAft>
              <a:buClr>
                <a:schemeClr val="lt1"/>
              </a:buClr>
              <a:buSzPts val="1400"/>
              <a:buFont typeface="Albert Sans"/>
              <a:buNone/>
              <a:defRPr/>
            </a:lvl8pPr>
            <a:lvl9pPr lvl="8">
              <a:spcBef>
                <a:spcPts val="0"/>
              </a:spcBef>
              <a:spcAft>
                <a:spcPts val="0"/>
              </a:spcAft>
              <a:buClr>
                <a:schemeClr val="lt1"/>
              </a:buClr>
              <a:buSzPts val="1400"/>
              <a:buFont typeface="Albert Sans"/>
              <a:buNone/>
              <a:defRPr/>
            </a:lvl9pPr>
          </a:lstStyle>
          <a:p/>
        </p:txBody>
      </p:sp>
      <p:sp>
        <p:nvSpPr>
          <p:cNvPr id="134" name="Google Shape;134;p27"/>
          <p:cNvSpPr txBox="1"/>
          <p:nvPr>
            <p:ph idx="3" type="subTitle"/>
          </p:nvPr>
        </p:nvSpPr>
        <p:spPr>
          <a:xfrm>
            <a:off x="-867225" y="1991550"/>
            <a:ext cx="2011500" cy="1160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400"/>
              <a:buFont typeface="Albert Sans"/>
              <a:buNone/>
              <a:defRPr/>
            </a:lvl1pPr>
            <a:lvl2pPr lvl="1">
              <a:spcBef>
                <a:spcPts val="0"/>
              </a:spcBef>
              <a:spcAft>
                <a:spcPts val="0"/>
              </a:spcAft>
              <a:buClr>
                <a:schemeClr val="lt1"/>
              </a:buClr>
              <a:buSzPts val="1400"/>
              <a:buFont typeface="Albert Sans"/>
              <a:buNone/>
              <a:defRPr/>
            </a:lvl2pPr>
            <a:lvl3pPr lvl="2">
              <a:spcBef>
                <a:spcPts val="0"/>
              </a:spcBef>
              <a:spcAft>
                <a:spcPts val="0"/>
              </a:spcAft>
              <a:buClr>
                <a:schemeClr val="lt1"/>
              </a:buClr>
              <a:buSzPts val="1400"/>
              <a:buFont typeface="Albert Sans"/>
              <a:buNone/>
              <a:defRPr/>
            </a:lvl3pPr>
            <a:lvl4pPr lvl="3">
              <a:spcBef>
                <a:spcPts val="0"/>
              </a:spcBef>
              <a:spcAft>
                <a:spcPts val="0"/>
              </a:spcAft>
              <a:buClr>
                <a:schemeClr val="lt1"/>
              </a:buClr>
              <a:buSzPts val="1400"/>
              <a:buFont typeface="Albert Sans"/>
              <a:buNone/>
              <a:defRPr/>
            </a:lvl4pPr>
            <a:lvl5pPr lvl="4">
              <a:spcBef>
                <a:spcPts val="0"/>
              </a:spcBef>
              <a:spcAft>
                <a:spcPts val="0"/>
              </a:spcAft>
              <a:buClr>
                <a:schemeClr val="lt1"/>
              </a:buClr>
              <a:buSzPts val="1400"/>
              <a:buFont typeface="Albert Sans"/>
              <a:buNone/>
              <a:defRPr/>
            </a:lvl5pPr>
            <a:lvl6pPr lvl="5">
              <a:spcBef>
                <a:spcPts val="0"/>
              </a:spcBef>
              <a:spcAft>
                <a:spcPts val="0"/>
              </a:spcAft>
              <a:buClr>
                <a:schemeClr val="lt1"/>
              </a:buClr>
              <a:buSzPts val="1400"/>
              <a:buFont typeface="Albert Sans"/>
              <a:buNone/>
              <a:defRPr/>
            </a:lvl6pPr>
            <a:lvl7pPr lvl="6">
              <a:spcBef>
                <a:spcPts val="0"/>
              </a:spcBef>
              <a:spcAft>
                <a:spcPts val="0"/>
              </a:spcAft>
              <a:buClr>
                <a:schemeClr val="lt1"/>
              </a:buClr>
              <a:buSzPts val="1400"/>
              <a:buFont typeface="Albert Sans"/>
              <a:buNone/>
              <a:defRPr/>
            </a:lvl7pPr>
            <a:lvl8pPr lvl="7">
              <a:spcBef>
                <a:spcPts val="0"/>
              </a:spcBef>
              <a:spcAft>
                <a:spcPts val="0"/>
              </a:spcAft>
              <a:buClr>
                <a:schemeClr val="lt1"/>
              </a:buClr>
              <a:buSzPts val="1400"/>
              <a:buFont typeface="Albert Sans"/>
              <a:buNone/>
              <a:defRPr/>
            </a:lvl8pPr>
            <a:lvl9pPr lvl="8">
              <a:spcBef>
                <a:spcPts val="0"/>
              </a:spcBef>
              <a:spcAft>
                <a:spcPts val="0"/>
              </a:spcAft>
              <a:buClr>
                <a:schemeClr val="lt1"/>
              </a:buClr>
              <a:buSzPts val="1400"/>
              <a:buFont typeface="Albert Sans"/>
              <a:buNone/>
              <a:defRPr/>
            </a:lvl9pPr>
          </a:lstStyle>
          <a:p/>
        </p:txBody>
      </p:sp>
      <p:sp>
        <p:nvSpPr>
          <p:cNvPr id="135" name="Google Shape;135;p27"/>
          <p:cNvSpPr txBox="1"/>
          <p:nvPr>
            <p:ph idx="4" type="subTitle"/>
          </p:nvPr>
        </p:nvSpPr>
        <p:spPr>
          <a:xfrm>
            <a:off x="1384800" y="1991550"/>
            <a:ext cx="1961700" cy="1160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1pPr>
            <a:lvl2pPr lvl="1">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2pPr>
            <a:lvl3pPr lvl="2">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3pPr>
            <a:lvl4pPr lvl="3">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4pPr>
            <a:lvl5pPr lvl="4">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5pPr>
            <a:lvl6pPr lvl="5">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6pPr>
            <a:lvl7pPr lvl="6">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7pPr>
            <a:lvl8pPr lvl="7">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8pPr>
            <a:lvl9pPr lvl="8">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9pPr>
          </a:lstStyle>
          <a:p/>
        </p:txBody>
      </p:sp>
      <p:sp>
        <p:nvSpPr>
          <p:cNvPr id="136" name="Google Shape;136;p27"/>
          <p:cNvSpPr txBox="1"/>
          <p:nvPr>
            <p:ph idx="5" type="subTitle"/>
          </p:nvPr>
        </p:nvSpPr>
        <p:spPr>
          <a:xfrm>
            <a:off x="3556975" y="1991550"/>
            <a:ext cx="4403400" cy="1160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6000"/>
              <a:buNone/>
              <a:defRPr b="0" sz="6000"/>
            </a:lvl1pPr>
            <a:lvl2pPr lvl="1">
              <a:spcBef>
                <a:spcPts val="0"/>
              </a:spcBef>
              <a:spcAft>
                <a:spcPts val="0"/>
              </a:spcAft>
              <a:buClr>
                <a:schemeClr val="lt1"/>
              </a:buClr>
              <a:buSzPts val="6000"/>
              <a:buFont typeface="Albert Sans"/>
              <a:buNone/>
              <a:defRPr sz="6000"/>
            </a:lvl2pPr>
            <a:lvl3pPr lvl="2">
              <a:spcBef>
                <a:spcPts val="0"/>
              </a:spcBef>
              <a:spcAft>
                <a:spcPts val="0"/>
              </a:spcAft>
              <a:buClr>
                <a:schemeClr val="lt1"/>
              </a:buClr>
              <a:buSzPts val="6000"/>
              <a:buFont typeface="Albert Sans"/>
              <a:buNone/>
              <a:defRPr sz="6000"/>
            </a:lvl3pPr>
            <a:lvl4pPr lvl="3">
              <a:spcBef>
                <a:spcPts val="0"/>
              </a:spcBef>
              <a:spcAft>
                <a:spcPts val="0"/>
              </a:spcAft>
              <a:buClr>
                <a:schemeClr val="lt1"/>
              </a:buClr>
              <a:buSzPts val="6000"/>
              <a:buFont typeface="Albert Sans"/>
              <a:buNone/>
              <a:defRPr sz="6000"/>
            </a:lvl4pPr>
            <a:lvl5pPr lvl="4">
              <a:spcBef>
                <a:spcPts val="0"/>
              </a:spcBef>
              <a:spcAft>
                <a:spcPts val="0"/>
              </a:spcAft>
              <a:buClr>
                <a:schemeClr val="lt1"/>
              </a:buClr>
              <a:buSzPts val="6000"/>
              <a:buFont typeface="Albert Sans"/>
              <a:buNone/>
              <a:defRPr sz="6000"/>
            </a:lvl5pPr>
            <a:lvl6pPr lvl="5">
              <a:spcBef>
                <a:spcPts val="0"/>
              </a:spcBef>
              <a:spcAft>
                <a:spcPts val="0"/>
              </a:spcAft>
              <a:buClr>
                <a:schemeClr val="lt1"/>
              </a:buClr>
              <a:buSzPts val="6000"/>
              <a:buFont typeface="Albert Sans"/>
              <a:buNone/>
              <a:defRPr sz="6000"/>
            </a:lvl6pPr>
            <a:lvl7pPr lvl="6">
              <a:spcBef>
                <a:spcPts val="0"/>
              </a:spcBef>
              <a:spcAft>
                <a:spcPts val="0"/>
              </a:spcAft>
              <a:buClr>
                <a:schemeClr val="lt1"/>
              </a:buClr>
              <a:buSzPts val="6000"/>
              <a:buFont typeface="Albert Sans"/>
              <a:buNone/>
              <a:defRPr sz="6000"/>
            </a:lvl7pPr>
            <a:lvl8pPr lvl="7">
              <a:spcBef>
                <a:spcPts val="0"/>
              </a:spcBef>
              <a:spcAft>
                <a:spcPts val="0"/>
              </a:spcAft>
              <a:buClr>
                <a:schemeClr val="lt1"/>
              </a:buClr>
              <a:buSzPts val="6000"/>
              <a:buFont typeface="Albert Sans"/>
              <a:buNone/>
              <a:defRPr sz="6000"/>
            </a:lvl8pPr>
            <a:lvl9pPr lvl="8">
              <a:spcBef>
                <a:spcPts val="0"/>
              </a:spcBef>
              <a:spcAft>
                <a:spcPts val="0"/>
              </a:spcAft>
              <a:buClr>
                <a:schemeClr val="lt1"/>
              </a:buClr>
              <a:buSzPts val="6000"/>
              <a:buFont typeface="Albert Sans"/>
              <a:buNone/>
              <a:defRPr sz="6000"/>
            </a:lvl9pPr>
          </a:lstStyle>
          <a:p/>
        </p:txBody>
      </p:sp>
      <p:sp>
        <p:nvSpPr>
          <p:cNvPr id="137" name="Google Shape;137;p27"/>
          <p:cNvSpPr txBox="1"/>
          <p:nvPr>
            <p:ph idx="6" type="subTitle"/>
          </p:nvPr>
        </p:nvSpPr>
        <p:spPr>
          <a:xfrm>
            <a:off x="8207225" y="1991550"/>
            <a:ext cx="2216400" cy="1160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1pPr>
            <a:lvl2pPr lvl="1">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2pPr>
            <a:lvl3pPr lvl="2">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3pPr>
            <a:lvl4pPr lvl="3">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4pPr>
            <a:lvl5pPr lvl="4">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5pPr>
            <a:lvl6pPr lvl="5">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6pPr>
            <a:lvl7pPr lvl="6">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7pPr>
            <a:lvl8pPr lvl="7">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8pPr>
            <a:lvl9pPr lvl="8">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9pPr>
          </a:lstStyle>
          <a:p/>
        </p:txBody>
      </p:sp>
      <p:sp>
        <p:nvSpPr>
          <p:cNvPr id="138" name="Google Shape;138;p27"/>
          <p:cNvSpPr txBox="1"/>
          <p:nvPr>
            <p:ph idx="7" type="subTitle"/>
          </p:nvPr>
        </p:nvSpPr>
        <p:spPr>
          <a:xfrm>
            <a:off x="307950" y="3220200"/>
            <a:ext cx="3807600" cy="1160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1pPr>
            <a:lvl2pPr lvl="1">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2pPr>
            <a:lvl3pPr lvl="2">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3pPr>
            <a:lvl4pPr lvl="3">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4pPr>
            <a:lvl5pPr lvl="4">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5pPr>
            <a:lvl6pPr lvl="5">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6pPr>
            <a:lvl7pPr lvl="6">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7pPr>
            <a:lvl8pPr lvl="7">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8pPr>
            <a:lvl9pPr lvl="8">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9pPr>
          </a:lstStyle>
          <a:p/>
        </p:txBody>
      </p:sp>
      <p:sp>
        <p:nvSpPr>
          <p:cNvPr id="139" name="Google Shape;139;p27"/>
          <p:cNvSpPr txBox="1"/>
          <p:nvPr>
            <p:ph idx="8" type="subTitle"/>
          </p:nvPr>
        </p:nvSpPr>
        <p:spPr>
          <a:xfrm>
            <a:off x="4367925" y="3220200"/>
            <a:ext cx="2121000" cy="1160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400"/>
              <a:buFont typeface="Albert Sans"/>
              <a:buNone/>
              <a:defRPr/>
            </a:lvl1pPr>
            <a:lvl2pPr lvl="1">
              <a:spcBef>
                <a:spcPts val="0"/>
              </a:spcBef>
              <a:spcAft>
                <a:spcPts val="0"/>
              </a:spcAft>
              <a:buClr>
                <a:schemeClr val="lt1"/>
              </a:buClr>
              <a:buSzPts val="1400"/>
              <a:buFont typeface="Albert Sans"/>
              <a:buNone/>
              <a:defRPr/>
            </a:lvl2pPr>
            <a:lvl3pPr lvl="2">
              <a:spcBef>
                <a:spcPts val="0"/>
              </a:spcBef>
              <a:spcAft>
                <a:spcPts val="0"/>
              </a:spcAft>
              <a:buClr>
                <a:schemeClr val="lt1"/>
              </a:buClr>
              <a:buSzPts val="1400"/>
              <a:buFont typeface="Albert Sans"/>
              <a:buNone/>
              <a:defRPr/>
            </a:lvl3pPr>
            <a:lvl4pPr lvl="3">
              <a:spcBef>
                <a:spcPts val="0"/>
              </a:spcBef>
              <a:spcAft>
                <a:spcPts val="0"/>
              </a:spcAft>
              <a:buClr>
                <a:schemeClr val="lt1"/>
              </a:buClr>
              <a:buSzPts val="1400"/>
              <a:buFont typeface="Albert Sans"/>
              <a:buNone/>
              <a:defRPr/>
            </a:lvl4pPr>
            <a:lvl5pPr lvl="4">
              <a:spcBef>
                <a:spcPts val="0"/>
              </a:spcBef>
              <a:spcAft>
                <a:spcPts val="0"/>
              </a:spcAft>
              <a:buClr>
                <a:schemeClr val="lt1"/>
              </a:buClr>
              <a:buSzPts val="1400"/>
              <a:buFont typeface="Albert Sans"/>
              <a:buNone/>
              <a:defRPr/>
            </a:lvl5pPr>
            <a:lvl6pPr lvl="5">
              <a:spcBef>
                <a:spcPts val="0"/>
              </a:spcBef>
              <a:spcAft>
                <a:spcPts val="0"/>
              </a:spcAft>
              <a:buClr>
                <a:schemeClr val="lt1"/>
              </a:buClr>
              <a:buSzPts val="1400"/>
              <a:buFont typeface="Albert Sans"/>
              <a:buNone/>
              <a:defRPr/>
            </a:lvl6pPr>
            <a:lvl7pPr lvl="6">
              <a:spcBef>
                <a:spcPts val="0"/>
              </a:spcBef>
              <a:spcAft>
                <a:spcPts val="0"/>
              </a:spcAft>
              <a:buClr>
                <a:schemeClr val="lt1"/>
              </a:buClr>
              <a:buSzPts val="1400"/>
              <a:buFont typeface="Albert Sans"/>
              <a:buNone/>
              <a:defRPr/>
            </a:lvl7pPr>
            <a:lvl8pPr lvl="7">
              <a:spcBef>
                <a:spcPts val="0"/>
              </a:spcBef>
              <a:spcAft>
                <a:spcPts val="0"/>
              </a:spcAft>
              <a:buClr>
                <a:schemeClr val="lt1"/>
              </a:buClr>
              <a:buSzPts val="1400"/>
              <a:buFont typeface="Albert Sans"/>
              <a:buNone/>
              <a:defRPr/>
            </a:lvl8pPr>
            <a:lvl9pPr lvl="8">
              <a:spcBef>
                <a:spcPts val="0"/>
              </a:spcBef>
              <a:spcAft>
                <a:spcPts val="0"/>
              </a:spcAft>
              <a:buClr>
                <a:schemeClr val="lt1"/>
              </a:buClr>
              <a:buSzPts val="1400"/>
              <a:buFont typeface="Albert Sans"/>
              <a:buNone/>
              <a:defRPr/>
            </a:lvl9pPr>
          </a:lstStyle>
          <a:p/>
        </p:txBody>
      </p:sp>
      <p:sp>
        <p:nvSpPr>
          <p:cNvPr id="140" name="Google Shape;140;p27"/>
          <p:cNvSpPr txBox="1"/>
          <p:nvPr>
            <p:ph idx="9" type="subTitle"/>
          </p:nvPr>
        </p:nvSpPr>
        <p:spPr>
          <a:xfrm>
            <a:off x="6718750" y="3220200"/>
            <a:ext cx="2383200" cy="1160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1pPr>
            <a:lvl2pPr lvl="1">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2pPr>
            <a:lvl3pPr lvl="2">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3pPr>
            <a:lvl4pPr lvl="3">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4pPr>
            <a:lvl5pPr lvl="4">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5pPr>
            <a:lvl6pPr lvl="5">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6pPr>
            <a:lvl7pPr lvl="6">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7pPr>
            <a:lvl8pPr lvl="7">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8pPr>
            <a:lvl9pPr lvl="8">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9pPr>
          </a:lstStyle>
          <a:p/>
        </p:txBody>
      </p:sp>
      <p:sp>
        <p:nvSpPr>
          <p:cNvPr id="141" name="Google Shape;141;p27"/>
          <p:cNvSpPr txBox="1"/>
          <p:nvPr>
            <p:ph idx="13" type="subTitle"/>
          </p:nvPr>
        </p:nvSpPr>
        <p:spPr>
          <a:xfrm>
            <a:off x="2793625" y="762900"/>
            <a:ext cx="2143500" cy="1160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1400"/>
              <a:buFont typeface="Albert Sans"/>
              <a:buNone/>
              <a:defRPr/>
            </a:lvl1pPr>
            <a:lvl2pPr lvl="1">
              <a:spcBef>
                <a:spcPts val="0"/>
              </a:spcBef>
              <a:spcAft>
                <a:spcPts val="0"/>
              </a:spcAft>
              <a:buClr>
                <a:schemeClr val="lt1"/>
              </a:buClr>
              <a:buSzPts val="1400"/>
              <a:buFont typeface="Albert Sans"/>
              <a:buNone/>
              <a:defRPr/>
            </a:lvl2pPr>
            <a:lvl3pPr lvl="2">
              <a:spcBef>
                <a:spcPts val="0"/>
              </a:spcBef>
              <a:spcAft>
                <a:spcPts val="0"/>
              </a:spcAft>
              <a:buClr>
                <a:schemeClr val="lt1"/>
              </a:buClr>
              <a:buSzPts val="1400"/>
              <a:buFont typeface="Albert Sans"/>
              <a:buNone/>
              <a:defRPr/>
            </a:lvl3pPr>
            <a:lvl4pPr lvl="3">
              <a:spcBef>
                <a:spcPts val="0"/>
              </a:spcBef>
              <a:spcAft>
                <a:spcPts val="0"/>
              </a:spcAft>
              <a:buClr>
                <a:schemeClr val="lt1"/>
              </a:buClr>
              <a:buSzPts val="1400"/>
              <a:buFont typeface="Albert Sans"/>
              <a:buNone/>
              <a:defRPr/>
            </a:lvl4pPr>
            <a:lvl5pPr lvl="4">
              <a:spcBef>
                <a:spcPts val="0"/>
              </a:spcBef>
              <a:spcAft>
                <a:spcPts val="0"/>
              </a:spcAft>
              <a:buClr>
                <a:schemeClr val="lt1"/>
              </a:buClr>
              <a:buSzPts val="1400"/>
              <a:buFont typeface="Albert Sans"/>
              <a:buNone/>
              <a:defRPr/>
            </a:lvl5pPr>
            <a:lvl6pPr lvl="5">
              <a:spcBef>
                <a:spcPts val="0"/>
              </a:spcBef>
              <a:spcAft>
                <a:spcPts val="0"/>
              </a:spcAft>
              <a:buClr>
                <a:schemeClr val="lt1"/>
              </a:buClr>
              <a:buSzPts val="1400"/>
              <a:buFont typeface="Albert Sans"/>
              <a:buNone/>
              <a:defRPr/>
            </a:lvl6pPr>
            <a:lvl7pPr lvl="6">
              <a:spcBef>
                <a:spcPts val="0"/>
              </a:spcBef>
              <a:spcAft>
                <a:spcPts val="0"/>
              </a:spcAft>
              <a:buClr>
                <a:schemeClr val="lt1"/>
              </a:buClr>
              <a:buSzPts val="1400"/>
              <a:buFont typeface="Albert Sans"/>
              <a:buNone/>
              <a:defRPr/>
            </a:lvl7pPr>
            <a:lvl8pPr lvl="7">
              <a:spcBef>
                <a:spcPts val="0"/>
              </a:spcBef>
              <a:spcAft>
                <a:spcPts val="0"/>
              </a:spcAft>
              <a:buClr>
                <a:schemeClr val="lt1"/>
              </a:buClr>
              <a:buSzPts val="1400"/>
              <a:buFont typeface="Albert Sans"/>
              <a:buNone/>
              <a:defRPr/>
            </a:lvl8pPr>
            <a:lvl9pPr lvl="8">
              <a:spcBef>
                <a:spcPts val="0"/>
              </a:spcBef>
              <a:spcAft>
                <a:spcPts val="0"/>
              </a:spcAft>
              <a:buClr>
                <a:schemeClr val="lt1"/>
              </a:buClr>
              <a:buSzPts val="1400"/>
              <a:buFont typeface="Albert Sans"/>
              <a:buNone/>
              <a:defRPr/>
            </a:lvl9pPr>
          </a:lstStyle>
          <a:p/>
        </p:txBody>
      </p:sp>
      <p:sp>
        <p:nvSpPr>
          <p:cNvPr id="142" name="Google Shape;142;p27"/>
          <p:cNvSpPr txBox="1"/>
          <p:nvPr>
            <p:ph idx="14" type="subTitle"/>
          </p:nvPr>
        </p:nvSpPr>
        <p:spPr>
          <a:xfrm>
            <a:off x="5151963" y="762900"/>
            <a:ext cx="2413200" cy="11604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1pPr>
            <a:lvl2pPr lvl="1">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2pPr>
            <a:lvl3pPr lvl="2">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3pPr>
            <a:lvl4pPr lvl="3">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4pPr>
            <a:lvl5pPr lvl="4">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5pPr>
            <a:lvl6pPr lvl="5">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6pPr>
            <a:lvl7pPr lvl="6">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7pPr>
            <a:lvl8pPr lvl="7">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8pPr>
            <a:lvl9pPr lvl="8">
              <a:spcBef>
                <a:spcPts val="0"/>
              </a:spcBef>
              <a:spcAft>
                <a:spcPts val="0"/>
              </a:spcAft>
              <a:buClr>
                <a:schemeClr val="lt1"/>
              </a:buClr>
              <a:buSzPts val="2400"/>
              <a:buFont typeface="Nanum Myeongjo"/>
              <a:buNone/>
              <a:defRPr sz="2400">
                <a:latin typeface="Nanum Myeongjo"/>
                <a:ea typeface="Nanum Myeongjo"/>
                <a:cs typeface="Nanum Myeongjo"/>
                <a:sym typeface="Nanum Myeongjo"/>
              </a:defRPr>
            </a:lvl9pPr>
          </a:lstStyle>
          <a:p/>
        </p:txBody>
      </p:sp>
      <p:sp>
        <p:nvSpPr>
          <p:cNvPr id="143" name="Google Shape;143;p27"/>
          <p:cNvSpPr/>
          <p:nvPr>
            <p:ph idx="15" type="pic"/>
          </p:nvPr>
        </p:nvSpPr>
        <p:spPr>
          <a:xfrm>
            <a:off x="8596800" y="223475"/>
            <a:ext cx="318600" cy="318600"/>
          </a:xfrm>
          <a:prstGeom prst="ellipse">
            <a:avLst/>
          </a:prstGeom>
          <a:noFill/>
          <a:ln>
            <a:noFill/>
          </a:ln>
        </p:spPr>
      </p:sp>
      <p:sp>
        <p:nvSpPr>
          <p:cNvPr id="144" name="Google Shape;144;p27"/>
          <p:cNvSpPr txBox="1"/>
          <p:nvPr>
            <p:ph type="title"/>
          </p:nvPr>
        </p:nvSpPr>
        <p:spPr>
          <a:xfrm>
            <a:off x="7158725" y="4563900"/>
            <a:ext cx="1354500" cy="3936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000"/>
              <a:buFont typeface="Albert Sans"/>
              <a:buNone/>
              <a:defRPr sz="1000">
                <a:solidFill>
                  <a:schemeClr val="dk2"/>
                </a:solidFill>
                <a:latin typeface="Albert Sans"/>
                <a:ea typeface="Albert Sans"/>
                <a:cs typeface="Albert Sans"/>
                <a:sym typeface="Albert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ne Graph">
  <p:cSld name="CUSTOM_8">
    <p:spTree>
      <p:nvGrpSpPr>
        <p:cNvPr id="145" name="Shape 145"/>
        <p:cNvGrpSpPr/>
        <p:nvPr/>
      </p:nvGrpSpPr>
      <p:grpSpPr>
        <a:xfrm>
          <a:off x="0" y="0"/>
          <a:ext cx="0" cy="0"/>
          <a:chOff x="0" y="0"/>
          <a:chExt cx="0" cy="0"/>
        </a:xfrm>
      </p:grpSpPr>
      <p:sp>
        <p:nvSpPr>
          <p:cNvPr id="146" name="Google Shape;146;p28"/>
          <p:cNvSpPr txBox="1"/>
          <p:nvPr>
            <p:ph type="title"/>
          </p:nvPr>
        </p:nvSpPr>
        <p:spPr>
          <a:xfrm>
            <a:off x="956150" y="327150"/>
            <a:ext cx="3558600" cy="393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accent1"/>
              </a:buClr>
              <a:buSzPts val="1400"/>
              <a:buFont typeface="Albert Sans"/>
              <a:buNone/>
              <a:defRPr b="1" sz="1400">
                <a:solidFill>
                  <a:schemeClr val="accent1"/>
                </a:solidFill>
                <a:latin typeface="Albert Sans"/>
                <a:ea typeface="Albert Sans"/>
                <a:cs typeface="Albert Sans"/>
                <a:sym typeface="Albert Sans"/>
              </a:defRPr>
            </a:lvl1pPr>
            <a:lvl2pPr lvl="1">
              <a:spcBef>
                <a:spcPts val="0"/>
              </a:spcBef>
              <a:spcAft>
                <a:spcPts val="0"/>
              </a:spcAft>
              <a:buClr>
                <a:schemeClr val="accent1"/>
              </a:buClr>
              <a:buSzPts val="1400"/>
              <a:buNone/>
              <a:defRPr>
                <a:solidFill>
                  <a:schemeClr val="accent1"/>
                </a:solidFill>
              </a:defRPr>
            </a:lvl2pPr>
            <a:lvl3pPr lvl="2">
              <a:spcBef>
                <a:spcPts val="0"/>
              </a:spcBef>
              <a:spcAft>
                <a:spcPts val="0"/>
              </a:spcAft>
              <a:buClr>
                <a:schemeClr val="accent1"/>
              </a:buClr>
              <a:buSzPts val="1400"/>
              <a:buNone/>
              <a:defRPr>
                <a:solidFill>
                  <a:schemeClr val="accent1"/>
                </a:solidFill>
              </a:defRPr>
            </a:lvl3pPr>
            <a:lvl4pPr lvl="3">
              <a:spcBef>
                <a:spcPts val="0"/>
              </a:spcBef>
              <a:spcAft>
                <a:spcPts val="0"/>
              </a:spcAft>
              <a:buClr>
                <a:schemeClr val="accent1"/>
              </a:buClr>
              <a:buSzPts val="1400"/>
              <a:buNone/>
              <a:defRPr>
                <a:solidFill>
                  <a:schemeClr val="accent1"/>
                </a:solidFill>
              </a:defRPr>
            </a:lvl4pPr>
            <a:lvl5pPr lvl="4">
              <a:spcBef>
                <a:spcPts val="0"/>
              </a:spcBef>
              <a:spcAft>
                <a:spcPts val="0"/>
              </a:spcAft>
              <a:buClr>
                <a:schemeClr val="accent1"/>
              </a:buClr>
              <a:buSzPts val="1400"/>
              <a:buNone/>
              <a:defRPr>
                <a:solidFill>
                  <a:schemeClr val="accent1"/>
                </a:solidFill>
              </a:defRPr>
            </a:lvl5pPr>
            <a:lvl6pPr lvl="5">
              <a:spcBef>
                <a:spcPts val="0"/>
              </a:spcBef>
              <a:spcAft>
                <a:spcPts val="0"/>
              </a:spcAft>
              <a:buClr>
                <a:schemeClr val="accent1"/>
              </a:buClr>
              <a:buSzPts val="1400"/>
              <a:buNone/>
              <a:defRPr>
                <a:solidFill>
                  <a:schemeClr val="accent1"/>
                </a:solidFill>
              </a:defRPr>
            </a:lvl6pPr>
            <a:lvl7pPr lvl="6">
              <a:spcBef>
                <a:spcPts val="0"/>
              </a:spcBef>
              <a:spcAft>
                <a:spcPts val="0"/>
              </a:spcAft>
              <a:buClr>
                <a:schemeClr val="accent1"/>
              </a:buClr>
              <a:buSzPts val="1400"/>
              <a:buNone/>
              <a:defRPr>
                <a:solidFill>
                  <a:schemeClr val="accent1"/>
                </a:solidFill>
              </a:defRPr>
            </a:lvl7pPr>
            <a:lvl8pPr lvl="7">
              <a:spcBef>
                <a:spcPts val="0"/>
              </a:spcBef>
              <a:spcAft>
                <a:spcPts val="0"/>
              </a:spcAft>
              <a:buClr>
                <a:schemeClr val="accent1"/>
              </a:buClr>
              <a:buSzPts val="1400"/>
              <a:buNone/>
              <a:defRPr>
                <a:solidFill>
                  <a:schemeClr val="accent1"/>
                </a:solidFill>
              </a:defRPr>
            </a:lvl8pPr>
            <a:lvl9pPr lvl="8">
              <a:spcBef>
                <a:spcPts val="0"/>
              </a:spcBef>
              <a:spcAft>
                <a:spcPts val="0"/>
              </a:spcAft>
              <a:buClr>
                <a:schemeClr val="accent1"/>
              </a:buClr>
              <a:buSzPts val="1400"/>
              <a:buNone/>
              <a:defRPr>
                <a:solidFill>
                  <a:schemeClr val="accent1"/>
                </a:solidFill>
              </a:defRPr>
            </a:lvl9pPr>
          </a:lstStyle>
          <a:p/>
        </p:txBody>
      </p:sp>
      <p:sp>
        <p:nvSpPr>
          <p:cNvPr id="147" name="Google Shape;147;p28"/>
          <p:cNvSpPr/>
          <p:nvPr>
            <p:ph idx="2" type="pic"/>
          </p:nvPr>
        </p:nvSpPr>
        <p:spPr>
          <a:xfrm>
            <a:off x="8596800" y="223475"/>
            <a:ext cx="318600" cy="318600"/>
          </a:xfrm>
          <a:prstGeom prst="ellipse">
            <a:avLst/>
          </a:prstGeom>
          <a:noFill/>
          <a:ln>
            <a:noFill/>
          </a:ln>
        </p:spPr>
      </p:sp>
      <p:sp>
        <p:nvSpPr>
          <p:cNvPr id="148" name="Google Shape;148;p28"/>
          <p:cNvSpPr txBox="1"/>
          <p:nvPr>
            <p:ph idx="1" type="subTitle"/>
          </p:nvPr>
        </p:nvSpPr>
        <p:spPr>
          <a:xfrm>
            <a:off x="3831000" y="327150"/>
            <a:ext cx="4500300" cy="12021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None/>
              <a:defRPr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 name="Google Shape;149;p28"/>
          <p:cNvSpPr txBox="1"/>
          <p:nvPr>
            <p:ph idx="3" type="title"/>
          </p:nvPr>
        </p:nvSpPr>
        <p:spPr>
          <a:xfrm>
            <a:off x="7158725" y="4563900"/>
            <a:ext cx="1354500" cy="3936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000"/>
              <a:buFont typeface="Albert Sans"/>
              <a:buNone/>
              <a:defRPr sz="1000">
                <a:solidFill>
                  <a:schemeClr val="dk2"/>
                </a:solidFill>
                <a:latin typeface="Albert Sans"/>
                <a:ea typeface="Albert Sans"/>
                <a:cs typeface="Albert Sans"/>
                <a:sym typeface="Albert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e Graph">
  <p:cSld name="CUSTOM_8_1">
    <p:spTree>
      <p:nvGrpSpPr>
        <p:cNvPr id="150" name="Shape 150"/>
        <p:cNvGrpSpPr/>
        <p:nvPr/>
      </p:nvGrpSpPr>
      <p:grpSpPr>
        <a:xfrm>
          <a:off x="0" y="0"/>
          <a:ext cx="0" cy="0"/>
          <a:chOff x="0" y="0"/>
          <a:chExt cx="0" cy="0"/>
        </a:xfrm>
      </p:grpSpPr>
      <p:sp>
        <p:nvSpPr>
          <p:cNvPr id="151" name="Google Shape;151;p29"/>
          <p:cNvSpPr txBox="1"/>
          <p:nvPr>
            <p:ph idx="1" type="subTitle"/>
          </p:nvPr>
        </p:nvSpPr>
        <p:spPr>
          <a:xfrm>
            <a:off x="955475" y="1615450"/>
            <a:ext cx="3291600" cy="28500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None/>
              <a:defRPr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2" name="Google Shape;152;p29"/>
          <p:cNvSpPr txBox="1"/>
          <p:nvPr>
            <p:ph type="title"/>
          </p:nvPr>
        </p:nvSpPr>
        <p:spPr>
          <a:xfrm>
            <a:off x="956150" y="327150"/>
            <a:ext cx="3558600" cy="3936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1"/>
              </a:buClr>
              <a:buSzPts val="1400"/>
              <a:buFont typeface="Albert Sans"/>
              <a:buNone/>
              <a:defRPr b="1" sz="1400">
                <a:solidFill>
                  <a:schemeClr val="accent1"/>
                </a:solidFill>
                <a:latin typeface="Albert Sans"/>
                <a:ea typeface="Albert Sans"/>
                <a:cs typeface="Albert Sans"/>
                <a:sym typeface="Albert Sans"/>
              </a:defRPr>
            </a:lvl1pPr>
            <a:lvl2pPr lvl="1">
              <a:spcBef>
                <a:spcPts val="0"/>
              </a:spcBef>
              <a:spcAft>
                <a:spcPts val="0"/>
              </a:spcAft>
              <a:buClr>
                <a:schemeClr val="accent1"/>
              </a:buClr>
              <a:buSzPts val="1400"/>
              <a:buNone/>
              <a:defRPr>
                <a:solidFill>
                  <a:schemeClr val="accent1"/>
                </a:solidFill>
              </a:defRPr>
            </a:lvl2pPr>
            <a:lvl3pPr lvl="2">
              <a:spcBef>
                <a:spcPts val="0"/>
              </a:spcBef>
              <a:spcAft>
                <a:spcPts val="0"/>
              </a:spcAft>
              <a:buClr>
                <a:schemeClr val="accent1"/>
              </a:buClr>
              <a:buSzPts val="1400"/>
              <a:buNone/>
              <a:defRPr>
                <a:solidFill>
                  <a:schemeClr val="accent1"/>
                </a:solidFill>
              </a:defRPr>
            </a:lvl3pPr>
            <a:lvl4pPr lvl="3">
              <a:spcBef>
                <a:spcPts val="0"/>
              </a:spcBef>
              <a:spcAft>
                <a:spcPts val="0"/>
              </a:spcAft>
              <a:buClr>
                <a:schemeClr val="accent1"/>
              </a:buClr>
              <a:buSzPts val="1400"/>
              <a:buNone/>
              <a:defRPr>
                <a:solidFill>
                  <a:schemeClr val="accent1"/>
                </a:solidFill>
              </a:defRPr>
            </a:lvl4pPr>
            <a:lvl5pPr lvl="4">
              <a:spcBef>
                <a:spcPts val="0"/>
              </a:spcBef>
              <a:spcAft>
                <a:spcPts val="0"/>
              </a:spcAft>
              <a:buClr>
                <a:schemeClr val="accent1"/>
              </a:buClr>
              <a:buSzPts val="1400"/>
              <a:buNone/>
              <a:defRPr>
                <a:solidFill>
                  <a:schemeClr val="accent1"/>
                </a:solidFill>
              </a:defRPr>
            </a:lvl5pPr>
            <a:lvl6pPr lvl="5">
              <a:spcBef>
                <a:spcPts val="0"/>
              </a:spcBef>
              <a:spcAft>
                <a:spcPts val="0"/>
              </a:spcAft>
              <a:buClr>
                <a:schemeClr val="accent1"/>
              </a:buClr>
              <a:buSzPts val="1400"/>
              <a:buNone/>
              <a:defRPr>
                <a:solidFill>
                  <a:schemeClr val="accent1"/>
                </a:solidFill>
              </a:defRPr>
            </a:lvl6pPr>
            <a:lvl7pPr lvl="6">
              <a:spcBef>
                <a:spcPts val="0"/>
              </a:spcBef>
              <a:spcAft>
                <a:spcPts val="0"/>
              </a:spcAft>
              <a:buClr>
                <a:schemeClr val="accent1"/>
              </a:buClr>
              <a:buSzPts val="1400"/>
              <a:buNone/>
              <a:defRPr>
                <a:solidFill>
                  <a:schemeClr val="accent1"/>
                </a:solidFill>
              </a:defRPr>
            </a:lvl7pPr>
            <a:lvl8pPr lvl="7">
              <a:spcBef>
                <a:spcPts val="0"/>
              </a:spcBef>
              <a:spcAft>
                <a:spcPts val="0"/>
              </a:spcAft>
              <a:buClr>
                <a:schemeClr val="accent1"/>
              </a:buClr>
              <a:buSzPts val="1400"/>
              <a:buNone/>
              <a:defRPr>
                <a:solidFill>
                  <a:schemeClr val="accent1"/>
                </a:solidFill>
              </a:defRPr>
            </a:lvl8pPr>
            <a:lvl9pPr lvl="8">
              <a:spcBef>
                <a:spcPts val="0"/>
              </a:spcBef>
              <a:spcAft>
                <a:spcPts val="0"/>
              </a:spcAft>
              <a:buClr>
                <a:schemeClr val="accent1"/>
              </a:buClr>
              <a:buSzPts val="1400"/>
              <a:buNone/>
              <a:defRPr>
                <a:solidFill>
                  <a:schemeClr val="accent1"/>
                </a:solidFill>
              </a:defRPr>
            </a:lvl9pPr>
          </a:lstStyle>
          <a:p/>
        </p:txBody>
      </p:sp>
      <p:sp>
        <p:nvSpPr>
          <p:cNvPr id="153" name="Google Shape;153;p29"/>
          <p:cNvSpPr/>
          <p:nvPr>
            <p:ph idx="2" type="pic"/>
          </p:nvPr>
        </p:nvSpPr>
        <p:spPr>
          <a:xfrm>
            <a:off x="8596800" y="223475"/>
            <a:ext cx="318600" cy="318600"/>
          </a:xfrm>
          <a:prstGeom prst="ellipse">
            <a:avLst/>
          </a:prstGeom>
          <a:noFill/>
          <a:ln>
            <a:noFill/>
          </a:ln>
        </p:spPr>
      </p:sp>
      <p:sp>
        <p:nvSpPr>
          <p:cNvPr id="154" name="Google Shape;154;p29"/>
          <p:cNvSpPr txBox="1"/>
          <p:nvPr>
            <p:ph idx="3" type="title"/>
          </p:nvPr>
        </p:nvSpPr>
        <p:spPr>
          <a:xfrm>
            <a:off x="7158725" y="4563900"/>
            <a:ext cx="1354500" cy="3936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000"/>
              <a:buFont typeface="Albert Sans"/>
              <a:buNone/>
              <a:defRPr sz="1000">
                <a:solidFill>
                  <a:schemeClr val="dk2"/>
                </a:solidFill>
                <a:latin typeface="Albert Sans"/>
                <a:ea typeface="Albert Sans"/>
                <a:cs typeface="Albert Sans"/>
                <a:sym typeface="Albert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 Solution">
  <p:cSld name="CUSTOM_9">
    <p:bg>
      <p:bgPr>
        <a:solidFill>
          <a:schemeClr val="accent1"/>
        </a:solidFill>
      </p:bgPr>
    </p:bg>
    <p:spTree>
      <p:nvGrpSpPr>
        <p:cNvPr id="155" name="Shape 155"/>
        <p:cNvGrpSpPr/>
        <p:nvPr/>
      </p:nvGrpSpPr>
      <p:grpSpPr>
        <a:xfrm>
          <a:off x="0" y="0"/>
          <a:ext cx="0" cy="0"/>
          <a:chOff x="0" y="0"/>
          <a:chExt cx="0" cy="0"/>
        </a:xfrm>
      </p:grpSpPr>
      <p:sp>
        <p:nvSpPr>
          <p:cNvPr id="156" name="Google Shape;156;p30"/>
          <p:cNvSpPr/>
          <p:nvPr/>
        </p:nvSpPr>
        <p:spPr>
          <a:xfrm>
            <a:off x="116350" y="93175"/>
            <a:ext cx="8904000" cy="4914900"/>
          </a:xfrm>
          <a:prstGeom prst="roundRect">
            <a:avLst>
              <a:gd fmla="val 261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30"/>
          <p:cNvSpPr txBox="1"/>
          <p:nvPr>
            <p:ph idx="1" type="subTitle"/>
          </p:nvPr>
        </p:nvSpPr>
        <p:spPr>
          <a:xfrm>
            <a:off x="958450" y="2692875"/>
            <a:ext cx="7137900" cy="20133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400"/>
              <a:buFont typeface="Nanum Myeongjo"/>
              <a:buNone/>
              <a:defRPr b="0" sz="2400">
                <a:solidFill>
                  <a:schemeClr val="dk2"/>
                </a:solidFill>
                <a:latin typeface="Nanum Myeongjo"/>
                <a:ea typeface="Nanum Myeongjo"/>
                <a:cs typeface="Nanum Myeongjo"/>
                <a:sym typeface="Nanum Myeongjo"/>
              </a:defRPr>
            </a:lvl1pPr>
            <a:lvl2pPr lvl="1">
              <a:spcBef>
                <a:spcPts val="0"/>
              </a:spcBef>
              <a:spcAft>
                <a:spcPts val="0"/>
              </a:spcAft>
              <a:buClr>
                <a:schemeClr val="dk2"/>
              </a:buClr>
              <a:buSzPts val="2400"/>
              <a:buFont typeface="Nanum Myeongjo"/>
              <a:buNone/>
              <a:defRPr sz="2400">
                <a:solidFill>
                  <a:schemeClr val="dk2"/>
                </a:solidFill>
                <a:latin typeface="Nanum Myeongjo"/>
                <a:ea typeface="Nanum Myeongjo"/>
                <a:cs typeface="Nanum Myeongjo"/>
                <a:sym typeface="Nanum Myeongjo"/>
              </a:defRPr>
            </a:lvl2pPr>
            <a:lvl3pPr lvl="2">
              <a:spcBef>
                <a:spcPts val="0"/>
              </a:spcBef>
              <a:spcAft>
                <a:spcPts val="0"/>
              </a:spcAft>
              <a:buClr>
                <a:schemeClr val="dk2"/>
              </a:buClr>
              <a:buSzPts val="2400"/>
              <a:buFont typeface="Nanum Myeongjo"/>
              <a:buNone/>
              <a:defRPr sz="2400">
                <a:solidFill>
                  <a:schemeClr val="dk2"/>
                </a:solidFill>
                <a:latin typeface="Nanum Myeongjo"/>
                <a:ea typeface="Nanum Myeongjo"/>
                <a:cs typeface="Nanum Myeongjo"/>
                <a:sym typeface="Nanum Myeongjo"/>
              </a:defRPr>
            </a:lvl3pPr>
            <a:lvl4pPr lvl="3">
              <a:spcBef>
                <a:spcPts val="0"/>
              </a:spcBef>
              <a:spcAft>
                <a:spcPts val="0"/>
              </a:spcAft>
              <a:buClr>
                <a:schemeClr val="dk2"/>
              </a:buClr>
              <a:buSzPts val="2400"/>
              <a:buFont typeface="Nanum Myeongjo"/>
              <a:buNone/>
              <a:defRPr sz="2400">
                <a:solidFill>
                  <a:schemeClr val="dk2"/>
                </a:solidFill>
                <a:latin typeface="Nanum Myeongjo"/>
                <a:ea typeface="Nanum Myeongjo"/>
                <a:cs typeface="Nanum Myeongjo"/>
                <a:sym typeface="Nanum Myeongjo"/>
              </a:defRPr>
            </a:lvl4pPr>
            <a:lvl5pPr lvl="4">
              <a:spcBef>
                <a:spcPts val="0"/>
              </a:spcBef>
              <a:spcAft>
                <a:spcPts val="0"/>
              </a:spcAft>
              <a:buClr>
                <a:schemeClr val="dk2"/>
              </a:buClr>
              <a:buSzPts val="2400"/>
              <a:buFont typeface="Nanum Myeongjo"/>
              <a:buNone/>
              <a:defRPr sz="2400">
                <a:solidFill>
                  <a:schemeClr val="dk2"/>
                </a:solidFill>
                <a:latin typeface="Nanum Myeongjo"/>
                <a:ea typeface="Nanum Myeongjo"/>
                <a:cs typeface="Nanum Myeongjo"/>
                <a:sym typeface="Nanum Myeongjo"/>
              </a:defRPr>
            </a:lvl5pPr>
            <a:lvl6pPr lvl="5">
              <a:spcBef>
                <a:spcPts val="0"/>
              </a:spcBef>
              <a:spcAft>
                <a:spcPts val="0"/>
              </a:spcAft>
              <a:buClr>
                <a:schemeClr val="dk2"/>
              </a:buClr>
              <a:buSzPts val="2400"/>
              <a:buFont typeface="Nanum Myeongjo"/>
              <a:buNone/>
              <a:defRPr sz="2400">
                <a:solidFill>
                  <a:schemeClr val="dk2"/>
                </a:solidFill>
                <a:latin typeface="Nanum Myeongjo"/>
                <a:ea typeface="Nanum Myeongjo"/>
                <a:cs typeface="Nanum Myeongjo"/>
                <a:sym typeface="Nanum Myeongjo"/>
              </a:defRPr>
            </a:lvl6pPr>
            <a:lvl7pPr lvl="6">
              <a:spcBef>
                <a:spcPts val="0"/>
              </a:spcBef>
              <a:spcAft>
                <a:spcPts val="0"/>
              </a:spcAft>
              <a:buClr>
                <a:schemeClr val="dk2"/>
              </a:buClr>
              <a:buSzPts val="2400"/>
              <a:buFont typeface="Nanum Myeongjo"/>
              <a:buNone/>
              <a:defRPr sz="2400">
                <a:solidFill>
                  <a:schemeClr val="dk2"/>
                </a:solidFill>
                <a:latin typeface="Nanum Myeongjo"/>
                <a:ea typeface="Nanum Myeongjo"/>
                <a:cs typeface="Nanum Myeongjo"/>
                <a:sym typeface="Nanum Myeongjo"/>
              </a:defRPr>
            </a:lvl7pPr>
            <a:lvl8pPr lvl="7">
              <a:spcBef>
                <a:spcPts val="0"/>
              </a:spcBef>
              <a:spcAft>
                <a:spcPts val="0"/>
              </a:spcAft>
              <a:buClr>
                <a:schemeClr val="dk2"/>
              </a:buClr>
              <a:buSzPts val="2400"/>
              <a:buFont typeface="Nanum Myeongjo"/>
              <a:buNone/>
              <a:defRPr sz="2400">
                <a:solidFill>
                  <a:schemeClr val="dk2"/>
                </a:solidFill>
                <a:latin typeface="Nanum Myeongjo"/>
                <a:ea typeface="Nanum Myeongjo"/>
                <a:cs typeface="Nanum Myeongjo"/>
                <a:sym typeface="Nanum Myeongjo"/>
              </a:defRPr>
            </a:lvl8pPr>
            <a:lvl9pPr lvl="8">
              <a:spcBef>
                <a:spcPts val="0"/>
              </a:spcBef>
              <a:spcAft>
                <a:spcPts val="0"/>
              </a:spcAft>
              <a:buClr>
                <a:schemeClr val="dk2"/>
              </a:buClr>
              <a:buSzPts val="2400"/>
              <a:buFont typeface="Nanum Myeongjo"/>
              <a:buNone/>
              <a:defRPr sz="2400">
                <a:solidFill>
                  <a:schemeClr val="dk2"/>
                </a:solidFill>
                <a:latin typeface="Nanum Myeongjo"/>
                <a:ea typeface="Nanum Myeongjo"/>
                <a:cs typeface="Nanum Myeongjo"/>
                <a:sym typeface="Nanum Myeongjo"/>
              </a:defRPr>
            </a:lvl9pPr>
          </a:lstStyle>
          <a:p/>
        </p:txBody>
      </p:sp>
      <p:sp>
        <p:nvSpPr>
          <p:cNvPr id="158" name="Google Shape;158;p30"/>
          <p:cNvSpPr txBox="1"/>
          <p:nvPr>
            <p:ph type="title"/>
          </p:nvPr>
        </p:nvSpPr>
        <p:spPr>
          <a:xfrm>
            <a:off x="956150" y="555750"/>
            <a:ext cx="3558600" cy="393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400"/>
              <a:buFont typeface="Albert Sans"/>
              <a:buNone/>
              <a:defRPr b="1" sz="1400">
                <a:solidFill>
                  <a:schemeClr val="dk2"/>
                </a:solidFill>
                <a:latin typeface="Albert Sans"/>
                <a:ea typeface="Albert Sans"/>
                <a:cs typeface="Albert Sans"/>
                <a:sym typeface="Albert Sans"/>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159" name="Google Shape;159;p30"/>
          <p:cNvSpPr txBox="1"/>
          <p:nvPr>
            <p:ph idx="2" type="title"/>
          </p:nvPr>
        </p:nvSpPr>
        <p:spPr>
          <a:xfrm>
            <a:off x="941263" y="866159"/>
            <a:ext cx="7137900" cy="20133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6000"/>
              <a:buFont typeface="Albert Sans"/>
              <a:buNone/>
              <a:defRPr sz="6000">
                <a:solidFill>
                  <a:schemeClr val="dk2"/>
                </a:solidFill>
                <a:latin typeface="Albert Sans"/>
                <a:ea typeface="Albert Sans"/>
                <a:cs typeface="Albert Sans"/>
                <a:sym typeface="Albert Sans"/>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160" name="Google Shape;160;p30"/>
          <p:cNvSpPr txBox="1"/>
          <p:nvPr>
            <p:ph idx="3" type="title"/>
          </p:nvPr>
        </p:nvSpPr>
        <p:spPr>
          <a:xfrm>
            <a:off x="7158725" y="4563900"/>
            <a:ext cx="1354500" cy="3936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000"/>
              <a:buFont typeface="Albert Sans"/>
              <a:buNone/>
              <a:defRPr sz="1000">
                <a:solidFill>
                  <a:schemeClr val="dk2"/>
                </a:solidFill>
                <a:latin typeface="Albert Sans"/>
                <a:ea typeface="Albert Sans"/>
                <a:cs typeface="Albert Sans"/>
                <a:sym typeface="Albert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1" name="Google Shape;161;p30"/>
          <p:cNvSpPr/>
          <p:nvPr>
            <p:ph idx="4" type="pic"/>
          </p:nvPr>
        </p:nvSpPr>
        <p:spPr>
          <a:xfrm>
            <a:off x="8596800" y="223475"/>
            <a:ext cx="318600" cy="318600"/>
          </a:xfrm>
          <a:prstGeom prst="ellipse">
            <a:avLst/>
          </a:prstGeom>
          <a:no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y It Works">
  <p:cSld name="CUSTOM_9_1">
    <p:bg>
      <p:bgPr>
        <a:solidFill>
          <a:schemeClr val="accent1"/>
        </a:solidFill>
      </p:bgPr>
    </p:bg>
    <p:spTree>
      <p:nvGrpSpPr>
        <p:cNvPr id="162" name="Shape 162"/>
        <p:cNvGrpSpPr/>
        <p:nvPr/>
      </p:nvGrpSpPr>
      <p:grpSpPr>
        <a:xfrm>
          <a:off x="0" y="0"/>
          <a:ext cx="0" cy="0"/>
          <a:chOff x="0" y="0"/>
          <a:chExt cx="0" cy="0"/>
        </a:xfrm>
      </p:grpSpPr>
      <p:sp>
        <p:nvSpPr>
          <p:cNvPr id="163" name="Google Shape;163;p31"/>
          <p:cNvSpPr/>
          <p:nvPr/>
        </p:nvSpPr>
        <p:spPr>
          <a:xfrm>
            <a:off x="116350" y="93175"/>
            <a:ext cx="8904000" cy="4914900"/>
          </a:xfrm>
          <a:prstGeom prst="roundRect">
            <a:avLst>
              <a:gd fmla="val 261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31"/>
          <p:cNvSpPr/>
          <p:nvPr>
            <p:ph idx="2" type="pic"/>
          </p:nvPr>
        </p:nvSpPr>
        <p:spPr>
          <a:xfrm rot="-5400000">
            <a:off x="-113050" y="322725"/>
            <a:ext cx="4911300" cy="4450500"/>
          </a:xfrm>
          <a:prstGeom prst="round2SameRect">
            <a:avLst>
              <a:gd fmla="val 2860" name="adj1"/>
              <a:gd fmla="val 0" name="adj2"/>
            </a:avLst>
          </a:prstGeom>
          <a:noFill/>
          <a:ln>
            <a:noFill/>
          </a:ln>
        </p:spPr>
      </p:sp>
      <p:sp>
        <p:nvSpPr>
          <p:cNvPr id="165" name="Google Shape;165;p31"/>
          <p:cNvSpPr txBox="1"/>
          <p:nvPr>
            <p:ph idx="1" type="body"/>
          </p:nvPr>
        </p:nvSpPr>
        <p:spPr>
          <a:xfrm>
            <a:off x="5364025" y="704025"/>
            <a:ext cx="3437700" cy="35370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Clr>
                <a:schemeClr val="dk2"/>
              </a:buClr>
              <a:buSzPts val="1400"/>
              <a:buFont typeface="Albert Sans"/>
              <a:buChar char="●"/>
              <a:defRPr>
                <a:solidFill>
                  <a:schemeClr val="dk2"/>
                </a:solidFill>
              </a:defRPr>
            </a:lvl1pPr>
            <a:lvl2pPr indent="-317500" lvl="1" marL="914400">
              <a:spcBef>
                <a:spcPts val="0"/>
              </a:spcBef>
              <a:spcAft>
                <a:spcPts val="0"/>
              </a:spcAft>
              <a:buClr>
                <a:schemeClr val="dk2"/>
              </a:buClr>
              <a:buSzPts val="1400"/>
              <a:buFont typeface="Albert Sans"/>
              <a:buChar char="○"/>
              <a:defRPr>
                <a:solidFill>
                  <a:schemeClr val="dk2"/>
                </a:solidFill>
              </a:defRPr>
            </a:lvl2pPr>
            <a:lvl3pPr indent="-317500" lvl="2" marL="1371600">
              <a:spcBef>
                <a:spcPts val="0"/>
              </a:spcBef>
              <a:spcAft>
                <a:spcPts val="0"/>
              </a:spcAft>
              <a:buClr>
                <a:schemeClr val="dk2"/>
              </a:buClr>
              <a:buSzPts val="1400"/>
              <a:buFont typeface="Albert Sans"/>
              <a:buChar char="■"/>
              <a:defRPr>
                <a:solidFill>
                  <a:schemeClr val="dk2"/>
                </a:solidFill>
              </a:defRPr>
            </a:lvl3pPr>
            <a:lvl4pPr indent="-317500" lvl="3" marL="1828800">
              <a:spcBef>
                <a:spcPts val="0"/>
              </a:spcBef>
              <a:spcAft>
                <a:spcPts val="0"/>
              </a:spcAft>
              <a:buClr>
                <a:schemeClr val="dk2"/>
              </a:buClr>
              <a:buSzPts val="1400"/>
              <a:buFont typeface="Albert Sans"/>
              <a:buChar char="●"/>
              <a:defRPr>
                <a:solidFill>
                  <a:schemeClr val="dk2"/>
                </a:solidFill>
              </a:defRPr>
            </a:lvl4pPr>
            <a:lvl5pPr indent="-317500" lvl="4" marL="2286000">
              <a:spcBef>
                <a:spcPts val="0"/>
              </a:spcBef>
              <a:spcAft>
                <a:spcPts val="0"/>
              </a:spcAft>
              <a:buClr>
                <a:schemeClr val="dk2"/>
              </a:buClr>
              <a:buSzPts val="1400"/>
              <a:buFont typeface="Albert Sans"/>
              <a:buChar char="○"/>
              <a:defRPr>
                <a:solidFill>
                  <a:schemeClr val="dk2"/>
                </a:solidFill>
              </a:defRPr>
            </a:lvl5pPr>
            <a:lvl6pPr indent="-317500" lvl="5" marL="2743200">
              <a:spcBef>
                <a:spcPts val="0"/>
              </a:spcBef>
              <a:spcAft>
                <a:spcPts val="0"/>
              </a:spcAft>
              <a:buClr>
                <a:schemeClr val="dk2"/>
              </a:buClr>
              <a:buSzPts val="1400"/>
              <a:buFont typeface="Albert Sans"/>
              <a:buChar char="■"/>
              <a:defRPr>
                <a:solidFill>
                  <a:schemeClr val="dk2"/>
                </a:solidFill>
              </a:defRPr>
            </a:lvl6pPr>
            <a:lvl7pPr indent="-317500" lvl="6" marL="3200400">
              <a:spcBef>
                <a:spcPts val="0"/>
              </a:spcBef>
              <a:spcAft>
                <a:spcPts val="0"/>
              </a:spcAft>
              <a:buClr>
                <a:schemeClr val="dk2"/>
              </a:buClr>
              <a:buSzPts val="1400"/>
              <a:buFont typeface="Albert Sans"/>
              <a:buChar char="●"/>
              <a:defRPr>
                <a:solidFill>
                  <a:schemeClr val="dk2"/>
                </a:solidFill>
              </a:defRPr>
            </a:lvl7pPr>
            <a:lvl8pPr indent="-317500" lvl="7" marL="3657600">
              <a:spcBef>
                <a:spcPts val="0"/>
              </a:spcBef>
              <a:spcAft>
                <a:spcPts val="0"/>
              </a:spcAft>
              <a:buClr>
                <a:schemeClr val="dk2"/>
              </a:buClr>
              <a:buSzPts val="1400"/>
              <a:buFont typeface="Albert Sans"/>
              <a:buChar char="○"/>
              <a:defRPr>
                <a:solidFill>
                  <a:schemeClr val="dk2"/>
                </a:solidFill>
              </a:defRPr>
            </a:lvl8pPr>
            <a:lvl9pPr indent="-317500" lvl="8" marL="4114800">
              <a:spcBef>
                <a:spcPts val="0"/>
              </a:spcBef>
              <a:spcAft>
                <a:spcPts val="0"/>
              </a:spcAft>
              <a:buClr>
                <a:schemeClr val="dk2"/>
              </a:buClr>
              <a:buSzPts val="1400"/>
              <a:buFont typeface="Albert Sans"/>
              <a:buChar char="■"/>
              <a:defRPr>
                <a:solidFill>
                  <a:schemeClr val="dk2"/>
                </a:solidFill>
              </a:defRPr>
            </a:lvl9pPr>
          </a:lstStyle>
          <a:p/>
        </p:txBody>
      </p:sp>
      <p:sp>
        <p:nvSpPr>
          <p:cNvPr id="166" name="Google Shape;166;p31"/>
          <p:cNvSpPr txBox="1"/>
          <p:nvPr>
            <p:ph type="title"/>
          </p:nvPr>
        </p:nvSpPr>
        <p:spPr>
          <a:xfrm>
            <a:off x="7158725" y="4563900"/>
            <a:ext cx="1354500" cy="3936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000"/>
              <a:buFont typeface="Albert Sans"/>
              <a:buNone/>
              <a:defRPr sz="1000">
                <a:solidFill>
                  <a:schemeClr val="dk2"/>
                </a:solidFill>
                <a:latin typeface="Albert Sans"/>
                <a:ea typeface="Albert Sans"/>
                <a:cs typeface="Albert Sans"/>
                <a:sym typeface="Albert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 name="Google Shape;167;p31"/>
          <p:cNvSpPr/>
          <p:nvPr>
            <p:ph idx="3" type="pic"/>
          </p:nvPr>
        </p:nvSpPr>
        <p:spPr>
          <a:xfrm>
            <a:off x="8596800" y="223475"/>
            <a:ext cx="318600" cy="318600"/>
          </a:xfrm>
          <a:prstGeom prst="ellipse">
            <a:avLst/>
          </a:prstGeom>
          <a:no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r Audience Venn Diagram">
  <p:cSld name="CUSTOM_10">
    <p:spTree>
      <p:nvGrpSpPr>
        <p:cNvPr id="168" name="Shape 168"/>
        <p:cNvGrpSpPr/>
        <p:nvPr/>
      </p:nvGrpSpPr>
      <p:grpSpPr>
        <a:xfrm>
          <a:off x="0" y="0"/>
          <a:ext cx="0" cy="0"/>
          <a:chOff x="0" y="0"/>
          <a:chExt cx="0" cy="0"/>
        </a:xfrm>
      </p:grpSpPr>
      <p:sp>
        <p:nvSpPr>
          <p:cNvPr id="169" name="Google Shape;169;p32"/>
          <p:cNvSpPr txBox="1"/>
          <p:nvPr>
            <p:ph type="title"/>
          </p:nvPr>
        </p:nvSpPr>
        <p:spPr>
          <a:xfrm>
            <a:off x="7158725" y="4563900"/>
            <a:ext cx="1354500" cy="3936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000"/>
              <a:buFont typeface="Albert Sans"/>
              <a:buNone/>
              <a:defRPr sz="1000">
                <a:solidFill>
                  <a:schemeClr val="dk2"/>
                </a:solidFill>
                <a:latin typeface="Albert Sans"/>
                <a:ea typeface="Albert Sans"/>
                <a:cs typeface="Albert Sans"/>
                <a:sym typeface="Albert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0" name="Google Shape;170;p32"/>
          <p:cNvSpPr txBox="1"/>
          <p:nvPr>
            <p:ph idx="2" type="title"/>
          </p:nvPr>
        </p:nvSpPr>
        <p:spPr>
          <a:xfrm>
            <a:off x="956150" y="394200"/>
            <a:ext cx="3558600" cy="393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1400"/>
              <a:buFont typeface="Albert Sans"/>
              <a:buNone/>
              <a:defRPr sz="1400">
                <a:latin typeface="Albert Sans"/>
                <a:ea typeface="Albert Sans"/>
                <a:cs typeface="Albert Sans"/>
                <a:sym typeface="Albert Sans"/>
              </a:defRPr>
            </a:lvl1pPr>
            <a:lvl2pPr lvl="1">
              <a:spcBef>
                <a:spcPts val="0"/>
              </a:spcBef>
              <a:spcAft>
                <a:spcPts val="0"/>
              </a:spcAft>
              <a:buClr>
                <a:schemeClr val="lt1"/>
              </a:buClr>
              <a:buSzPts val="1400"/>
              <a:buFont typeface="Albert Sans"/>
              <a:buNone/>
              <a:defRPr>
                <a:latin typeface="Albert Sans"/>
                <a:ea typeface="Albert Sans"/>
                <a:cs typeface="Albert Sans"/>
                <a:sym typeface="Albert Sans"/>
              </a:defRPr>
            </a:lvl2pPr>
            <a:lvl3pPr lvl="2">
              <a:spcBef>
                <a:spcPts val="0"/>
              </a:spcBef>
              <a:spcAft>
                <a:spcPts val="0"/>
              </a:spcAft>
              <a:buClr>
                <a:schemeClr val="lt1"/>
              </a:buClr>
              <a:buSzPts val="1400"/>
              <a:buFont typeface="Albert Sans"/>
              <a:buNone/>
              <a:defRPr>
                <a:latin typeface="Albert Sans"/>
                <a:ea typeface="Albert Sans"/>
                <a:cs typeface="Albert Sans"/>
                <a:sym typeface="Albert Sans"/>
              </a:defRPr>
            </a:lvl3pPr>
            <a:lvl4pPr lvl="3">
              <a:spcBef>
                <a:spcPts val="0"/>
              </a:spcBef>
              <a:spcAft>
                <a:spcPts val="0"/>
              </a:spcAft>
              <a:buClr>
                <a:schemeClr val="lt1"/>
              </a:buClr>
              <a:buSzPts val="1400"/>
              <a:buFont typeface="Albert Sans"/>
              <a:buNone/>
              <a:defRPr>
                <a:latin typeface="Albert Sans"/>
                <a:ea typeface="Albert Sans"/>
                <a:cs typeface="Albert Sans"/>
                <a:sym typeface="Albert Sans"/>
              </a:defRPr>
            </a:lvl4pPr>
            <a:lvl5pPr lvl="4">
              <a:spcBef>
                <a:spcPts val="0"/>
              </a:spcBef>
              <a:spcAft>
                <a:spcPts val="0"/>
              </a:spcAft>
              <a:buClr>
                <a:schemeClr val="lt1"/>
              </a:buClr>
              <a:buSzPts val="1400"/>
              <a:buFont typeface="Albert Sans"/>
              <a:buNone/>
              <a:defRPr>
                <a:latin typeface="Albert Sans"/>
                <a:ea typeface="Albert Sans"/>
                <a:cs typeface="Albert Sans"/>
                <a:sym typeface="Albert Sans"/>
              </a:defRPr>
            </a:lvl5pPr>
            <a:lvl6pPr lvl="5">
              <a:spcBef>
                <a:spcPts val="0"/>
              </a:spcBef>
              <a:spcAft>
                <a:spcPts val="0"/>
              </a:spcAft>
              <a:buClr>
                <a:schemeClr val="lt1"/>
              </a:buClr>
              <a:buSzPts val="1400"/>
              <a:buFont typeface="Albert Sans"/>
              <a:buNone/>
              <a:defRPr>
                <a:latin typeface="Albert Sans"/>
                <a:ea typeface="Albert Sans"/>
                <a:cs typeface="Albert Sans"/>
                <a:sym typeface="Albert Sans"/>
              </a:defRPr>
            </a:lvl6pPr>
            <a:lvl7pPr lvl="6">
              <a:spcBef>
                <a:spcPts val="0"/>
              </a:spcBef>
              <a:spcAft>
                <a:spcPts val="0"/>
              </a:spcAft>
              <a:buClr>
                <a:schemeClr val="lt1"/>
              </a:buClr>
              <a:buSzPts val="1400"/>
              <a:buFont typeface="Albert Sans"/>
              <a:buNone/>
              <a:defRPr>
                <a:latin typeface="Albert Sans"/>
                <a:ea typeface="Albert Sans"/>
                <a:cs typeface="Albert Sans"/>
                <a:sym typeface="Albert Sans"/>
              </a:defRPr>
            </a:lvl7pPr>
            <a:lvl8pPr lvl="7">
              <a:spcBef>
                <a:spcPts val="0"/>
              </a:spcBef>
              <a:spcAft>
                <a:spcPts val="0"/>
              </a:spcAft>
              <a:buClr>
                <a:schemeClr val="lt1"/>
              </a:buClr>
              <a:buSzPts val="1400"/>
              <a:buFont typeface="Albert Sans"/>
              <a:buNone/>
              <a:defRPr>
                <a:latin typeface="Albert Sans"/>
                <a:ea typeface="Albert Sans"/>
                <a:cs typeface="Albert Sans"/>
                <a:sym typeface="Albert Sans"/>
              </a:defRPr>
            </a:lvl8pPr>
            <a:lvl9pPr lvl="8">
              <a:spcBef>
                <a:spcPts val="0"/>
              </a:spcBef>
              <a:spcAft>
                <a:spcPts val="0"/>
              </a:spcAft>
              <a:buClr>
                <a:schemeClr val="lt1"/>
              </a:buClr>
              <a:buSzPts val="1400"/>
              <a:buFont typeface="Albert Sans"/>
              <a:buNone/>
              <a:defRPr>
                <a:latin typeface="Albert Sans"/>
                <a:ea typeface="Albert Sans"/>
                <a:cs typeface="Albert Sans"/>
                <a:sym typeface="Albert Sans"/>
              </a:defRPr>
            </a:lvl9pPr>
          </a:lstStyle>
          <a:p/>
        </p:txBody>
      </p:sp>
      <p:sp>
        <p:nvSpPr>
          <p:cNvPr id="171" name="Google Shape;171;p32"/>
          <p:cNvSpPr/>
          <p:nvPr>
            <p:ph idx="3" type="pic"/>
          </p:nvPr>
        </p:nvSpPr>
        <p:spPr>
          <a:xfrm>
            <a:off x="8596800" y="223475"/>
            <a:ext cx="318600" cy="318600"/>
          </a:xfrm>
          <a:prstGeom prst="ellipse">
            <a:avLst/>
          </a:prstGeom>
          <a:noFill/>
          <a:ln>
            <a:no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st of 3 Concepts">
  <p:cSld name="CUSTOM_11">
    <p:bg>
      <p:bgPr>
        <a:solidFill>
          <a:schemeClr val="accent2"/>
        </a:solidFill>
      </p:bgPr>
    </p:bg>
    <p:spTree>
      <p:nvGrpSpPr>
        <p:cNvPr id="172" name="Shape 172"/>
        <p:cNvGrpSpPr/>
        <p:nvPr/>
      </p:nvGrpSpPr>
      <p:grpSpPr>
        <a:xfrm>
          <a:off x="0" y="0"/>
          <a:ext cx="0" cy="0"/>
          <a:chOff x="0" y="0"/>
          <a:chExt cx="0" cy="0"/>
        </a:xfrm>
      </p:grpSpPr>
      <p:sp>
        <p:nvSpPr>
          <p:cNvPr id="173" name="Google Shape;173;p33"/>
          <p:cNvSpPr/>
          <p:nvPr/>
        </p:nvSpPr>
        <p:spPr>
          <a:xfrm>
            <a:off x="116350" y="93175"/>
            <a:ext cx="8904000" cy="4914900"/>
          </a:xfrm>
          <a:prstGeom prst="roundRect">
            <a:avLst>
              <a:gd fmla="val 261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33"/>
          <p:cNvSpPr txBox="1"/>
          <p:nvPr>
            <p:ph type="title"/>
          </p:nvPr>
        </p:nvSpPr>
        <p:spPr>
          <a:xfrm>
            <a:off x="941780" y="715125"/>
            <a:ext cx="7860000" cy="830400"/>
          </a:xfrm>
          <a:prstGeom prst="rect">
            <a:avLst/>
          </a:prstGeom>
        </p:spPr>
        <p:txBody>
          <a:bodyPr anchorCtr="0" anchor="t" bIns="91425" lIns="91425" spcFirstLastPara="1" rIns="91425" wrap="square" tIns="91425">
            <a:noAutofit/>
          </a:bodyPr>
          <a:lstStyle>
            <a:lvl1pPr lvl="0">
              <a:lnSpc>
                <a:spcPct val="90000"/>
              </a:lnSpc>
              <a:spcBef>
                <a:spcPts val="0"/>
              </a:spcBef>
              <a:spcAft>
                <a:spcPts val="0"/>
              </a:spcAft>
              <a:buClr>
                <a:schemeClr val="dk2"/>
              </a:buClr>
              <a:buSzPts val="6000"/>
              <a:buFont typeface="Albert Sans"/>
              <a:buNone/>
              <a:defRPr sz="6000">
                <a:solidFill>
                  <a:schemeClr val="dk2"/>
                </a:solidFill>
                <a:latin typeface="Albert Sans"/>
                <a:ea typeface="Albert Sans"/>
                <a:cs typeface="Albert Sans"/>
                <a:sym typeface="Albert Sans"/>
              </a:defRPr>
            </a:lvl1pPr>
            <a:lvl2pPr lvl="1">
              <a:lnSpc>
                <a:spcPct val="90000"/>
              </a:lnSpc>
              <a:spcBef>
                <a:spcPts val="0"/>
              </a:spcBef>
              <a:spcAft>
                <a:spcPts val="0"/>
              </a:spcAft>
              <a:buClr>
                <a:schemeClr val="dk2"/>
              </a:buClr>
              <a:buSzPts val="1400"/>
              <a:buFont typeface="Albert Sans"/>
              <a:buNone/>
              <a:defRPr>
                <a:solidFill>
                  <a:schemeClr val="dk2"/>
                </a:solidFill>
                <a:latin typeface="Albert Sans"/>
                <a:ea typeface="Albert Sans"/>
                <a:cs typeface="Albert Sans"/>
                <a:sym typeface="Albert Sans"/>
              </a:defRPr>
            </a:lvl2pPr>
            <a:lvl3pPr lvl="2">
              <a:lnSpc>
                <a:spcPct val="90000"/>
              </a:lnSpc>
              <a:spcBef>
                <a:spcPts val="0"/>
              </a:spcBef>
              <a:spcAft>
                <a:spcPts val="0"/>
              </a:spcAft>
              <a:buClr>
                <a:schemeClr val="dk2"/>
              </a:buClr>
              <a:buSzPts val="1400"/>
              <a:buFont typeface="Albert Sans"/>
              <a:buNone/>
              <a:defRPr>
                <a:solidFill>
                  <a:schemeClr val="dk2"/>
                </a:solidFill>
                <a:latin typeface="Albert Sans"/>
                <a:ea typeface="Albert Sans"/>
                <a:cs typeface="Albert Sans"/>
                <a:sym typeface="Albert Sans"/>
              </a:defRPr>
            </a:lvl3pPr>
            <a:lvl4pPr lvl="3">
              <a:lnSpc>
                <a:spcPct val="90000"/>
              </a:lnSpc>
              <a:spcBef>
                <a:spcPts val="0"/>
              </a:spcBef>
              <a:spcAft>
                <a:spcPts val="0"/>
              </a:spcAft>
              <a:buClr>
                <a:schemeClr val="dk2"/>
              </a:buClr>
              <a:buSzPts val="1400"/>
              <a:buFont typeface="Albert Sans"/>
              <a:buNone/>
              <a:defRPr>
                <a:solidFill>
                  <a:schemeClr val="dk2"/>
                </a:solidFill>
                <a:latin typeface="Albert Sans"/>
                <a:ea typeface="Albert Sans"/>
                <a:cs typeface="Albert Sans"/>
                <a:sym typeface="Albert Sans"/>
              </a:defRPr>
            </a:lvl4pPr>
            <a:lvl5pPr lvl="4">
              <a:lnSpc>
                <a:spcPct val="90000"/>
              </a:lnSpc>
              <a:spcBef>
                <a:spcPts val="0"/>
              </a:spcBef>
              <a:spcAft>
                <a:spcPts val="0"/>
              </a:spcAft>
              <a:buClr>
                <a:schemeClr val="dk2"/>
              </a:buClr>
              <a:buSzPts val="1400"/>
              <a:buFont typeface="Albert Sans"/>
              <a:buNone/>
              <a:defRPr>
                <a:solidFill>
                  <a:schemeClr val="dk2"/>
                </a:solidFill>
                <a:latin typeface="Albert Sans"/>
                <a:ea typeface="Albert Sans"/>
                <a:cs typeface="Albert Sans"/>
                <a:sym typeface="Albert Sans"/>
              </a:defRPr>
            </a:lvl5pPr>
            <a:lvl6pPr lvl="5">
              <a:lnSpc>
                <a:spcPct val="90000"/>
              </a:lnSpc>
              <a:spcBef>
                <a:spcPts val="0"/>
              </a:spcBef>
              <a:spcAft>
                <a:spcPts val="0"/>
              </a:spcAft>
              <a:buClr>
                <a:schemeClr val="dk2"/>
              </a:buClr>
              <a:buSzPts val="1400"/>
              <a:buFont typeface="Albert Sans"/>
              <a:buNone/>
              <a:defRPr>
                <a:solidFill>
                  <a:schemeClr val="dk2"/>
                </a:solidFill>
                <a:latin typeface="Albert Sans"/>
                <a:ea typeface="Albert Sans"/>
                <a:cs typeface="Albert Sans"/>
                <a:sym typeface="Albert Sans"/>
              </a:defRPr>
            </a:lvl6pPr>
            <a:lvl7pPr lvl="6">
              <a:lnSpc>
                <a:spcPct val="90000"/>
              </a:lnSpc>
              <a:spcBef>
                <a:spcPts val="0"/>
              </a:spcBef>
              <a:spcAft>
                <a:spcPts val="0"/>
              </a:spcAft>
              <a:buClr>
                <a:schemeClr val="dk2"/>
              </a:buClr>
              <a:buSzPts val="1400"/>
              <a:buFont typeface="Albert Sans"/>
              <a:buNone/>
              <a:defRPr>
                <a:solidFill>
                  <a:schemeClr val="dk2"/>
                </a:solidFill>
                <a:latin typeface="Albert Sans"/>
                <a:ea typeface="Albert Sans"/>
                <a:cs typeface="Albert Sans"/>
                <a:sym typeface="Albert Sans"/>
              </a:defRPr>
            </a:lvl7pPr>
            <a:lvl8pPr lvl="7">
              <a:lnSpc>
                <a:spcPct val="90000"/>
              </a:lnSpc>
              <a:spcBef>
                <a:spcPts val="0"/>
              </a:spcBef>
              <a:spcAft>
                <a:spcPts val="0"/>
              </a:spcAft>
              <a:buClr>
                <a:schemeClr val="dk2"/>
              </a:buClr>
              <a:buSzPts val="1400"/>
              <a:buFont typeface="Albert Sans"/>
              <a:buNone/>
              <a:defRPr>
                <a:solidFill>
                  <a:schemeClr val="dk2"/>
                </a:solidFill>
                <a:latin typeface="Albert Sans"/>
                <a:ea typeface="Albert Sans"/>
                <a:cs typeface="Albert Sans"/>
                <a:sym typeface="Albert Sans"/>
              </a:defRPr>
            </a:lvl8pPr>
            <a:lvl9pPr lvl="8">
              <a:lnSpc>
                <a:spcPct val="90000"/>
              </a:lnSpc>
              <a:spcBef>
                <a:spcPts val="0"/>
              </a:spcBef>
              <a:spcAft>
                <a:spcPts val="0"/>
              </a:spcAft>
              <a:buClr>
                <a:schemeClr val="dk2"/>
              </a:buClr>
              <a:buSzPts val="1400"/>
              <a:buFont typeface="Albert Sans"/>
              <a:buNone/>
              <a:defRPr>
                <a:solidFill>
                  <a:schemeClr val="dk2"/>
                </a:solidFill>
                <a:latin typeface="Albert Sans"/>
                <a:ea typeface="Albert Sans"/>
                <a:cs typeface="Albert Sans"/>
                <a:sym typeface="Albert Sans"/>
              </a:defRPr>
            </a:lvl9pPr>
          </a:lstStyle>
          <a:p/>
        </p:txBody>
      </p:sp>
      <p:sp>
        <p:nvSpPr>
          <p:cNvPr id="175" name="Google Shape;175;p33"/>
          <p:cNvSpPr txBox="1"/>
          <p:nvPr>
            <p:ph idx="1" type="body"/>
          </p:nvPr>
        </p:nvSpPr>
        <p:spPr>
          <a:xfrm>
            <a:off x="1188971" y="2402817"/>
            <a:ext cx="1893300" cy="16854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Albert Sans"/>
              <a:buChar char="●"/>
              <a:defRPr sz="1000">
                <a:solidFill>
                  <a:schemeClr val="dk2"/>
                </a:solidFill>
              </a:defRPr>
            </a:lvl1pPr>
            <a:lvl2pPr indent="-292100" lvl="1" marL="914400">
              <a:spcBef>
                <a:spcPts val="0"/>
              </a:spcBef>
              <a:spcAft>
                <a:spcPts val="0"/>
              </a:spcAft>
              <a:buClr>
                <a:schemeClr val="dk2"/>
              </a:buClr>
              <a:buSzPts val="1000"/>
              <a:buFont typeface="Albert Sans"/>
              <a:buChar char="○"/>
              <a:defRPr sz="1000">
                <a:solidFill>
                  <a:schemeClr val="dk2"/>
                </a:solidFill>
              </a:defRPr>
            </a:lvl2pPr>
            <a:lvl3pPr indent="-292100" lvl="2" marL="1371600">
              <a:spcBef>
                <a:spcPts val="0"/>
              </a:spcBef>
              <a:spcAft>
                <a:spcPts val="0"/>
              </a:spcAft>
              <a:buClr>
                <a:schemeClr val="dk2"/>
              </a:buClr>
              <a:buSzPts val="1000"/>
              <a:buFont typeface="Albert Sans"/>
              <a:buChar char="■"/>
              <a:defRPr sz="1000">
                <a:solidFill>
                  <a:schemeClr val="dk2"/>
                </a:solidFill>
              </a:defRPr>
            </a:lvl3pPr>
            <a:lvl4pPr indent="-292100" lvl="3" marL="1828800">
              <a:spcBef>
                <a:spcPts val="0"/>
              </a:spcBef>
              <a:spcAft>
                <a:spcPts val="0"/>
              </a:spcAft>
              <a:buClr>
                <a:schemeClr val="dk2"/>
              </a:buClr>
              <a:buSzPts val="1000"/>
              <a:buFont typeface="Albert Sans"/>
              <a:buChar char="●"/>
              <a:defRPr sz="1000">
                <a:solidFill>
                  <a:schemeClr val="dk2"/>
                </a:solidFill>
              </a:defRPr>
            </a:lvl4pPr>
            <a:lvl5pPr indent="-292100" lvl="4" marL="2286000">
              <a:spcBef>
                <a:spcPts val="0"/>
              </a:spcBef>
              <a:spcAft>
                <a:spcPts val="0"/>
              </a:spcAft>
              <a:buClr>
                <a:schemeClr val="dk2"/>
              </a:buClr>
              <a:buSzPts val="1000"/>
              <a:buFont typeface="Albert Sans"/>
              <a:buChar char="○"/>
              <a:defRPr sz="1000">
                <a:solidFill>
                  <a:schemeClr val="dk2"/>
                </a:solidFill>
              </a:defRPr>
            </a:lvl5pPr>
            <a:lvl6pPr indent="-292100" lvl="5" marL="2743200">
              <a:spcBef>
                <a:spcPts val="0"/>
              </a:spcBef>
              <a:spcAft>
                <a:spcPts val="0"/>
              </a:spcAft>
              <a:buClr>
                <a:schemeClr val="dk2"/>
              </a:buClr>
              <a:buSzPts val="1000"/>
              <a:buFont typeface="Albert Sans"/>
              <a:buChar char="■"/>
              <a:defRPr sz="1000">
                <a:solidFill>
                  <a:schemeClr val="dk2"/>
                </a:solidFill>
              </a:defRPr>
            </a:lvl6pPr>
            <a:lvl7pPr indent="-292100" lvl="6" marL="3200400">
              <a:spcBef>
                <a:spcPts val="0"/>
              </a:spcBef>
              <a:spcAft>
                <a:spcPts val="0"/>
              </a:spcAft>
              <a:buClr>
                <a:schemeClr val="dk2"/>
              </a:buClr>
              <a:buSzPts val="1000"/>
              <a:buFont typeface="Albert Sans"/>
              <a:buChar char="●"/>
              <a:defRPr sz="1000">
                <a:solidFill>
                  <a:schemeClr val="dk2"/>
                </a:solidFill>
              </a:defRPr>
            </a:lvl7pPr>
            <a:lvl8pPr indent="-292100" lvl="7" marL="3657600">
              <a:spcBef>
                <a:spcPts val="0"/>
              </a:spcBef>
              <a:spcAft>
                <a:spcPts val="0"/>
              </a:spcAft>
              <a:buClr>
                <a:schemeClr val="dk2"/>
              </a:buClr>
              <a:buSzPts val="1000"/>
              <a:buFont typeface="Albert Sans"/>
              <a:buChar char="○"/>
              <a:defRPr sz="1000">
                <a:solidFill>
                  <a:schemeClr val="dk2"/>
                </a:solidFill>
              </a:defRPr>
            </a:lvl8pPr>
            <a:lvl9pPr indent="-292100" lvl="8" marL="4114800">
              <a:spcBef>
                <a:spcPts val="0"/>
              </a:spcBef>
              <a:spcAft>
                <a:spcPts val="0"/>
              </a:spcAft>
              <a:buClr>
                <a:schemeClr val="dk2"/>
              </a:buClr>
              <a:buSzPts val="1000"/>
              <a:buFont typeface="Albert Sans"/>
              <a:buChar char="■"/>
              <a:defRPr sz="1000">
                <a:solidFill>
                  <a:schemeClr val="dk2"/>
                </a:solidFill>
              </a:defRPr>
            </a:lvl9pPr>
          </a:lstStyle>
          <a:p/>
        </p:txBody>
      </p:sp>
      <p:sp>
        <p:nvSpPr>
          <p:cNvPr id="176" name="Google Shape;176;p33"/>
          <p:cNvSpPr txBox="1"/>
          <p:nvPr>
            <p:ph idx="2" type="body"/>
          </p:nvPr>
        </p:nvSpPr>
        <p:spPr>
          <a:xfrm>
            <a:off x="3628515" y="2402817"/>
            <a:ext cx="1893300" cy="16854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Albert Sans"/>
              <a:buChar char="●"/>
              <a:defRPr sz="1000">
                <a:solidFill>
                  <a:schemeClr val="dk2"/>
                </a:solidFill>
              </a:defRPr>
            </a:lvl1pPr>
            <a:lvl2pPr indent="-292100" lvl="1" marL="914400">
              <a:spcBef>
                <a:spcPts val="0"/>
              </a:spcBef>
              <a:spcAft>
                <a:spcPts val="0"/>
              </a:spcAft>
              <a:buClr>
                <a:schemeClr val="dk2"/>
              </a:buClr>
              <a:buSzPts val="1000"/>
              <a:buFont typeface="Albert Sans"/>
              <a:buChar char="○"/>
              <a:defRPr sz="1000">
                <a:solidFill>
                  <a:schemeClr val="dk2"/>
                </a:solidFill>
              </a:defRPr>
            </a:lvl2pPr>
            <a:lvl3pPr indent="-292100" lvl="2" marL="1371600">
              <a:spcBef>
                <a:spcPts val="0"/>
              </a:spcBef>
              <a:spcAft>
                <a:spcPts val="0"/>
              </a:spcAft>
              <a:buClr>
                <a:schemeClr val="dk2"/>
              </a:buClr>
              <a:buSzPts val="1000"/>
              <a:buFont typeface="Albert Sans"/>
              <a:buChar char="■"/>
              <a:defRPr sz="1000">
                <a:solidFill>
                  <a:schemeClr val="dk2"/>
                </a:solidFill>
              </a:defRPr>
            </a:lvl3pPr>
            <a:lvl4pPr indent="-292100" lvl="3" marL="1828800">
              <a:spcBef>
                <a:spcPts val="0"/>
              </a:spcBef>
              <a:spcAft>
                <a:spcPts val="0"/>
              </a:spcAft>
              <a:buClr>
                <a:schemeClr val="dk2"/>
              </a:buClr>
              <a:buSzPts val="1000"/>
              <a:buFont typeface="Albert Sans"/>
              <a:buChar char="●"/>
              <a:defRPr sz="1000">
                <a:solidFill>
                  <a:schemeClr val="dk2"/>
                </a:solidFill>
              </a:defRPr>
            </a:lvl4pPr>
            <a:lvl5pPr indent="-292100" lvl="4" marL="2286000">
              <a:spcBef>
                <a:spcPts val="0"/>
              </a:spcBef>
              <a:spcAft>
                <a:spcPts val="0"/>
              </a:spcAft>
              <a:buClr>
                <a:schemeClr val="dk2"/>
              </a:buClr>
              <a:buSzPts val="1000"/>
              <a:buFont typeface="Albert Sans"/>
              <a:buChar char="○"/>
              <a:defRPr sz="1000">
                <a:solidFill>
                  <a:schemeClr val="dk2"/>
                </a:solidFill>
              </a:defRPr>
            </a:lvl5pPr>
            <a:lvl6pPr indent="-292100" lvl="5" marL="2743200">
              <a:spcBef>
                <a:spcPts val="0"/>
              </a:spcBef>
              <a:spcAft>
                <a:spcPts val="0"/>
              </a:spcAft>
              <a:buClr>
                <a:schemeClr val="dk2"/>
              </a:buClr>
              <a:buSzPts val="1000"/>
              <a:buFont typeface="Albert Sans"/>
              <a:buChar char="■"/>
              <a:defRPr sz="1000">
                <a:solidFill>
                  <a:schemeClr val="dk2"/>
                </a:solidFill>
              </a:defRPr>
            </a:lvl6pPr>
            <a:lvl7pPr indent="-292100" lvl="6" marL="3200400">
              <a:spcBef>
                <a:spcPts val="0"/>
              </a:spcBef>
              <a:spcAft>
                <a:spcPts val="0"/>
              </a:spcAft>
              <a:buClr>
                <a:schemeClr val="dk2"/>
              </a:buClr>
              <a:buSzPts val="1000"/>
              <a:buFont typeface="Albert Sans"/>
              <a:buChar char="●"/>
              <a:defRPr sz="1000">
                <a:solidFill>
                  <a:schemeClr val="dk2"/>
                </a:solidFill>
              </a:defRPr>
            </a:lvl7pPr>
            <a:lvl8pPr indent="-292100" lvl="7" marL="3657600">
              <a:spcBef>
                <a:spcPts val="0"/>
              </a:spcBef>
              <a:spcAft>
                <a:spcPts val="0"/>
              </a:spcAft>
              <a:buClr>
                <a:schemeClr val="dk2"/>
              </a:buClr>
              <a:buSzPts val="1000"/>
              <a:buFont typeface="Albert Sans"/>
              <a:buChar char="○"/>
              <a:defRPr sz="1000">
                <a:solidFill>
                  <a:schemeClr val="dk2"/>
                </a:solidFill>
              </a:defRPr>
            </a:lvl8pPr>
            <a:lvl9pPr indent="-292100" lvl="8" marL="4114800">
              <a:spcBef>
                <a:spcPts val="0"/>
              </a:spcBef>
              <a:spcAft>
                <a:spcPts val="0"/>
              </a:spcAft>
              <a:buClr>
                <a:schemeClr val="dk2"/>
              </a:buClr>
              <a:buSzPts val="1000"/>
              <a:buFont typeface="Albert Sans"/>
              <a:buChar char="■"/>
              <a:defRPr sz="1000">
                <a:solidFill>
                  <a:schemeClr val="dk2"/>
                </a:solidFill>
              </a:defRPr>
            </a:lvl9pPr>
          </a:lstStyle>
          <a:p/>
        </p:txBody>
      </p:sp>
      <p:sp>
        <p:nvSpPr>
          <p:cNvPr id="177" name="Google Shape;177;p33"/>
          <p:cNvSpPr txBox="1"/>
          <p:nvPr>
            <p:ph idx="3" type="subTitle"/>
          </p:nvPr>
        </p:nvSpPr>
        <p:spPr>
          <a:xfrm>
            <a:off x="1078092" y="1852966"/>
            <a:ext cx="2125500" cy="373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400"/>
              <a:buFont typeface="Albert Sans"/>
              <a:buNone/>
              <a:defRPr>
                <a:solidFill>
                  <a:schemeClr val="dk2"/>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178" name="Google Shape;178;p33"/>
          <p:cNvSpPr txBox="1"/>
          <p:nvPr>
            <p:ph idx="4" type="subTitle"/>
          </p:nvPr>
        </p:nvSpPr>
        <p:spPr>
          <a:xfrm>
            <a:off x="3524146" y="1852966"/>
            <a:ext cx="2125500" cy="373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400"/>
              <a:buFont typeface="Albert Sans"/>
              <a:buNone/>
              <a:defRPr>
                <a:solidFill>
                  <a:schemeClr val="dk2"/>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179" name="Google Shape;179;p33"/>
          <p:cNvSpPr txBox="1"/>
          <p:nvPr>
            <p:ph idx="5" type="subTitle"/>
          </p:nvPr>
        </p:nvSpPr>
        <p:spPr>
          <a:xfrm>
            <a:off x="5970200" y="1852966"/>
            <a:ext cx="2125500" cy="373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400"/>
              <a:buFont typeface="Albert Sans"/>
              <a:buNone/>
              <a:defRPr>
                <a:solidFill>
                  <a:schemeClr val="dk2"/>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180" name="Google Shape;180;p33"/>
          <p:cNvSpPr txBox="1"/>
          <p:nvPr>
            <p:ph idx="6" type="body"/>
          </p:nvPr>
        </p:nvSpPr>
        <p:spPr>
          <a:xfrm>
            <a:off x="6068972" y="2402817"/>
            <a:ext cx="1893300" cy="16854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Albert Sans"/>
              <a:buChar char="●"/>
              <a:defRPr sz="1000">
                <a:solidFill>
                  <a:schemeClr val="dk2"/>
                </a:solidFill>
              </a:defRPr>
            </a:lvl1pPr>
            <a:lvl2pPr indent="-292100" lvl="1" marL="914400">
              <a:spcBef>
                <a:spcPts val="0"/>
              </a:spcBef>
              <a:spcAft>
                <a:spcPts val="0"/>
              </a:spcAft>
              <a:buClr>
                <a:schemeClr val="dk2"/>
              </a:buClr>
              <a:buSzPts val="1000"/>
              <a:buFont typeface="Albert Sans"/>
              <a:buChar char="○"/>
              <a:defRPr sz="1000">
                <a:solidFill>
                  <a:schemeClr val="dk2"/>
                </a:solidFill>
              </a:defRPr>
            </a:lvl2pPr>
            <a:lvl3pPr indent="-292100" lvl="2" marL="1371600">
              <a:spcBef>
                <a:spcPts val="0"/>
              </a:spcBef>
              <a:spcAft>
                <a:spcPts val="0"/>
              </a:spcAft>
              <a:buClr>
                <a:schemeClr val="dk2"/>
              </a:buClr>
              <a:buSzPts val="1000"/>
              <a:buFont typeface="Albert Sans"/>
              <a:buChar char="■"/>
              <a:defRPr sz="1000">
                <a:solidFill>
                  <a:schemeClr val="dk2"/>
                </a:solidFill>
              </a:defRPr>
            </a:lvl3pPr>
            <a:lvl4pPr indent="-292100" lvl="3" marL="1828800">
              <a:spcBef>
                <a:spcPts val="0"/>
              </a:spcBef>
              <a:spcAft>
                <a:spcPts val="0"/>
              </a:spcAft>
              <a:buClr>
                <a:schemeClr val="dk2"/>
              </a:buClr>
              <a:buSzPts val="1000"/>
              <a:buFont typeface="Albert Sans"/>
              <a:buChar char="●"/>
              <a:defRPr sz="1000">
                <a:solidFill>
                  <a:schemeClr val="dk2"/>
                </a:solidFill>
              </a:defRPr>
            </a:lvl4pPr>
            <a:lvl5pPr indent="-292100" lvl="4" marL="2286000">
              <a:spcBef>
                <a:spcPts val="0"/>
              </a:spcBef>
              <a:spcAft>
                <a:spcPts val="0"/>
              </a:spcAft>
              <a:buClr>
                <a:schemeClr val="dk2"/>
              </a:buClr>
              <a:buSzPts val="1000"/>
              <a:buFont typeface="Albert Sans"/>
              <a:buChar char="○"/>
              <a:defRPr sz="1000">
                <a:solidFill>
                  <a:schemeClr val="dk2"/>
                </a:solidFill>
              </a:defRPr>
            </a:lvl5pPr>
            <a:lvl6pPr indent="-292100" lvl="5" marL="2743200">
              <a:spcBef>
                <a:spcPts val="0"/>
              </a:spcBef>
              <a:spcAft>
                <a:spcPts val="0"/>
              </a:spcAft>
              <a:buClr>
                <a:schemeClr val="dk2"/>
              </a:buClr>
              <a:buSzPts val="1000"/>
              <a:buFont typeface="Albert Sans"/>
              <a:buChar char="■"/>
              <a:defRPr sz="1000">
                <a:solidFill>
                  <a:schemeClr val="dk2"/>
                </a:solidFill>
              </a:defRPr>
            </a:lvl6pPr>
            <a:lvl7pPr indent="-292100" lvl="6" marL="3200400">
              <a:spcBef>
                <a:spcPts val="0"/>
              </a:spcBef>
              <a:spcAft>
                <a:spcPts val="0"/>
              </a:spcAft>
              <a:buClr>
                <a:schemeClr val="dk2"/>
              </a:buClr>
              <a:buSzPts val="1000"/>
              <a:buFont typeface="Albert Sans"/>
              <a:buChar char="●"/>
              <a:defRPr sz="1000">
                <a:solidFill>
                  <a:schemeClr val="dk2"/>
                </a:solidFill>
              </a:defRPr>
            </a:lvl7pPr>
            <a:lvl8pPr indent="-292100" lvl="7" marL="3657600">
              <a:spcBef>
                <a:spcPts val="0"/>
              </a:spcBef>
              <a:spcAft>
                <a:spcPts val="0"/>
              </a:spcAft>
              <a:buClr>
                <a:schemeClr val="dk2"/>
              </a:buClr>
              <a:buSzPts val="1000"/>
              <a:buFont typeface="Albert Sans"/>
              <a:buChar char="○"/>
              <a:defRPr sz="1000">
                <a:solidFill>
                  <a:schemeClr val="dk2"/>
                </a:solidFill>
              </a:defRPr>
            </a:lvl8pPr>
            <a:lvl9pPr indent="-292100" lvl="8" marL="4114800">
              <a:spcBef>
                <a:spcPts val="0"/>
              </a:spcBef>
              <a:spcAft>
                <a:spcPts val="0"/>
              </a:spcAft>
              <a:buClr>
                <a:schemeClr val="dk2"/>
              </a:buClr>
              <a:buSzPts val="1000"/>
              <a:buFont typeface="Albert Sans"/>
              <a:buChar char="■"/>
              <a:defRPr sz="1000">
                <a:solidFill>
                  <a:schemeClr val="dk2"/>
                </a:solidFill>
              </a:defRPr>
            </a:lvl9pPr>
          </a:lstStyle>
          <a:p/>
        </p:txBody>
      </p:sp>
      <p:sp>
        <p:nvSpPr>
          <p:cNvPr id="181" name="Google Shape;181;p33"/>
          <p:cNvSpPr/>
          <p:nvPr>
            <p:ph idx="7" type="pic"/>
          </p:nvPr>
        </p:nvSpPr>
        <p:spPr>
          <a:xfrm>
            <a:off x="8596800" y="223475"/>
            <a:ext cx="318600" cy="318600"/>
          </a:xfrm>
          <a:prstGeom prst="ellipse">
            <a:avLst/>
          </a:prstGeom>
          <a:noFill/>
          <a:ln>
            <a:noFill/>
          </a:ln>
        </p:spPr>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st of 6 Concepts">
  <p:cSld name="CUSTOM_11_1">
    <p:bg>
      <p:bgPr>
        <a:solidFill>
          <a:schemeClr val="accent2"/>
        </a:solidFill>
      </p:bgPr>
    </p:bg>
    <p:spTree>
      <p:nvGrpSpPr>
        <p:cNvPr id="182" name="Shape 182"/>
        <p:cNvGrpSpPr/>
        <p:nvPr/>
      </p:nvGrpSpPr>
      <p:grpSpPr>
        <a:xfrm>
          <a:off x="0" y="0"/>
          <a:ext cx="0" cy="0"/>
          <a:chOff x="0" y="0"/>
          <a:chExt cx="0" cy="0"/>
        </a:xfrm>
      </p:grpSpPr>
      <p:sp>
        <p:nvSpPr>
          <p:cNvPr id="183" name="Google Shape;183;p34"/>
          <p:cNvSpPr/>
          <p:nvPr/>
        </p:nvSpPr>
        <p:spPr>
          <a:xfrm>
            <a:off x="116350" y="93175"/>
            <a:ext cx="8904000" cy="4914900"/>
          </a:xfrm>
          <a:prstGeom prst="roundRect">
            <a:avLst>
              <a:gd fmla="val 2610"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34"/>
          <p:cNvSpPr txBox="1"/>
          <p:nvPr>
            <p:ph idx="1" type="subTitle"/>
          </p:nvPr>
        </p:nvSpPr>
        <p:spPr>
          <a:xfrm>
            <a:off x="1062065" y="917207"/>
            <a:ext cx="2021100" cy="373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400"/>
              <a:buFont typeface="Albert Sans"/>
              <a:buNone/>
              <a:defRPr>
                <a:solidFill>
                  <a:schemeClr val="dk2"/>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185" name="Google Shape;185;p34"/>
          <p:cNvSpPr txBox="1"/>
          <p:nvPr>
            <p:ph idx="2" type="subTitle"/>
          </p:nvPr>
        </p:nvSpPr>
        <p:spPr>
          <a:xfrm>
            <a:off x="3507690" y="917207"/>
            <a:ext cx="2021100" cy="373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400"/>
              <a:buFont typeface="Albert Sans"/>
              <a:buNone/>
              <a:defRPr>
                <a:solidFill>
                  <a:schemeClr val="dk2"/>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186" name="Google Shape;186;p34"/>
          <p:cNvSpPr txBox="1"/>
          <p:nvPr>
            <p:ph idx="3" type="subTitle"/>
          </p:nvPr>
        </p:nvSpPr>
        <p:spPr>
          <a:xfrm>
            <a:off x="5956640" y="917207"/>
            <a:ext cx="2021100" cy="373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400"/>
              <a:buFont typeface="Albert Sans"/>
              <a:buNone/>
              <a:defRPr>
                <a:solidFill>
                  <a:schemeClr val="dk2"/>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187" name="Google Shape;187;p34"/>
          <p:cNvSpPr txBox="1"/>
          <p:nvPr>
            <p:ph idx="4" type="body"/>
          </p:nvPr>
        </p:nvSpPr>
        <p:spPr>
          <a:xfrm>
            <a:off x="1172475" y="1372575"/>
            <a:ext cx="1913100" cy="8109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Albert Sans"/>
              <a:buChar char="●"/>
              <a:defRPr sz="1000">
                <a:solidFill>
                  <a:schemeClr val="dk2"/>
                </a:solidFill>
              </a:defRPr>
            </a:lvl1pPr>
            <a:lvl2pPr indent="-292100" lvl="1" marL="914400">
              <a:spcBef>
                <a:spcPts val="0"/>
              </a:spcBef>
              <a:spcAft>
                <a:spcPts val="0"/>
              </a:spcAft>
              <a:buClr>
                <a:schemeClr val="dk2"/>
              </a:buClr>
              <a:buSzPts val="1000"/>
              <a:buFont typeface="Albert Sans"/>
              <a:buChar char="○"/>
              <a:defRPr sz="1000">
                <a:solidFill>
                  <a:schemeClr val="dk2"/>
                </a:solidFill>
              </a:defRPr>
            </a:lvl2pPr>
            <a:lvl3pPr indent="-292100" lvl="2" marL="1371600">
              <a:spcBef>
                <a:spcPts val="0"/>
              </a:spcBef>
              <a:spcAft>
                <a:spcPts val="0"/>
              </a:spcAft>
              <a:buClr>
                <a:schemeClr val="dk2"/>
              </a:buClr>
              <a:buSzPts val="1000"/>
              <a:buFont typeface="Albert Sans"/>
              <a:buChar char="■"/>
              <a:defRPr sz="1000">
                <a:solidFill>
                  <a:schemeClr val="dk2"/>
                </a:solidFill>
              </a:defRPr>
            </a:lvl3pPr>
            <a:lvl4pPr indent="-292100" lvl="3" marL="1828800">
              <a:spcBef>
                <a:spcPts val="0"/>
              </a:spcBef>
              <a:spcAft>
                <a:spcPts val="0"/>
              </a:spcAft>
              <a:buClr>
                <a:schemeClr val="dk2"/>
              </a:buClr>
              <a:buSzPts val="1000"/>
              <a:buFont typeface="Albert Sans"/>
              <a:buChar char="●"/>
              <a:defRPr sz="1000">
                <a:solidFill>
                  <a:schemeClr val="dk2"/>
                </a:solidFill>
              </a:defRPr>
            </a:lvl4pPr>
            <a:lvl5pPr indent="-292100" lvl="4" marL="2286000">
              <a:spcBef>
                <a:spcPts val="0"/>
              </a:spcBef>
              <a:spcAft>
                <a:spcPts val="0"/>
              </a:spcAft>
              <a:buClr>
                <a:schemeClr val="dk2"/>
              </a:buClr>
              <a:buSzPts val="1000"/>
              <a:buFont typeface="Albert Sans"/>
              <a:buChar char="○"/>
              <a:defRPr sz="1000">
                <a:solidFill>
                  <a:schemeClr val="dk2"/>
                </a:solidFill>
              </a:defRPr>
            </a:lvl5pPr>
            <a:lvl6pPr indent="-292100" lvl="5" marL="2743200">
              <a:spcBef>
                <a:spcPts val="0"/>
              </a:spcBef>
              <a:spcAft>
                <a:spcPts val="0"/>
              </a:spcAft>
              <a:buClr>
                <a:schemeClr val="dk2"/>
              </a:buClr>
              <a:buSzPts val="1000"/>
              <a:buFont typeface="Albert Sans"/>
              <a:buChar char="■"/>
              <a:defRPr sz="1000">
                <a:solidFill>
                  <a:schemeClr val="dk2"/>
                </a:solidFill>
              </a:defRPr>
            </a:lvl6pPr>
            <a:lvl7pPr indent="-292100" lvl="6" marL="3200400">
              <a:spcBef>
                <a:spcPts val="0"/>
              </a:spcBef>
              <a:spcAft>
                <a:spcPts val="0"/>
              </a:spcAft>
              <a:buClr>
                <a:schemeClr val="dk2"/>
              </a:buClr>
              <a:buSzPts val="1000"/>
              <a:buFont typeface="Albert Sans"/>
              <a:buChar char="●"/>
              <a:defRPr sz="1000">
                <a:solidFill>
                  <a:schemeClr val="dk2"/>
                </a:solidFill>
              </a:defRPr>
            </a:lvl7pPr>
            <a:lvl8pPr indent="-292100" lvl="7" marL="3657600">
              <a:spcBef>
                <a:spcPts val="0"/>
              </a:spcBef>
              <a:spcAft>
                <a:spcPts val="0"/>
              </a:spcAft>
              <a:buClr>
                <a:schemeClr val="dk2"/>
              </a:buClr>
              <a:buSzPts val="1000"/>
              <a:buFont typeface="Albert Sans"/>
              <a:buChar char="○"/>
              <a:defRPr sz="1000">
                <a:solidFill>
                  <a:schemeClr val="dk2"/>
                </a:solidFill>
              </a:defRPr>
            </a:lvl8pPr>
            <a:lvl9pPr indent="-292100" lvl="8" marL="4114800">
              <a:spcBef>
                <a:spcPts val="0"/>
              </a:spcBef>
              <a:spcAft>
                <a:spcPts val="0"/>
              </a:spcAft>
              <a:buClr>
                <a:schemeClr val="dk2"/>
              </a:buClr>
              <a:buSzPts val="1000"/>
              <a:buFont typeface="Albert Sans"/>
              <a:buChar char="■"/>
              <a:defRPr sz="1000">
                <a:solidFill>
                  <a:schemeClr val="dk2"/>
                </a:solidFill>
              </a:defRPr>
            </a:lvl9pPr>
          </a:lstStyle>
          <a:p/>
        </p:txBody>
      </p:sp>
      <p:sp>
        <p:nvSpPr>
          <p:cNvPr id="188" name="Google Shape;188;p34"/>
          <p:cNvSpPr txBox="1"/>
          <p:nvPr>
            <p:ph idx="5" type="body"/>
          </p:nvPr>
        </p:nvSpPr>
        <p:spPr>
          <a:xfrm>
            <a:off x="3618100" y="1372575"/>
            <a:ext cx="1913100" cy="8109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Albert Sans"/>
              <a:buChar char="●"/>
              <a:defRPr sz="1000">
                <a:solidFill>
                  <a:schemeClr val="dk2"/>
                </a:solidFill>
              </a:defRPr>
            </a:lvl1pPr>
            <a:lvl2pPr indent="-292100" lvl="1" marL="914400">
              <a:spcBef>
                <a:spcPts val="0"/>
              </a:spcBef>
              <a:spcAft>
                <a:spcPts val="0"/>
              </a:spcAft>
              <a:buClr>
                <a:schemeClr val="dk2"/>
              </a:buClr>
              <a:buSzPts val="1000"/>
              <a:buFont typeface="Albert Sans"/>
              <a:buChar char="○"/>
              <a:defRPr sz="1000">
                <a:solidFill>
                  <a:schemeClr val="dk2"/>
                </a:solidFill>
              </a:defRPr>
            </a:lvl2pPr>
            <a:lvl3pPr indent="-292100" lvl="2" marL="1371600">
              <a:spcBef>
                <a:spcPts val="0"/>
              </a:spcBef>
              <a:spcAft>
                <a:spcPts val="0"/>
              </a:spcAft>
              <a:buClr>
                <a:schemeClr val="dk2"/>
              </a:buClr>
              <a:buSzPts val="1000"/>
              <a:buFont typeface="Albert Sans"/>
              <a:buChar char="■"/>
              <a:defRPr sz="1000">
                <a:solidFill>
                  <a:schemeClr val="dk2"/>
                </a:solidFill>
              </a:defRPr>
            </a:lvl3pPr>
            <a:lvl4pPr indent="-292100" lvl="3" marL="1828800">
              <a:spcBef>
                <a:spcPts val="0"/>
              </a:spcBef>
              <a:spcAft>
                <a:spcPts val="0"/>
              </a:spcAft>
              <a:buClr>
                <a:schemeClr val="dk2"/>
              </a:buClr>
              <a:buSzPts val="1000"/>
              <a:buFont typeface="Albert Sans"/>
              <a:buChar char="●"/>
              <a:defRPr sz="1000">
                <a:solidFill>
                  <a:schemeClr val="dk2"/>
                </a:solidFill>
              </a:defRPr>
            </a:lvl4pPr>
            <a:lvl5pPr indent="-292100" lvl="4" marL="2286000">
              <a:spcBef>
                <a:spcPts val="0"/>
              </a:spcBef>
              <a:spcAft>
                <a:spcPts val="0"/>
              </a:spcAft>
              <a:buClr>
                <a:schemeClr val="dk2"/>
              </a:buClr>
              <a:buSzPts val="1000"/>
              <a:buFont typeface="Albert Sans"/>
              <a:buChar char="○"/>
              <a:defRPr sz="1000">
                <a:solidFill>
                  <a:schemeClr val="dk2"/>
                </a:solidFill>
              </a:defRPr>
            </a:lvl5pPr>
            <a:lvl6pPr indent="-292100" lvl="5" marL="2743200">
              <a:spcBef>
                <a:spcPts val="0"/>
              </a:spcBef>
              <a:spcAft>
                <a:spcPts val="0"/>
              </a:spcAft>
              <a:buClr>
                <a:schemeClr val="dk2"/>
              </a:buClr>
              <a:buSzPts val="1000"/>
              <a:buFont typeface="Albert Sans"/>
              <a:buChar char="■"/>
              <a:defRPr sz="1000">
                <a:solidFill>
                  <a:schemeClr val="dk2"/>
                </a:solidFill>
              </a:defRPr>
            </a:lvl6pPr>
            <a:lvl7pPr indent="-292100" lvl="6" marL="3200400">
              <a:spcBef>
                <a:spcPts val="0"/>
              </a:spcBef>
              <a:spcAft>
                <a:spcPts val="0"/>
              </a:spcAft>
              <a:buClr>
                <a:schemeClr val="dk2"/>
              </a:buClr>
              <a:buSzPts val="1000"/>
              <a:buFont typeface="Albert Sans"/>
              <a:buChar char="●"/>
              <a:defRPr sz="1000">
                <a:solidFill>
                  <a:schemeClr val="dk2"/>
                </a:solidFill>
              </a:defRPr>
            </a:lvl7pPr>
            <a:lvl8pPr indent="-292100" lvl="7" marL="3657600">
              <a:spcBef>
                <a:spcPts val="0"/>
              </a:spcBef>
              <a:spcAft>
                <a:spcPts val="0"/>
              </a:spcAft>
              <a:buClr>
                <a:schemeClr val="dk2"/>
              </a:buClr>
              <a:buSzPts val="1000"/>
              <a:buFont typeface="Albert Sans"/>
              <a:buChar char="○"/>
              <a:defRPr sz="1000">
                <a:solidFill>
                  <a:schemeClr val="dk2"/>
                </a:solidFill>
              </a:defRPr>
            </a:lvl8pPr>
            <a:lvl9pPr indent="-292100" lvl="8" marL="4114800">
              <a:spcBef>
                <a:spcPts val="0"/>
              </a:spcBef>
              <a:spcAft>
                <a:spcPts val="0"/>
              </a:spcAft>
              <a:buClr>
                <a:schemeClr val="dk2"/>
              </a:buClr>
              <a:buSzPts val="1000"/>
              <a:buFont typeface="Albert Sans"/>
              <a:buChar char="■"/>
              <a:defRPr sz="1000">
                <a:solidFill>
                  <a:schemeClr val="dk2"/>
                </a:solidFill>
              </a:defRPr>
            </a:lvl9pPr>
          </a:lstStyle>
          <a:p/>
        </p:txBody>
      </p:sp>
      <p:sp>
        <p:nvSpPr>
          <p:cNvPr id="189" name="Google Shape;189;p34"/>
          <p:cNvSpPr txBox="1"/>
          <p:nvPr>
            <p:ph idx="6" type="body"/>
          </p:nvPr>
        </p:nvSpPr>
        <p:spPr>
          <a:xfrm>
            <a:off x="6067050" y="1372575"/>
            <a:ext cx="1913100" cy="8109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Albert Sans"/>
              <a:buChar char="●"/>
              <a:defRPr sz="1000">
                <a:solidFill>
                  <a:schemeClr val="dk2"/>
                </a:solidFill>
              </a:defRPr>
            </a:lvl1pPr>
            <a:lvl2pPr indent="-292100" lvl="1" marL="914400">
              <a:spcBef>
                <a:spcPts val="0"/>
              </a:spcBef>
              <a:spcAft>
                <a:spcPts val="0"/>
              </a:spcAft>
              <a:buClr>
                <a:schemeClr val="dk2"/>
              </a:buClr>
              <a:buSzPts val="1000"/>
              <a:buFont typeface="Albert Sans"/>
              <a:buChar char="○"/>
              <a:defRPr sz="1000">
                <a:solidFill>
                  <a:schemeClr val="dk2"/>
                </a:solidFill>
              </a:defRPr>
            </a:lvl2pPr>
            <a:lvl3pPr indent="-292100" lvl="2" marL="1371600">
              <a:spcBef>
                <a:spcPts val="0"/>
              </a:spcBef>
              <a:spcAft>
                <a:spcPts val="0"/>
              </a:spcAft>
              <a:buClr>
                <a:schemeClr val="dk2"/>
              </a:buClr>
              <a:buSzPts val="1000"/>
              <a:buFont typeface="Albert Sans"/>
              <a:buChar char="■"/>
              <a:defRPr sz="1000">
                <a:solidFill>
                  <a:schemeClr val="dk2"/>
                </a:solidFill>
              </a:defRPr>
            </a:lvl3pPr>
            <a:lvl4pPr indent="-292100" lvl="3" marL="1828800">
              <a:spcBef>
                <a:spcPts val="0"/>
              </a:spcBef>
              <a:spcAft>
                <a:spcPts val="0"/>
              </a:spcAft>
              <a:buClr>
                <a:schemeClr val="dk2"/>
              </a:buClr>
              <a:buSzPts val="1000"/>
              <a:buFont typeface="Albert Sans"/>
              <a:buChar char="●"/>
              <a:defRPr sz="1000">
                <a:solidFill>
                  <a:schemeClr val="dk2"/>
                </a:solidFill>
              </a:defRPr>
            </a:lvl4pPr>
            <a:lvl5pPr indent="-292100" lvl="4" marL="2286000">
              <a:spcBef>
                <a:spcPts val="0"/>
              </a:spcBef>
              <a:spcAft>
                <a:spcPts val="0"/>
              </a:spcAft>
              <a:buClr>
                <a:schemeClr val="dk2"/>
              </a:buClr>
              <a:buSzPts val="1000"/>
              <a:buFont typeface="Albert Sans"/>
              <a:buChar char="○"/>
              <a:defRPr sz="1000">
                <a:solidFill>
                  <a:schemeClr val="dk2"/>
                </a:solidFill>
              </a:defRPr>
            </a:lvl5pPr>
            <a:lvl6pPr indent="-292100" lvl="5" marL="2743200">
              <a:spcBef>
                <a:spcPts val="0"/>
              </a:spcBef>
              <a:spcAft>
                <a:spcPts val="0"/>
              </a:spcAft>
              <a:buClr>
                <a:schemeClr val="dk2"/>
              </a:buClr>
              <a:buSzPts val="1000"/>
              <a:buFont typeface="Albert Sans"/>
              <a:buChar char="■"/>
              <a:defRPr sz="1000">
                <a:solidFill>
                  <a:schemeClr val="dk2"/>
                </a:solidFill>
              </a:defRPr>
            </a:lvl6pPr>
            <a:lvl7pPr indent="-292100" lvl="6" marL="3200400">
              <a:spcBef>
                <a:spcPts val="0"/>
              </a:spcBef>
              <a:spcAft>
                <a:spcPts val="0"/>
              </a:spcAft>
              <a:buClr>
                <a:schemeClr val="dk2"/>
              </a:buClr>
              <a:buSzPts val="1000"/>
              <a:buFont typeface="Albert Sans"/>
              <a:buChar char="●"/>
              <a:defRPr sz="1000">
                <a:solidFill>
                  <a:schemeClr val="dk2"/>
                </a:solidFill>
              </a:defRPr>
            </a:lvl7pPr>
            <a:lvl8pPr indent="-292100" lvl="7" marL="3657600">
              <a:spcBef>
                <a:spcPts val="0"/>
              </a:spcBef>
              <a:spcAft>
                <a:spcPts val="0"/>
              </a:spcAft>
              <a:buClr>
                <a:schemeClr val="dk2"/>
              </a:buClr>
              <a:buSzPts val="1000"/>
              <a:buFont typeface="Albert Sans"/>
              <a:buChar char="○"/>
              <a:defRPr sz="1000">
                <a:solidFill>
                  <a:schemeClr val="dk2"/>
                </a:solidFill>
              </a:defRPr>
            </a:lvl8pPr>
            <a:lvl9pPr indent="-292100" lvl="8" marL="4114800">
              <a:spcBef>
                <a:spcPts val="0"/>
              </a:spcBef>
              <a:spcAft>
                <a:spcPts val="0"/>
              </a:spcAft>
              <a:buClr>
                <a:schemeClr val="dk2"/>
              </a:buClr>
              <a:buSzPts val="1000"/>
              <a:buFont typeface="Albert Sans"/>
              <a:buChar char="■"/>
              <a:defRPr sz="1000">
                <a:solidFill>
                  <a:schemeClr val="dk2"/>
                </a:solidFill>
              </a:defRPr>
            </a:lvl9pPr>
          </a:lstStyle>
          <a:p/>
        </p:txBody>
      </p:sp>
      <p:sp>
        <p:nvSpPr>
          <p:cNvPr id="190" name="Google Shape;190;p34"/>
          <p:cNvSpPr txBox="1"/>
          <p:nvPr>
            <p:ph idx="7" type="subTitle"/>
          </p:nvPr>
        </p:nvSpPr>
        <p:spPr>
          <a:xfrm>
            <a:off x="5956640" y="2552219"/>
            <a:ext cx="2021100" cy="373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400"/>
              <a:buFont typeface="Albert Sans"/>
              <a:buNone/>
              <a:defRPr>
                <a:solidFill>
                  <a:schemeClr val="dk2"/>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191" name="Google Shape;191;p34"/>
          <p:cNvSpPr txBox="1"/>
          <p:nvPr>
            <p:ph idx="8" type="body"/>
          </p:nvPr>
        </p:nvSpPr>
        <p:spPr>
          <a:xfrm>
            <a:off x="3618088" y="3007588"/>
            <a:ext cx="1913100" cy="8109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Albert Sans"/>
              <a:buChar char="●"/>
              <a:defRPr sz="1000">
                <a:solidFill>
                  <a:schemeClr val="dk2"/>
                </a:solidFill>
              </a:defRPr>
            </a:lvl1pPr>
            <a:lvl2pPr indent="-292100" lvl="1" marL="914400">
              <a:spcBef>
                <a:spcPts val="0"/>
              </a:spcBef>
              <a:spcAft>
                <a:spcPts val="0"/>
              </a:spcAft>
              <a:buClr>
                <a:schemeClr val="dk2"/>
              </a:buClr>
              <a:buSzPts val="1000"/>
              <a:buFont typeface="Albert Sans"/>
              <a:buChar char="○"/>
              <a:defRPr sz="1000">
                <a:solidFill>
                  <a:schemeClr val="dk2"/>
                </a:solidFill>
              </a:defRPr>
            </a:lvl2pPr>
            <a:lvl3pPr indent="-292100" lvl="2" marL="1371600">
              <a:spcBef>
                <a:spcPts val="0"/>
              </a:spcBef>
              <a:spcAft>
                <a:spcPts val="0"/>
              </a:spcAft>
              <a:buClr>
                <a:schemeClr val="dk2"/>
              </a:buClr>
              <a:buSzPts val="1000"/>
              <a:buFont typeface="Albert Sans"/>
              <a:buChar char="■"/>
              <a:defRPr sz="1000">
                <a:solidFill>
                  <a:schemeClr val="dk2"/>
                </a:solidFill>
              </a:defRPr>
            </a:lvl3pPr>
            <a:lvl4pPr indent="-292100" lvl="3" marL="1828800">
              <a:spcBef>
                <a:spcPts val="0"/>
              </a:spcBef>
              <a:spcAft>
                <a:spcPts val="0"/>
              </a:spcAft>
              <a:buClr>
                <a:schemeClr val="dk2"/>
              </a:buClr>
              <a:buSzPts val="1000"/>
              <a:buFont typeface="Albert Sans"/>
              <a:buChar char="●"/>
              <a:defRPr sz="1000">
                <a:solidFill>
                  <a:schemeClr val="dk2"/>
                </a:solidFill>
              </a:defRPr>
            </a:lvl4pPr>
            <a:lvl5pPr indent="-292100" lvl="4" marL="2286000">
              <a:spcBef>
                <a:spcPts val="0"/>
              </a:spcBef>
              <a:spcAft>
                <a:spcPts val="0"/>
              </a:spcAft>
              <a:buClr>
                <a:schemeClr val="dk2"/>
              </a:buClr>
              <a:buSzPts val="1000"/>
              <a:buFont typeface="Albert Sans"/>
              <a:buChar char="○"/>
              <a:defRPr sz="1000">
                <a:solidFill>
                  <a:schemeClr val="dk2"/>
                </a:solidFill>
              </a:defRPr>
            </a:lvl5pPr>
            <a:lvl6pPr indent="-292100" lvl="5" marL="2743200">
              <a:spcBef>
                <a:spcPts val="0"/>
              </a:spcBef>
              <a:spcAft>
                <a:spcPts val="0"/>
              </a:spcAft>
              <a:buClr>
                <a:schemeClr val="dk2"/>
              </a:buClr>
              <a:buSzPts val="1000"/>
              <a:buFont typeface="Albert Sans"/>
              <a:buChar char="■"/>
              <a:defRPr sz="1000">
                <a:solidFill>
                  <a:schemeClr val="dk2"/>
                </a:solidFill>
              </a:defRPr>
            </a:lvl6pPr>
            <a:lvl7pPr indent="-292100" lvl="6" marL="3200400">
              <a:spcBef>
                <a:spcPts val="0"/>
              </a:spcBef>
              <a:spcAft>
                <a:spcPts val="0"/>
              </a:spcAft>
              <a:buClr>
                <a:schemeClr val="dk2"/>
              </a:buClr>
              <a:buSzPts val="1000"/>
              <a:buFont typeface="Albert Sans"/>
              <a:buChar char="●"/>
              <a:defRPr sz="1000">
                <a:solidFill>
                  <a:schemeClr val="dk2"/>
                </a:solidFill>
              </a:defRPr>
            </a:lvl7pPr>
            <a:lvl8pPr indent="-292100" lvl="7" marL="3657600">
              <a:spcBef>
                <a:spcPts val="0"/>
              </a:spcBef>
              <a:spcAft>
                <a:spcPts val="0"/>
              </a:spcAft>
              <a:buClr>
                <a:schemeClr val="dk2"/>
              </a:buClr>
              <a:buSzPts val="1000"/>
              <a:buFont typeface="Albert Sans"/>
              <a:buChar char="○"/>
              <a:defRPr sz="1000">
                <a:solidFill>
                  <a:schemeClr val="dk2"/>
                </a:solidFill>
              </a:defRPr>
            </a:lvl8pPr>
            <a:lvl9pPr indent="-292100" lvl="8" marL="4114800">
              <a:spcBef>
                <a:spcPts val="0"/>
              </a:spcBef>
              <a:spcAft>
                <a:spcPts val="0"/>
              </a:spcAft>
              <a:buClr>
                <a:schemeClr val="dk2"/>
              </a:buClr>
              <a:buSzPts val="1000"/>
              <a:buFont typeface="Albert Sans"/>
              <a:buChar char="■"/>
              <a:defRPr sz="1000">
                <a:solidFill>
                  <a:schemeClr val="dk2"/>
                </a:solidFill>
              </a:defRPr>
            </a:lvl9pPr>
          </a:lstStyle>
          <a:p/>
        </p:txBody>
      </p:sp>
      <p:sp>
        <p:nvSpPr>
          <p:cNvPr id="192" name="Google Shape;192;p34"/>
          <p:cNvSpPr txBox="1"/>
          <p:nvPr>
            <p:ph idx="9" type="subTitle"/>
          </p:nvPr>
        </p:nvSpPr>
        <p:spPr>
          <a:xfrm>
            <a:off x="3508752" y="2552219"/>
            <a:ext cx="2021100" cy="373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400"/>
              <a:buFont typeface="Albert Sans"/>
              <a:buNone/>
              <a:defRPr>
                <a:solidFill>
                  <a:schemeClr val="dk2"/>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193" name="Google Shape;193;p34"/>
          <p:cNvSpPr txBox="1"/>
          <p:nvPr>
            <p:ph idx="13" type="body"/>
          </p:nvPr>
        </p:nvSpPr>
        <p:spPr>
          <a:xfrm>
            <a:off x="1171275" y="3007588"/>
            <a:ext cx="1913100" cy="8109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Albert Sans"/>
              <a:buChar char="●"/>
              <a:defRPr sz="1000">
                <a:solidFill>
                  <a:schemeClr val="dk2"/>
                </a:solidFill>
              </a:defRPr>
            </a:lvl1pPr>
            <a:lvl2pPr indent="-292100" lvl="1" marL="914400">
              <a:spcBef>
                <a:spcPts val="0"/>
              </a:spcBef>
              <a:spcAft>
                <a:spcPts val="0"/>
              </a:spcAft>
              <a:buClr>
                <a:schemeClr val="dk2"/>
              </a:buClr>
              <a:buSzPts val="1000"/>
              <a:buFont typeface="Albert Sans"/>
              <a:buChar char="○"/>
              <a:defRPr sz="1000">
                <a:solidFill>
                  <a:schemeClr val="dk2"/>
                </a:solidFill>
              </a:defRPr>
            </a:lvl2pPr>
            <a:lvl3pPr indent="-292100" lvl="2" marL="1371600">
              <a:spcBef>
                <a:spcPts val="0"/>
              </a:spcBef>
              <a:spcAft>
                <a:spcPts val="0"/>
              </a:spcAft>
              <a:buClr>
                <a:schemeClr val="dk2"/>
              </a:buClr>
              <a:buSzPts val="1000"/>
              <a:buFont typeface="Albert Sans"/>
              <a:buChar char="■"/>
              <a:defRPr sz="1000">
                <a:solidFill>
                  <a:schemeClr val="dk2"/>
                </a:solidFill>
              </a:defRPr>
            </a:lvl3pPr>
            <a:lvl4pPr indent="-292100" lvl="3" marL="1828800">
              <a:spcBef>
                <a:spcPts val="0"/>
              </a:spcBef>
              <a:spcAft>
                <a:spcPts val="0"/>
              </a:spcAft>
              <a:buClr>
                <a:schemeClr val="dk2"/>
              </a:buClr>
              <a:buSzPts val="1000"/>
              <a:buFont typeface="Albert Sans"/>
              <a:buChar char="●"/>
              <a:defRPr sz="1000">
                <a:solidFill>
                  <a:schemeClr val="dk2"/>
                </a:solidFill>
              </a:defRPr>
            </a:lvl4pPr>
            <a:lvl5pPr indent="-292100" lvl="4" marL="2286000">
              <a:spcBef>
                <a:spcPts val="0"/>
              </a:spcBef>
              <a:spcAft>
                <a:spcPts val="0"/>
              </a:spcAft>
              <a:buClr>
                <a:schemeClr val="dk2"/>
              </a:buClr>
              <a:buSzPts val="1000"/>
              <a:buFont typeface="Albert Sans"/>
              <a:buChar char="○"/>
              <a:defRPr sz="1000">
                <a:solidFill>
                  <a:schemeClr val="dk2"/>
                </a:solidFill>
              </a:defRPr>
            </a:lvl5pPr>
            <a:lvl6pPr indent="-292100" lvl="5" marL="2743200">
              <a:spcBef>
                <a:spcPts val="0"/>
              </a:spcBef>
              <a:spcAft>
                <a:spcPts val="0"/>
              </a:spcAft>
              <a:buClr>
                <a:schemeClr val="dk2"/>
              </a:buClr>
              <a:buSzPts val="1000"/>
              <a:buFont typeface="Albert Sans"/>
              <a:buChar char="■"/>
              <a:defRPr sz="1000">
                <a:solidFill>
                  <a:schemeClr val="dk2"/>
                </a:solidFill>
              </a:defRPr>
            </a:lvl6pPr>
            <a:lvl7pPr indent="-292100" lvl="6" marL="3200400">
              <a:spcBef>
                <a:spcPts val="0"/>
              </a:spcBef>
              <a:spcAft>
                <a:spcPts val="0"/>
              </a:spcAft>
              <a:buClr>
                <a:schemeClr val="dk2"/>
              </a:buClr>
              <a:buSzPts val="1000"/>
              <a:buFont typeface="Albert Sans"/>
              <a:buChar char="●"/>
              <a:defRPr sz="1000">
                <a:solidFill>
                  <a:schemeClr val="dk2"/>
                </a:solidFill>
              </a:defRPr>
            </a:lvl7pPr>
            <a:lvl8pPr indent="-292100" lvl="7" marL="3657600">
              <a:spcBef>
                <a:spcPts val="0"/>
              </a:spcBef>
              <a:spcAft>
                <a:spcPts val="0"/>
              </a:spcAft>
              <a:buClr>
                <a:schemeClr val="dk2"/>
              </a:buClr>
              <a:buSzPts val="1000"/>
              <a:buFont typeface="Albert Sans"/>
              <a:buChar char="○"/>
              <a:defRPr sz="1000">
                <a:solidFill>
                  <a:schemeClr val="dk2"/>
                </a:solidFill>
              </a:defRPr>
            </a:lvl8pPr>
            <a:lvl9pPr indent="-292100" lvl="8" marL="4114800">
              <a:spcBef>
                <a:spcPts val="0"/>
              </a:spcBef>
              <a:spcAft>
                <a:spcPts val="0"/>
              </a:spcAft>
              <a:buClr>
                <a:schemeClr val="dk2"/>
              </a:buClr>
              <a:buSzPts val="1000"/>
              <a:buFont typeface="Albert Sans"/>
              <a:buChar char="■"/>
              <a:defRPr sz="1000">
                <a:solidFill>
                  <a:schemeClr val="dk2"/>
                </a:solidFill>
              </a:defRPr>
            </a:lvl9pPr>
          </a:lstStyle>
          <a:p/>
        </p:txBody>
      </p:sp>
      <p:sp>
        <p:nvSpPr>
          <p:cNvPr id="194" name="Google Shape;194;p34"/>
          <p:cNvSpPr txBox="1"/>
          <p:nvPr>
            <p:ph idx="14" type="subTitle"/>
          </p:nvPr>
        </p:nvSpPr>
        <p:spPr>
          <a:xfrm>
            <a:off x="1060865" y="2552219"/>
            <a:ext cx="2021100" cy="373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400"/>
              <a:buFont typeface="Albert Sans"/>
              <a:buNone/>
              <a:defRPr>
                <a:solidFill>
                  <a:schemeClr val="dk2"/>
                </a:solidFill>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195" name="Google Shape;195;p34"/>
          <p:cNvSpPr txBox="1"/>
          <p:nvPr>
            <p:ph idx="15" type="body"/>
          </p:nvPr>
        </p:nvSpPr>
        <p:spPr>
          <a:xfrm>
            <a:off x="6067050" y="3007588"/>
            <a:ext cx="1913100" cy="8109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Albert Sans"/>
              <a:buChar char="●"/>
              <a:defRPr sz="1000">
                <a:solidFill>
                  <a:schemeClr val="dk2"/>
                </a:solidFill>
              </a:defRPr>
            </a:lvl1pPr>
            <a:lvl2pPr indent="-292100" lvl="1" marL="914400">
              <a:spcBef>
                <a:spcPts val="0"/>
              </a:spcBef>
              <a:spcAft>
                <a:spcPts val="0"/>
              </a:spcAft>
              <a:buClr>
                <a:schemeClr val="dk2"/>
              </a:buClr>
              <a:buSzPts val="1000"/>
              <a:buFont typeface="Albert Sans"/>
              <a:buChar char="○"/>
              <a:defRPr sz="1000">
                <a:solidFill>
                  <a:schemeClr val="dk2"/>
                </a:solidFill>
              </a:defRPr>
            </a:lvl2pPr>
            <a:lvl3pPr indent="-292100" lvl="2" marL="1371600">
              <a:spcBef>
                <a:spcPts val="0"/>
              </a:spcBef>
              <a:spcAft>
                <a:spcPts val="0"/>
              </a:spcAft>
              <a:buClr>
                <a:schemeClr val="dk2"/>
              </a:buClr>
              <a:buSzPts val="1000"/>
              <a:buFont typeface="Albert Sans"/>
              <a:buChar char="■"/>
              <a:defRPr sz="1000">
                <a:solidFill>
                  <a:schemeClr val="dk2"/>
                </a:solidFill>
              </a:defRPr>
            </a:lvl3pPr>
            <a:lvl4pPr indent="-292100" lvl="3" marL="1828800">
              <a:spcBef>
                <a:spcPts val="0"/>
              </a:spcBef>
              <a:spcAft>
                <a:spcPts val="0"/>
              </a:spcAft>
              <a:buClr>
                <a:schemeClr val="dk2"/>
              </a:buClr>
              <a:buSzPts val="1000"/>
              <a:buFont typeface="Albert Sans"/>
              <a:buChar char="●"/>
              <a:defRPr sz="1000">
                <a:solidFill>
                  <a:schemeClr val="dk2"/>
                </a:solidFill>
              </a:defRPr>
            </a:lvl4pPr>
            <a:lvl5pPr indent="-292100" lvl="4" marL="2286000">
              <a:spcBef>
                <a:spcPts val="0"/>
              </a:spcBef>
              <a:spcAft>
                <a:spcPts val="0"/>
              </a:spcAft>
              <a:buClr>
                <a:schemeClr val="dk2"/>
              </a:buClr>
              <a:buSzPts val="1000"/>
              <a:buFont typeface="Albert Sans"/>
              <a:buChar char="○"/>
              <a:defRPr sz="1000">
                <a:solidFill>
                  <a:schemeClr val="dk2"/>
                </a:solidFill>
              </a:defRPr>
            </a:lvl5pPr>
            <a:lvl6pPr indent="-292100" lvl="5" marL="2743200">
              <a:spcBef>
                <a:spcPts val="0"/>
              </a:spcBef>
              <a:spcAft>
                <a:spcPts val="0"/>
              </a:spcAft>
              <a:buClr>
                <a:schemeClr val="dk2"/>
              </a:buClr>
              <a:buSzPts val="1000"/>
              <a:buFont typeface="Albert Sans"/>
              <a:buChar char="■"/>
              <a:defRPr sz="1000">
                <a:solidFill>
                  <a:schemeClr val="dk2"/>
                </a:solidFill>
              </a:defRPr>
            </a:lvl6pPr>
            <a:lvl7pPr indent="-292100" lvl="6" marL="3200400">
              <a:spcBef>
                <a:spcPts val="0"/>
              </a:spcBef>
              <a:spcAft>
                <a:spcPts val="0"/>
              </a:spcAft>
              <a:buClr>
                <a:schemeClr val="dk2"/>
              </a:buClr>
              <a:buSzPts val="1000"/>
              <a:buFont typeface="Albert Sans"/>
              <a:buChar char="●"/>
              <a:defRPr sz="1000">
                <a:solidFill>
                  <a:schemeClr val="dk2"/>
                </a:solidFill>
              </a:defRPr>
            </a:lvl7pPr>
            <a:lvl8pPr indent="-292100" lvl="7" marL="3657600">
              <a:spcBef>
                <a:spcPts val="0"/>
              </a:spcBef>
              <a:spcAft>
                <a:spcPts val="0"/>
              </a:spcAft>
              <a:buClr>
                <a:schemeClr val="dk2"/>
              </a:buClr>
              <a:buSzPts val="1000"/>
              <a:buFont typeface="Albert Sans"/>
              <a:buChar char="○"/>
              <a:defRPr sz="1000">
                <a:solidFill>
                  <a:schemeClr val="dk2"/>
                </a:solidFill>
              </a:defRPr>
            </a:lvl8pPr>
            <a:lvl9pPr indent="-292100" lvl="8" marL="4114800">
              <a:spcBef>
                <a:spcPts val="0"/>
              </a:spcBef>
              <a:spcAft>
                <a:spcPts val="0"/>
              </a:spcAft>
              <a:buClr>
                <a:schemeClr val="dk2"/>
              </a:buClr>
              <a:buSzPts val="1000"/>
              <a:buFont typeface="Albert Sans"/>
              <a:buChar char="■"/>
              <a:defRPr sz="1000">
                <a:solidFill>
                  <a:schemeClr val="dk2"/>
                </a:solidFill>
              </a:defRPr>
            </a:lvl9pPr>
          </a:lstStyle>
          <a:p/>
        </p:txBody>
      </p:sp>
      <p:sp>
        <p:nvSpPr>
          <p:cNvPr id="196" name="Google Shape;196;p34"/>
          <p:cNvSpPr txBox="1"/>
          <p:nvPr>
            <p:ph type="title"/>
          </p:nvPr>
        </p:nvSpPr>
        <p:spPr>
          <a:xfrm>
            <a:off x="956150" y="327150"/>
            <a:ext cx="3558600" cy="3936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1400"/>
              <a:buFont typeface="Albert Sans"/>
              <a:buNone/>
              <a:defRPr b="1" sz="1400">
                <a:solidFill>
                  <a:schemeClr val="dk2"/>
                </a:solidFill>
                <a:latin typeface="Albert Sans"/>
                <a:ea typeface="Albert Sans"/>
                <a:cs typeface="Albert Sans"/>
                <a:sym typeface="Albert Sans"/>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197" name="Google Shape;197;p34"/>
          <p:cNvSpPr/>
          <p:nvPr>
            <p:ph idx="16" type="pic"/>
          </p:nvPr>
        </p:nvSpPr>
        <p:spPr>
          <a:xfrm>
            <a:off x="8596800" y="223475"/>
            <a:ext cx="318600" cy="318600"/>
          </a:xfrm>
          <a:prstGeom prst="ellipse">
            <a:avLst/>
          </a:prstGeom>
          <a:noFill/>
          <a:ln>
            <a:noFill/>
          </a:ln>
        </p:spPr>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rket Size Graph">
  <p:cSld name="CUSTOM_12">
    <p:spTree>
      <p:nvGrpSpPr>
        <p:cNvPr id="198" name="Shape 198"/>
        <p:cNvGrpSpPr/>
        <p:nvPr/>
      </p:nvGrpSpPr>
      <p:grpSpPr>
        <a:xfrm>
          <a:off x="0" y="0"/>
          <a:ext cx="0" cy="0"/>
          <a:chOff x="0" y="0"/>
          <a:chExt cx="0" cy="0"/>
        </a:xfrm>
      </p:grpSpPr>
      <p:sp>
        <p:nvSpPr>
          <p:cNvPr id="199" name="Google Shape;199;p35"/>
          <p:cNvSpPr txBox="1"/>
          <p:nvPr>
            <p:ph idx="1" type="subTitle"/>
          </p:nvPr>
        </p:nvSpPr>
        <p:spPr>
          <a:xfrm>
            <a:off x="960850" y="3191652"/>
            <a:ext cx="4082700" cy="1568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400"/>
              <a:buNone/>
              <a:defRPr b="0"/>
            </a:lvl1pPr>
            <a:lvl2pPr lvl="1">
              <a:spcBef>
                <a:spcPts val="0"/>
              </a:spcBef>
              <a:spcAft>
                <a:spcPts val="0"/>
              </a:spcAft>
              <a:buClr>
                <a:schemeClr val="lt1"/>
              </a:buClr>
              <a:buSzPts val="1400"/>
              <a:buFont typeface="Albert Sans"/>
              <a:buNone/>
              <a:defRPr/>
            </a:lvl2pPr>
            <a:lvl3pPr lvl="2">
              <a:spcBef>
                <a:spcPts val="0"/>
              </a:spcBef>
              <a:spcAft>
                <a:spcPts val="0"/>
              </a:spcAft>
              <a:buClr>
                <a:schemeClr val="lt1"/>
              </a:buClr>
              <a:buSzPts val="1400"/>
              <a:buFont typeface="Albert Sans"/>
              <a:buNone/>
              <a:defRPr/>
            </a:lvl3pPr>
            <a:lvl4pPr lvl="3">
              <a:spcBef>
                <a:spcPts val="0"/>
              </a:spcBef>
              <a:spcAft>
                <a:spcPts val="0"/>
              </a:spcAft>
              <a:buClr>
                <a:schemeClr val="lt1"/>
              </a:buClr>
              <a:buSzPts val="1400"/>
              <a:buFont typeface="Albert Sans"/>
              <a:buNone/>
              <a:defRPr/>
            </a:lvl4pPr>
            <a:lvl5pPr lvl="4">
              <a:spcBef>
                <a:spcPts val="0"/>
              </a:spcBef>
              <a:spcAft>
                <a:spcPts val="0"/>
              </a:spcAft>
              <a:buClr>
                <a:schemeClr val="lt1"/>
              </a:buClr>
              <a:buSzPts val="1400"/>
              <a:buFont typeface="Albert Sans"/>
              <a:buNone/>
              <a:defRPr/>
            </a:lvl5pPr>
            <a:lvl6pPr lvl="5">
              <a:spcBef>
                <a:spcPts val="0"/>
              </a:spcBef>
              <a:spcAft>
                <a:spcPts val="0"/>
              </a:spcAft>
              <a:buClr>
                <a:schemeClr val="lt1"/>
              </a:buClr>
              <a:buSzPts val="1400"/>
              <a:buFont typeface="Albert Sans"/>
              <a:buNone/>
              <a:defRPr/>
            </a:lvl6pPr>
            <a:lvl7pPr lvl="6">
              <a:spcBef>
                <a:spcPts val="0"/>
              </a:spcBef>
              <a:spcAft>
                <a:spcPts val="0"/>
              </a:spcAft>
              <a:buClr>
                <a:schemeClr val="lt1"/>
              </a:buClr>
              <a:buSzPts val="1400"/>
              <a:buFont typeface="Albert Sans"/>
              <a:buNone/>
              <a:defRPr/>
            </a:lvl7pPr>
            <a:lvl8pPr lvl="7">
              <a:spcBef>
                <a:spcPts val="0"/>
              </a:spcBef>
              <a:spcAft>
                <a:spcPts val="0"/>
              </a:spcAft>
              <a:buClr>
                <a:schemeClr val="lt1"/>
              </a:buClr>
              <a:buSzPts val="1400"/>
              <a:buFont typeface="Albert Sans"/>
              <a:buNone/>
              <a:defRPr/>
            </a:lvl8pPr>
            <a:lvl9pPr lvl="8">
              <a:spcBef>
                <a:spcPts val="0"/>
              </a:spcBef>
              <a:spcAft>
                <a:spcPts val="0"/>
              </a:spcAft>
              <a:buClr>
                <a:schemeClr val="lt1"/>
              </a:buClr>
              <a:buSzPts val="1400"/>
              <a:buFont typeface="Albert Sans"/>
              <a:buNone/>
              <a:defRPr/>
            </a:lvl9pPr>
          </a:lstStyle>
          <a:p/>
        </p:txBody>
      </p:sp>
      <p:sp>
        <p:nvSpPr>
          <p:cNvPr id="200" name="Google Shape;200;p35"/>
          <p:cNvSpPr txBox="1"/>
          <p:nvPr>
            <p:ph type="title"/>
          </p:nvPr>
        </p:nvSpPr>
        <p:spPr>
          <a:xfrm>
            <a:off x="932850" y="730375"/>
            <a:ext cx="4082700" cy="21033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6000"/>
              <a:buFont typeface="Albert Sans"/>
              <a:buNone/>
              <a:defRPr sz="6000">
                <a:latin typeface="Albert Sans"/>
                <a:ea typeface="Albert Sans"/>
                <a:cs typeface="Albert Sans"/>
                <a:sym typeface="Albert Sans"/>
              </a:defRPr>
            </a:lvl1pPr>
            <a:lvl2pPr lvl="1">
              <a:lnSpc>
                <a:spcPct val="80000"/>
              </a:lnSpc>
              <a:spcBef>
                <a:spcPts val="0"/>
              </a:spcBef>
              <a:spcAft>
                <a:spcPts val="0"/>
              </a:spcAft>
              <a:buClr>
                <a:schemeClr val="lt1"/>
              </a:buClr>
              <a:buSzPts val="6000"/>
              <a:buFont typeface="Albert Sans"/>
              <a:buNone/>
              <a:defRPr sz="6000">
                <a:latin typeface="Albert Sans"/>
                <a:ea typeface="Albert Sans"/>
                <a:cs typeface="Albert Sans"/>
                <a:sym typeface="Albert Sans"/>
              </a:defRPr>
            </a:lvl2pPr>
            <a:lvl3pPr lvl="2">
              <a:lnSpc>
                <a:spcPct val="80000"/>
              </a:lnSpc>
              <a:spcBef>
                <a:spcPts val="0"/>
              </a:spcBef>
              <a:spcAft>
                <a:spcPts val="0"/>
              </a:spcAft>
              <a:buClr>
                <a:schemeClr val="lt1"/>
              </a:buClr>
              <a:buSzPts val="6000"/>
              <a:buFont typeface="Albert Sans"/>
              <a:buNone/>
              <a:defRPr sz="6000">
                <a:latin typeface="Albert Sans"/>
                <a:ea typeface="Albert Sans"/>
                <a:cs typeface="Albert Sans"/>
                <a:sym typeface="Albert Sans"/>
              </a:defRPr>
            </a:lvl3pPr>
            <a:lvl4pPr lvl="3">
              <a:lnSpc>
                <a:spcPct val="80000"/>
              </a:lnSpc>
              <a:spcBef>
                <a:spcPts val="0"/>
              </a:spcBef>
              <a:spcAft>
                <a:spcPts val="0"/>
              </a:spcAft>
              <a:buClr>
                <a:schemeClr val="lt1"/>
              </a:buClr>
              <a:buSzPts val="6000"/>
              <a:buFont typeface="Albert Sans"/>
              <a:buNone/>
              <a:defRPr sz="6000">
                <a:latin typeface="Albert Sans"/>
                <a:ea typeface="Albert Sans"/>
                <a:cs typeface="Albert Sans"/>
                <a:sym typeface="Albert Sans"/>
              </a:defRPr>
            </a:lvl4pPr>
            <a:lvl5pPr lvl="4">
              <a:lnSpc>
                <a:spcPct val="80000"/>
              </a:lnSpc>
              <a:spcBef>
                <a:spcPts val="0"/>
              </a:spcBef>
              <a:spcAft>
                <a:spcPts val="0"/>
              </a:spcAft>
              <a:buClr>
                <a:schemeClr val="lt1"/>
              </a:buClr>
              <a:buSzPts val="6000"/>
              <a:buFont typeface="Albert Sans"/>
              <a:buNone/>
              <a:defRPr sz="6000">
                <a:latin typeface="Albert Sans"/>
                <a:ea typeface="Albert Sans"/>
                <a:cs typeface="Albert Sans"/>
                <a:sym typeface="Albert Sans"/>
              </a:defRPr>
            </a:lvl5pPr>
            <a:lvl6pPr lvl="5">
              <a:lnSpc>
                <a:spcPct val="80000"/>
              </a:lnSpc>
              <a:spcBef>
                <a:spcPts val="0"/>
              </a:spcBef>
              <a:spcAft>
                <a:spcPts val="0"/>
              </a:spcAft>
              <a:buClr>
                <a:schemeClr val="lt1"/>
              </a:buClr>
              <a:buSzPts val="6000"/>
              <a:buFont typeface="Albert Sans"/>
              <a:buNone/>
              <a:defRPr sz="6000">
                <a:latin typeface="Albert Sans"/>
                <a:ea typeface="Albert Sans"/>
                <a:cs typeface="Albert Sans"/>
                <a:sym typeface="Albert Sans"/>
              </a:defRPr>
            </a:lvl6pPr>
            <a:lvl7pPr lvl="6">
              <a:lnSpc>
                <a:spcPct val="80000"/>
              </a:lnSpc>
              <a:spcBef>
                <a:spcPts val="0"/>
              </a:spcBef>
              <a:spcAft>
                <a:spcPts val="0"/>
              </a:spcAft>
              <a:buClr>
                <a:schemeClr val="lt1"/>
              </a:buClr>
              <a:buSzPts val="6000"/>
              <a:buFont typeface="Albert Sans"/>
              <a:buNone/>
              <a:defRPr sz="6000">
                <a:latin typeface="Albert Sans"/>
                <a:ea typeface="Albert Sans"/>
                <a:cs typeface="Albert Sans"/>
                <a:sym typeface="Albert Sans"/>
              </a:defRPr>
            </a:lvl7pPr>
            <a:lvl8pPr lvl="7">
              <a:lnSpc>
                <a:spcPct val="80000"/>
              </a:lnSpc>
              <a:spcBef>
                <a:spcPts val="0"/>
              </a:spcBef>
              <a:spcAft>
                <a:spcPts val="0"/>
              </a:spcAft>
              <a:buClr>
                <a:schemeClr val="lt1"/>
              </a:buClr>
              <a:buSzPts val="6000"/>
              <a:buFont typeface="Albert Sans"/>
              <a:buNone/>
              <a:defRPr sz="6000">
                <a:latin typeface="Albert Sans"/>
                <a:ea typeface="Albert Sans"/>
                <a:cs typeface="Albert Sans"/>
                <a:sym typeface="Albert Sans"/>
              </a:defRPr>
            </a:lvl8pPr>
            <a:lvl9pPr lvl="8">
              <a:lnSpc>
                <a:spcPct val="80000"/>
              </a:lnSpc>
              <a:spcBef>
                <a:spcPts val="0"/>
              </a:spcBef>
              <a:spcAft>
                <a:spcPts val="0"/>
              </a:spcAft>
              <a:buClr>
                <a:schemeClr val="lt1"/>
              </a:buClr>
              <a:buSzPts val="6000"/>
              <a:buFont typeface="Albert Sans"/>
              <a:buNone/>
              <a:defRPr sz="6000">
                <a:latin typeface="Albert Sans"/>
                <a:ea typeface="Albert Sans"/>
                <a:cs typeface="Albert Sans"/>
                <a:sym typeface="Albert Sans"/>
              </a:defRPr>
            </a:lvl9pPr>
          </a:lstStyle>
          <a:p/>
        </p:txBody>
      </p:sp>
      <p:sp>
        <p:nvSpPr>
          <p:cNvPr id="201" name="Google Shape;201;p35"/>
          <p:cNvSpPr txBox="1"/>
          <p:nvPr>
            <p:ph idx="2" type="title"/>
          </p:nvPr>
        </p:nvSpPr>
        <p:spPr>
          <a:xfrm>
            <a:off x="7158725" y="4563900"/>
            <a:ext cx="1354500" cy="3936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000"/>
              <a:buFont typeface="Albert Sans"/>
              <a:buNone/>
              <a:defRPr sz="1000">
                <a:solidFill>
                  <a:schemeClr val="dk2"/>
                </a:solidFill>
                <a:latin typeface="Albert Sans"/>
                <a:ea typeface="Albert Sans"/>
                <a:cs typeface="Albert Sans"/>
                <a:sym typeface="Albert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2" name="Google Shape;202;p35"/>
          <p:cNvSpPr/>
          <p:nvPr>
            <p:ph idx="3" type="pic"/>
          </p:nvPr>
        </p:nvSpPr>
        <p:spPr>
          <a:xfrm>
            <a:off x="8596800" y="223475"/>
            <a:ext cx="318600" cy="318600"/>
          </a:xfrm>
          <a:prstGeom prst="ellipse">
            <a:avLst/>
          </a:prstGeom>
          <a:noFill/>
          <a:ln>
            <a:noFill/>
          </a:ln>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r Graph">
  <p:cSld name="CUSTOM_13">
    <p:bg>
      <p:bgPr>
        <a:solidFill>
          <a:schemeClr val="accent2"/>
        </a:solidFill>
      </p:bgPr>
    </p:bg>
    <p:spTree>
      <p:nvGrpSpPr>
        <p:cNvPr id="203" name="Shape 203"/>
        <p:cNvGrpSpPr/>
        <p:nvPr/>
      </p:nvGrpSpPr>
      <p:grpSpPr>
        <a:xfrm>
          <a:off x="0" y="0"/>
          <a:ext cx="0" cy="0"/>
          <a:chOff x="0" y="0"/>
          <a:chExt cx="0" cy="0"/>
        </a:xfrm>
      </p:grpSpPr>
      <p:sp>
        <p:nvSpPr>
          <p:cNvPr id="204" name="Google Shape;204;p36"/>
          <p:cNvSpPr/>
          <p:nvPr/>
        </p:nvSpPr>
        <p:spPr>
          <a:xfrm>
            <a:off x="114300" y="114300"/>
            <a:ext cx="8915400" cy="4914900"/>
          </a:xfrm>
          <a:prstGeom prst="roundRect">
            <a:avLst>
              <a:gd fmla="val 3305"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36"/>
          <p:cNvSpPr txBox="1"/>
          <p:nvPr>
            <p:ph idx="1" type="subTitle"/>
          </p:nvPr>
        </p:nvSpPr>
        <p:spPr>
          <a:xfrm>
            <a:off x="5251039" y="2593520"/>
            <a:ext cx="2571600" cy="1568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400"/>
              <a:buNone/>
              <a:defRPr b="0">
                <a:solidFill>
                  <a:schemeClr val="dk2"/>
                </a:solidFill>
              </a:defRPr>
            </a:lvl1pPr>
            <a:lvl2pPr lvl="1">
              <a:spcBef>
                <a:spcPts val="0"/>
              </a:spcBef>
              <a:spcAft>
                <a:spcPts val="0"/>
              </a:spcAft>
              <a:buClr>
                <a:schemeClr val="dk2"/>
              </a:buClr>
              <a:buSzPts val="1400"/>
              <a:buFont typeface="Albert Sans"/>
              <a:buNone/>
              <a:defRPr>
                <a:solidFill>
                  <a:schemeClr val="dk2"/>
                </a:solidFill>
              </a:defRPr>
            </a:lvl2pPr>
            <a:lvl3pPr lvl="2">
              <a:spcBef>
                <a:spcPts val="0"/>
              </a:spcBef>
              <a:spcAft>
                <a:spcPts val="0"/>
              </a:spcAft>
              <a:buClr>
                <a:schemeClr val="dk2"/>
              </a:buClr>
              <a:buSzPts val="1400"/>
              <a:buFont typeface="Albert Sans"/>
              <a:buNone/>
              <a:defRPr>
                <a:solidFill>
                  <a:schemeClr val="dk2"/>
                </a:solidFill>
              </a:defRPr>
            </a:lvl3pPr>
            <a:lvl4pPr lvl="3">
              <a:spcBef>
                <a:spcPts val="0"/>
              </a:spcBef>
              <a:spcAft>
                <a:spcPts val="0"/>
              </a:spcAft>
              <a:buClr>
                <a:schemeClr val="dk2"/>
              </a:buClr>
              <a:buSzPts val="1400"/>
              <a:buFont typeface="Albert Sans"/>
              <a:buNone/>
              <a:defRPr>
                <a:solidFill>
                  <a:schemeClr val="dk2"/>
                </a:solidFill>
              </a:defRPr>
            </a:lvl4pPr>
            <a:lvl5pPr lvl="4">
              <a:spcBef>
                <a:spcPts val="0"/>
              </a:spcBef>
              <a:spcAft>
                <a:spcPts val="0"/>
              </a:spcAft>
              <a:buClr>
                <a:schemeClr val="dk2"/>
              </a:buClr>
              <a:buSzPts val="1400"/>
              <a:buFont typeface="Albert Sans"/>
              <a:buNone/>
              <a:defRPr>
                <a:solidFill>
                  <a:schemeClr val="dk2"/>
                </a:solidFill>
              </a:defRPr>
            </a:lvl5pPr>
            <a:lvl6pPr lvl="5">
              <a:spcBef>
                <a:spcPts val="0"/>
              </a:spcBef>
              <a:spcAft>
                <a:spcPts val="0"/>
              </a:spcAft>
              <a:buClr>
                <a:schemeClr val="dk2"/>
              </a:buClr>
              <a:buSzPts val="1400"/>
              <a:buFont typeface="Albert Sans"/>
              <a:buNone/>
              <a:defRPr>
                <a:solidFill>
                  <a:schemeClr val="dk2"/>
                </a:solidFill>
              </a:defRPr>
            </a:lvl6pPr>
            <a:lvl7pPr lvl="6">
              <a:spcBef>
                <a:spcPts val="0"/>
              </a:spcBef>
              <a:spcAft>
                <a:spcPts val="0"/>
              </a:spcAft>
              <a:buClr>
                <a:schemeClr val="dk2"/>
              </a:buClr>
              <a:buSzPts val="1400"/>
              <a:buFont typeface="Albert Sans"/>
              <a:buNone/>
              <a:defRPr>
                <a:solidFill>
                  <a:schemeClr val="dk2"/>
                </a:solidFill>
              </a:defRPr>
            </a:lvl7pPr>
            <a:lvl8pPr lvl="7">
              <a:spcBef>
                <a:spcPts val="0"/>
              </a:spcBef>
              <a:spcAft>
                <a:spcPts val="0"/>
              </a:spcAft>
              <a:buClr>
                <a:schemeClr val="dk2"/>
              </a:buClr>
              <a:buSzPts val="1400"/>
              <a:buFont typeface="Albert Sans"/>
              <a:buNone/>
              <a:defRPr>
                <a:solidFill>
                  <a:schemeClr val="dk2"/>
                </a:solidFill>
              </a:defRPr>
            </a:lvl8pPr>
            <a:lvl9pPr lvl="8">
              <a:spcBef>
                <a:spcPts val="0"/>
              </a:spcBef>
              <a:spcAft>
                <a:spcPts val="0"/>
              </a:spcAft>
              <a:buClr>
                <a:schemeClr val="dk2"/>
              </a:buClr>
              <a:buSzPts val="1400"/>
              <a:buFont typeface="Albert Sans"/>
              <a:buNone/>
              <a:defRPr>
                <a:solidFill>
                  <a:schemeClr val="dk2"/>
                </a:solidFill>
              </a:defRPr>
            </a:lvl9pPr>
          </a:lstStyle>
          <a:p/>
        </p:txBody>
      </p:sp>
      <p:sp>
        <p:nvSpPr>
          <p:cNvPr id="206" name="Google Shape;206;p36"/>
          <p:cNvSpPr txBox="1"/>
          <p:nvPr>
            <p:ph idx="2" type="subTitle"/>
          </p:nvPr>
        </p:nvSpPr>
        <p:spPr>
          <a:xfrm>
            <a:off x="5233275" y="763675"/>
            <a:ext cx="3576600" cy="13398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400"/>
              <a:buFont typeface="Nanum Myeongjo"/>
              <a:buNone/>
              <a:defRPr b="0" sz="2400">
                <a:solidFill>
                  <a:schemeClr val="dk2"/>
                </a:solidFill>
                <a:latin typeface="Nanum Myeongjo"/>
                <a:ea typeface="Nanum Myeongjo"/>
                <a:cs typeface="Nanum Myeongjo"/>
                <a:sym typeface="Nanum Myeongjo"/>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207" name="Google Shape;207;p36"/>
          <p:cNvSpPr txBox="1"/>
          <p:nvPr>
            <p:ph type="title"/>
          </p:nvPr>
        </p:nvSpPr>
        <p:spPr>
          <a:xfrm>
            <a:off x="956150" y="327150"/>
            <a:ext cx="3558600" cy="3936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2"/>
              </a:buClr>
              <a:buSzPts val="1400"/>
              <a:buFont typeface="Albert Sans"/>
              <a:buNone/>
              <a:defRPr b="1" sz="1400">
                <a:solidFill>
                  <a:schemeClr val="accent2"/>
                </a:solidFill>
                <a:latin typeface="Albert Sans"/>
                <a:ea typeface="Albert Sans"/>
                <a:cs typeface="Albert Sans"/>
                <a:sym typeface="Albert Sans"/>
              </a:defRPr>
            </a:lvl1pPr>
            <a:lvl2pPr lvl="1">
              <a:spcBef>
                <a:spcPts val="0"/>
              </a:spcBef>
              <a:spcAft>
                <a:spcPts val="0"/>
              </a:spcAft>
              <a:buClr>
                <a:schemeClr val="accent2"/>
              </a:buClr>
              <a:buSzPts val="1400"/>
              <a:buNone/>
              <a:defRPr>
                <a:solidFill>
                  <a:schemeClr val="accent2"/>
                </a:solidFill>
              </a:defRPr>
            </a:lvl2pPr>
            <a:lvl3pPr lvl="2">
              <a:spcBef>
                <a:spcPts val="0"/>
              </a:spcBef>
              <a:spcAft>
                <a:spcPts val="0"/>
              </a:spcAft>
              <a:buClr>
                <a:schemeClr val="accent2"/>
              </a:buClr>
              <a:buSzPts val="1400"/>
              <a:buNone/>
              <a:defRPr>
                <a:solidFill>
                  <a:schemeClr val="accent2"/>
                </a:solidFill>
              </a:defRPr>
            </a:lvl3pPr>
            <a:lvl4pPr lvl="3">
              <a:spcBef>
                <a:spcPts val="0"/>
              </a:spcBef>
              <a:spcAft>
                <a:spcPts val="0"/>
              </a:spcAft>
              <a:buClr>
                <a:schemeClr val="accent2"/>
              </a:buClr>
              <a:buSzPts val="1400"/>
              <a:buNone/>
              <a:defRPr>
                <a:solidFill>
                  <a:schemeClr val="accent2"/>
                </a:solidFill>
              </a:defRPr>
            </a:lvl4pPr>
            <a:lvl5pPr lvl="4">
              <a:spcBef>
                <a:spcPts val="0"/>
              </a:spcBef>
              <a:spcAft>
                <a:spcPts val="0"/>
              </a:spcAft>
              <a:buClr>
                <a:schemeClr val="accent2"/>
              </a:buClr>
              <a:buSzPts val="1400"/>
              <a:buNone/>
              <a:defRPr>
                <a:solidFill>
                  <a:schemeClr val="accent2"/>
                </a:solidFill>
              </a:defRPr>
            </a:lvl5pPr>
            <a:lvl6pPr lvl="5">
              <a:spcBef>
                <a:spcPts val="0"/>
              </a:spcBef>
              <a:spcAft>
                <a:spcPts val="0"/>
              </a:spcAft>
              <a:buClr>
                <a:schemeClr val="accent2"/>
              </a:buClr>
              <a:buSzPts val="1400"/>
              <a:buNone/>
              <a:defRPr>
                <a:solidFill>
                  <a:schemeClr val="accent2"/>
                </a:solidFill>
              </a:defRPr>
            </a:lvl6pPr>
            <a:lvl7pPr lvl="6">
              <a:spcBef>
                <a:spcPts val="0"/>
              </a:spcBef>
              <a:spcAft>
                <a:spcPts val="0"/>
              </a:spcAft>
              <a:buClr>
                <a:schemeClr val="accent2"/>
              </a:buClr>
              <a:buSzPts val="1400"/>
              <a:buNone/>
              <a:defRPr>
                <a:solidFill>
                  <a:schemeClr val="accent2"/>
                </a:solidFill>
              </a:defRPr>
            </a:lvl7pPr>
            <a:lvl8pPr lvl="7">
              <a:spcBef>
                <a:spcPts val="0"/>
              </a:spcBef>
              <a:spcAft>
                <a:spcPts val="0"/>
              </a:spcAft>
              <a:buClr>
                <a:schemeClr val="accent2"/>
              </a:buClr>
              <a:buSzPts val="1400"/>
              <a:buNone/>
              <a:defRPr>
                <a:solidFill>
                  <a:schemeClr val="accent2"/>
                </a:solidFill>
              </a:defRPr>
            </a:lvl8pPr>
            <a:lvl9pPr lvl="8">
              <a:spcBef>
                <a:spcPts val="0"/>
              </a:spcBef>
              <a:spcAft>
                <a:spcPts val="0"/>
              </a:spcAft>
              <a:buClr>
                <a:schemeClr val="accent2"/>
              </a:buClr>
              <a:buSzPts val="1400"/>
              <a:buNone/>
              <a:defRPr>
                <a:solidFill>
                  <a:schemeClr val="accent2"/>
                </a:solidFill>
              </a:defRPr>
            </a:lvl9pPr>
          </a:lstStyle>
          <a:p/>
        </p:txBody>
      </p:sp>
      <p:sp>
        <p:nvSpPr>
          <p:cNvPr id="208" name="Google Shape;208;p36"/>
          <p:cNvSpPr txBox="1"/>
          <p:nvPr>
            <p:ph idx="3" type="title"/>
          </p:nvPr>
        </p:nvSpPr>
        <p:spPr>
          <a:xfrm>
            <a:off x="5251132" y="327150"/>
            <a:ext cx="3558600" cy="3936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2"/>
              </a:buClr>
              <a:buSzPts val="1400"/>
              <a:buFont typeface="Albert Sans"/>
              <a:buNone/>
              <a:defRPr b="1" sz="1400">
                <a:solidFill>
                  <a:schemeClr val="accent2"/>
                </a:solidFill>
                <a:latin typeface="Albert Sans"/>
                <a:ea typeface="Albert Sans"/>
                <a:cs typeface="Albert Sans"/>
                <a:sym typeface="Albert Sans"/>
              </a:defRPr>
            </a:lvl1pPr>
            <a:lvl2pPr lvl="1">
              <a:spcBef>
                <a:spcPts val="0"/>
              </a:spcBef>
              <a:spcAft>
                <a:spcPts val="0"/>
              </a:spcAft>
              <a:buClr>
                <a:schemeClr val="accent2"/>
              </a:buClr>
              <a:buSzPts val="1400"/>
              <a:buNone/>
              <a:defRPr>
                <a:solidFill>
                  <a:schemeClr val="accent2"/>
                </a:solidFill>
              </a:defRPr>
            </a:lvl2pPr>
            <a:lvl3pPr lvl="2">
              <a:spcBef>
                <a:spcPts val="0"/>
              </a:spcBef>
              <a:spcAft>
                <a:spcPts val="0"/>
              </a:spcAft>
              <a:buClr>
                <a:schemeClr val="accent2"/>
              </a:buClr>
              <a:buSzPts val="1400"/>
              <a:buNone/>
              <a:defRPr>
                <a:solidFill>
                  <a:schemeClr val="accent2"/>
                </a:solidFill>
              </a:defRPr>
            </a:lvl3pPr>
            <a:lvl4pPr lvl="3">
              <a:spcBef>
                <a:spcPts val="0"/>
              </a:spcBef>
              <a:spcAft>
                <a:spcPts val="0"/>
              </a:spcAft>
              <a:buClr>
                <a:schemeClr val="accent2"/>
              </a:buClr>
              <a:buSzPts val="1400"/>
              <a:buNone/>
              <a:defRPr>
                <a:solidFill>
                  <a:schemeClr val="accent2"/>
                </a:solidFill>
              </a:defRPr>
            </a:lvl4pPr>
            <a:lvl5pPr lvl="4">
              <a:spcBef>
                <a:spcPts val="0"/>
              </a:spcBef>
              <a:spcAft>
                <a:spcPts val="0"/>
              </a:spcAft>
              <a:buClr>
                <a:schemeClr val="accent2"/>
              </a:buClr>
              <a:buSzPts val="1400"/>
              <a:buNone/>
              <a:defRPr>
                <a:solidFill>
                  <a:schemeClr val="accent2"/>
                </a:solidFill>
              </a:defRPr>
            </a:lvl5pPr>
            <a:lvl6pPr lvl="5">
              <a:spcBef>
                <a:spcPts val="0"/>
              </a:spcBef>
              <a:spcAft>
                <a:spcPts val="0"/>
              </a:spcAft>
              <a:buClr>
                <a:schemeClr val="accent2"/>
              </a:buClr>
              <a:buSzPts val="1400"/>
              <a:buNone/>
              <a:defRPr>
                <a:solidFill>
                  <a:schemeClr val="accent2"/>
                </a:solidFill>
              </a:defRPr>
            </a:lvl6pPr>
            <a:lvl7pPr lvl="6">
              <a:spcBef>
                <a:spcPts val="0"/>
              </a:spcBef>
              <a:spcAft>
                <a:spcPts val="0"/>
              </a:spcAft>
              <a:buClr>
                <a:schemeClr val="accent2"/>
              </a:buClr>
              <a:buSzPts val="1400"/>
              <a:buNone/>
              <a:defRPr>
                <a:solidFill>
                  <a:schemeClr val="accent2"/>
                </a:solidFill>
              </a:defRPr>
            </a:lvl7pPr>
            <a:lvl8pPr lvl="7">
              <a:spcBef>
                <a:spcPts val="0"/>
              </a:spcBef>
              <a:spcAft>
                <a:spcPts val="0"/>
              </a:spcAft>
              <a:buClr>
                <a:schemeClr val="accent2"/>
              </a:buClr>
              <a:buSzPts val="1400"/>
              <a:buNone/>
              <a:defRPr>
                <a:solidFill>
                  <a:schemeClr val="accent2"/>
                </a:solidFill>
              </a:defRPr>
            </a:lvl8pPr>
            <a:lvl9pPr lvl="8">
              <a:spcBef>
                <a:spcPts val="0"/>
              </a:spcBef>
              <a:spcAft>
                <a:spcPts val="0"/>
              </a:spcAft>
              <a:buClr>
                <a:schemeClr val="accent2"/>
              </a:buClr>
              <a:buSzPts val="1400"/>
              <a:buNone/>
              <a:defRPr>
                <a:solidFill>
                  <a:schemeClr val="accent2"/>
                </a:solidFill>
              </a:defRPr>
            </a:lvl9pPr>
          </a:lstStyle>
          <a:p/>
        </p:txBody>
      </p:sp>
      <p:sp>
        <p:nvSpPr>
          <p:cNvPr id="209" name="Google Shape;209;p36"/>
          <p:cNvSpPr txBox="1"/>
          <p:nvPr>
            <p:ph idx="4" type="title"/>
          </p:nvPr>
        </p:nvSpPr>
        <p:spPr>
          <a:xfrm>
            <a:off x="7158725" y="4563900"/>
            <a:ext cx="1354500" cy="3936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000"/>
              <a:buFont typeface="Albert Sans"/>
              <a:buNone/>
              <a:defRPr sz="1000">
                <a:solidFill>
                  <a:schemeClr val="dk2"/>
                </a:solidFill>
                <a:latin typeface="Albert Sans"/>
                <a:ea typeface="Albert Sans"/>
                <a:cs typeface="Albert Sans"/>
                <a:sym typeface="Albert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0" name="Google Shape;210;p36"/>
          <p:cNvSpPr/>
          <p:nvPr>
            <p:ph idx="5" type="pic"/>
          </p:nvPr>
        </p:nvSpPr>
        <p:spPr>
          <a:xfrm>
            <a:off x="8596800" y="223475"/>
            <a:ext cx="318600" cy="318600"/>
          </a:xfrm>
          <a:prstGeom prst="ellipse">
            <a:avLst/>
          </a:prstGeom>
          <a:noFill/>
          <a:ln>
            <a:no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etitor Landscape">
  <p:cSld name="CUSTOM_14">
    <p:bg>
      <p:bgPr>
        <a:solidFill>
          <a:schemeClr val="lt1"/>
        </a:solidFill>
      </p:bgPr>
    </p:bg>
    <p:spTree>
      <p:nvGrpSpPr>
        <p:cNvPr id="211" name="Shape 211"/>
        <p:cNvGrpSpPr/>
        <p:nvPr/>
      </p:nvGrpSpPr>
      <p:grpSpPr>
        <a:xfrm>
          <a:off x="0" y="0"/>
          <a:ext cx="0" cy="0"/>
          <a:chOff x="0" y="0"/>
          <a:chExt cx="0" cy="0"/>
        </a:xfrm>
      </p:grpSpPr>
      <p:sp>
        <p:nvSpPr>
          <p:cNvPr id="212" name="Google Shape;212;p37"/>
          <p:cNvSpPr txBox="1"/>
          <p:nvPr>
            <p:ph idx="1" type="body"/>
          </p:nvPr>
        </p:nvSpPr>
        <p:spPr>
          <a:xfrm>
            <a:off x="6564350" y="577612"/>
            <a:ext cx="2237400" cy="641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Albert Sans"/>
              <a:buChar char="●"/>
              <a:defRPr sz="1000" u="none">
                <a:solidFill>
                  <a:schemeClr val="dk2"/>
                </a:solidFill>
              </a:defRPr>
            </a:lvl1pPr>
            <a:lvl2pPr indent="-292100" lvl="1" marL="914400">
              <a:spcBef>
                <a:spcPts val="0"/>
              </a:spcBef>
              <a:spcAft>
                <a:spcPts val="0"/>
              </a:spcAft>
              <a:buClr>
                <a:schemeClr val="dk2"/>
              </a:buClr>
              <a:buSzPts val="1000"/>
              <a:buFont typeface="Albert Sans"/>
              <a:buChar char="○"/>
              <a:defRPr sz="1000" u="none">
                <a:solidFill>
                  <a:schemeClr val="dk2"/>
                </a:solidFill>
              </a:defRPr>
            </a:lvl2pPr>
            <a:lvl3pPr indent="-292100" lvl="2" marL="1371600">
              <a:spcBef>
                <a:spcPts val="0"/>
              </a:spcBef>
              <a:spcAft>
                <a:spcPts val="0"/>
              </a:spcAft>
              <a:buClr>
                <a:schemeClr val="dk2"/>
              </a:buClr>
              <a:buSzPts val="1000"/>
              <a:buFont typeface="Albert Sans"/>
              <a:buChar char="■"/>
              <a:defRPr sz="1000" u="none">
                <a:solidFill>
                  <a:schemeClr val="dk2"/>
                </a:solidFill>
              </a:defRPr>
            </a:lvl3pPr>
            <a:lvl4pPr indent="-292100" lvl="3" marL="1828800">
              <a:spcBef>
                <a:spcPts val="0"/>
              </a:spcBef>
              <a:spcAft>
                <a:spcPts val="0"/>
              </a:spcAft>
              <a:buClr>
                <a:schemeClr val="dk2"/>
              </a:buClr>
              <a:buSzPts val="1000"/>
              <a:buFont typeface="Albert Sans"/>
              <a:buChar char="●"/>
              <a:defRPr sz="1000" u="none">
                <a:solidFill>
                  <a:schemeClr val="dk2"/>
                </a:solidFill>
              </a:defRPr>
            </a:lvl4pPr>
            <a:lvl5pPr indent="-292100" lvl="4" marL="2286000">
              <a:spcBef>
                <a:spcPts val="0"/>
              </a:spcBef>
              <a:spcAft>
                <a:spcPts val="0"/>
              </a:spcAft>
              <a:buClr>
                <a:schemeClr val="dk2"/>
              </a:buClr>
              <a:buSzPts val="1000"/>
              <a:buFont typeface="Albert Sans"/>
              <a:buChar char="○"/>
              <a:defRPr sz="1000" u="none">
                <a:solidFill>
                  <a:schemeClr val="dk2"/>
                </a:solidFill>
              </a:defRPr>
            </a:lvl5pPr>
            <a:lvl6pPr indent="-292100" lvl="5" marL="2743200">
              <a:spcBef>
                <a:spcPts val="0"/>
              </a:spcBef>
              <a:spcAft>
                <a:spcPts val="0"/>
              </a:spcAft>
              <a:buClr>
                <a:schemeClr val="dk2"/>
              </a:buClr>
              <a:buSzPts val="1000"/>
              <a:buFont typeface="Albert Sans"/>
              <a:buChar char="■"/>
              <a:defRPr sz="1000" u="none">
                <a:solidFill>
                  <a:schemeClr val="dk2"/>
                </a:solidFill>
              </a:defRPr>
            </a:lvl6pPr>
            <a:lvl7pPr indent="-292100" lvl="6" marL="3200400">
              <a:spcBef>
                <a:spcPts val="0"/>
              </a:spcBef>
              <a:spcAft>
                <a:spcPts val="0"/>
              </a:spcAft>
              <a:buClr>
                <a:schemeClr val="dk2"/>
              </a:buClr>
              <a:buSzPts val="1000"/>
              <a:buFont typeface="Albert Sans"/>
              <a:buChar char="●"/>
              <a:defRPr sz="1000" u="none">
                <a:solidFill>
                  <a:schemeClr val="dk2"/>
                </a:solidFill>
              </a:defRPr>
            </a:lvl7pPr>
            <a:lvl8pPr indent="-292100" lvl="7" marL="3657600">
              <a:spcBef>
                <a:spcPts val="0"/>
              </a:spcBef>
              <a:spcAft>
                <a:spcPts val="0"/>
              </a:spcAft>
              <a:buClr>
                <a:schemeClr val="dk2"/>
              </a:buClr>
              <a:buSzPts val="1000"/>
              <a:buFont typeface="Albert Sans"/>
              <a:buChar char="○"/>
              <a:defRPr sz="1000" u="none">
                <a:solidFill>
                  <a:schemeClr val="dk2"/>
                </a:solidFill>
              </a:defRPr>
            </a:lvl8pPr>
            <a:lvl9pPr indent="-292100" lvl="8" marL="4114800">
              <a:spcBef>
                <a:spcPts val="0"/>
              </a:spcBef>
              <a:spcAft>
                <a:spcPts val="0"/>
              </a:spcAft>
              <a:buClr>
                <a:schemeClr val="dk2"/>
              </a:buClr>
              <a:buSzPts val="1000"/>
              <a:buFont typeface="Albert Sans"/>
              <a:buChar char="■"/>
              <a:defRPr sz="1000" u="none">
                <a:solidFill>
                  <a:schemeClr val="dk2"/>
                </a:solidFill>
              </a:defRPr>
            </a:lvl9pPr>
          </a:lstStyle>
          <a:p/>
        </p:txBody>
      </p:sp>
      <p:sp>
        <p:nvSpPr>
          <p:cNvPr id="213" name="Google Shape;213;p37"/>
          <p:cNvSpPr txBox="1"/>
          <p:nvPr>
            <p:ph idx="2" type="body"/>
          </p:nvPr>
        </p:nvSpPr>
        <p:spPr>
          <a:xfrm>
            <a:off x="6564350" y="1810914"/>
            <a:ext cx="2237400" cy="641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Albert Sans"/>
              <a:buChar char="●"/>
              <a:defRPr sz="1000" u="none">
                <a:solidFill>
                  <a:schemeClr val="dk2"/>
                </a:solidFill>
              </a:defRPr>
            </a:lvl1pPr>
            <a:lvl2pPr indent="-292100" lvl="1" marL="914400">
              <a:spcBef>
                <a:spcPts val="0"/>
              </a:spcBef>
              <a:spcAft>
                <a:spcPts val="0"/>
              </a:spcAft>
              <a:buClr>
                <a:schemeClr val="dk2"/>
              </a:buClr>
              <a:buSzPts val="1000"/>
              <a:buFont typeface="Albert Sans"/>
              <a:buChar char="○"/>
              <a:defRPr sz="1000" u="none">
                <a:solidFill>
                  <a:schemeClr val="dk2"/>
                </a:solidFill>
              </a:defRPr>
            </a:lvl2pPr>
            <a:lvl3pPr indent="-292100" lvl="2" marL="1371600">
              <a:spcBef>
                <a:spcPts val="0"/>
              </a:spcBef>
              <a:spcAft>
                <a:spcPts val="0"/>
              </a:spcAft>
              <a:buClr>
                <a:schemeClr val="dk2"/>
              </a:buClr>
              <a:buSzPts val="1000"/>
              <a:buFont typeface="Albert Sans"/>
              <a:buChar char="■"/>
              <a:defRPr sz="1000" u="none">
                <a:solidFill>
                  <a:schemeClr val="dk2"/>
                </a:solidFill>
              </a:defRPr>
            </a:lvl3pPr>
            <a:lvl4pPr indent="-292100" lvl="3" marL="1828800">
              <a:spcBef>
                <a:spcPts val="0"/>
              </a:spcBef>
              <a:spcAft>
                <a:spcPts val="0"/>
              </a:spcAft>
              <a:buClr>
                <a:schemeClr val="dk2"/>
              </a:buClr>
              <a:buSzPts val="1000"/>
              <a:buFont typeface="Albert Sans"/>
              <a:buChar char="●"/>
              <a:defRPr sz="1000" u="none">
                <a:solidFill>
                  <a:schemeClr val="dk2"/>
                </a:solidFill>
              </a:defRPr>
            </a:lvl4pPr>
            <a:lvl5pPr indent="-292100" lvl="4" marL="2286000">
              <a:spcBef>
                <a:spcPts val="0"/>
              </a:spcBef>
              <a:spcAft>
                <a:spcPts val="0"/>
              </a:spcAft>
              <a:buClr>
                <a:schemeClr val="dk2"/>
              </a:buClr>
              <a:buSzPts val="1000"/>
              <a:buFont typeface="Albert Sans"/>
              <a:buChar char="○"/>
              <a:defRPr sz="1000" u="none">
                <a:solidFill>
                  <a:schemeClr val="dk2"/>
                </a:solidFill>
              </a:defRPr>
            </a:lvl5pPr>
            <a:lvl6pPr indent="-292100" lvl="5" marL="2743200">
              <a:spcBef>
                <a:spcPts val="0"/>
              </a:spcBef>
              <a:spcAft>
                <a:spcPts val="0"/>
              </a:spcAft>
              <a:buClr>
                <a:schemeClr val="dk2"/>
              </a:buClr>
              <a:buSzPts val="1000"/>
              <a:buFont typeface="Albert Sans"/>
              <a:buChar char="■"/>
              <a:defRPr sz="1000" u="none">
                <a:solidFill>
                  <a:schemeClr val="dk2"/>
                </a:solidFill>
              </a:defRPr>
            </a:lvl6pPr>
            <a:lvl7pPr indent="-292100" lvl="6" marL="3200400">
              <a:spcBef>
                <a:spcPts val="0"/>
              </a:spcBef>
              <a:spcAft>
                <a:spcPts val="0"/>
              </a:spcAft>
              <a:buClr>
                <a:schemeClr val="dk2"/>
              </a:buClr>
              <a:buSzPts val="1000"/>
              <a:buFont typeface="Albert Sans"/>
              <a:buChar char="●"/>
              <a:defRPr sz="1000" u="none">
                <a:solidFill>
                  <a:schemeClr val="dk2"/>
                </a:solidFill>
              </a:defRPr>
            </a:lvl7pPr>
            <a:lvl8pPr indent="-292100" lvl="7" marL="3657600">
              <a:spcBef>
                <a:spcPts val="0"/>
              </a:spcBef>
              <a:spcAft>
                <a:spcPts val="0"/>
              </a:spcAft>
              <a:buClr>
                <a:schemeClr val="dk2"/>
              </a:buClr>
              <a:buSzPts val="1000"/>
              <a:buFont typeface="Albert Sans"/>
              <a:buChar char="○"/>
              <a:defRPr sz="1000" u="none">
                <a:solidFill>
                  <a:schemeClr val="dk2"/>
                </a:solidFill>
              </a:defRPr>
            </a:lvl8pPr>
            <a:lvl9pPr indent="-292100" lvl="8" marL="4114800">
              <a:spcBef>
                <a:spcPts val="0"/>
              </a:spcBef>
              <a:spcAft>
                <a:spcPts val="0"/>
              </a:spcAft>
              <a:buClr>
                <a:schemeClr val="dk2"/>
              </a:buClr>
              <a:buSzPts val="1000"/>
              <a:buFont typeface="Albert Sans"/>
              <a:buChar char="■"/>
              <a:defRPr sz="1000" u="none">
                <a:solidFill>
                  <a:schemeClr val="dk2"/>
                </a:solidFill>
              </a:defRPr>
            </a:lvl9pPr>
          </a:lstStyle>
          <a:p/>
        </p:txBody>
      </p:sp>
      <p:sp>
        <p:nvSpPr>
          <p:cNvPr id="214" name="Google Shape;214;p37"/>
          <p:cNvSpPr txBox="1"/>
          <p:nvPr>
            <p:ph idx="3" type="body"/>
          </p:nvPr>
        </p:nvSpPr>
        <p:spPr>
          <a:xfrm>
            <a:off x="6564350" y="3038996"/>
            <a:ext cx="2237400" cy="641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Albert Sans"/>
              <a:buChar char="●"/>
              <a:defRPr sz="1000" u="none">
                <a:solidFill>
                  <a:schemeClr val="dk2"/>
                </a:solidFill>
              </a:defRPr>
            </a:lvl1pPr>
            <a:lvl2pPr indent="-292100" lvl="1" marL="914400">
              <a:spcBef>
                <a:spcPts val="0"/>
              </a:spcBef>
              <a:spcAft>
                <a:spcPts val="0"/>
              </a:spcAft>
              <a:buClr>
                <a:schemeClr val="dk2"/>
              </a:buClr>
              <a:buSzPts val="1000"/>
              <a:buFont typeface="Albert Sans"/>
              <a:buChar char="○"/>
              <a:defRPr sz="1000" u="none">
                <a:solidFill>
                  <a:schemeClr val="dk2"/>
                </a:solidFill>
              </a:defRPr>
            </a:lvl2pPr>
            <a:lvl3pPr indent="-292100" lvl="2" marL="1371600">
              <a:spcBef>
                <a:spcPts val="0"/>
              </a:spcBef>
              <a:spcAft>
                <a:spcPts val="0"/>
              </a:spcAft>
              <a:buClr>
                <a:schemeClr val="dk2"/>
              </a:buClr>
              <a:buSzPts val="1000"/>
              <a:buFont typeface="Albert Sans"/>
              <a:buChar char="■"/>
              <a:defRPr sz="1000" u="none">
                <a:solidFill>
                  <a:schemeClr val="dk2"/>
                </a:solidFill>
              </a:defRPr>
            </a:lvl3pPr>
            <a:lvl4pPr indent="-292100" lvl="3" marL="1828800">
              <a:spcBef>
                <a:spcPts val="0"/>
              </a:spcBef>
              <a:spcAft>
                <a:spcPts val="0"/>
              </a:spcAft>
              <a:buClr>
                <a:schemeClr val="dk2"/>
              </a:buClr>
              <a:buSzPts val="1000"/>
              <a:buFont typeface="Albert Sans"/>
              <a:buChar char="●"/>
              <a:defRPr sz="1000" u="none">
                <a:solidFill>
                  <a:schemeClr val="dk2"/>
                </a:solidFill>
              </a:defRPr>
            </a:lvl4pPr>
            <a:lvl5pPr indent="-292100" lvl="4" marL="2286000">
              <a:spcBef>
                <a:spcPts val="0"/>
              </a:spcBef>
              <a:spcAft>
                <a:spcPts val="0"/>
              </a:spcAft>
              <a:buClr>
                <a:schemeClr val="dk2"/>
              </a:buClr>
              <a:buSzPts val="1000"/>
              <a:buFont typeface="Albert Sans"/>
              <a:buChar char="○"/>
              <a:defRPr sz="1000" u="none">
                <a:solidFill>
                  <a:schemeClr val="dk2"/>
                </a:solidFill>
              </a:defRPr>
            </a:lvl5pPr>
            <a:lvl6pPr indent="-292100" lvl="5" marL="2743200">
              <a:spcBef>
                <a:spcPts val="0"/>
              </a:spcBef>
              <a:spcAft>
                <a:spcPts val="0"/>
              </a:spcAft>
              <a:buClr>
                <a:schemeClr val="dk2"/>
              </a:buClr>
              <a:buSzPts val="1000"/>
              <a:buFont typeface="Albert Sans"/>
              <a:buChar char="■"/>
              <a:defRPr sz="1000" u="none">
                <a:solidFill>
                  <a:schemeClr val="dk2"/>
                </a:solidFill>
              </a:defRPr>
            </a:lvl6pPr>
            <a:lvl7pPr indent="-292100" lvl="6" marL="3200400">
              <a:spcBef>
                <a:spcPts val="0"/>
              </a:spcBef>
              <a:spcAft>
                <a:spcPts val="0"/>
              </a:spcAft>
              <a:buClr>
                <a:schemeClr val="dk2"/>
              </a:buClr>
              <a:buSzPts val="1000"/>
              <a:buFont typeface="Albert Sans"/>
              <a:buChar char="●"/>
              <a:defRPr sz="1000" u="none">
                <a:solidFill>
                  <a:schemeClr val="dk2"/>
                </a:solidFill>
              </a:defRPr>
            </a:lvl7pPr>
            <a:lvl8pPr indent="-292100" lvl="7" marL="3657600">
              <a:spcBef>
                <a:spcPts val="0"/>
              </a:spcBef>
              <a:spcAft>
                <a:spcPts val="0"/>
              </a:spcAft>
              <a:buClr>
                <a:schemeClr val="dk2"/>
              </a:buClr>
              <a:buSzPts val="1000"/>
              <a:buFont typeface="Albert Sans"/>
              <a:buChar char="○"/>
              <a:defRPr sz="1000" u="none">
                <a:solidFill>
                  <a:schemeClr val="dk2"/>
                </a:solidFill>
              </a:defRPr>
            </a:lvl8pPr>
            <a:lvl9pPr indent="-292100" lvl="8" marL="4114800">
              <a:spcBef>
                <a:spcPts val="0"/>
              </a:spcBef>
              <a:spcAft>
                <a:spcPts val="0"/>
              </a:spcAft>
              <a:buClr>
                <a:schemeClr val="dk2"/>
              </a:buClr>
              <a:buSzPts val="1000"/>
              <a:buFont typeface="Albert Sans"/>
              <a:buChar char="■"/>
              <a:defRPr sz="1000" u="none">
                <a:solidFill>
                  <a:schemeClr val="dk2"/>
                </a:solidFill>
              </a:defRPr>
            </a:lvl9pPr>
          </a:lstStyle>
          <a:p/>
        </p:txBody>
      </p:sp>
      <p:sp>
        <p:nvSpPr>
          <p:cNvPr id="215" name="Google Shape;215;p37"/>
          <p:cNvSpPr txBox="1"/>
          <p:nvPr>
            <p:ph type="title"/>
          </p:nvPr>
        </p:nvSpPr>
        <p:spPr>
          <a:xfrm>
            <a:off x="3706300" y="327150"/>
            <a:ext cx="2009100" cy="4224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400"/>
              <a:buFont typeface="Albert Sans"/>
              <a:buNone/>
              <a:defRPr b="1" sz="1400">
                <a:solidFill>
                  <a:schemeClr val="dk2"/>
                </a:solidFill>
                <a:latin typeface="Albert Sans"/>
                <a:ea typeface="Albert Sans"/>
                <a:cs typeface="Albert Sans"/>
                <a:sym typeface="Albert Sans"/>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216" name="Google Shape;216;p37"/>
          <p:cNvSpPr txBox="1"/>
          <p:nvPr>
            <p:ph idx="4" type="body"/>
          </p:nvPr>
        </p:nvSpPr>
        <p:spPr>
          <a:xfrm>
            <a:off x="3706300" y="577612"/>
            <a:ext cx="2237400" cy="641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Albert Sans"/>
              <a:buChar char="●"/>
              <a:defRPr sz="1000" u="none">
                <a:solidFill>
                  <a:schemeClr val="dk2"/>
                </a:solidFill>
              </a:defRPr>
            </a:lvl1pPr>
            <a:lvl2pPr indent="-292100" lvl="1" marL="914400">
              <a:spcBef>
                <a:spcPts val="0"/>
              </a:spcBef>
              <a:spcAft>
                <a:spcPts val="0"/>
              </a:spcAft>
              <a:buClr>
                <a:schemeClr val="dk2"/>
              </a:buClr>
              <a:buSzPts val="1000"/>
              <a:buFont typeface="Albert Sans"/>
              <a:buChar char="○"/>
              <a:defRPr sz="1000" u="none">
                <a:solidFill>
                  <a:schemeClr val="dk2"/>
                </a:solidFill>
              </a:defRPr>
            </a:lvl2pPr>
            <a:lvl3pPr indent="-292100" lvl="2" marL="1371600">
              <a:spcBef>
                <a:spcPts val="0"/>
              </a:spcBef>
              <a:spcAft>
                <a:spcPts val="0"/>
              </a:spcAft>
              <a:buClr>
                <a:schemeClr val="dk2"/>
              </a:buClr>
              <a:buSzPts val="1000"/>
              <a:buFont typeface="Albert Sans"/>
              <a:buChar char="■"/>
              <a:defRPr sz="1000" u="none">
                <a:solidFill>
                  <a:schemeClr val="dk2"/>
                </a:solidFill>
              </a:defRPr>
            </a:lvl3pPr>
            <a:lvl4pPr indent="-292100" lvl="3" marL="1828800">
              <a:spcBef>
                <a:spcPts val="0"/>
              </a:spcBef>
              <a:spcAft>
                <a:spcPts val="0"/>
              </a:spcAft>
              <a:buClr>
                <a:schemeClr val="dk2"/>
              </a:buClr>
              <a:buSzPts val="1000"/>
              <a:buFont typeface="Albert Sans"/>
              <a:buChar char="●"/>
              <a:defRPr sz="1000" u="none">
                <a:solidFill>
                  <a:schemeClr val="dk2"/>
                </a:solidFill>
              </a:defRPr>
            </a:lvl4pPr>
            <a:lvl5pPr indent="-292100" lvl="4" marL="2286000">
              <a:spcBef>
                <a:spcPts val="0"/>
              </a:spcBef>
              <a:spcAft>
                <a:spcPts val="0"/>
              </a:spcAft>
              <a:buClr>
                <a:schemeClr val="dk2"/>
              </a:buClr>
              <a:buSzPts val="1000"/>
              <a:buFont typeface="Albert Sans"/>
              <a:buChar char="○"/>
              <a:defRPr sz="1000" u="none">
                <a:solidFill>
                  <a:schemeClr val="dk2"/>
                </a:solidFill>
              </a:defRPr>
            </a:lvl5pPr>
            <a:lvl6pPr indent="-292100" lvl="5" marL="2743200">
              <a:spcBef>
                <a:spcPts val="0"/>
              </a:spcBef>
              <a:spcAft>
                <a:spcPts val="0"/>
              </a:spcAft>
              <a:buClr>
                <a:schemeClr val="dk2"/>
              </a:buClr>
              <a:buSzPts val="1000"/>
              <a:buFont typeface="Albert Sans"/>
              <a:buChar char="■"/>
              <a:defRPr sz="1000" u="none">
                <a:solidFill>
                  <a:schemeClr val="dk2"/>
                </a:solidFill>
              </a:defRPr>
            </a:lvl6pPr>
            <a:lvl7pPr indent="-292100" lvl="6" marL="3200400">
              <a:spcBef>
                <a:spcPts val="0"/>
              </a:spcBef>
              <a:spcAft>
                <a:spcPts val="0"/>
              </a:spcAft>
              <a:buClr>
                <a:schemeClr val="dk2"/>
              </a:buClr>
              <a:buSzPts val="1000"/>
              <a:buFont typeface="Albert Sans"/>
              <a:buChar char="●"/>
              <a:defRPr sz="1000" u="none">
                <a:solidFill>
                  <a:schemeClr val="dk2"/>
                </a:solidFill>
              </a:defRPr>
            </a:lvl7pPr>
            <a:lvl8pPr indent="-292100" lvl="7" marL="3657600">
              <a:spcBef>
                <a:spcPts val="0"/>
              </a:spcBef>
              <a:spcAft>
                <a:spcPts val="0"/>
              </a:spcAft>
              <a:buClr>
                <a:schemeClr val="dk2"/>
              </a:buClr>
              <a:buSzPts val="1000"/>
              <a:buFont typeface="Albert Sans"/>
              <a:buChar char="○"/>
              <a:defRPr sz="1000" u="none">
                <a:solidFill>
                  <a:schemeClr val="dk2"/>
                </a:solidFill>
              </a:defRPr>
            </a:lvl8pPr>
            <a:lvl9pPr indent="-292100" lvl="8" marL="4114800">
              <a:spcBef>
                <a:spcPts val="0"/>
              </a:spcBef>
              <a:spcAft>
                <a:spcPts val="0"/>
              </a:spcAft>
              <a:buClr>
                <a:schemeClr val="dk2"/>
              </a:buClr>
              <a:buSzPts val="1000"/>
              <a:buFont typeface="Albert Sans"/>
              <a:buChar char="■"/>
              <a:defRPr sz="1000" u="none">
                <a:solidFill>
                  <a:schemeClr val="dk2"/>
                </a:solidFill>
              </a:defRPr>
            </a:lvl9pPr>
          </a:lstStyle>
          <a:p/>
        </p:txBody>
      </p:sp>
      <p:sp>
        <p:nvSpPr>
          <p:cNvPr id="217" name="Google Shape;217;p37"/>
          <p:cNvSpPr txBox="1"/>
          <p:nvPr>
            <p:ph idx="5" type="title"/>
          </p:nvPr>
        </p:nvSpPr>
        <p:spPr>
          <a:xfrm>
            <a:off x="7158725" y="4563900"/>
            <a:ext cx="1354500" cy="3936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000"/>
              <a:buFont typeface="Albert Sans"/>
              <a:buNone/>
              <a:defRPr sz="1000">
                <a:solidFill>
                  <a:schemeClr val="dk2"/>
                </a:solidFill>
                <a:latin typeface="Albert Sans"/>
                <a:ea typeface="Albert Sans"/>
                <a:cs typeface="Albert Sans"/>
                <a:sym typeface="Albert Sans"/>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218" name="Google Shape;218;p37"/>
          <p:cNvSpPr txBox="1"/>
          <p:nvPr>
            <p:ph idx="6" type="title"/>
          </p:nvPr>
        </p:nvSpPr>
        <p:spPr>
          <a:xfrm>
            <a:off x="956150" y="327150"/>
            <a:ext cx="2009100" cy="1325400"/>
          </a:xfrm>
          <a:prstGeom prst="rect">
            <a:avLst/>
          </a:prstGeom>
        </p:spPr>
        <p:txBody>
          <a:bodyPr anchorCtr="0" anchor="t" bIns="91425" lIns="91425" spcFirstLastPara="1" rIns="91425" wrap="square" tIns="91425">
            <a:noAutofit/>
          </a:bodyPr>
          <a:lstStyle>
            <a:lvl1pPr lvl="0">
              <a:spcBef>
                <a:spcPts val="0"/>
              </a:spcBef>
              <a:spcAft>
                <a:spcPts val="0"/>
              </a:spcAft>
              <a:buClr>
                <a:schemeClr val="accent2"/>
              </a:buClr>
              <a:buSzPts val="1400"/>
              <a:buFont typeface="Albert Sans"/>
              <a:buNone/>
              <a:defRPr b="1" sz="1400">
                <a:solidFill>
                  <a:schemeClr val="accent2"/>
                </a:solidFill>
                <a:latin typeface="Albert Sans"/>
                <a:ea typeface="Albert Sans"/>
                <a:cs typeface="Albert Sans"/>
                <a:sym typeface="Albert Sans"/>
              </a:defRPr>
            </a:lvl1pPr>
            <a:lvl2pPr lvl="1">
              <a:spcBef>
                <a:spcPts val="0"/>
              </a:spcBef>
              <a:spcAft>
                <a:spcPts val="0"/>
              </a:spcAft>
              <a:buClr>
                <a:schemeClr val="accent2"/>
              </a:buClr>
              <a:buSzPts val="1400"/>
              <a:buNone/>
              <a:defRPr>
                <a:solidFill>
                  <a:schemeClr val="accent2"/>
                </a:solidFill>
              </a:defRPr>
            </a:lvl2pPr>
            <a:lvl3pPr lvl="2">
              <a:spcBef>
                <a:spcPts val="0"/>
              </a:spcBef>
              <a:spcAft>
                <a:spcPts val="0"/>
              </a:spcAft>
              <a:buClr>
                <a:schemeClr val="accent2"/>
              </a:buClr>
              <a:buSzPts val="1400"/>
              <a:buNone/>
              <a:defRPr>
                <a:solidFill>
                  <a:schemeClr val="accent2"/>
                </a:solidFill>
              </a:defRPr>
            </a:lvl3pPr>
            <a:lvl4pPr lvl="3">
              <a:spcBef>
                <a:spcPts val="0"/>
              </a:spcBef>
              <a:spcAft>
                <a:spcPts val="0"/>
              </a:spcAft>
              <a:buClr>
                <a:schemeClr val="accent2"/>
              </a:buClr>
              <a:buSzPts val="1400"/>
              <a:buNone/>
              <a:defRPr>
                <a:solidFill>
                  <a:schemeClr val="accent2"/>
                </a:solidFill>
              </a:defRPr>
            </a:lvl4pPr>
            <a:lvl5pPr lvl="4">
              <a:spcBef>
                <a:spcPts val="0"/>
              </a:spcBef>
              <a:spcAft>
                <a:spcPts val="0"/>
              </a:spcAft>
              <a:buClr>
                <a:schemeClr val="accent2"/>
              </a:buClr>
              <a:buSzPts val="1400"/>
              <a:buNone/>
              <a:defRPr>
                <a:solidFill>
                  <a:schemeClr val="accent2"/>
                </a:solidFill>
              </a:defRPr>
            </a:lvl5pPr>
            <a:lvl6pPr lvl="5">
              <a:spcBef>
                <a:spcPts val="0"/>
              </a:spcBef>
              <a:spcAft>
                <a:spcPts val="0"/>
              </a:spcAft>
              <a:buClr>
                <a:schemeClr val="accent2"/>
              </a:buClr>
              <a:buSzPts val="1400"/>
              <a:buNone/>
              <a:defRPr>
                <a:solidFill>
                  <a:schemeClr val="accent2"/>
                </a:solidFill>
              </a:defRPr>
            </a:lvl6pPr>
            <a:lvl7pPr lvl="6">
              <a:spcBef>
                <a:spcPts val="0"/>
              </a:spcBef>
              <a:spcAft>
                <a:spcPts val="0"/>
              </a:spcAft>
              <a:buClr>
                <a:schemeClr val="accent2"/>
              </a:buClr>
              <a:buSzPts val="1400"/>
              <a:buNone/>
              <a:defRPr>
                <a:solidFill>
                  <a:schemeClr val="accent2"/>
                </a:solidFill>
              </a:defRPr>
            </a:lvl7pPr>
            <a:lvl8pPr lvl="7">
              <a:spcBef>
                <a:spcPts val="0"/>
              </a:spcBef>
              <a:spcAft>
                <a:spcPts val="0"/>
              </a:spcAft>
              <a:buClr>
                <a:schemeClr val="accent2"/>
              </a:buClr>
              <a:buSzPts val="1400"/>
              <a:buNone/>
              <a:defRPr>
                <a:solidFill>
                  <a:schemeClr val="accent2"/>
                </a:solidFill>
              </a:defRPr>
            </a:lvl8pPr>
            <a:lvl9pPr lvl="8">
              <a:spcBef>
                <a:spcPts val="0"/>
              </a:spcBef>
              <a:spcAft>
                <a:spcPts val="0"/>
              </a:spcAft>
              <a:buClr>
                <a:schemeClr val="accent2"/>
              </a:buClr>
              <a:buSzPts val="1400"/>
              <a:buNone/>
              <a:defRPr>
                <a:solidFill>
                  <a:schemeClr val="accent2"/>
                </a:solidFill>
              </a:defRPr>
            </a:lvl9pPr>
          </a:lstStyle>
          <a:p/>
        </p:txBody>
      </p:sp>
      <p:sp>
        <p:nvSpPr>
          <p:cNvPr id="219" name="Google Shape;219;p37"/>
          <p:cNvSpPr/>
          <p:nvPr>
            <p:ph idx="7" type="pic"/>
          </p:nvPr>
        </p:nvSpPr>
        <p:spPr>
          <a:xfrm>
            <a:off x="3205625" y="423875"/>
            <a:ext cx="422400" cy="422400"/>
          </a:xfrm>
          <a:prstGeom prst="ellipse">
            <a:avLst/>
          </a:prstGeom>
          <a:noFill/>
          <a:ln>
            <a:noFill/>
          </a:ln>
        </p:spPr>
      </p:sp>
      <p:sp>
        <p:nvSpPr>
          <p:cNvPr id="220" name="Google Shape;220;p37"/>
          <p:cNvSpPr/>
          <p:nvPr>
            <p:ph idx="8" type="pic"/>
          </p:nvPr>
        </p:nvSpPr>
        <p:spPr>
          <a:xfrm>
            <a:off x="6063675" y="423875"/>
            <a:ext cx="422400" cy="422400"/>
          </a:xfrm>
          <a:prstGeom prst="ellipse">
            <a:avLst/>
          </a:prstGeom>
          <a:noFill/>
          <a:ln>
            <a:noFill/>
          </a:ln>
        </p:spPr>
      </p:sp>
      <p:sp>
        <p:nvSpPr>
          <p:cNvPr id="221" name="Google Shape;221;p37"/>
          <p:cNvSpPr/>
          <p:nvPr>
            <p:ph idx="9" type="pic"/>
          </p:nvPr>
        </p:nvSpPr>
        <p:spPr>
          <a:xfrm>
            <a:off x="3205625" y="1653438"/>
            <a:ext cx="422400" cy="422400"/>
          </a:xfrm>
          <a:prstGeom prst="ellipse">
            <a:avLst/>
          </a:prstGeom>
          <a:noFill/>
          <a:ln>
            <a:noFill/>
          </a:ln>
        </p:spPr>
      </p:sp>
      <p:sp>
        <p:nvSpPr>
          <p:cNvPr id="222" name="Google Shape;222;p37"/>
          <p:cNvSpPr/>
          <p:nvPr>
            <p:ph idx="13" type="pic"/>
          </p:nvPr>
        </p:nvSpPr>
        <p:spPr>
          <a:xfrm>
            <a:off x="6063675" y="1653438"/>
            <a:ext cx="422400" cy="422400"/>
          </a:xfrm>
          <a:prstGeom prst="ellipse">
            <a:avLst/>
          </a:prstGeom>
          <a:noFill/>
          <a:ln>
            <a:noFill/>
          </a:ln>
        </p:spPr>
      </p:sp>
      <p:sp>
        <p:nvSpPr>
          <p:cNvPr id="223" name="Google Shape;223;p37"/>
          <p:cNvSpPr/>
          <p:nvPr>
            <p:ph idx="14" type="pic"/>
          </p:nvPr>
        </p:nvSpPr>
        <p:spPr>
          <a:xfrm>
            <a:off x="3205625" y="2881163"/>
            <a:ext cx="422400" cy="422400"/>
          </a:xfrm>
          <a:prstGeom prst="ellipse">
            <a:avLst/>
          </a:prstGeom>
          <a:noFill/>
          <a:ln>
            <a:noFill/>
          </a:ln>
        </p:spPr>
      </p:sp>
      <p:sp>
        <p:nvSpPr>
          <p:cNvPr id="224" name="Google Shape;224;p37"/>
          <p:cNvSpPr/>
          <p:nvPr>
            <p:ph idx="15" type="pic"/>
          </p:nvPr>
        </p:nvSpPr>
        <p:spPr>
          <a:xfrm>
            <a:off x="6063675" y="2881163"/>
            <a:ext cx="422400" cy="422400"/>
          </a:xfrm>
          <a:prstGeom prst="ellipse">
            <a:avLst/>
          </a:prstGeom>
          <a:noFill/>
          <a:ln>
            <a:noFill/>
          </a:ln>
        </p:spPr>
      </p:sp>
      <p:sp>
        <p:nvSpPr>
          <p:cNvPr id="225" name="Google Shape;225;p37"/>
          <p:cNvSpPr txBox="1"/>
          <p:nvPr>
            <p:ph idx="16" type="title"/>
          </p:nvPr>
        </p:nvSpPr>
        <p:spPr>
          <a:xfrm>
            <a:off x="6564350" y="327150"/>
            <a:ext cx="2009100" cy="4224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400"/>
              <a:buFont typeface="Albert Sans"/>
              <a:buNone/>
              <a:defRPr b="1" sz="1400">
                <a:solidFill>
                  <a:schemeClr val="dk2"/>
                </a:solidFill>
                <a:latin typeface="Albert Sans"/>
                <a:ea typeface="Albert Sans"/>
                <a:cs typeface="Albert Sans"/>
                <a:sym typeface="Albert Sans"/>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226" name="Google Shape;226;p37"/>
          <p:cNvSpPr txBox="1"/>
          <p:nvPr>
            <p:ph idx="17" type="title"/>
          </p:nvPr>
        </p:nvSpPr>
        <p:spPr>
          <a:xfrm>
            <a:off x="3706300" y="1554125"/>
            <a:ext cx="2009100" cy="4224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400"/>
              <a:buFont typeface="Albert Sans"/>
              <a:buNone/>
              <a:defRPr b="1" sz="1400">
                <a:solidFill>
                  <a:schemeClr val="dk2"/>
                </a:solidFill>
                <a:latin typeface="Albert Sans"/>
                <a:ea typeface="Albert Sans"/>
                <a:cs typeface="Albert Sans"/>
                <a:sym typeface="Albert Sans"/>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227" name="Google Shape;227;p37"/>
          <p:cNvSpPr txBox="1"/>
          <p:nvPr>
            <p:ph idx="18" type="title"/>
          </p:nvPr>
        </p:nvSpPr>
        <p:spPr>
          <a:xfrm>
            <a:off x="6564350" y="1554125"/>
            <a:ext cx="2009100" cy="4224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400"/>
              <a:buFont typeface="Albert Sans"/>
              <a:buNone/>
              <a:defRPr b="1" sz="1400">
                <a:solidFill>
                  <a:schemeClr val="dk2"/>
                </a:solidFill>
                <a:latin typeface="Albert Sans"/>
                <a:ea typeface="Albert Sans"/>
                <a:cs typeface="Albert Sans"/>
                <a:sym typeface="Albert Sans"/>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228" name="Google Shape;228;p37"/>
          <p:cNvSpPr txBox="1"/>
          <p:nvPr>
            <p:ph idx="19" type="title"/>
          </p:nvPr>
        </p:nvSpPr>
        <p:spPr>
          <a:xfrm>
            <a:off x="3706300" y="2781100"/>
            <a:ext cx="2009100" cy="4224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400"/>
              <a:buFont typeface="Albert Sans"/>
              <a:buNone/>
              <a:defRPr b="1" sz="1400">
                <a:solidFill>
                  <a:schemeClr val="dk2"/>
                </a:solidFill>
                <a:latin typeface="Albert Sans"/>
                <a:ea typeface="Albert Sans"/>
                <a:cs typeface="Albert Sans"/>
                <a:sym typeface="Albert Sans"/>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229" name="Google Shape;229;p37"/>
          <p:cNvSpPr txBox="1"/>
          <p:nvPr>
            <p:ph idx="20" type="title"/>
          </p:nvPr>
        </p:nvSpPr>
        <p:spPr>
          <a:xfrm>
            <a:off x="6564350" y="2781100"/>
            <a:ext cx="2009100" cy="4224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400"/>
              <a:buFont typeface="Albert Sans"/>
              <a:buNone/>
              <a:defRPr b="1" sz="1400">
                <a:solidFill>
                  <a:schemeClr val="dk2"/>
                </a:solidFill>
                <a:latin typeface="Albert Sans"/>
                <a:ea typeface="Albert Sans"/>
                <a:cs typeface="Albert Sans"/>
                <a:sym typeface="Albert Sans"/>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
        <p:nvSpPr>
          <p:cNvPr id="230" name="Google Shape;230;p37"/>
          <p:cNvSpPr txBox="1"/>
          <p:nvPr>
            <p:ph idx="21" type="body"/>
          </p:nvPr>
        </p:nvSpPr>
        <p:spPr>
          <a:xfrm>
            <a:off x="3706300" y="1810914"/>
            <a:ext cx="2237400" cy="641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Albert Sans"/>
              <a:buChar char="●"/>
              <a:defRPr sz="1000" u="none">
                <a:solidFill>
                  <a:schemeClr val="dk2"/>
                </a:solidFill>
              </a:defRPr>
            </a:lvl1pPr>
            <a:lvl2pPr indent="-292100" lvl="1" marL="914400">
              <a:spcBef>
                <a:spcPts val="0"/>
              </a:spcBef>
              <a:spcAft>
                <a:spcPts val="0"/>
              </a:spcAft>
              <a:buClr>
                <a:schemeClr val="dk2"/>
              </a:buClr>
              <a:buSzPts val="1000"/>
              <a:buFont typeface="Albert Sans"/>
              <a:buChar char="○"/>
              <a:defRPr sz="1000" u="none">
                <a:solidFill>
                  <a:schemeClr val="dk2"/>
                </a:solidFill>
              </a:defRPr>
            </a:lvl2pPr>
            <a:lvl3pPr indent="-292100" lvl="2" marL="1371600">
              <a:spcBef>
                <a:spcPts val="0"/>
              </a:spcBef>
              <a:spcAft>
                <a:spcPts val="0"/>
              </a:spcAft>
              <a:buClr>
                <a:schemeClr val="dk2"/>
              </a:buClr>
              <a:buSzPts val="1000"/>
              <a:buFont typeface="Albert Sans"/>
              <a:buChar char="■"/>
              <a:defRPr sz="1000" u="none">
                <a:solidFill>
                  <a:schemeClr val="dk2"/>
                </a:solidFill>
              </a:defRPr>
            </a:lvl3pPr>
            <a:lvl4pPr indent="-292100" lvl="3" marL="1828800">
              <a:spcBef>
                <a:spcPts val="0"/>
              </a:spcBef>
              <a:spcAft>
                <a:spcPts val="0"/>
              </a:spcAft>
              <a:buClr>
                <a:schemeClr val="dk2"/>
              </a:buClr>
              <a:buSzPts val="1000"/>
              <a:buFont typeface="Albert Sans"/>
              <a:buChar char="●"/>
              <a:defRPr sz="1000" u="none">
                <a:solidFill>
                  <a:schemeClr val="dk2"/>
                </a:solidFill>
              </a:defRPr>
            </a:lvl4pPr>
            <a:lvl5pPr indent="-292100" lvl="4" marL="2286000">
              <a:spcBef>
                <a:spcPts val="0"/>
              </a:spcBef>
              <a:spcAft>
                <a:spcPts val="0"/>
              </a:spcAft>
              <a:buClr>
                <a:schemeClr val="dk2"/>
              </a:buClr>
              <a:buSzPts val="1000"/>
              <a:buFont typeface="Albert Sans"/>
              <a:buChar char="○"/>
              <a:defRPr sz="1000" u="none">
                <a:solidFill>
                  <a:schemeClr val="dk2"/>
                </a:solidFill>
              </a:defRPr>
            </a:lvl5pPr>
            <a:lvl6pPr indent="-292100" lvl="5" marL="2743200">
              <a:spcBef>
                <a:spcPts val="0"/>
              </a:spcBef>
              <a:spcAft>
                <a:spcPts val="0"/>
              </a:spcAft>
              <a:buClr>
                <a:schemeClr val="dk2"/>
              </a:buClr>
              <a:buSzPts val="1000"/>
              <a:buFont typeface="Albert Sans"/>
              <a:buChar char="■"/>
              <a:defRPr sz="1000" u="none">
                <a:solidFill>
                  <a:schemeClr val="dk2"/>
                </a:solidFill>
              </a:defRPr>
            </a:lvl6pPr>
            <a:lvl7pPr indent="-292100" lvl="6" marL="3200400">
              <a:spcBef>
                <a:spcPts val="0"/>
              </a:spcBef>
              <a:spcAft>
                <a:spcPts val="0"/>
              </a:spcAft>
              <a:buClr>
                <a:schemeClr val="dk2"/>
              </a:buClr>
              <a:buSzPts val="1000"/>
              <a:buFont typeface="Albert Sans"/>
              <a:buChar char="●"/>
              <a:defRPr sz="1000" u="none">
                <a:solidFill>
                  <a:schemeClr val="dk2"/>
                </a:solidFill>
              </a:defRPr>
            </a:lvl7pPr>
            <a:lvl8pPr indent="-292100" lvl="7" marL="3657600">
              <a:spcBef>
                <a:spcPts val="0"/>
              </a:spcBef>
              <a:spcAft>
                <a:spcPts val="0"/>
              </a:spcAft>
              <a:buClr>
                <a:schemeClr val="dk2"/>
              </a:buClr>
              <a:buSzPts val="1000"/>
              <a:buFont typeface="Albert Sans"/>
              <a:buChar char="○"/>
              <a:defRPr sz="1000" u="none">
                <a:solidFill>
                  <a:schemeClr val="dk2"/>
                </a:solidFill>
              </a:defRPr>
            </a:lvl8pPr>
            <a:lvl9pPr indent="-292100" lvl="8" marL="4114800">
              <a:spcBef>
                <a:spcPts val="0"/>
              </a:spcBef>
              <a:spcAft>
                <a:spcPts val="0"/>
              </a:spcAft>
              <a:buClr>
                <a:schemeClr val="dk2"/>
              </a:buClr>
              <a:buSzPts val="1000"/>
              <a:buFont typeface="Albert Sans"/>
              <a:buChar char="■"/>
              <a:defRPr sz="1000" u="none">
                <a:solidFill>
                  <a:schemeClr val="dk2"/>
                </a:solidFill>
              </a:defRPr>
            </a:lvl9pPr>
          </a:lstStyle>
          <a:p/>
        </p:txBody>
      </p:sp>
      <p:sp>
        <p:nvSpPr>
          <p:cNvPr id="231" name="Google Shape;231;p37"/>
          <p:cNvSpPr txBox="1"/>
          <p:nvPr>
            <p:ph idx="22" type="body"/>
          </p:nvPr>
        </p:nvSpPr>
        <p:spPr>
          <a:xfrm>
            <a:off x="3706300" y="3038996"/>
            <a:ext cx="2237400" cy="6411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Albert Sans"/>
              <a:buChar char="●"/>
              <a:defRPr sz="1000" u="none">
                <a:solidFill>
                  <a:schemeClr val="dk2"/>
                </a:solidFill>
              </a:defRPr>
            </a:lvl1pPr>
            <a:lvl2pPr indent="-292100" lvl="1" marL="914400">
              <a:spcBef>
                <a:spcPts val="0"/>
              </a:spcBef>
              <a:spcAft>
                <a:spcPts val="0"/>
              </a:spcAft>
              <a:buClr>
                <a:schemeClr val="dk2"/>
              </a:buClr>
              <a:buSzPts val="1000"/>
              <a:buFont typeface="Albert Sans"/>
              <a:buChar char="○"/>
              <a:defRPr sz="1000" u="none">
                <a:solidFill>
                  <a:schemeClr val="dk2"/>
                </a:solidFill>
              </a:defRPr>
            </a:lvl2pPr>
            <a:lvl3pPr indent="-292100" lvl="2" marL="1371600">
              <a:spcBef>
                <a:spcPts val="0"/>
              </a:spcBef>
              <a:spcAft>
                <a:spcPts val="0"/>
              </a:spcAft>
              <a:buClr>
                <a:schemeClr val="dk2"/>
              </a:buClr>
              <a:buSzPts val="1000"/>
              <a:buFont typeface="Albert Sans"/>
              <a:buChar char="■"/>
              <a:defRPr sz="1000" u="none">
                <a:solidFill>
                  <a:schemeClr val="dk2"/>
                </a:solidFill>
              </a:defRPr>
            </a:lvl3pPr>
            <a:lvl4pPr indent="-292100" lvl="3" marL="1828800">
              <a:spcBef>
                <a:spcPts val="0"/>
              </a:spcBef>
              <a:spcAft>
                <a:spcPts val="0"/>
              </a:spcAft>
              <a:buClr>
                <a:schemeClr val="dk2"/>
              </a:buClr>
              <a:buSzPts val="1000"/>
              <a:buFont typeface="Albert Sans"/>
              <a:buChar char="●"/>
              <a:defRPr sz="1000" u="none">
                <a:solidFill>
                  <a:schemeClr val="dk2"/>
                </a:solidFill>
              </a:defRPr>
            </a:lvl4pPr>
            <a:lvl5pPr indent="-292100" lvl="4" marL="2286000">
              <a:spcBef>
                <a:spcPts val="0"/>
              </a:spcBef>
              <a:spcAft>
                <a:spcPts val="0"/>
              </a:spcAft>
              <a:buClr>
                <a:schemeClr val="dk2"/>
              </a:buClr>
              <a:buSzPts val="1000"/>
              <a:buFont typeface="Albert Sans"/>
              <a:buChar char="○"/>
              <a:defRPr sz="1000" u="none">
                <a:solidFill>
                  <a:schemeClr val="dk2"/>
                </a:solidFill>
              </a:defRPr>
            </a:lvl5pPr>
            <a:lvl6pPr indent="-292100" lvl="5" marL="2743200">
              <a:spcBef>
                <a:spcPts val="0"/>
              </a:spcBef>
              <a:spcAft>
                <a:spcPts val="0"/>
              </a:spcAft>
              <a:buClr>
                <a:schemeClr val="dk2"/>
              </a:buClr>
              <a:buSzPts val="1000"/>
              <a:buFont typeface="Albert Sans"/>
              <a:buChar char="■"/>
              <a:defRPr sz="1000" u="none">
                <a:solidFill>
                  <a:schemeClr val="dk2"/>
                </a:solidFill>
              </a:defRPr>
            </a:lvl6pPr>
            <a:lvl7pPr indent="-292100" lvl="6" marL="3200400">
              <a:spcBef>
                <a:spcPts val="0"/>
              </a:spcBef>
              <a:spcAft>
                <a:spcPts val="0"/>
              </a:spcAft>
              <a:buClr>
                <a:schemeClr val="dk2"/>
              </a:buClr>
              <a:buSzPts val="1000"/>
              <a:buFont typeface="Albert Sans"/>
              <a:buChar char="●"/>
              <a:defRPr sz="1000" u="none">
                <a:solidFill>
                  <a:schemeClr val="dk2"/>
                </a:solidFill>
              </a:defRPr>
            </a:lvl7pPr>
            <a:lvl8pPr indent="-292100" lvl="7" marL="3657600">
              <a:spcBef>
                <a:spcPts val="0"/>
              </a:spcBef>
              <a:spcAft>
                <a:spcPts val="0"/>
              </a:spcAft>
              <a:buClr>
                <a:schemeClr val="dk2"/>
              </a:buClr>
              <a:buSzPts val="1000"/>
              <a:buFont typeface="Albert Sans"/>
              <a:buChar char="○"/>
              <a:defRPr sz="1000" u="none">
                <a:solidFill>
                  <a:schemeClr val="dk2"/>
                </a:solidFill>
              </a:defRPr>
            </a:lvl8pPr>
            <a:lvl9pPr indent="-292100" lvl="8" marL="4114800">
              <a:spcBef>
                <a:spcPts val="0"/>
              </a:spcBef>
              <a:spcAft>
                <a:spcPts val="0"/>
              </a:spcAft>
              <a:buClr>
                <a:schemeClr val="dk2"/>
              </a:buClr>
              <a:buSzPts val="1000"/>
              <a:buFont typeface="Albert Sans"/>
              <a:buChar char="■"/>
              <a:defRPr sz="1000" u="none">
                <a:solidFill>
                  <a:schemeClr val="dk2"/>
                </a:solidFill>
              </a:defRPr>
            </a:lvl9pPr>
          </a:lstStyle>
          <a:p/>
        </p:txBody>
      </p:sp>
      <p:sp>
        <p:nvSpPr>
          <p:cNvPr id="232" name="Google Shape;232;p37"/>
          <p:cNvSpPr/>
          <p:nvPr>
            <p:ph idx="23" type="pic"/>
          </p:nvPr>
        </p:nvSpPr>
        <p:spPr>
          <a:xfrm>
            <a:off x="8596800" y="223475"/>
            <a:ext cx="318600" cy="318600"/>
          </a:xfrm>
          <a:prstGeom prst="ellipse">
            <a:avLst/>
          </a:prstGeom>
          <a:noFill/>
          <a:ln>
            <a:no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lumn Content">
  <p:cSld name="CUSTOM_15">
    <p:bg>
      <p:bgPr>
        <a:solidFill>
          <a:schemeClr val="lt1"/>
        </a:solidFill>
      </p:bgPr>
    </p:bg>
    <p:spTree>
      <p:nvGrpSpPr>
        <p:cNvPr id="233" name="Shape 233"/>
        <p:cNvGrpSpPr/>
        <p:nvPr/>
      </p:nvGrpSpPr>
      <p:grpSpPr>
        <a:xfrm>
          <a:off x="0" y="0"/>
          <a:ext cx="0" cy="0"/>
          <a:chOff x="0" y="0"/>
          <a:chExt cx="0" cy="0"/>
        </a:xfrm>
      </p:grpSpPr>
      <p:sp>
        <p:nvSpPr>
          <p:cNvPr id="234" name="Google Shape;234;p38"/>
          <p:cNvSpPr/>
          <p:nvPr/>
        </p:nvSpPr>
        <p:spPr>
          <a:xfrm rot="5400000">
            <a:off x="4342200" y="341250"/>
            <a:ext cx="4914900" cy="4460100"/>
          </a:xfrm>
          <a:prstGeom prst="round2SameRect">
            <a:avLst>
              <a:gd fmla="val 3491"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38"/>
          <p:cNvSpPr txBox="1"/>
          <p:nvPr>
            <p:ph type="title"/>
          </p:nvPr>
        </p:nvSpPr>
        <p:spPr>
          <a:xfrm>
            <a:off x="932850" y="730375"/>
            <a:ext cx="3280800" cy="21033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dk2"/>
              </a:buClr>
              <a:buSzPts val="6000"/>
              <a:buFont typeface="Albert Sans"/>
              <a:buNone/>
              <a:defRPr sz="6000">
                <a:solidFill>
                  <a:schemeClr val="dk2"/>
                </a:solidFill>
                <a:latin typeface="Albert Sans"/>
                <a:ea typeface="Albert Sans"/>
                <a:cs typeface="Albert Sans"/>
                <a:sym typeface="Albert Sans"/>
              </a:defRPr>
            </a:lvl1pPr>
            <a:lvl2pPr lvl="1">
              <a:lnSpc>
                <a:spcPct val="80000"/>
              </a:lnSpc>
              <a:spcBef>
                <a:spcPts val="0"/>
              </a:spcBef>
              <a:spcAft>
                <a:spcPts val="0"/>
              </a:spcAft>
              <a:buClr>
                <a:schemeClr val="dk2"/>
              </a:buClr>
              <a:buSzPts val="6000"/>
              <a:buFont typeface="Albert Sans"/>
              <a:buNone/>
              <a:defRPr sz="6000">
                <a:solidFill>
                  <a:schemeClr val="dk2"/>
                </a:solidFill>
                <a:latin typeface="Albert Sans"/>
                <a:ea typeface="Albert Sans"/>
                <a:cs typeface="Albert Sans"/>
                <a:sym typeface="Albert Sans"/>
              </a:defRPr>
            </a:lvl2pPr>
            <a:lvl3pPr lvl="2">
              <a:lnSpc>
                <a:spcPct val="80000"/>
              </a:lnSpc>
              <a:spcBef>
                <a:spcPts val="0"/>
              </a:spcBef>
              <a:spcAft>
                <a:spcPts val="0"/>
              </a:spcAft>
              <a:buClr>
                <a:schemeClr val="dk2"/>
              </a:buClr>
              <a:buSzPts val="6000"/>
              <a:buFont typeface="Albert Sans"/>
              <a:buNone/>
              <a:defRPr sz="6000">
                <a:solidFill>
                  <a:schemeClr val="dk2"/>
                </a:solidFill>
                <a:latin typeface="Albert Sans"/>
                <a:ea typeface="Albert Sans"/>
                <a:cs typeface="Albert Sans"/>
                <a:sym typeface="Albert Sans"/>
              </a:defRPr>
            </a:lvl3pPr>
            <a:lvl4pPr lvl="3">
              <a:lnSpc>
                <a:spcPct val="80000"/>
              </a:lnSpc>
              <a:spcBef>
                <a:spcPts val="0"/>
              </a:spcBef>
              <a:spcAft>
                <a:spcPts val="0"/>
              </a:spcAft>
              <a:buClr>
                <a:schemeClr val="dk2"/>
              </a:buClr>
              <a:buSzPts val="6000"/>
              <a:buFont typeface="Albert Sans"/>
              <a:buNone/>
              <a:defRPr sz="6000">
                <a:solidFill>
                  <a:schemeClr val="dk2"/>
                </a:solidFill>
                <a:latin typeface="Albert Sans"/>
                <a:ea typeface="Albert Sans"/>
                <a:cs typeface="Albert Sans"/>
                <a:sym typeface="Albert Sans"/>
              </a:defRPr>
            </a:lvl4pPr>
            <a:lvl5pPr lvl="4">
              <a:lnSpc>
                <a:spcPct val="80000"/>
              </a:lnSpc>
              <a:spcBef>
                <a:spcPts val="0"/>
              </a:spcBef>
              <a:spcAft>
                <a:spcPts val="0"/>
              </a:spcAft>
              <a:buClr>
                <a:schemeClr val="dk2"/>
              </a:buClr>
              <a:buSzPts val="6000"/>
              <a:buFont typeface="Albert Sans"/>
              <a:buNone/>
              <a:defRPr sz="6000">
                <a:solidFill>
                  <a:schemeClr val="dk2"/>
                </a:solidFill>
                <a:latin typeface="Albert Sans"/>
                <a:ea typeface="Albert Sans"/>
                <a:cs typeface="Albert Sans"/>
                <a:sym typeface="Albert Sans"/>
              </a:defRPr>
            </a:lvl5pPr>
            <a:lvl6pPr lvl="5">
              <a:lnSpc>
                <a:spcPct val="80000"/>
              </a:lnSpc>
              <a:spcBef>
                <a:spcPts val="0"/>
              </a:spcBef>
              <a:spcAft>
                <a:spcPts val="0"/>
              </a:spcAft>
              <a:buClr>
                <a:schemeClr val="dk2"/>
              </a:buClr>
              <a:buSzPts val="6000"/>
              <a:buFont typeface="Albert Sans"/>
              <a:buNone/>
              <a:defRPr sz="6000">
                <a:solidFill>
                  <a:schemeClr val="dk2"/>
                </a:solidFill>
                <a:latin typeface="Albert Sans"/>
                <a:ea typeface="Albert Sans"/>
                <a:cs typeface="Albert Sans"/>
                <a:sym typeface="Albert Sans"/>
              </a:defRPr>
            </a:lvl6pPr>
            <a:lvl7pPr lvl="6">
              <a:lnSpc>
                <a:spcPct val="80000"/>
              </a:lnSpc>
              <a:spcBef>
                <a:spcPts val="0"/>
              </a:spcBef>
              <a:spcAft>
                <a:spcPts val="0"/>
              </a:spcAft>
              <a:buClr>
                <a:schemeClr val="dk2"/>
              </a:buClr>
              <a:buSzPts val="6000"/>
              <a:buFont typeface="Albert Sans"/>
              <a:buNone/>
              <a:defRPr sz="6000">
                <a:solidFill>
                  <a:schemeClr val="dk2"/>
                </a:solidFill>
                <a:latin typeface="Albert Sans"/>
                <a:ea typeface="Albert Sans"/>
                <a:cs typeface="Albert Sans"/>
                <a:sym typeface="Albert Sans"/>
              </a:defRPr>
            </a:lvl7pPr>
            <a:lvl8pPr lvl="7">
              <a:lnSpc>
                <a:spcPct val="80000"/>
              </a:lnSpc>
              <a:spcBef>
                <a:spcPts val="0"/>
              </a:spcBef>
              <a:spcAft>
                <a:spcPts val="0"/>
              </a:spcAft>
              <a:buClr>
                <a:schemeClr val="dk2"/>
              </a:buClr>
              <a:buSzPts val="6000"/>
              <a:buFont typeface="Albert Sans"/>
              <a:buNone/>
              <a:defRPr sz="6000">
                <a:solidFill>
                  <a:schemeClr val="dk2"/>
                </a:solidFill>
                <a:latin typeface="Albert Sans"/>
                <a:ea typeface="Albert Sans"/>
                <a:cs typeface="Albert Sans"/>
                <a:sym typeface="Albert Sans"/>
              </a:defRPr>
            </a:lvl8pPr>
            <a:lvl9pPr lvl="8">
              <a:lnSpc>
                <a:spcPct val="80000"/>
              </a:lnSpc>
              <a:spcBef>
                <a:spcPts val="0"/>
              </a:spcBef>
              <a:spcAft>
                <a:spcPts val="0"/>
              </a:spcAft>
              <a:buClr>
                <a:schemeClr val="dk2"/>
              </a:buClr>
              <a:buSzPts val="6000"/>
              <a:buFont typeface="Albert Sans"/>
              <a:buNone/>
              <a:defRPr sz="6000">
                <a:solidFill>
                  <a:schemeClr val="dk2"/>
                </a:solidFill>
                <a:latin typeface="Albert Sans"/>
                <a:ea typeface="Albert Sans"/>
                <a:cs typeface="Albert Sans"/>
                <a:sym typeface="Albert Sans"/>
              </a:defRPr>
            </a:lvl9pPr>
          </a:lstStyle>
          <a:p/>
        </p:txBody>
      </p:sp>
      <p:sp>
        <p:nvSpPr>
          <p:cNvPr id="236" name="Google Shape;236;p38"/>
          <p:cNvSpPr txBox="1"/>
          <p:nvPr>
            <p:ph idx="1" type="subTitle"/>
          </p:nvPr>
        </p:nvSpPr>
        <p:spPr>
          <a:xfrm>
            <a:off x="5233275" y="763675"/>
            <a:ext cx="3503700" cy="3640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400"/>
              <a:buFont typeface="Nanum Myeongjo"/>
              <a:buNone/>
              <a:defRPr b="0" sz="2400">
                <a:solidFill>
                  <a:schemeClr val="dk2"/>
                </a:solidFill>
                <a:latin typeface="Nanum Myeongjo"/>
                <a:ea typeface="Nanum Myeongjo"/>
                <a:cs typeface="Nanum Myeongjo"/>
                <a:sym typeface="Nanum Myeongj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7" name="Google Shape;237;p38"/>
          <p:cNvSpPr txBox="1"/>
          <p:nvPr>
            <p:ph idx="2" type="subTitle"/>
          </p:nvPr>
        </p:nvSpPr>
        <p:spPr>
          <a:xfrm>
            <a:off x="955350" y="2928709"/>
            <a:ext cx="2844900" cy="1568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400"/>
              <a:buNone/>
              <a:defRPr b="0">
                <a:solidFill>
                  <a:schemeClr val="dk2"/>
                </a:solidFill>
              </a:defRPr>
            </a:lvl1pPr>
            <a:lvl2pPr lvl="1">
              <a:spcBef>
                <a:spcPts val="0"/>
              </a:spcBef>
              <a:spcAft>
                <a:spcPts val="0"/>
              </a:spcAft>
              <a:buClr>
                <a:schemeClr val="dk2"/>
              </a:buClr>
              <a:buSzPts val="1400"/>
              <a:buFont typeface="Albert Sans"/>
              <a:buNone/>
              <a:defRPr>
                <a:solidFill>
                  <a:schemeClr val="dk2"/>
                </a:solidFill>
              </a:defRPr>
            </a:lvl2pPr>
            <a:lvl3pPr lvl="2">
              <a:spcBef>
                <a:spcPts val="0"/>
              </a:spcBef>
              <a:spcAft>
                <a:spcPts val="0"/>
              </a:spcAft>
              <a:buClr>
                <a:schemeClr val="dk2"/>
              </a:buClr>
              <a:buSzPts val="1400"/>
              <a:buFont typeface="Albert Sans"/>
              <a:buNone/>
              <a:defRPr>
                <a:solidFill>
                  <a:schemeClr val="dk2"/>
                </a:solidFill>
              </a:defRPr>
            </a:lvl3pPr>
            <a:lvl4pPr lvl="3">
              <a:spcBef>
                <a:spcPts val="0"/>
              </a:spcBef>
              <a:spcAft>
                <a:spcPts val="0"/>
              </a:spcAft>
              <a:buClr>
                <a:schemeClr val="dk2"/>
              </a:buClr>
              <a:buSzPts val="1400"/>
              <a:buFont typeface="Albert Sans"/>
              <a:buNone/>
              <a:defRPr>
                <a:solidFill>
                  <a:schemeClr val="dk2"/>
                </a:solidFill>
              </a:defRPr>
            </a:lvl4pPr>
            <a:lvl5pPr lvl="4">
              <a:spcBef>
                <a:spcPts val="0"/>
              </a:spcBef>
              <a:spcAft>
                <a:spcPts val="0"/>
              </a:spcAft>
              <a:buClr>
                <a:schemeClr val="dk2"/>
              </a:buClr>
              <a:buSzPts val="1400"/>
              <a:buFont typeface="Albert Sans"/>
              <a:buNone/>
              <a:defRPr>
                <a:solidFill>
                  <a:schemeClr val="dk2"/>
                </a:solidFill>
              </a:defRPr>
            </a:lvl5pPr>
            <a:lvl6pPr lvl="5">
              <a:spcBef>
                <a:spcPts val="0"/>
              </a:spcBef>
              <a:spcAft>
                <a:spcPts val="0"/>
              </a:spcAft>
              <a:buClr>
                <a:schemeClr val="dk2"/>
              </a:buClr>
              <a:buSzPts val="1400"/>
              <a:buFont typeface="Albert Sans"/>
              <a:buNone/>
              <a:defRPr>
                <a:solidFill>
                  <a:schemeClr val="dk2"/>
                </a:solidFill>
              </a:defRPr>
            </a:lvl6pPr>
            <a:lvl7pPr lvl="6">
              <a:spcBef>
                <a:spcPts val="0"/>
              </a:spcBef>
              <a:spcAft>
                <a:spcPts val="0"/>
              </a:spcAft>
              <a:buClr>
                <a:schemeClr val="dk2"/>
              </a:buClr>
              <a:buSzPts val="1400"/>
              <a:buFont typeface="Albert Sans"/>
              <a:buNone/>
              <a:defRPr>
                <a:solidFill>
                  <a:schemeClr val="dk2"/>
                </a:solidFill>
              </a:defRPr>
            </a:lvl7pPr>
            <a:lvl8pPr lvl="7">
              <a:spcBef>
                <a:spcPts val="0"/>
              </a:spcBef>
              <a:spcAft>
                <a:spcPts val="0"/>
              </a:spcAft>
              <a:buClr>
                <a:schemeClr val="dk2"/>
              </a:buClr>
              <a:buSzPts val="1400"/>
              <a:buFont typeface="Albert Sans"/>
              <a:buNone/>
              <a:defRPr>
                <a:solidFill>
                  <a:schemeClr val="dk2"/>
                </a:solidFill>
              </a:defRPr>
            </a:lvl8pPr>
            <a:lvl9pPr lvl="8">
              <a:spcBef>
                <a:spcPts val="0"/>
              </a:spcBef>
              <a:spcAft>
                <a:spcPts val="0"/>
              </a:spcAft>
              <a:buClr>
                <a:schemeClr val="dk2"/>
              </a:buClr>
              <a:buSzPts val="1400"/>
              <a:buFont typeface="Albert Sans"/>
              <a:buNone/>
              <a:defRPr>
                <a:solidFill>
                  <a:schemeClr val="dk2"/>
                </a:solidFill>
              </a:defRPr>
            </a:lvl9pPr>
          </a:lstStyle>
          <a:p/>
        </p:txBody>
      </p:sp>
      <p:sp>
        <p:nvSpPr>
          <p:cNvPr id="238" name="Google Shape;238;p38"/>
          <p:cNvSpPr txBox="1"/>
          <p:nvPr>
            <p:ph idx="3" type="title"/>
          </p:nvPr>
        </p:nvSpPr>
        <p:spPr>
          <a:xfrm>
            <a:off x="7158725" y="4563900"/>
            <a:ext cx="1354500" cy="3936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000"/>
              <a:buFont typeface="Albert Sans"/>
              <a:buNone/>
              <a:defRPr sz="1000">
                <a:solidFill>
                  <a:schemeClr val="dk2"/>
                </a:solidFill>
                <a:latin typeface="Albert Sans"/>
                <a:ea typeface="Albert Sans"/>
                <a:cs typeface="Albert Sans"/>
                <a:sym typeface="Albert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9" name="Google Shape;239;p38"/>
          <p:cNvSpPr/>
          <p:nvPr>
            <p:ph idx="4" type="pic"/>
          </p:nvPr>
        </p:nvSpPr>
        <p:spPr>
          <a:xfrm>
            <a:off x="8596800" y="223475"/>
            <a:ext cx="318600" cy="318600"/>
          </a:xfrm>
          <a:prstGeom prst="ellipse">
            <a:avLst/>
          </a:prstGeom>
          <a:noFill/>
          <a:ln>
            <a:noFill/>
          </a:ln>
        </p:spPr>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Phone + Desktop">
  <p:cSld name="CUSTOM_16">
    <p:bg>
      <p:bgPr>
        <a:solidFill>
          <a:schemeClr val="lt1"/>
        </a:solidFill>
      </p:bgPr>
    </p:bg>
    <p:spTree>
      <p:nvGrpSpPr>
        <p:cNvPr id="240" name="Shape 240"/>
        <p:cNvGrpSpPr/>
        <p:nvPr/>
      </p:nvGrpSpPr>
      <p:grpSpPr>
        <a:xfrm>
          <a:off x="0" y="0"/>
          <a:ext cx="0" cy="0"/>
          <a:chOff x="0" y="0"/>
          <a:chExt cx="0" cy="0"/>
        </a:xfrm>
      </p:grpSpPr>
      <p:sp>
        <p:nvSpPr>
          <p:cNvPr id="241" name="Google Shape;241;p39"/>
          <p:cNvSpPr/>
          <p:nvPr/>
        </p:nvSpPr>
        <p:spPr>
          <a:xfrm rot="5400000">
            <a:off x="3618000" y="-382950"/>
            <a:ext cx="4914900" cy="5908500"/>
          </a:xfrm>
          <a:prstGeom prst="round2SameRect">
            <a:avLst>
              <a:gd fmla="val 3196" name="adj1"/>
              <a:gd fmla="val 0" name="adj2"/>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39"/>
          <p:cNvSpPr/>
          <p:nvPr>
            <p:ph idx="2" type="pic"/>
          </p:nvPr>
        </p:nvSpPr>
        <p:spPr>
          <a:xfrm>
            <a:off x="3768625" y="934850"/>
            <a:ext cx="4630500" cy="2606700"/>
          </a:xfrm>
          <a:prstGeom prst="roundRect">
            <a:avLst>
              <a:gd fmla="val 1120" name="adj"/>
            </a:avLst>
          </a:prstGeom>
          <a:noFill/>
          <a:ln cap="flat" cmpd="sng" w="76200">
            <a:solidFill>
              <a:schemeClr val="dk2"/>
            </a:solidFill>
            <a:prstDash val="solid"/>
            <a:round/>
            <a:headEnd len="sm" w="sm" type="none"/>
            <a:tailEnd len="sm" w="sm" type="none"/>
          </a:ln>
        </p:spPr>
      </p:sp>
      <p:sp>
        <p:nvSpPr>
          <p:cNvPr id="243" name="Google Shape;243;p39"/>
          <p:cNvSpPr/>
          <p:nvPr>
            <p:ph idx="3" type="pic"/>
          </p:nvPr>
        </p:nvSpPr>
        <p:spPr>
          <a:xfrm>
            <a:off x="812850" y="867000"/>
            <a:ext cx="1614000" cy="3409500"/>
          </a:xfrm>
          <a:prstGeom prst="roundRect">
            <a:avLst>
              <a:gd fmla="val 8265" name="adj"/>
            </a:avLst>
          </a:prstGeom>
          <a:noFill/>
          <a:ln cap="flat" cmpd="sng" w="76200">
            <a:solidFill>
              <a:schemeClr val="lt1"/>
            </a:solidFill>
            <a:prstDash val="solid"/>
            <a:round/>
            <a:headEnd len="sm" w="sm" type="none"/>
            <a:tailEnd len="sm" w="sm" type="none"/>
          </a:ln>
        </p:spPr>
      </p:sp>
      <p:sp>
        <p:nvSpPr>
          <p:cNvPr id="244" name="Google Shape;244;p39"/>
          <p:cNvSpPr txBox="1"/>
          <p:nvPr>
            <p:ph type="title"/>
          </p:nvPr>
        </p:nvSpPr>
        <p:spPr>
          <a:xfrm>
            <a:off x="7158725" y="4563900"/>
            <a:ext cx="1354500" cy="3936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000"/>
              <a:buFont typeface="Albert Sans"/>
              <a:buNone/>
              <a:defRPr sz="1000">
                <a:solidFill>
                  <a:schemeClr val="dk2"/>
                </a:solidFill>
                <a:latin typeface="Albert Sans"/>
                <a:ea typeface="Albert Sans"/>
                <a:cs typeface="Albert Sans"/>
                <a:sym typeface="Albert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5" name="Google Shape;245;p39"/>
          <p:cNvSpPr/>
          <p:nvPr>
            <p:ph idx="4" type="pic"/>
          </p:nvPr>
        </p:nvSpPr>
        <p:spPr>
          <a:xfrm>
            <a:off x="8596800" y="223475"/>
            <a:ext cx="318600" cy="318600"/>
          </a:xfrm>
          <a:prstGeom prst="ellipse">
            <a:avLst/>
          </a:prstGeom>
          <a:noFill/>
          <a:ln>
            <a:no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Desktop">
  <p:cSld name="CUSTOM_16_2">
    <p:bg>
      <p:bgPr>
        <a:solidFill>
          <a:schemeClr val="lt1"/>
        </a:solidFill>
      </p:bgPr>
    </p:bg>
    <p:spTree>
      <p:nvGrpSpPr>
        <p:cNvPr id="246" name="Shape 246"/>
        <p:cNvGrpSpPr/>
        <p:nvPr/>
      </p:nvGrpSpPr>
      <p:grpSpPr>
        <a:xfrm>
          <a:off x="0" y="0"/>
          <a:ext cx="0" cy="0"/>
          <a:chOff x="0" y="0"/>
          <a:chExt cx="0" cy="0"/>
        </a:xfrm>
      </p:grpSpPr>
      <p:sp>
        <p:nvSpPr>
          <p:cNvPr id="247" name="Google Shape;247;p40"/>
          <p:cNvSpPr/>
          <p:nvPr/>
        </p:nvSpPr>
        <p:spPr>
          <a:xfrm rot="5400000">
            <a:off x="3618000" y="-382950"/>
            <a:ext cx="4914900" cy="5908500"/>
          </a:xfrm>
          <a:prstGeom prst="round2SameRect">
            <a:avLst>
              <a:gd fmla="val 3196" name="adj1"/>
              <a:gd fmla="val 0" name="adj2"/>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40"/>
          <p:cNvSpPr/>
          <p:nvPr/>
        </p:nvSpPr>
        <p:spPr>
          <a:xfrm rot="-5400000">
            <a:off x="-837600" y="1065750"/>
            <a:ext cx="4914900" cy="3011100"/>
          </a:xfrm>
          <a:prstGeom prst="round2SameRect">
            <a:avLst>
              <a:gd fmla="val 5256" name="adj1"/>
              <a:gd fmla="val 0" name="adj2"/>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40"/>
          <p:cNvSpPr/>
          <p:nvPr>
            <p:ph idx="2" type="pic"/>
          </p:nvPr>
        </p:nvSpPr>
        <p:spPr>
          <a:xfrm>
            <a:off x="8596800" y="223475"/>
            <a:ext cx="318600" cy="318600"/>
          </a:xfrm>
          <a:prstGeom prst="ellipse">
            <a:avLst/>
          </a:prstGeom>
          <a:noFill/>
          <a:ln>
            <a:noFill/>
          </a:ln>
        </p:spPr>
      </p:sp>
      <p:sp>
        <p:nvSpPr>
          <p:cNvPr id="250" name="Google Shape;250;p40"/>
          <p:cNvSpPr/>
          <p:nvPr>
            <p:ph idx="3" type="pic"/>
          </p:nvPr>
        </p:nvSpPr>
        <p:spPr>
          <a:xfrm>
            <a:off x="1931050" y="789375"/>
            <a:ext cx="5281800" cy="2973300"/>
          </a:xfrm>
          <a:prstGeom prst="roundRect">
            <a:avLst>
              <a:gd fmla="val 1120" name="adj"/>
            </a:avLst>
          </a:prstGeom>
          <a:noFill/>
          <a:ln cap="flat" cmpd="sng" w="76200">
            <a:solidFill>
              <a:schemeClr val="dk2"/>
            </a:solidFill>
            <a:prstDash val="solid"/>
            <a:round/>
            <a:headEnd len="sm" w="sm" type="none"/>
            <a:tailEnd len="sm" w="sm" type="none"/>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3 Phone">
  <p:cSld name="CUSTOM_16_1">
    <p:bg>
      <p:bgPr>
        <a:solidFill>
          <a:schemeClr val="lt1"/>
        </a:solidFill>
      </p:bgPr>
    </p:bg>
    <p:spTree>
      <p:nvGrpSpPr>
        <p:cNvPr id="251" name="Shape 251"/>
        <p:cNvGrpSpPr/>
        <p:nvPr/>
      </p:nvGrpSpPr>
      <p:grpSpPr>
        <a:xfrm>
          <a:off x="0" y="0"/>
          <a:ext cx="0" cy="0"/>
          <a:chOff x="0" y="0"/>
          <a:chExt cx="0" cy="0"/>
        </a:xfrm>
      </p:grpSpPr>
      <p:sp>
        <p:nvSpPr>
          <p:cNvPr id="252" name="Google Shape;252;p41"/>
          <p:cNvSpPr/>
          <p:nvPr/>
        </p:nvSpPr>
        <p:spPr>
          <a:xfrm rot="5400000">
            <a:off x="3618000" y="-382950"/>
            <a:ext cx="4914900" cy="5908500"/>
          </a:xfrm>
          <a:prstGeom prst="round2SameRect">
            <a:avLst>
              <a:gd fmla="val 3196" name="adj1"/>
              <a:gd fmla="val 0" name="adj2"/>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41"/>
          <p:cNvSpPr/>
          <p:nvPr/>
        </p:nvSpPr>
        <p:spPr>
          <a:xfrm rot="-5400000">
            <a:off x="-837600" y="1065750"/>
            <a:ext cx="4914900" cy="3011100"/>
          </a:xfrm>
          <a:prstGeom prst="round2SameRect">
            <a:avLst>
              <a:gd fmla="val 5256" name="adj1"/>
              <a:gd fmla="val 0" name="adj2"/>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41"/>
          <p:cNvSpPr/>
          <p:nvPr>
            <p:ph idx="2" type="pic"/>
          </p:nvPr>
        </p:nvSpPr>
        <p:spPr>
          <a:xfrm>
            <a:off x="812850" y="867000"/>
            <a:ext cx="1614000" cy="3409500"/>
          </a:xfrm>
          <a:prstGeom prst="roundRect">
            <a:avLst>
              <a:gd fmla="val 8265" name="adj"/>
            </a:avLst>
          </a:prstGeom>
          <a:noFill/>
          <a:ln cap="flat" cmpd="sng" w="76200">
            <a:solidFill>
              <a:schemeClr val="lt1"/>
            </a:solidFill>
            <a:prstDash val="solid"/>
            <a:round/>
            <a:headEnd len="sm" w="sm" type="none"/>
            <a:tailEnd len="sm" w="sm" type="none"/>
          </a:ln>
        </p:spPr>
      </p:sp>
      <p:sp>
        <p:nvSpPr>
          <p:cNvPr id="255" name="Google Shape;255;p41"/>
          <p:cNvSpPr/>
          <p:nvPr>
            <p:ph idx="3" type="pic"/>
          </p:nvPr>
        </p:nvSpPr>
        <p:spPr>
          <a:xfrm>
            <a:off x="8596800" y="223475"/>
            <a:ext cx="318600" cy="318600"/>
          </a:xfrm>
          <a:prstGeom prst="ellipse">
            <a:avLst/>
          </a:prstGeom>
          <a:noFill/>
          <a:ln>
            <a:noFill/>
          </a:ln>
        </p:spPr>
      </p:sp>
      <p:sp>
        <p:nvSpPr>
          <p:cNvPr id="256" name="Google Shape;256;p41"/>
          <p:cNvSpPr/>
          <p:nvPr>
            <p:ph idx="4" type="pic"/>
          </p:nvPr>
        </p:nvSpPr>
        <p:spPr>
          <a:xfrm>
            <a:off x="3765000" y="867000"/>
            <a:ext cx="1614000" cy="3409500"/>
          </a:xfrm>
          <a:prstGeom prst="roundRect">
            <a:avLst>
              <a:gd fmla="val 8265" name="adj"/>
            </a:avLst>
          </a:prstGeom>
          <a:noFill/>
          <a:ln cap="flat" cmpd="sng" w="76200">
            <a:solidFill>
              <a:schemeClr val="lt1"/>
            </a:solidFill>
            <a:prstDash val="solid"/>
            <a:round/>
            <a:headEnd len="sm" w="sm" type="none"/>
            <a:tailEnd len="sm" w="sm" type="none"/>
          </a:ln>
        </p:spPr>
      </p:sp>
      <p:sp>
        <p:nvSpPr>
          <p:cNvPr id="257" name="Google Shape;257;p41"/>
          <p:cNvSpPr/>
          <p:nvPr>
            <p:ph idx="5" type="pic"/>
          </p:nvPr>
        </p:nvSpPr>
        <p:spPr>
          <a:xfrm>
            <a:off x="6717150" y="867000"/>
            <a:ext cx="1614000" cy="3409500"/>
          </a:xfrm>
          <a:prstGeom prst="roundRect">
            <a:avLst>
              <a:gd fmla="val 8265" name="adj"/>
            </a:avLst>
          </a:prstGeom>
          <a:noFill/>
          <a:ln cap="flat" cmpd="sng" w="76200">
            <a:solidFill>
              <a:schemeClr val="lt1"/>
            </a:solidFill>
            <a:prstDash val="solid"/>
            <a:round/>
            <a:headEnd len="sm" w="sm" type="none"/>
            <a:tailEnd len="sm" w="sm" type="none"/>
          </a:ln>
        </p:spPr>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 Tablet">
  <p:cSld name="CUSTOM_16_2_1">
    <p:bg>
      <p:bgPr>
        <a:solidFill>
          <a:schemeClr val="lt1"/>
        </a:solidFill>
      </p:bgPr>
    </p:bg>
    <p:spTree>
      <p:nvGrpSpPr>
        <p:cNvPr id="258" name="Shape 258"/>
        <p:cNvGrpSpPr/>
        <p:nvPr/>
      </p:nvGrpSpPr>
      <p:grpSpPr>
        <a:xfrm>
          <a:off x="0" y="0"/>
          <a:ext cx="0" cy="0"/>
          <a:chOff x="0" y="0"/>
          <a:chExt cx="0" cy="0"/>
        </a:xfrm>
      </p:grpSpPr>
      <p:sp>
        <p:nvSpPr>
          <p:cNvPr id="259" name="Google Shape;259;p42"/>
          <p:cNvSpPr/>
          <p:nvPr/>
        </p:nvSpPr>
        <p:spPr>
          <a:xfrm rot="5400000">
            <a:off x="3618000" y="-382950"/>
            <a:ext cx="4914900" cy="5908500"/>
          </a:xfrm>
          <a:prstGeom prst="round2SameRect">
            <a:avLst>
              <a:gd fmla="val 3196" name="adj1"/>
              <a:gd fmla="val 0" name="adj2"/>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42"/>
          <p:cNvSpPr/>
          <p:nvPr/>
        </p:nvSpPr>
        <p:spPr>
          <a:xfrm rot="-5400000">
            <a:off x="-837600" y="1065750"/>
            <a:ext cx="4914900" cy="3011100"/>
          </a:xfrm>
          <a:prstGeom prst="round2SameRect">
            <a:avLst>
              <a:gd fmla="val 5256" name="adj1"/>
              <a:gd fmla="val 0" name="adj2"/>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42"/>
          <p:cNvSpPr/>
          <p:nvPr>
            <p:ph idx="2" type="pic"/>
          </p:nvPr>
        </p:nvSpPr>
        <p:spPr>
          <a:xfrm>
            <a:off x="8596800" y="223475"/>
            <a:ext cx="318600" cy="318600"/>
          </a:xfrm>
          <a:prstGeom prst="ellipse">
            <a:avLst/>
          </a:prstGeom>
          <a:noFill/>
          <a:ln>
            <a:noFill/>
          </a:ln>
        </p:spPr>
      </p:sp>
      <p:sp>
        <p:nvSpPr>
          <p:cNvPr id="262" name="Google Shape;262;p42"/>
          <p:cNvSpPr/>
          <p:nvPr>
            <p:ph idx="3" type="pic"/>
          </p:nvPr>
        </p:nvSpPr>
        <p:spPr>
          <a:xfrm>
            <a:off x="1988050" y="627575"/>
            <a:ext cx="5167800" cy="3888300"/>
          </a:xfrm>
          <a:prstGeom prst="roundRect">
            <a:avLst>
              <a:gd fmla="val 4099" name="adj"/>
            </a:avLst>
          </a:prstGeom>
          <a:noFill/>
          <a:ln cap="flat" cmpd="sng" w="76200">
            <a:solidFill>
              <a:schemeClr val="dk2"/>
            </a:solidFill>
            <a:prstDash val="solid"/>
            <a:round/>
            <a:headEnd len="sm" w="sm" type="none"/>
            <a:tailEnd len="sm" w="sm" type="none"/>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ckups Phone + Tablet">
  <p:cSld name="CUSTOM_16_1_1">
    <p:bg>
      <p:bgPr>
        <a:solidFill>
          <a:schemeClr val="lt1"/>
        </a:solidFill>
      </p:bgPr>
    </p:bg>
    <p:spTree>
      <p:nvGrpSpPr>
        <p:cNvPr id="263" name="Shape 263"/>
        <p:cNvGrpSpPr/>
        <p:nvPr/>
      </p:nvGrpSpPr>
      <p:grpSpPr>
        <a:xfrm>
          <a:off x="0" y="0"/>
          <a:ext cx="0" cy="0"/>
          <a:chOff x="0" y="0"/>
          <a:chExt cx="0" cy="0"/>
        </a:xfrm>
      </p:grpSpPr>
      <p:sp>
        <p:nvSpPr>
          <p:cNvPr id="264" name="Google Shape;264;p43"/>
          <p:cNvSpPr/>
          <p:nvPr>
            <p:ph idx="2" type="pic"/>
          </p:nvPr>
        </p:nvSpPr>
        <p:spPr>
          <a:xfrm>
            <a:off x="812850" y="867000"/>
            <a:ext cx="1614000" cy="3409500"/>
          </a:xfrm>
          <a:prstGeom prst="roundRect">
            <a:avLst>
              <a:gd fmla="val 8265" name="adj"/>
            </a:avLst>
          </a:prstGeom>
          <a:noFill/>
          <a:ln cap="flat" cmpd="sng" w="76200">
            <a:solidFill>
              <a:schemeClr val="lt1"/>
            </a:solidFill>
            <a:prstDash val="solid"/>
            <a:round/>
            <a:headEnd len="sm" w="sm" type="none"/>
            <a:tailEnd len="sm" w="sm" type="none"/>
          </a:ln>
        </p:spPr>
      </p:sp>
      <p:sp>
        <p:nvSpPr>
          <p:cNvPr id="265" name="Google Shape;265;p43"/>
          <p:cNvSpPr txBox="1"/>
          <p:nvPr>
            <p:ph type="title"/>
          </p:nvPr>
        </p:nvSpPr>
        <p:spPr>
          <a:xfrm>
            <a:off x="7158725" y="4563900"/>
            <a:ext cx="1354500" cy="3936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000"/>
              <a:buFont typeface="Albert Sans"/>
              <a:buNone/>
              <a:defRPr sz="1000">
                <a:solidFill>
                  <a:schemeClr val="dk2"/>
                </a:solidFill>
                <a:latin typeface="Albert Sans"/>
                <a:ea typeface="Albert Sans"/>
                <a:cs typeface="Albert Sans"/>
                <a:sym typeface="Albert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6" name="Google Shape;266;p43"/>
          <p:cNvSpPr/>
          <p:nvPr>
            <p:ph idx="3" type="pic"/>
          </p:nvPr>
        </p:nvSpPr>
        <p:spPr>
          <a:xfrm>
            <a:off x="8596800" y="223475"/>
            <a:ext cx="318600" cy="318600"/>
          </a:xfrm>
          <a:prstGeom prst="ellipse">
            <a:avLst/>
          </a:prstGeom>
          <a:noFill/>
          <a:ln>
            <a:noFill/>
          </a:ln>
        </p:spPr>
      </p:sp>
      <p:sp>
        <p:nvSpPr>
          <p:cNvPr id="267" name="Google Shape;267;p43"/>
          <p:cNvSpPr/>
          <p:nvPr>
            <p:ph idx="4" type="pic"/>
          </p:nvPr>
        </p:nvSpPr>
        <p:spPr>
          <a:xfrm>
            <a:off x="3874125" y="866550"/>
            <a:ext cx="4531500" cy="3409500"/>
          </a:xfrm>
          <a:prstGeom prst="roundRect">
            <a:avLst>
              <a:gd fmla="val 4099" name="adj"/>
            </a:avLst>
          </a:prstGeom>
          <a:noFill/>
          <a:ln cap="flat" cmpd="sng" w="76200">
            <a:solidFill>
              <a:schemeClr val="dk2"/>
            </a:solidFill>
            <a:prstDash val="solid"/>
            <a:round/>
            <a:headEnd len="sm" w="sm" type="none"/>
            <a:tailEnd len="sm" w="sm" type="none"/>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CUSTOM_17">
    <p:bg>
      <p:bgPr>
        <a:solidFill>
          <a:schemeClr val="lt1"/>
        </a:solidFill>
      </p:bgPr>
    </p:bg>
    <p:spTree>
      <p:nvGrpSpPr>
        <p:cNvPr id="268" name="Shape 268"/>
        <p:cNvGrpSpPr/>
        <p:nvPr/>
      </p:nvGrpSpPr>
      <p:grpSpPr>
        <a:xfrm>
          <a:off x="0" y="0"/>
          <a:ext cx="0" cy="0"/>
          <a:chOff x="0" y="0"/>
          <a:chExt cx="0" cy="0"/>
        </a:xfrm>
      </p:grpSpPr>
      <p:sp>
        <p:nvSpPr>
          <p:cNvPr id="269" name="Google Shape;269;p44"/>
          <p:cNvSpPr txBox="1"/>
          <p:nvPr>
            <p:ph type="title"/>
          </p:nvPr>
        </p:nvSpPr>
        <p:spPr>
          <a:xfrm>
            <a:off x="7158725" y="4563900"/>
            <a:ext cx="1354500" cy="3936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000"/>
              <a:buFont typeface="Albert Sans"/>
              <a:buNone/>
              <a:defRPr sz="1000">
                <a:solidFill>
                  <a:schemeClr val="dk2"/>
                </a:solidFill>
                <a:latin typeface="Albert Sans"/>
                <a:ea typeface="Albert Sans"/>
                <a:cs typeface="Albert Sans"/>
                <a:sym typeface="Albert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0" name="Google Shape;270;p44"/>
          <p:cNvSpPr txBox="1"/>
          <p:nvPr>
            <p:ph idx="1" type="subTitle"/>
          </p:nvPr>
        </p:nvSpPr>
        <p:spPr>
          <a:xfrm>
            <a:off x="440281" y="763675"/>
            <a:ext cx="2070300" cy="3640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400"/>
              <a:buFont typeface="Nanum Myeongjo"/>
              <a:buNone/>
              <a:defRPr b="0" sz="2400">
                <a:solidFill>
                  <a:schemeClr val="dk2"/>
                </a:solidFill>
                <a:latin typeface="Nanum Myeongjo"/>
                <a:ea typeface="Nanum Myeongjo"/>
                <a:cs typeface="Nanum Myeongjo"/>
                <a:sym typeface="Nanum Myeongj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1" name="Google Shape;271;p44"/>
          <p:cNvSpPr txBox="1"/>
          <p:nvPr/>
        </p:nvSpPr>
        <p:spPr>
          <a:xfrm>
            <a:off x="871975" y="114300"/>
            <a:ext cx="1385400" cy="8193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1200"/>
              </a:spcAft>
              <a:buNone/>
            </a:pPr>
            <a:r>
              <a:rPr b="1" lang="en">
                <a:solidFill>
                  <a:schemeClr val="accent4"/>
                </a:solidFill>
                <a:latin typeface="Albert Sans"/>
                <a:ea typeface="Albert Sans"/>
                <a:cs typeface="Albert Sans"/>
                <a:sym typeface="Albert Sans"/>
              </a:rPr>
              <a:t>Future Focused</a:t>
            </a:r>
            <a:endParaRPr b="1">
              <a:solidFill>
                <a:schemeClr val="accent4"/>
              </a:solidFill>
              <a:latin typeface="Albert Sans"/>
              <a:ea typeface="Albert Sans"/>
              <a:cs typeface="Albert Sans"/>
              <a:sym typeface="Albert Sans"/>
            </a:endParaRPr>
          </a:p>
        </p:txBody>
      </p:sp>
      <p:sp>
        <p:nvSpPr>
          <p:cNvPr id="272" name="Google Shape;272;p44"/>
          <p:cNvSpPr txBox="1"/>
          <p:nvPr>
            <p:ph idx="2" type="subTitle"/>
          </p:nvPr>
        </p:nvSpPr>
        <p:spPr>
          <a:xfrm>
            <a:off x="580888" y="3286575"/>
            <a:ext cx="1757100" cy="11898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000"/>
              <a:buNone/>
              <a:defRPr b="0" sz="1000">
                <a:solidFill>
                  <a:schemeClr val="dk2"/>
                </a:solidFill>
              </a:defRPr>
            </a:lvl1pPr>
            <a:lvl2pPr lvl="1">
              <a:spcBef>
                <a:spcPts val="0"/>
              </a:spcBef>
              <a:spcAft>
                <a:spcPts val="0"/>
              </a:spcAft>
              <a:buClr>
                <a:schemeClr val="dk2"/>
              </a:buClr>
              <a:buSzPts val="1400"/>
              <a:buFont typeface="Albert Sans"/>
              <a:buNone/>
              <a:defRPr>
                <a:solidFill>
                  <a:schemeClr val="dk2"/>
                </a:solidFill>
              </a:defRPr>
            </a:lvl2pPr>
            <a:lvl3pPr lvl="2">
              <a:spcBef>
                <a:spcPts val="0"/>
              </a:spcBef>
              <a:spcAft>
                <a:spcPts val="0"/>
              </a:spcAft>
              <a:buClr>
                <a:schemeClr val="dk2"/>
              </a:buClr>
              <a:buSzPts val="1400"/>
              <a:buFont typeface="Albert Sans"/>
              <a:buNone/>
              <a:defRPr>
                <a:solidFill>
                  <a:schemeClr val="dk2"/>
                </a:solidFill>
              </a:defRPr>
            </a:lvl3pPr>
            <a:lvl4pPr lvl="3">
              <a:spcBef>
                <a:spcPts val="0"/>
              </a:spcBef>
              <a:spcAft>
                <a:spcPts val="0"/>
              </a:spcAft>
              <a:buClr>
                <a:schemeClr val="dk2"/>
              </a:buClr>
              <a:buSzPts val="1400"/>
              <a:buFont typeface="Albert Sans"/>
              <a:buNone/>
              <a:defRPr>
                <a:solidFill>
                  <a:schemeClr val="dk2"/>
                </a:solidFill>
              </a:defRPr>
            </a:lvl4pPr>
            <a:lvl5pPr lvl="4">
              <a:spcBef>
                <a:spcPts val="0"/>
              </a:spcBef>
              <a:spcAft>
                <a:spcPts val="0"/>
              </a:spcAft>
              <a:buClr>
                <a:schemeClr val="dk2"/>
              </a:buClr>
              <a:buSzPts val="1400"/>
              <a:buFont typeface="Albert Sans"/>
              <a:buNone/>
              <a:defRPr>
                <a:solidFill>
                  <a:schemeClr val="dk2"/>
                </a:solidFill>
              </a:defRPr>
            </a:lvl5pPr>
            <a:lvl6pPr lvl="5">
              <a:spcBef>
                <a:spcPts val="0"/>
              </a:spcBef>
              <a:spcAft>
                <a:spcPts val="0"/>
              </a:spcAft>
              <a:buClr>
                <a:schemeClr val="dk2"/>
              </a:buClr>
              <a:buSzPts val="1400"/>
              <a:buFont typeface="Albert Sans"/>
              <a:buNone/>
              <a:defRPr>
                <a:solidFill>
                  <a:schemeClr val="dk2"/>
                </a:solidFill>
              </a:defRPr>
            </a:lvl6pPr>
            <a:lvl7pPr lvl="6">
              <a:spcBef>
                <a:spcPts val="0"/>
              </a:spcBef>
              <a:spcAft>
                <a:spcPts val="0"/>
              </a:spcAft>
              <a:buClr>
                <a:schemeClr val="dk2"/>
              </a:buClr>
              <a:buSzPts val="1400"/>
              <a:buFont typeface="Albert Sans"/>
              <a:buNone/>
              <a:defRPr>
                <a:solidFill>
                  <a:schemeClr val="dk2"/>
                </a:solidFill>
              </a:defRPr>
            </a:lvl7pPr>
            <a:lvl8pPr lvl="7">
              <a:spcBef>
                <a:spcPts val="0"/>
              </a:spcBef>
              <a:spcAft>
                <a:spcPts val="0"/>
              </a:spcAft>
              <a:buClr>
                <a:schemeClr val="dk2"/>
              </a:buClr>
              <a:buSzPts val="1400"/>
              <a:buFont typeface="Albert Sans"/>
              <a:buNone/>
              <a:defRPr>
                <a:solidFill>
                  <a:schemeClr val="dk2"/>
                </a:solidFill>
              </a:defRPr>
            </a:lvl8pPr>
            <a:lvl9pPr lvl="8">
              <a:spcBef>
                <a:spcPts val="0"/>
              </a:spcBef>
              <a:spcAft>
                <a:spcPts val="0"/>
              </a:spcAft>
              <a:buClr>
                <a:schemeClr val="dk2"/>
              </a:buClr>
              <a:buSzPts val="1400"/>
              <a:buFont typeface="Albert Sans"/>
              <a:buNone/>
              <a:defRPr>
                <a:solidFill>
                  <a:schemeClr val="dk2"/>
                </a:solidFill>
              </a:defRPr>
            </a:lvl9pPr>
          </a:lstStyle>
          <a:p/>
        </p:txBody>
      </p:sp>
      <p:sp>
        <p:nvSpPr>
          <p:cNvPr id="273" name="Google Shape;273;p44"/>
          <p:cNvSpPr txBox="1"/>
          <p:nvPr>
            <p:ph idx="3" type="title"/>
          </p:nvPr>
        </p:nvSpPr>
        <p:spPr>
          <a:xfrm>
            <a:off x="440281" y="327150"/>
            <a:ext cx="2009100" cy="13254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1400"/>
              <a:buFont typeface="Albert Sans"/>
              <a:buNone/>
              <a:defRPr b="1" sz="1400">
                <a:solidFill>
                  <a:schemeClr val="dk2"/>
                </a:solidFill>
                <a:latin typeface="Albert Sans"/>
                <a:ea typeface="Albert Sans"/>
                <a:cs typeface="Albert Sans"/>
                <a:sym typeface="Albert Sans"/>
              </a:defRPr>
            </a:lvl1pPr>
            <a:lvl2pPr lvl="1">
              <a:spcBef>
                <a:spcPts val="0"/>
              </a:spcBef>
              <a:spcAft>
                <a:spcPts val="0"/>
              </a:spcAft>
              <a:buClr>
                <a:schemeClr val="dk2"/>
              </a:buClr>
              <a:buSzPts val="1400"/>
              <a:buNone/>
              <a:defRPr>
                <a:solidFill>
                  <a:schemeClr val="dk2"/>
                </a:solidFill>
              </a:defRPr>
            </a:lvl2pPr>
            <a:lvl3pPr lvl="2">
              <a:spcBef>
                <a:spcPts val="0"/>
              </a:spcBef>
              <a:spcAft>
                <a:spcPts val="0"/>
              </a:spcAft>
              <a:buClr>
                <a:schemeClr val="dk2"/>
              </a:buClr>
              <a:buSzPts val="1400"/>
              <a:buNone/>
              <a:defRPr>
                <a:solidFill>
                  <a:schemeClr val="dk2"/>
                </a:solidFill>
              </a:defRPr>
            </a:lvl3pPr>
            <a:lvl4pPr lvl="3">
              <a:spcBef>
                <a:spcPts val="0"/>
              </a:spcBef>
              <a:spcAft>
                <a:spcPts val="0"/>
              </a:spcAft>
              <a:buClr>
                <a:schemeClr val="dk2"/>
              </a:buClr>
              <a:buSzPts val="1400"/>
              <a:buNone/>
              <a:defRPr>
                <a:solidFill>
                  <a:schemeClr val="dk2"/>
                </a:solidFill>
              </a:defRPr>
            </a:lvl4pPr>
            <a:lvl5pPr lvl="4">
              <a:spcBef>
                <a:spcPts val="0"/>
              </a:spcBef>
              <a:spcAft>
                <a:spcPts val="0"/>
              </a:spcAft>
              <a:buClr>
                <a:schemeClr val="dk2"/>
              </a:buClr>
              <a:buSzPts val="1400"/>
              <a:buNone/>
              <a:defRPr>
                <a:solidFill>
                  <a:schemeClr val="dk2"/>
                </a:solidFill>
              </a:defRPr>
            </a:lvl5pPr>
            <a:lvl6pPr lvl="5">
              <a:spcBef>
                <a:spcPts val="0"/>
              </a:spcBef>
              <a:spcAft>
                <a:spcPts val="0"/>
              </a:spcAft>
              <a:buClr>
                <a:schemeClr val="dk2"/>
              </a:buClr>
              <a:buSzPts val="1400"/>
              <a:buNone/>
              <a:defRPr>
                <a:solidFill>
                  <a:schemeClr val="dk2"/>
                </a:solidFill>
              </a:defRPr>
            </a:lvl6pPr>
            <a:lvl7pPr lvl="6">
              <a:spcBef>
                <a:spcPts val="0"/>
              </a:spcBef>
              <a:spcAft>
                <a:spcPts val="0"/>
              </a:spcAft>
              <a:buClr>
                <a:schemeClr val="dk2"/>
              </a:buClr>
              <a:buSzPts val="1400"/>
              <a:buNone/>
              <a:defRPr>
                <a:solidFill>
                  <a:schemeClr val="dk2"/>
                </a:solidFill>
              </a:defRPr>
            </a:lvl7pPr>
            <a:lvl8pPr lvl="7">
              <a:spcBef>
                <a:spcPts val="0"/>
              </a:spcBef>
              <a:spcAft>
                <a:spcPts val="0"/>
              </a:spcAft>
              <a:buClr>
                <a:schemeClr val="dk2"/>
              </a:buClr>
              <a:buSzPts val="1400"/>
              <a:buNone/>
              <a:defRPr>
                <a:solidFill>
                  <a:schemeClr val="dk2"/>
                </a:solidFill>
              </a:defRPr>
            </a:lvl8pPr>
            <a:lvl9pPr lvl="8">
              <a:spcBef>
                <a:spcPts val="0"/>
              </a:spcBef>
              <a:spcAft>
                <a:spcPts val="0"/>
              </a:spcAft>
              <a:buClr>
                <a:schemeClr val="dk2"/>
              </a:buClr>
              <a:buSzPts val="1400"/>
              <a:buNone/>
              <a:defRPr>
                <a:solidFill>
                  <a:schemeClr val="dk2"/>
                </a:solidFill>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Pullquote">
  <p:cSld name="CUSTOM_18">
    <p:bg>
      <p:bgPr>
        <a:solidFill>
          <a:schemeClr val="accent2"/>
        </a:solidFill>
      </p:bgPr>
    </p:bg>
    <p:spTree>
      <p:nvGrpSpPr>
        <p:cNvPr id="274" name="Shape 274"/>
        <p:cNvGrpSpPr/>
        <p:nvPr/>
      </p:nvGrpSpPr>
      <p:grpSpPr>
        <a:xfrm>
          <a:off x="0" y="0"/>
          <a:ext cx="0" cy="0"/>
          <a:chOff x="0" y="0"/>
          <a:chExt cx="0" cy="0"/>
        </a:xfrm>
      </p:grpSpPr>
      <p:sp>
        <p:nvSpPr>
          <p:cNvPr id="275" name="Google Shape;275;p45"/>
          <p:cNvSpPr txBox="1"/>
          <p:nvPr>
            <p:ph idx="1" type="subTitle"/>
          </p:nvPr>
        </p:nvSpPr>
        <p:spPr>
          <a:xfrm>
            <a:off x="821950" y="763675"/>
            <a:ext cx="2070300" cy="3640500"/>
          </a:xfrm>
          <a:prstGeom prst="rect">
            <a:avLst/>
          </a:prstGeom>
        </p:spPr>
        <p:txBody>
          <a:bodyPr anchorCtr="0" anchor="t" bIns="91425" lIns="91425" spcFirstLastPara="1" rIns="91425" wrap="square" tIns="91425">
            <a:noAutofit/>
          </a:bodyPr>
          <a:lstStyle>
            <a:lvl1pPr lvl="0">
              <a:spcBef>
                <a:spcPts val="0"/>
              </a:spcBef>
              <a:spcAft>
                <a:spcPts val="0"/>
              </a:spcAft>
              <a:buSzPts val="2400"/>
              <a:buFont typeface="Nanum Myeongjo"/>
              <a:buNone/>
              <a:defRPr sz="2400">
                <a:latin typeface="Nanum Myeongjo"/>
                <a:ea typeface="Nanum Myeongjo"/>
                <a:cs typeface="Nanum Myeongjo"/>
                <a:sym typeface="Nanum Myeongjo"/>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6" name="Google Shape;276;p45"/>
          <p:cNvSpPr/>
          <p:nvPr/>
        </p:nvSpPr>
        <p:spPr>
          <a:xfrm>
            <a:off x="114300" y="114300"/>
            <a:ext cx="8915400" cy="4914900"/>
          </a:xfrm>
          <a:prstGeom prst="roundRect">
            <a:avLst>
              <a:gd fmla="val 3305"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45"/>
          <p:cNvSpPr txBox="1"/>
          <p:nvPr>
            <p:ph idx="2" type="subTitle"/>
          </p:nvPr>
        </p:nvSpPr>
        <p:spPr>
          <a:xfrm>
            <a:off x="1062075" y="763675"/>
            <a:ext cx="7025400" cy="3640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3600"/>
              <a:buFont typeface="Nanum Myeongjo"/>
              <a:buNone/>
              <a:defRPr b="0" sz="3600">
                <a:solidFill>
                  <a:schemeClr val="dk2"/>
                </a:solidFill>
                <a:latin typeface="Nanum Myeongjo"/>
                <a:ea typeface="Nanum Myeongjo"/>
                <a:cs typeface="Nanum Myeongjo"/>
                <a:sym typeface="Nanum Myeongjo"/>
              </a:defRPr>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278" name="Google Shape;278;p45"/>
          <p:cNvSpPr txBox="1"/>
          <p:nvPr>
            <p:ph type="title"/>
          </p:nvPr>
        </p:nvSpPr>
        <p:spPr>
          <a:xfrm>
            <a:off x="7158725" y="4563900"/>
            <a:ext cx="1354500" cy="3936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1000"/>
              <a:buFont typeface="Albert Sans"/>
              <a:buNone/>
              <a:defRPr sz="1000">
                <a:solidFill>
                  <a:schemeClr val="dk2"/>
                </a:solidFill>
                <a:latin typeface="Albert Sans"/>
                <a:ea typeface="Albert Sans"/>
                <a:cs typeface="Albert Sans"/>
                <a:sym typeface="Albert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9" name="Google Shape;279;p45"/>
          <p:cNvSpPr/>
          <p:nvPr>
            <p:ph idx="3" type="pic"/>
          </p:nvPr>
        </p:nvSpPr>
        <p:spPr>
          <a:xfrm>
            <a:off x="8596800" y="223475"/>
            <a:ext cx="318600" cy="318600"/>
          </a:xfrm>
          <a:prstGeom prst="ellipse">
            <a:avLst/>
          </a:prstGeom>
          <a:noFill/>
          <a:ln>
            <a:noFill/>
          </a:ln>
        </p:spPr>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280" name="Shape 280"/>
        <p:cNvGrpSpPr/>
        <p:nvPr/>
      </p:nvGrpSpPr>
      <p:grpSpPr>
        <a:xfrm>
          <a:off x="0" y="0"/>
          <a:ext cx="0" cy="0"/>
          <a:chOff x="0" y="0"/>
          <a:chExt cx="0" cy="0"/>
        </a:xfrm>
      </p:grpSpPr>
      <p:sp>
        <p:nvSpPr>
          <p:cNvPr id="281" name="Google Shape;281;p46"/>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282" name="Google Shape;282;p46"/>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
        <p:nvSpPr>
          <p:cNvPr id="283" name="Google Shape;283;p4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284" name="Shape 284"/>
        <p:cNvGrpSpPr/>
        <p:nvPr/>
      </p:nvGrpSpPr>
      <p:grpSpPr>
        <a:xfrm>
          <a:off x="0" y="0"/>
          <a:ext cx="0" cy="0"/>
          <a:chOff x="0" y="0"/>
          <a:chExt cx="0" cy="0"/>
        </a:xfrm>
      </p:grpSpPr>
      <p:sp>
        <p:nvSpPr>
          <p:cNvPr id="285" name="Google Shape;285;p47"/>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86" name="Google Shape;286;p4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287" name="Shape 287"/>
        <p:cNvGrpSpPr/>
        <p:nvPr/>
      </p:nvGrpSpPr>
      <p:grpSpPr>
        <a:xfrm>
          <a:off x="0" y="0"/>
          <a:ext cx="0" cy="0"/>
          <a:chOff x="0" y="0"/>
          <a:chExt cx="0" cy="0"/>
        </a:xfrm>
      </p:grpSpPr>
      <p:sp>
        <p:nvSpPr>
          <p:cNvPr id="288" name="Google Shape;288;p4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9" name="Google Shape;289;p4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90" name="Google Shape;290;p4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AND_TWO_COLUMNS_1">
    <p:spTree>
      <p:nvGrpSpPr>
        <p:cNvPr id="291" name="Shape 291"/>
        <p:cNvGrpSpPr/>
        <p:nvPr/>
      </p:nvGrpSpPr>
      <p:grpSpPr>
        <a:xfrm>
          <a:off x="0" y="0"/>
          <a:ext cx="0" cy="0"/>
          <a:chOff x="0" y="0"/>
          <a:chExt cx="0" cy="0"/>
        </a:xfrm>
      </p:grpSpPr>
      <p:sp>
        <p:nvSpPr>
          <p:cNvPr id="292" name="Google Shape;292;p4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3" name="Google Shape;293;p49"/>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4" name="Google Shape;294;p49"/>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5" name="Google Shape;295;p4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296" name="Shape 296"/>
        <p:cNvGrpSpPr/>
        <p:nvPr/>
      </p:nvGrpSpPr>
      <p:grpSpPr>
        <a:xfrm>
          <a:off x="0" y="0"/>
          <a:ext cx="0" cy="0"/>
          <a:chOff x="0" y="0"/>
          <a:chExt cx="0" cy="0"/>
        </a:xfrm>
      </p:grpSpPr>
      <p:sp>
        <p:nvSpPr>
          <p:cNvPr id="297" name="Google Shape;297;p5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8" name="Google Shape;298;p5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299" name="Shape 299"/>
        <p:cNvGrpSpPr/>
        <p:nvPr/>
      </p:nvGrpSpPr>
      <p:grpSpPr>
        <a:xfrm>
          <a:off x="0" y="0"/>
          <a:ext cx="0" cy="0"/>
          <a:chOff x="0" y="0"/>
          <a:chExt cx="0" cy="0"/>
        </a:xfrm>
      </p:grpSpPr>
      <p:sp>
        <p:nvSpPr>
          <p:cNvPr id="300" name="Google Shape;300;p51"/>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1" name="Google Shape;301;p51"/>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02" name="Google Shape;302;p5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303" name="Shape 303"/>
        <p:cNvGrpSpPr/>
        <p:nvPr/>
      </p:nvGrpSpPr>
      <p:grpSpPr>
        <a:xfrm>
          <a:off x="0" y="0"/>
          <a:ext cx="0" cy="0"/>
          <a:chOff x="0" y="0"/>
          <a:chExt cx="0" cy="0"/>
        </a:xfrm>
      </p:grpSpPr>
      <p:sp>
        <p:nvSpPr>
          <p:cNvPr id="304" name="Google Shape;304;p52"/>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05" name="Google Shape;305;p5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
    <p:spTree>
      <p:nvGrpSpPr>
        <p:cNvPr id="306" name="Shape 306"/>
        <p:cNvGrpSpPr/>
        <p:nvPr/>
      </p:nvGrpSpPr>
      <p:grpSpPr>
        <a:xfrm>
          <a:off x="0" y="0"/>
          <a:ext cx="0" cy="0"/>
          <a:chOff x="0" y="0"/>
          <a:chExt cx="0" cy="0"/>
        </a:xfrm>
      </p:grpSpPr>
      <p:sp>
        <p:nvSpPr>
          <p:cNvPr id="307" name="Google Shape;307;p5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53"/>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09" name="Google Shape;309;p53"/>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310" name="Google Shape;310;p53"/>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17500" lvl="0" marL="457200">
              <a:spcBef>
                <a:spcPts val="0"/>
              </a:spcBef>
              <a:spcAft>
                <a:spcPts val="0"/>
              </a:spcAft>
              <a:buClr>
                <a:schemeClr val="dk1"/>
              </a:buClr>
              <a:buSzPts val="1400"/>
              <a:buChar char="●"/>
              <a:defRPr>
                <a:solidFill>
                  <a:schemeClr val="dk1"/>
                </a:solidFill>
              </a:defRPr>
            </a:lvl1pPr>
            <a:lvl2pPr indent="-317500" lvl="1" marL="914400">
              <a:spcBef>
                <a:spcPts val="0"/>
              </a:spcBef>
              <a:spcAft>
                <a:spcPts val="0"/>
              </a:spcAft>
              <a:buClr>
                <a:schemeClr val="dk1"/>
              </a:buClr>
              <a:buSzPts val="1400"/>
              <a:buChar char="○"/>
              <a:defRPr>
                <a:solidFill>
                  <a:schemeClr val="dk1"/>
                </a:solidFill>
              </a:defRPr>
            </a:lvl2pPr>
            <a:lvl3pPr indent="-317500" lvl="2" marL="1371600">
              <a:spcBef>
                <a:spcPts val="0"/>
              </a:spcBef>
              <a:spcAft>
                <a:spcPts val="0"/>
              </a:spcAft>
              <a:buClr>
                <a:schemeClr val="dk1"/>
              </a:buClr>
              <a:buSzPts val="1400"/>
              <a:buChar char="■"/>
              <a:defRPr>
                <a:solidFill>
                  <a:schemeClr val="dk1"/>
                </a:solidFill>
              </a:defRPr>
            </a:lvl3pPr>
            <a:lvl4pPr indent="-317500" lvl="3" marL="1828800">
              <a:spcBef>
                <a:spcPts val="0"/>
              </a:spcBef>
              <a:spcAft>
                <a:spcPts val="0"/>
              </a:spcAft>
              <a:buClr>
                <a:schemeClr val="dk1"/>
              </a:buClr>
              <a:buSzPts val="1400"/>
              <a:buChar char="●"/>
              <a:defRPr>
                <a:solidFill>
                  <a:schemeClr val="dk1"/>
                </a:solidFill>
              </a:defRPr>
            </a:lvl4pPr>
            <a:lvl5pPr indent="-317500" lvl="4" marL="2286000">
              <a:spcBef>
                <a:spcPts val="0"/>
              </a:spcBef>
              <a:spcAft>
                <a:spcPts val="0"/>
              </a:spcAft>
              <a:buClr>
                <a:schemeClr val="dk1"/>
              </a:buClr>
              <a:buSzPts val="1400"/>
              <a:buChar char="○"/>
              <a:defRPr>
                <a:solidFill>
                  <a:schemeClr val="dk1"/>
                </a:solidFill>
              </a:defRPr>
            </a:lvl5pPr>
            <a:lvl6pPr indent="-317500" lvl="5" marL="2743200">
              <a:spcBef>
                <a:spcPts val="0"/>
              </a:spcBef>
              <a:spcAft>
                <a:spcPts val="0"/>
              </a:spcAft>
              <a:buClr>
                <a:schemeClr val="dk1"/>
              </a:buClr>
              <a:buSzPts val="1400"/>
              <a:buChar char="■"/>
              <a:defRPr>
                <a:solidFill>
                  <a:schemeClr val="dk1"/>
                </a:solidFill>
              </a:defRPr>
            </a:lvl6pPr>
            <a:lvl7pPr indent="-317500" lvl="6" marL="3200400">
              <a:spcBef>
                <a:spcPts val="0"/>
              </a:spcBef>
              <a:spcAft>
                <a:spcPts val="0"/>
              </a:spcAft>
              <a:buClr>
                <a:schemeClr val="dk1"/>
              </a:buClr>
              <a:buSzPts val="1400"/>
              <a:buChar char="●"/>
              <a:defRPr>
                <a:solidFill>
                  <a:schemeClr val="dk1"/>
                </a:solidFill>
              </a:defRPr>
            </a:lvl7pPr>
            <a:lvl8pPr indent="-317500" lvl="7" marL="3657600">
              <a:spcBef>
                <a:spcPts val="0"/>
              </a:spcBef>
              <a:spcAft>
                <a:spcPts val="0"/>
              </a:spcAft>
              <a:buClr>
                <a:schemeClr val="dk1"/>
              </a:buClr>
              <a:buSzPts val="1400"/>
              <a:buChar char="○"/>
              <a:defRPr>
                <a:solidFill>
                  <a:schemeClr val="dk1"/>
                </a:solidFill>
              </a:defRPr>
            </a:lvl8pPr>
            <a:lvl9pPr indent="-317500" lvl="8" marL="4114800">
              <a:spcBef>
                <a:spcPts val="0"/>
              </a:spcBef>
              <a:spcAft>
                <a:spcPts val="0"/>
              </a:spcAft>
              <a:buClr>
                <a:schemeClr val="dk1"/>
              </a:buClr>
              <a:buSzPts val="1400"/>
              <a:buChar char="■"/>
              <a:defRPr>
                <a:solidFill>
                  <a:schemeClr val="dk1"/>
                </a:solidFill>
              </a:defRPr>
            </a:lvl9pPr>
          </a:lstStyle>
          <a:p/>
        </p:txBody>
      </p:sp>
      <p:sp>
        <p:nvSpPr>
          <p:cNvPr id="311" name="Google Shape;311;p5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_1">
    <p:spTree>
      <p:nvGrpSpPr>
        <p:cNvPr id="312" name="Shape 312"/>
        <p:cNvGrpSpPr/>
        <p:nvPr/>
      </p:nvGrpSpPr>
      <p:grpSpPr>
        <a:xfrm>
          <a:off x="0" y="0"/>
          <a:ext cx="0" cy="0"/>
          <a:chOff x="0" y="0"/>
          <a:chExt cx="0" cy="0"/>
        </a:xfrm>
      </p:grpSpPr>
      <p:sp>
        <p:nvSpPr>
          <p:cNvPr id="313" name="Google Shape;313;p54"/>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400"/>
              <a:buNone/>
              <a:defRPr/>
            </a:lvl1pPr>
          </a:lstStyle>
          <a:p/>
        </p:txBody>
      </p:sp>
      <p:sp>
        <p:nvSpPr>
          <p:cNvPr id="314" name="Google Shape;314;p5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_1">
    <p:spTree>
      <p:nvGrpSpPr>
        <p:cNvPr id="315" name="Shape 315"/>
        <p:cNvGrpSpPr/>
        <p:nvPr/>
      </p:nvGrpSpPr>
      <p:grpSpPr>
        <a:xfrm>
          <a:off x="0" y="0"/>
          <a:ext cx="0" cy="0"/>
          <a:chOff x="0" y="0"/>
          <a:chExt cx="0" cy="0"/>
        </a:xfrm>
      </p:grpSpPr>
      <p:sp>
        <p:nvSpPr>
          <p:cNvPr id="316" name="Google Shape;316;p55"/>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317" name="Google Shape;317;p55"/>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17500" lvl="0" marL="457200" algn="ctr">
              <a:spcBef>
                <a:spcPts val="0"/>
              </a:spcBef>
              <a:spcAft>
                <a:spcPts val="0"/>
              </a:spcAft>
              <a:buSzPts val="14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318" name="Google Shape;318;p5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19" name="Shape 319"/>
        <p:cNvGrpSpPr/>
        <p:nvPr/>
      </p:nvGrpSpPr>
      <p:grpSpPr>
        <a:xfrm>
          <a:off x="0" y="0"/>
          <a:ext cx="0" cy="0"/>
          <a:chOff x="0" y="0"/>
          <a:chExt cx="0" cy="0"/>
        </a:xfrm>
      </p:grpSpPr>
      <p:sp>
        <p:nvSpPr>
          <p:cNvPr id="320" name="Google Shape;320;p5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7_1">
    <p:spTree>
      <p:nvGrpSpPr>
        <p:cNvPr id="321" name="Shape 321"/>
        <p:cNvGrpSpPr/>
        <p:nvPr/>
      </p:nvGrpSpPr>
      <p:grpSpPr>
        <a:xfrm>
          <a:off x="0" y="0"/>
          <a:ext cx="0" cy="0"/>
          <a:chOff x="0" y="0"/>
          <a:chExt cx="0" cy="0"/>
        </a:xfrm>
      </p:grpSpPr>
      <p:sp>
        <p:nvSpPr>
          <p:cNvPr id="322" name="Google Shape;322;p57"/>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3" name="Google Shape;323;p5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324" name="Google Shape;324;p57"/>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25" name="Google Shape;325;p57"/>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26" name="Google Shape;326;p57"/>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27" name="Google Shape;327;p57"/>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28" name="Google Shape;328;p57"/>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29" name="Google Shape;329;p57"/>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8_1_1">
    <p:spTree>
      <p:nvGrpSpPr>
        <p:cNvPr id="330" name="Shape 330"/>
        <p:cNvGrpSpPr/>
        <p:nvPr/>
      </p:nvGrpSpPr>
      <p:grpSpPr>
        <a:xfrm>
          <a:off x="0" y="0"/>
          <a:ext cx="0" cy="0"/>
          <a:chOff x="0" y="0"/>
          <a:chExt cx="0" cy="0"/>
        </a:xfrm>
      </p:grpSpPr>
      <p:sp>
        <p:nvSpPr>
          <p:cNvPr id="331" name="Google Shape;331;p5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2" name="Google Shape;332;p58"/>
          <p:cNvSpPr txBox="1"/>
          <p:nvPr>
            <p:ph idx="1" type="body"/>
          </p:nvPr>
        </p:nvSpPr>
        <p:spPr>
          <a:xfrm>
            <a:off x="311700" y="1152475"/>
            <a:ext cx="4473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33" name="Google Shape;333;p58"/>
          <p:cNvSpPr/>
          <p:nvPr>
            <p:ph idx="2" type="pic"/>
          </p:nvPr>
        </p:nvSpPr>
        <p:spPr>
          <a:xfrm>
            <a:off x="4992024" y="1152775"/>
            <a:ext cx="3840300" cy="3416400"/>
          </a:xfrm>
          <a:prstGeom prst="rect">
            <a:avLst/>
          </a:prstGeom>
          <a:noFill/>
          <a:ln>
            <a:noFill/>
          </a:ln>
        </p:spPr>
      </p:sp>
      <p:sp>
        <p:nvSpPr>
          <p:cNvPr id="334" name="Google Shape;334;p5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_1">
    <p:spTree>
      <p:nvGrpSpPr>
        <p:cNvPr id="335" name="Shape 335"/>
        <p:cNvGrpSpPr/>
        <p:nvPr/>
      </p:nvGrpSpPr>
      <p:grpSpPr>
        <a:xfrm>
          <a:off x="0" y="0"/>
          <a:ext cx="0" cy="0"/>
          <a:chOff x="0" y="0"/>
          <a:chExt cx="0" cy="0"/>
        </a:xfrm>
      </p:grpSpPr>
      <p:sp>
        <p:nvSpPr>
          <p:cNvPr id="336" name="Google Shape;336;p5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337" name="Google Shape;337;p59"/>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38" name="Google Shape;338;p59"/>
          <p:cNvSpPr txBox="1"/>
          <p:nvPr>
            <p:ph idx="1" type="body"/>
          </p:nvPr>
        </p:nvSpPr>
        <p:spPr>
          <a:xfrm>
            <a:off x="483150" y="2237788"/>
            <a:ext cx="3619800" cy="23736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39" name="Google Shape;339;p59"/>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40" name="Google Shape;340;p59"/>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41" name="Google Shape;341;p59"/>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2_2">
    <p:spTree>
      <p:nvGrpSpPr>
        <p:cNvPr id="342" name="Shape 342"/>
        <p:cNvGrpSpPr/>
        <p:nvPr/>
      </p:nvGrpSpPr>
      <p:grpSpPr>
        <a:xfrm>
          <a:off x="0" y="0"/>
          <a:ext cx="0" cy="0"/>
          <a:chOff x="0" y="0"/>
          <a:chExt cx="0" cy="0"/>
        </a:xfrm>
      </p:grpSpPr>
      <p:sp>
        <p:nvSpPr>
          <p:cNvPr id="343" name="Google Shape;343;p6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344" name="Google Shape;344;p60"/>
          <p:cNvSpPr txBox="1"/>
          <p:nvPr>
            <p:ph idx="1" type="body"/>
          </p:nvPr>
        </p:nvSpPr>
        <p:spPr>
          <a:xfrm>
            <a:off x="483175" y="2417500"/>
            <a:ext cx="2455500" cy="23736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45" name="Google Shape;345;p60"/>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46" name="Google Shape;346;p60"/>
          <p:cNvSpPr txBox="1"/>
          <p:nvPr>
            <p:ph idx="3"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47" name="Google Shape;347;p60"/>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48" name="Google Shape;348;p60"/>
          <p:cNvSpPr txBox="1"/>
          <p:nvPr>
            <p:ph idx="4"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49" name="Google Shape;349;p60"/>
          <p:cNvSpPr txBox="1"/>
          <p:nvPr>
            <p:ph idx="5"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50" name="Google Shape;350;p60"/>
          <p:cNvSpPr txBox="1"/>
          <p:nvPr>
            <p:ph idx="6"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3_1_1">
    <p:spTree>
      <p:nvGrpSpPr>
        <p:cNvPr id="351" name="Shape 351"/>
        <p:cNvGrpSpPr/>
        <p:nvPr/>
      </p:nvGrpSpPr>
      <p:grpSpPr>
        <a:xfrm>
          <a:off x="0" y="0"/>
          <a:ext cx="0" cy="0"/>
          <a:chOff x="0" y="0"/>
          <a:chExt cx="0" cy="0"/>
        </a:xfrm>
      </p:grpSpPr>
      <p:sp>
        <p:nvSpPr>
          <p:cNvPr id="352" name="Google Shape;352;p6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353" name="Google Shape;353;p61"/>
          <p:cNvSpPr txBox="1"/>
          <p:nvPr>
            <p:ph idx="1" type="body"/>
          </p:nvPr>
        </p:nvSpPr>
        <p:spPr>
          <a:xfrm>
            <a:off x="366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54" name="Google Shape;354;p61"/>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55" name="Google Shape;355;p61"/>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56" name="Google Shape;356;p61"/>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57" name="Google Shape;357;p61"/>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58" name="Google Shape;358;p61"/>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59" name="Google Shape;359;p61"/>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60" name="Google Shape;360;p61"/>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61" name="Google Shape;361;p61"/>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_ONLY_1_1">
    <p:spTree>
      <p:nvGrpSpPr>
        <p:cNvPr id="362" name="Shape 362"/>
        <p:cNvGrpSpPr/>
        <p:nvPr/>
      </p:nvGrpSpPr>
      <p:grpSpPr>
        <a:xfrm>
          <a:off x="0" y="0"/>
          <a:ext cx="0" cy="0"/>
          <a:chOff x="0" y="0"/>
          <a:chExt cx="0" cy="0"/>
        </a:xfrm>
      </p:grpSpPr>
      <p:sp>
        <p:nvSpPr>
          <p:cNvPr id="363" name="Google Shape;363;p6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4" name="Google Shape;364;p6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365" name="Google Shape;365;p62"/>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_1">
    <p:spTree>
      <p:nvGrpSpPr>
        <p:cNvPr id="366" name="Shape 366"/>
        <p:cNvGrpSpPr/>
        <p:nvPr/>
      </p:nvGrpSpPr>
      <p:grpSpPr>
        <a:xfrm>
          <a:off x="0" y="0"/>
          <a:ext cx="0" cy="0"/>
          <a:chOff x="0" y="0"/>
          <a:chExt cx="0" cy="0"/>
        </a:xfrm>
      </p:grpSpPr>
      <p:sp>
        <p:nvSpPr>
          <p:cNvPr id="367" name="Google Shape;367;p63"/>
          <p:cNvSpPr txBox="1"/>
          <p:nvPr>
            <p:ph idx="1" type="body"/>
          </p:nvPr>
        </p:nvSpPr>
        <p:spPr>
          <a:xfrm>
            <a:off x="311700"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68" name="Google Shape;368;p63"/>
          <p:cNvSpPr/>
          <p:nvPr>
            <p:ph idx="2" type="pic"/>
          </p:nvPr>
        </p:nvSpPr>
        <p:spPr>
          <a:xfrm>
            <a:off x="4804825" y="1133300"/>
            <a:ext cx="4027500" cy="2392800"/>
          </a:xfrm>
          <a:prstGeom prst="rect">
            <a:avLst/>
          </a:prstGeom>
          <a:noFill/>
          <a:ln>
            <a:noFill/>
          </a:ln>
        </p:spPr>
      </p:sp>
      <p:sp>
        <p:nvSpPr>
          <p:cNvPr id="369" name="Google Shape;369;p63"/>
          <p:cNvSpPr/>
          <p:nvPr>
            <p:ph idx="3" type="pic"/>
          </p:nvPr>
        </p:nvSpPr>
        <p:spPr>
          <a:xfrm>
            <a:off x="311725" y="1133300"/>
            <a:ext cx="4027500" cy="2392800"/>
          </a:xfrm>
          <a:prstGeom prst="rect">
            <a:avLst/>
          </a:prstGeom>
          <a:noFill/>
          <a:ln>
            <a:noFill/>
          </a:ln>
        </p:spPr>
      </p:sp>
      <p:sp>
        <p:nvSpPr>
          <p:cNvPr id="370" name="Google Shape;370;p63"/>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71" name="Google Shape;371;p6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372" name="Google Shape;372;p6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3" name="Google Shape;373;p63"/>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74" name="Google Shape;374;p63"/>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_1">
    <p:spTree>
      <p:nvGrpSpPr>
        <p:cNvPr id="375" name="Shape 375"/>
        <p:cNvGrpSpPr/>
        <p:nvPr/>
      </p:nvGrpSpPr>
      <p:grpSpPr>
        <a:xfrm>
          <a:off x="0" y="0"/>
          <a:ext cx="0" cy="0"/>
          <a:chOff x="0" y="0"/>
          <a:chExt cx="0" cy="0"/>
        </a:xfrm>
      </p:grpSpPr>
      <p:sp>
        <p:nvSpPr>
          <p:cNvPr id="376" name="Google Shape;376;p64"/>
          <p:cNvSpPr txBox="1"/>
          <p:nvPr>
            <p:ph idx="1" type="body"/>
          </p:nvPr>
        </p:nvSpPr>
        <p:spPr>
          <a:xfrm>
            <a:off x="31170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77" name="Google Shape;377;p64"/>
          <p:cNvSpPr/>
          <p:nvPr>
            <p:ph idx="2" type="pic"/>
          </p:nvPr>
        </p:nvSpPr>
        <p:spPr>
          <a:xfrm>
            <a:off x="6205225" y="1128325"/>
            <a:ext cx="2627100" cy="2273100"/>
          </a:xfrm>
          <a:prstGeom prst="rect">
            <a:avLst/>
          </a:prstGeom>
          <a:noFill/>
          <a:ln>
            <a:noFill/>
          </a:ln>
        </p:spPr>
      </p:sp>
      <p:sp>
        <p:nvSpPr>
          <p:cNvPr id="378" name="Google Shape;378;p64"/>
          <p:cNvSpPr/>
          <p:nvPr>
            <p:ph idx="3" type="pic"/>
          </p:nvPr>
        </p:nvSpPr>
        <p:spPr>
          <a:xfrm>
            <a:off x="311725" y="1128325"/>
            <a:ext cx="2627100" cy="2273100"/>
          </a:xfrm>
          <a:prstGeom prst="rect">
            <a:avLst/>
          </a:prstGeom>
          <a:noFill/>
          <a:ln>
            <a:noFill/>
          </a:ln>
        </p:spPr>
      </p:sp>
      <p:sp>
        <p:nvSpPr>
          <p:cNvPr id="379" name="Google Shape;379;p64"/>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80" name="Google Shape;380;p64"/>
          <p:cNvSpPr/>
          <p:nvPr>
            <p:ph idx="5" type="pic"/>
          </p:nvPr>
        </p:nvSpPr>
        <p:spPr>
          <a:xfrm>
            <a:off x="3255250" y="1128325"/>
            <a:ext cx="2627100" cy="2273100"/>
          </a:xfrm>
          <a:prstGeom prst="rect">
            <a:avLst/>
          </a:prstGeom>
          <a:noFill/>
          <a:ln>
            <a:noFill/>
          </a:ln>
        </p:spPr>
      </p:sp>
      <p:sp>
        <p:nvSpPr>
          <p:cNvPr id="381" name="Google Shape;381;p64"/>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82" name="Google Shape;382;p6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383" name="Google Shape;383;p6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4" name="Google Shape;384;p64"/>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85" name="Google Shape;385;p64"/>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386" name="Google Shape;386;p64"/>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5_1_2">
    <p:spTree>
      <p:nvGrpSpPr>
        <p:cNvPr id="387" name="Shape 387"/>
        <p:cNvGrpSpPr/>
        <p:nvPr/>
      </p:nvGrpSpPr>
      <p:grpSpPr>
        <a:xfrm>
          <a:off x="0" y="0"/>
          <a:ext cx="0" cy="0"/>
          <a:chOff x="0" y="0"/>
          <a:chExt cx="0" cy="0"/>
        </a:xfrm>
      </p:grpSpPr>
      <p:sp>
        <p:nvSpPr>
          <p:cNvPr id="388" name="Google Shape;388;p65"/>
          <p:cNvSpPr/>
          <p:nvPr>
            <p:ph idx="2" type="pic"/>
          </p:nvPr>
        </p:nvSpPr>
        <p:spPr>
          <a:xfrm>
            <a:off x="311700" y="445025"/>
            <a:ext cx="8520600" cy="4218300"/>
          </a:xfrm>
          <a:prstGeom prst="rect">
            <a:avLst/>
          </a:prstGeom>
          <a:noFill/>
          <a:ln>
            <a:noFill/>
          </a:ln>
        </p:spPr>
      </p:sp>
      <p:sp>
        <p:nvSpPr>
          <p:cNvPr id="389" name="Google Shape;389;p6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6_1">
    <p:spTree>
      <p:nvGrpSpPr>
        <p:cNvPr id="390" name="Shape 390"/>
        <p:cNvGrpSpPr/>
        <p:nvPr/>
      </p:nvGrpSpPr>
      <p:grpSpPr>
        <a:xfrm>
          <a:off x="0" y="0"/>
          <a:ext cx="0" cy="0"/>
          <a:chOff x="0" y="0"/>
          <a:chExt cx="0" cy="0"/>
        </a:xfrm>
      </p:grpSpPr>
      <p:sp>
        <p:nvSpPr>
          <p:cNvPr id="391" name="Google Shape;391;p6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
              <a:t>‹#›</a:t>
            </a:fld>
            <a:endParaRPr/>
          </a:p>
        </p:txBody>
      </p:sp>
      <p:sp>
        <p:nvSpPr>
          <p:cNvPr id="392" name="Google Shape;392;p66"/>
          <p:cNvSpPr/>
          <p:nvPr>
            <p:ph idx="2" type="pic"/>
          </p:nvPr>
        </p:nvSpPr>
        <p:spPr>
          <a:xfrm>
            <a:off x="3389600" y="118913"/>
            <a:ext cx="1643700" cy="1535100"/>
          </a:xfrm>
          <a:prstGeom prst="rect">
            <a:avLst/>
          </a:prstGeom>
          <a:noFill/>
          <a:ln>
            <a:noFill/>
          </a:ln>
        </p:spPr>
      </p:sp>
      <p:sp>
        <p:nvSpPr>
          <p:cNvPr id="393" name="Google Shape;393;p66"/>
          <p:cNvSpPr/>
          <p:nvPr>
            <p:ph idx="3" type="pic"/>
          </p:nvPr>
        </p:nvSpPr>
        <p:spPr>
          <a:xfrm>
            <a:off x="5195935" y="118913"/>
            <a:ext cx="1643700" cy="1535100"/>
          </a:xfrm>
          <a:prstGeom prst="rect">
            <a:avLst/>
          </a:prstGeom>
          <a:noFill/>
          <a:ln>
            <a:noFill/>
          </a:ln>
        </p:spPr>
      </p:sp>
      <p:sp>
        <p:nvSpPr>
          <p:cNvPr id="394" name="Google Shape;394;p66"/>
          <p:cNvSpPr/>
          <p:nvPr>
            <p:ph idx="4" type="pic"/>
          </p:nvPr>
        </p:nvSpPr>
        <p:spPr>
          <a:xfrm>
            <a:off x="7002270" y="118913"/>
            <a:ext cx="1643700" cy="1535100"/>
          </a:xfrm>
          <a:prstGeom prst="rect">
            <a:avLst/>
          </a:prstGeom>
          <a:noFill/>
          <a:ln>
            <a:noFill/>
          </a:ln>
        </p:spPr>
      </p:sp>
      <p:sp>
        <p:nvSpPr>
          <p:cNvPr id="395" name="Google Shape;395;p66"/>
          <p:cNvSpPr/>
          <p:nvPr>
            <p:ph idx="5" type="pic"/>
          </p:nvPr>
        </p:nvSpPr>
        <p:spPr>
          <a:xfrm>
            <a:off x="3389588" y="1804212"/>
            <a:ext cx="1643700" cy="1535100"/>
          </a:xfrm>
          <a:prstGeom prst="rect">
            <a:avLst/>
          </a:prstGeom>
          <a:noFill/>
          <a:ln>
            <a:noFill/>
          </a:ln>
        </p:spPr>
      </p:sp>
      <p:sp>
        <p:nvSpPr>
          <p:cNvPr id="396" name="Google Shape;396;p66"/>
          <p:cNvSpPr/>
          <p:nvPr>
            <p:ph idx="6" type="pic"/>
          </p:nvPr>
        </p:nvSpPr>
        <p:spPr>
          <a:xfrm>
            <a:off x="5195922" y="1804212"/>
            <a:ext cx="1643700" cy="1535100"/>
          </a:xfrm>
          <a:prstGeom prst="rect">
            <a:avLst/>
          </a:prstGeom>
          <a:noFill/>
          <a:ln>
            <a:noFill/>
          </a:ln>
        </p:spPr>
      </p:sp>
      <p:sp>
        <p:nvSpPr>
          <p:cNvPr id="397" name="Google Shape;397;p66"/>
          <p:cNvSpPr/>
          <p:nvPr>
            <p:ph idx="7" type="pic"/>
          </p:nvPr>
        </p:nvSpPr>
        <p:spPr>
          <a:xfrm>
            <a:off x="7002257" y="1804212"/>
            <a:ext cx="1643700" cy="1535100"/>
          </a:xfrm>
          <a:prstGeom prst="rect">
            <a:avLst/>
          </a:prstGeom>
          <a:noFill/>
          <a:ln>
            <a:noFill/>
          </a:ln>
        </p:spPr>
      </p:sp>
      <p:sp>
        <p:nvSpPr>
          <p:cNvPr id="398" name="Google Shape;398;p66"/>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2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9" name="Google Shape;399;p66"/>
          <p:cNvSpPr/>
          <p:nvPr>
            <p:ph idx="8" type="pic"/>
          </p:nvPr>
        </p:nvSpPr>
        <p:spPr>
          <a:xfrm>
            <a:off x="3389588" y="3489487"/>
            <a:ext cx="1643700" cy="1535100"/>
          </a:xfrm>
          <a:prstGeom prst="rect">
            <a:avLst/>
          </a:prstGeom>
          <a:noFill/>
          <a:ln>
            <a:noFill/>
          </a:ln>
        </p:spPr>
      </p:sp>
      <p:sp>
        <p:nvSpPr>
          <p:cNvPr id="400" name="Google Shape;400;p66"/>
          <p:cNvSpPr/>
          <p:nvPr>
            <p:ph idx="9" type="pic"/>
          </p:nvPr>
        </p:nvSpPr>
        <p:spPr>
          <a:xfrm>
            <a:off x="5195922" y="3489487"/>
            <a:ext cx="1643700" cy="1535100"/>
          </a:xfrm>
          <a:prstGeom prst="rect">
            <a:avLst/>
          </a:prstGeom>
          <a:noFill/>
          <a:ln>
            <a:noFill/>
          </a:ln>
        </p:spPr>
      </p:sp>
      <p:sp>
        <p:nvSpPr>
          <p:cNvPr id="401" name="Google Shape;401;p66"/>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40" Type="http://schemas.openxmlformats.org/officeDocument/2006/relationships/slideLayout" Target="../slideLayouts/slideLayout51.xml"/><Relationship Id="rId42" Type="http://schemas.openxmlformats.org/officeDocument/2006/relationships/slideLayout" Target="../slideLayouts/slideLayout53.xml"/><Relationship Id="rId41" Type="http://schemas.openxmlformats.org/officeDocument/2006/relationships/slideLayout" Target="../slideLayouts/slideLayout52.xml"/><Relationship Id="rId44" Type="http://schemas.openxmlformats.org/officeDocument/2006/relationships/slideLayout" Target="../slideLayouts/slideLayout55.xml"/><Relationship Id="rId43" Type="http://schemas.openxmlformats.org/officeDocument/2006/relationships/slideLayout" Target="../slideLayouts/slideLayout54.xml"/><Relationship Id="rId46" Type="http://schemas.openxmlformats.org/officeDocument/2006/relationships/slideLayout" Target="../slideLayouts/slideLayout57.xml"/><Relationship Id="rId45" Type="http://schemas.openxmlformats.org/officeDocument/2006/relationships/slideLayout" Target="../slideLayouts/slideLayout56.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48" Type="http://schemas.openxmlformats.org/officeDocument/2006/relationships/slideLayout" Target="../slideLayouts/slideLayout59.xml"/><Relationship Id="rId47" Type="http://schemas.openxmlformats.org/officeDocument/2006/relationships/slideLayout" Target="../slideLayouts/slideLayout58.xml"/><Relationship Id="rId49" Type="http://schemas.openxmlformats.org/officeDocument/2006/relationships/slideLayout" Target="../slideLayouts/slideLayout6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33" Type="http://schemas.openxmlformats.org/officeDocument/2006/relationships/slideLayout" Target="../slideLayouts/slideLayout44.xml"/><Relationship Id="rId32" Type="http://schemas.openxmlformats.org/officeDocument/2006/relationships/slideLayout" Target="../slideLayouts/slideLayout43.xml"/><Relationship Id="rId35" Type="http://schemas.openxmlformats.org/officeDocument/2006/relationships/slideLayout" Target="../slideLayouts/slideLayout46.xml"/><Relationship Id="rId34" Type="http://schemas.openxmlformats.org/officeDocument/2006/relationships/slideLayout" Target="../slideLayouts/slideLayout45.xml"/><Relationship Id="rId37" Type="http://schemas.openxmlformats.org/officeDocument/2006/relationships/slideLayout" Target="../slideLayouts/slideLayout48.xml"/><Relationship Id="rId36" Type="http://schemas.openxmlformats.org/officeDocument/2006/relationships/slideLayout" Target="../slideLayouts/slideLayout47.xml"/><Relationship Id="rId39" Type="http://schemas.openxmlformats.org/officeDocument/2006/relationships/slideLayout" Target="../slideLayouts/slideLayout50.xml"/><Relationship Id="rId38" Type="http://schemas.openxmlformats.org/officeDocument/2006/relationships/slideLayout" Target="../slideLayouts/slideLayout49.xml"/><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29" Type="http://schemas.openxmlformats.org/officeDocument/2006/relationships/slideLayout" Target="../slideLayouts/slideLayout40.xml"/><Relationship Id="rId51" Type="http://schemas.openxmlformats.org/officeDocument/2006/relationships/slideLayout" Target="../slideLayouts/slideLayout62.xml"/><Relationship Id="rId50" Type="http://schemas.openxmlformats.org/officeDocument/2006/relationships/slideLayout" Target="../slideLayouts/slideLayout61.xml"/><Relationship Id="rId53" Type="http://schemas.openxmlformats.org/officeDocument/2006/relationships/slideLayout" Target="../slideLayouts/slideLayout64.xml"/><Relationship Id="rId52" Type="http://schemas.openxmlformats.org/officeDocument/2006/relationships/slideLayout" Target="../slideLayouts/slideLayout6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54" Type="http://schemas.openxmlformats.org/officeDocument/2006/relationships/theme" Target="../theme/theme2.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2"/>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47550" y="425875"/>
            <a:ext cx="2916300" cy="1288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400"/>
              <a:buFont typeface="Nanum Myeongjo"/>
              <a:buNone/>
              <a:defRPr sz="2400">
                <a:solidFill>
                  <a:schemeClr val="lt1"/>
                </a:solidFill>
                <a:latin typeface="Nanum Myeongjo"/>
                <a:ea typeface="Nanum Myeongjo"/>
                <a:cs typeface="Nanum Myeongjo"/>
                <a:sym typeface="Nanum Myeongjo"/>
              </a:defRPr>
            </a:lvl1pPr>
            <a:lvl2pPr lvl="1">
              <a:spcBef>
                <a:spcPts val="0"/>
              </a:spcBef>
              <a:spcAft>
                <a:spcPts val="0"/>
              </a:spcAft>
              <a:buClr>
                <a:schemeClr val="lt1"/>
              </a:buClr>
              <a:buSzPts val="1400"/>
              <a:buFont typeface="Nanum Myeongjo"/>
              <a:buNone/>
              <a:defRPr>
                <a:solidFill>
                  <a:schemeClr val="lt1"/>
                </a:solidFill>
                <a:latin typeface="Nanum Myeongjo"/>
                <a:ea typeface="Nanum Myeongjo"/>
                <a:cs typeface="Nanum Myeongjo"/>
                <a:sym typeface="Nanum Myeongjo"/>
              </a:defRPr>
            </a:lvl2pPr>
            <a:lvl3pPr lvl="2">
              <a:spcBef>
                <a:spcPts val="0"/>
              </a:spcBef>
              <a:spcAft>
                <a:spcPts val="0"/>
              </a:spcAft>
              <a:buClr>
                <a:schemeClr val="lt1"/>
              </a:buClr>
              <a:buSzPts val="1400"/>
              <a:buFont typeface="Nanum Myeongjo"/>
              <a:buNone/>
              <a:defRPr>
                <a:solidFill>
                  <a:schemeClr val="lt1"/>
                </a:solidFill>
                <a:latin typeface="Nanum Myeongjo"/>
                <a:ea typeface="Nanum Myeongjo"/>
                <a:cs typeface="Nanum Myeongjo"/>
                <a:sym typeface="Nanum Myeongjo"/>
              </a:defRPr>
            </a:lvl3pPr>
            <a:lvl4pPr lvl="3">
              <a:spcBef>
                <a:spcPts val="0"/>
              </a:spcBef>
              <a:spcAft>
                <a:spcPts val="0"/>
              </a:spcAft>
              <a:buClr>
                <a:schemeClr val="lt1"/>
              </a:buClr>
              <a:buSzPts val="1400"/>
              <a:buFont typeface="Nanum Myeongjo"/>
              <a:buNone/>
              <a:defRPr>
                <a:solidFill>
                  <a:schemeClr val="lt1"/>
                </a:solidFill>
                <a:latin typeface="Nanum Myeongjo"/>
                <a:ea typeface="Nanum Myeongjo"/>
                <a:cs typeface="Nanum Myeongjo"/>
                <a:sym typeface="Nanum Myeongjo"/>
              </a:defRPr>
            </a:lvl4pPr>
            <a:lvl5pPr lvl="4">
              <a:spcBef>
                <a:spcPts val="0"/>
              </a:spcBef>
              <a:spcAft>
                <a:spcPts val="0"/>
              </a:spcAft>
              <a:buClr>
                <a:schemeClr val="lt1"/>
              </a:buClr>
              <a:buSzPts val="1400"/>
              <a:buFont typeface="Nanum Myeongjo"/>
              <a:buNone/>
              <a:defRPr>
                <a:solidFill>
                  <a:schemeClr val="lt1"/>
                </a:solidFill>
                <a:latin typeface="Nanum Myeongjo"/>
                <a:ea typeface="Nanum Myeongjo"/>
                <a:cs typeface="Nanum Myeongjo"/>
                <a:sym typeface="Nanum Myeongjo"/>
              </a:defRPr>
            </a:lvl5pPr>
            <a:lvl6pPr lvl="5">
              <a:spcBef>
                <a:spcPts val="0"/>
              </a:spcBef>
              <a:spcAft>
                <a:spcPts val="0"/>
              </a:spcAft>
              <a:buClr>
                <a:schemeClr val="lt1"/>
              </a:buClr>
              <a:buSzPts val="1400"/>
              <a:buFont typeface="Nanum Myeongjo"/>
              <a:buNone/>
              <a:defRPr>
                <a:solidFill>
                  <a:schemeClr val="lt1"/>
                </a:solidFill>
                <a:latin typeface="Nanum Myeongjo"/>
                <a:ea typeface="Nanum Myeongjo"/>
                <a:cs typeface="Nanum Myeongjo"/>
                <a:sym typeface="Nanum Myeongjo"/>
              </a:defRPr>
            </a:lvl6pPr>
            <a:lvl7pPr lvl="6">
              <a:spcBef>
                <a:spcPts val="0"/>
              </a:spcBef>
              <a:spcAft>
                <a:spcPts val="0"/>
              </a:spcAft>
              <a:buClr>
                <a:schemeClr val="lt1"/>
              </a:buClr>
              <a:buSzPts val="1400"/>
              <a:buFont typeface="Nanum Myeongjo"/>
              <a:buNone/>
              <a:defRPr>
                <a:solidFill>
                  <a:schemeClr val="lt1"/>
                </a:solidFill>
                <a:latin typeface="Nanum Myeongjo"/>
                <a:ea typeface="Nanum Myeongjo"/>
                <a:cs typeface="Nanum Myeongjo"/>
                <a:sym typeface="Nanum Myeongjo"/>
              </a:defRPr>
            </a:lvl7pPr>
            <a:lvl8pPr lvl="7">
              <a:spcBef>
                <a:spcPts val="0"/>
              </a:spcBef>
              <a:spcAft>
                <a:spcPts val="0"/>
              </a:spcAft>
              <a:buClr>
                <a:schemeClr val="lt1"/>
              </a:buClr>
              <a:buSzPts val="1400"/>
              <a:buFont typeface="Nanum Myeongjo"/>
              <a:buNone/>
              <a:defRPr>
                <a:solidFill>
                  <a:schemeClr val="lt1"/>
                </a:solidFill>
                <a:latin typeface="Nanum Myeongjo"/>
                <a:ea typeface="Nanum Myeongjo"/>
                <a:cs typeface="Nanum Myeongjo"/>
                <a:sym typeface="Nanum Myeongjo"/>
              </a:defRPr>
            </a:lvl8pPr>
            <a:lvl9pPr lvl="8">
              <a:spcBef>
                <a:spcPts val="0"/>
              </a:spcBef>
              <a:spcAft>
                <a:spcPts val="0"/>
              </a:spcAft>
              <a:buClr>
                <a:schemeClr val="lt1"/>
              </a:buClr>
              <a:buSzPts val="1400"/>
              <a:buFont typeface="Nanum Myeongjo"/>
              <a:buNone/>
              <a:defRPr>
                <a:solidFill>
                  <a:schemeClr val="lt1"/>
                </a:solidFill>
                <a:latin typeface="Nanum Myeongjo"/>
                <a:ea typeface="Nanum Myeongjo"/>
                <a:cs typeface="Nanum Myeongjo"/>
                <a:sym typeface="Nanum Myeongjo"/>
              </a:defRPr>
            </a:lvl9pPr>
          </a:lstStyle>
          <a:p/>
        </p:txBody>
      </p:sp>
      <p:sp>
        <p:nvSpPr>
          <p:cNvPr id="52" name="Google Shape;52;p13"/>
          <p:cNvSpPr txBox="1"/>
          <p:nvPr>
            <p:ph idx="1" type="body"/>
          </p:nvPr>
        </p:nvSpPr>
        <p:spPr>
          <a:xfrm>
            <a:off x="347550" y="1714375"/>
            <a:ext cx="5780700" cy="29163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Clr>
                <a:schemeClr val="lt1"/>
              </a:buClr>
              <a:buSzPts val="1400"/>
              <a:buFont typeface="Albert Sans"/>
              <a:buChar char="●"/>
              <a:defRPr u="sng">
                <a:solidFill>
                  <a:schemeClr val="lt1"/>
                </a:solidFill>
                <a:latin typeface="Albert Sans"/>
                <a:ea typeface="Albert Sans"/>
                <a:cs typeface="Albert Sans"/>
                <a:sym typeface="Albert Sans"/>
              </a:defRPr>
            </a:lvl1pPr>
            <a:lvl2pPr indent="-317500" lvl="1" marL="914400">
              <a:spcBef>
                <a:spcPts val="0"/>
              </a:spcBef>
              <a:spcAft>
                <a:spcPts val="0"/>
              </a:spcAft>
              <a:buClr>
                <a:schemeClr val="lt1"/>
              </a:buClr>
              <a:buSzPts val="1400"/>
              <a:buFont typeface="Albert Sans"/>
              <a:buChar char="○"/>
              <a:defRPr u="sng">
                <a:solidFill>
                  <a:schemeClr val="lt1"/>
                </a:solidFill>
                <a:latin typeface="Albert Sans"/>
                <a:ea typeface="Albert Sans"/>
                <a:cs typeface="Albert Sans"/>
                <a:sym typeface="Albert Sans"/>
              </a:defRPr>
            </a:lvl2pPr>
            <a:lvl3pPr indent="-317500" lvl="2" marL="1371600">
              <a:spcBef>
                <a:spcPts val="0"/>
              </a:spcBef>
              <a:spcAft>
                <a:spcPts val="0"/>
              </a:spcAft>
              <a:buClr>
                <a:schemeClr val="lt1"/>
              </a:buClr>
              <a:buSzPts val="1400"/>
              <a:buFont typeface="Albert Sans"/>
              <a:buChar char="■"/>
              <a:defRPr u="sng">
                <a:solidFill>
                  <a:schemeClr val="lt1"/>
                </a:solidFill>
                <a:latin typeface="Albert Sans"/>
                <a:ea typeface="Albert Sans"/>
                <a:cs typeface="Albert Sans"/>
                <a:sym typeface="Albert Sans"/>
              </a:defRPr>
            </a:lvl3pPr>
            <a:lvl4pPr indent="-317500" lvl="3" marL="1828800">
              <a:spcBef>
                <a:spcPts val="0"/>
              </a:spcBef>
              <a:spcAft>
                <a:spcPts val="0"/>
              </a:spcAft>
              <a:buClr>
                <a:schemeClr val="lt1"/>
              </a:buClr>
              <a:buSzPts val="1400"/>
              <a:buFont typeface="Albert Sans"/>
              <a:buChar char="●"/>
              <a:defRPr u="sng">
                <a:solidFill>
                  <a:schemeClr val="lt1"/>
                </a:solidFill>
                <a:latin typeface="Albert Sans"/>
                <a:ea typeface="Albert Sans"/>
                <a:cs typeface="Albert Sans"/>
                <a:sym typeface="Albert Sans"/>
              </a:defRPr>
            </a:lvl4pPr>
            <a:lvl5pPr indent="-317500" lvl="4" marL="2286000">
              <a:spcBef>
                <a:spcPts val="0"/>
              </a:spcBef>
              <a:spcAft>
                <a:spcPts val="0"/>
              </a:spcAft>
              <a:buClr>
                <a:schemeClr val="lt1"/>
              </a:buClr>
              <a:buSzPts val="1400"/>
              <a:buFont typeface="Albert Sans"/>
              <a:buChar char="○"/>
              <a:defRPr u="sng">
                <a:solidFill>
                  <a:schemeClr val="lt1"/>
                </a:solidFill>
                <a:latin typeface="Albert Sans"/>
                <a:ea typeface="Albert Sans"/>
                <a:cs typeface="Albert Sans"/>
                <a:sym typeface="Albert Sans"/>
              </a:defRPr>
            </a:lvl5pPr>
            <a:lvl6pPr indent="-317500" lvl="5" marL="2743200">
              <a:spcBef>
                <a:spcPts val="0"/>
              </a:spcBef>
              <a:spcAft>
                <a:spcPts val="0"/>
              </a:spcAft>
              <a:buClr>
                <a:schemeClr val="lt1"/>
              </a:buClr>
              <a:buSzPts val="1400"/>
              <a:buFont typeface="Albert Sans"/>
              <a:buChar char="■"/>
              <a:defRPr u="sng">
                <a:solidFill>
                  <a:schemeClr val="lt1"/>
                </a:solidFill>
                <a:latin typeface="Albert Sans"/>
                <a:ea typeface="Albert Sans"/>
                <a:cs typeface="Albert Sans"/>
                <a:sym typeface="Albert Sans"/>
              </a:defRPr>
            </a:lvl6pPr>
            <a:lvl7pPr indent="-317500" lvl="6" marL="3200400">
              <a:spcBef>
                <a:spcPts val="0"/>
              </a:spcBef>
              <a:spcAft>
                <a:spcPts val="0"/>
              </a:spcAft>
              <a:buClr>
                <a:schemeClr val="lt1"/>
              </a:buClr>
              <a:buSzPts val="1400"/>
              <a:buFont typeface="Albert Sans"/>
              <a:buChar char="●"/>
              <a:defRPr u="sng">
                <a:solidFill>
                  <a:schemeClr val="lt1"/>
                </a:solidFill>
                <a:latin typeface="Albert Sans"/>
                <a:ea typeface="Albert Sans"/>
                <a:cs typeface="Albert Sans"/>
                <a:sym typeface="Albert Sans"/>
              </a:defRPr>
            </a:lvl7pPr>
            <a:lvl8pPr indent="-317500" lvl="7" marL="3657600">
              <a:spcBef>
                <a:spcPts val="0"/>
              </a:spcBef>
              <a:spcAft>
                <a:spcPts val="0"/>
              </a:spcAft>
              <a:buClr>
                <a:schemeClr val="lt1"/>
              </a:buClr>
              <a:buSzPts val="1400"/>
              <a:buFont typeface="Albert Sans"/>
              <a:buChar char="○"/>
              <a:defRPr u="sng">
                <a:solidFill>
                  <a:schemeClr val="lt1"/>
                </a:solidFill>
                <a:latin typeface="Albert Sans"/>
                <a:ea typeface="Albert Sans"/>
                <a:cs typeface="Albert Sans"/>
                <a:sym typeface="Albert Sans"/>
              </a:defRPr>
            </a:lvl8pPr>
            <a:lvl9pPr indent="-317500" lvl="8" marL="4114800">
              <a:spcBef>
                <a:spcPts val="0"/>
              </a:spcBef>
              <a:spcAft>
                <a:spcPts val="0"/>
              </a:spcAft>
              <a:buClr>
                <a:schemeClr val="lt1"/>
              </a:buClr>
              <a:buSzPts val="1400"/>
              <a:buFont typeface="Albert Sans"/>
              <a:buChar char="■"/>
              <a:defRPr u="sng">
                <a:solidFill>
                  <a:schemeClr val="lt1"/>
                </a:solidFill>
                <a:latin typeface="Albert Sans"/>
                <a:ea typeface="Albert Sans"/>
                <a:cs typeface="Albert Sans"/>
                <a:sym typeface="Albert Sans"/>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 id="2147483695" r:id="rId37"/>
    <p:sldLayoutId id="2147483696" r:id="rId38"/>
    <p:sldLayoutId id="2147483697" r:id="rId39"/>
    <p:sldLayoutId id="2147483698" r:id="rId40"/>
    <p:sldLayoutId id="2147483699" r:id="rId41"/>
    <p:sldLayoutId id="2147483700" r:id="rId42"/>
    <p:sldLayoutId id="2147483701" r:id="rId43"/>
    <p:sldLayoutId id="2147483702" r:id="rId44"/>
    <p:sldLayoutId id="2147483703" r:id="rId45"/>
    <p:sldLayoutId id="2147483704" r:id="rId46"/>
    <p:sldLayoutId id="2147483705" r:id="rId47"/>
    <p:sldLayoutId id="2147483706" r:id="rId48"/>
    <p:sldLayoutId id="2147483707" r:id="rId49"/>
    <p:sldLayoutId id="2147483708" r:id="rId50"/>
    <p:sldLayoutId id="2147483709" r:id="rId51"/>
    <p:sldLayoutId id="2147483710" r:id="rId52"/>
    <p:sldLayoutId id="2147483711" r:id="rId5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219">
          <p15:clr>
            <a:srgbClr val="E46962"/>
          </p15:clr>
        </p15:guide>
        <p15:guide id="2" pos="593">
          <p15:clr>
            <a:srgbClr val="E46962"/>
          </p15:clr>
        </p15:guide>
        <p15:guide id="3" pos="669">
          <p15:clr>
            <a:srgbClr val="E46962"/>
          </p15:clr>
        </p15:guide>
        <p15:guide id="4" pos="1044">
          <p15:clr>
            <a:srgbClr val="E46962"/>
          </p15:clr>
        </p15:guide>
        <p15:guide id="5" pos="1119">
          <p15:clr>
            <a:srgbClr val="E46962"/>
          </p15:clr>
        </p15:guide>
        <p15:guide id="6" pos="1494">
          <p15:clr>
            <a:srgbClr val="E46962"/>
          </p15:clr>
        </p15:guide>
        <p15:guide id="7" pos="1569">
          <p15:clr>
            <a:srgbClr val="E46962"/>
          </p15:clr>
        </p15:guide>
        <p15:guide id="8" pos="1944">
          <p15:clr>
            <a:srgbClr val="E46962"/>
          </p15:clr>
        </p15:guide>
        <p15:guide id="9" pos="2019">
          <p15:clr>
            <a:srgbClr val="E46962"/>
          </p15:clr>
        </p15:guide>
        <p15:guide id="10" pos="2394">
          <p15:clr>
            <a:srgbClr val="E46962"/>
          </p15:clr>
        </p15:guide>
        <p15:guide id="11" pos="2469">
          <p15:clr>
            <a:srgbClr val="E46962"/>
          </p15:clr>
        </p15:guide>
        <p15:guide id="12" pos="2844">
          <p15:clr>
            <a:srgbClr val="E46962"/>
          </p15:clr>
        </p15:guide>
        <p15:guide id="13" pos="2919">
          <p15:clr>
            <a:srgbClr val="E46962"/>
          </p15:clr>
        </p15:guide>
        <p15:guide id="14" pos="3294">
          <p15:clr>
            <a:srgbClr val="E46962"/>
          </p15:clr>
        </p15:guide>
        <p15:guide id="15" pos="3370">
          <p15:clr>
            <a:srgbClr val="E46962"/>
          </p15:clr>
        </p15:guide>
        <p15:guide id="16" pos="3744">
          <p15:clr>
            <a:srgbClr val="E46962"/>
          </p15:clr>
        </p15:guide>
        <p15:guide id="17" pos="3820">
          <p15:clr>
            <a:srgbClr val="E46962"/>
          </p15:clr>
        </p15:guide>
        <p15:guide id="18" pos="4194">
          <p15:clr>
            <a:srgbClr val="E46962"/>
          </p15:clr>
        </p15:guide>
        <p15:guide id="19" pos="4270">
          <p15:clr>
            <a:srgbClr val="E46962"/>
          </p15:clr>
        </p15:guide>
        <p15:guide id="20" pos="4644">
          <p15:clr>
            <a:srgbClr val="E46962"/>
          </p15:clr>
        </p15:guide>
        <p15:guide id="21" pos="4720">
          <p15:clr>
            <a:srgbClr val="E46962"/>
          </p15:clr>
        </p15:guide>
        <p15:guide id="22" pos="5094">
          <p15:clr>
            <a:srgbClr val="E46962"/>
          </p15:clr>
        </p15:guide>
        <p15:guide id="23" pos="5170">
          <p15:clr>
            <a:srgbClr val="E46962"/>
          </p15:clr>
        </p15:guide>
        <p15:guide id="24" pos="5544">
          <p15:clr>
            <a:srgbClr val="E46962"/>
          </p15:clr>
        </p15:guide>
        <p15:guide id="25" orient="horz" pos="141">
          <p15:clr>
            <a:srgbClr val="E46962"/>
          </p15:clr>
        </p15:guide>
        <p15:guide id="26" orient="horz" pos="3099">
          <p15:clr>
            <a:srgbClr val="E46962"/>
          </p15:clr>
        </p15:guide>
        <p15:guide id="27" pos="144">
          <p15:clr>
            <a:srgbClr val="E46962"/>
          </p15:clr>
        </p15:guide>
        <p15:guide id="28" pos="5616">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 Id="rId4" Type="http://schemas.openxmlformats.org/officeDocument/2006/relationships/image" Target="../media/image6.png"/><Relationship Id="rId5"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xml"/><Relationship Id="rId3" Type="http://schemas.openxmlformats.org/officeDocument/2006/relationships/hyperlink" Target="https://youtu.be/wD1qn2i3Wb4?t=480" TargetMode="External"/><Relationship Id="rId4" Type="http://schemas.openxmlformats.org/officeDocument/2006/relationships/hyperlink" Target="http://www.youtube.com/watch?v=wD1qn2i3Wb4" TargetMode="External"/><Relationship Id="rId5" Type="http://schemas.openxmlformats.org/officeDocument/2006/relationships/image" Target="../media/image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6.xml"/><Relationship Id="rId3" Type="http://schemas.openxmlformats.org/officeDocument/2006/relationships/hyperlink" Target="https://youtu.be/wD1qn2i3Wb4?t=480" TargetMode="Externa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7.xml"/><Relationship Id="rId3" Type="http://schemas.openxmlformats.org/officeDocument/2006/relationships/hyperlink" Target="https://youtu.be/wD1qn2i3Wb4?t=480"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9.xml"/><Relationship Id="rId3" Type="http://schemas.openxmlformats.org/officeDocument/2006/relationships/hyperlink" Target="http://www.youtube.com/watch?v=bgRAkBNFMHk" TargetMode="External"/><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0.xml"/><Relationship Id="rId3" Type="http://schemas.openxmlformats.org/officeDocument/2006/relationships/hyperlink" Target="http://www.youtube.com/watch?v=0_f41eR2U3w" TargetMode="Externa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4.xml"/><Relationship Id="rId3" Type="http://schemas.openxmlformats.org/officeDocument/2006/relationships/image" Target="../media/image7.jp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6.xml"/><Relationship Id="rId3" Type="http://schemas.openxmlformats.org/officeDocument/2006/relationships/image" Target="../media/image4.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7.xml"/><Relationship Id="rId3" Type="http://schemas.openxmlformats.org/officeDocument/2006/relationships/image" Target="../media/image4.png"/><Relationship Id="rId4" Type="http://schemas.openxmlformats.org/officeDocument/2006/relationships/image" Target="../media/image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12.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67"/>
          <p:cNvSpPr txBox="1"/>
          <p:nvPr>
            <p:ph idx="12" type="sldNum"/>
          </p:nvPr>
        </p:nvSpPr>
        <p:spPr>
          <a:xfrm>
            <a:off x="8481759" y="4563901"/>
            <a:ext cx="5487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407" name="Google Shape;407;p67"/>
          <p:cNvSpPr txBox="1"/>
          <p:nvPr>
            <p:ph idx="3" type="title"/>
          </p:nvPr>
        </p:nvSpPr>
        <p:spPr>
          <a:xfrm>
            <a:off x="3821131" y="380700"/>
            <a:ext cx="27432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CSC118 SP’25</a:t>
            </a:r>
            <a:endParaRPr/>
          </a:p>
        </p:txBody>
      </p:sp>
      <p:sp>
        <p:nvSpPr>
          <p:cNvPr id="408" name="Google Shape;408;p67"/>
          <p:cNvSpPr txBox="1"/>
          <p:nvPr>
            <p:ph type="title"/>
          </p:nvPr>
        </p:nvSpPr>
        <p:spPr>
          <a:xfrm>
            <a:off x="3780300" y="889050"/>
            <a:ext cx="4816500" cy="1866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AI in Healthcare</a:t>
            </a:r>
            <a:endParaRPr/>
          </a:p>
        </p:txBody>
      </p:sp>
      <p:pic>
        <p:nvPicPr>
          <p:cNvPr descr="Abstract looped, twisted shape." id="409" name="Google Shape;409;p67"/>
          <p:cNvPicPr preferRelativeResize="0"/>
          <p:nvPr>
            <p:ph idx="5" type="pic"/>
          </p:nvPr>
        </p:nvPicPr>
        <p:blipFill rotWithShape="1">
          <a:blip r:embed="rId3">
            <a:alphaModFix/>
          </a:blip>
          <a:srcRect b="0" l="7395" r="7404" t="0"/>
          <a:stretch/>
        </p:blipFill>
        <p:spPr>
          <a:xfrm>
            <a:off x="228600" y="223475"/>
            <a:ext cx="2857200" cy="2348100"/>
          </a:xfrm>
          <a:prstGeom prst="round2SameRect">
            <a:avLst>
              <a:gd fmla="val 16667" name="adj1"/>
              <a:gd fmla="val 0" name="adj2"/>
            </a:avLst>
          </a:prstGeom>
        </p:spPr>
      </p:pic>
      <p:pic>
        <p:nvPicPr>
          <p:cNvPr descr="Hexagonal icon." id="410" name="Google Shape;410;p67"/>
          <p:cNvPicPr preferRelativeResize="0"/>
          <p:nvPr>
            <p:ph idx="2" type="pic"/>
          </p:nvPr>
        </p:nvPicPr>
        <p:blipFill rotWithShape="1">
          <a:blip r:embed="rId4">
            <a:alphaModFix/>
          </a:blip>
          <a:srcRect b="6732" l="0" r="0" t="6732"/>
          <a:stretch/>
        </p:blipFill>
        <p:spPr>
          <a:xfrm>
            <a:off x="8596800" y="223475"/>
            <a:ext cx="318600" cy="318600"/>
          </a:xfrm>
          <a:prstGeom prst="ellipse">
            <a:avLst/>
          </a:prstGeom>
        </p:spPr>
      </p:pic>
      <p:pic>
        <p:nvPicPr>
          <p:cNvPr descr="Person using a tablet computer." id="411" name="Google Shape;411;p67"/>
          <p:cNvPicPr preferRelativeResize="0"/>
          <p:nvPr>
            <p:ph idx="6" type="pic"/>
          </p:nvPr>
        </p:nvPicPr>
        <p:blipFill rotWithShape="1">
          <a:blip r:embed="rId5">
            <a:alphaModFix/>
          </a:blip>
          <a:srcRect b="0" l="9449" r="9449" t="0"/>
          <a:stretch/>
        </p:blipFill>
        <p:spPr>
          <a:xfrm>
            <a:off x="228600" y="2564446"/>
            <a:ext cx="2857200" cy="2348100"/>
          </a:xfrm>
          <a:prstGeom prst="round2SameRect">
            <a:avLst>
              <a:gd fmla="val 0" name="adj1"/>
              <a:gd fmla="val 6437" name="adj2"/>
            </a:avLst>
          </a:prstGeom>
        </p:spPr>
      </p:pic>
      <p:sp>
        <p:nvSpPr>
          <p:cNvPr id="412" name="Google Shape;412;p67"/>
          <p:cNvSpPr/>
          <p:nvPr/>
        </p:nvSpPr>
        <p:spPr>
          <a:xfrm>
            <a:off x="8596792" y="4601400"/>
            <a:ext cx="318600" cy="318600"/>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b="1" sz="1000">
              <a:solidFill>
                <a:srgbClr val="15151B"/>
              </a:solidFill>
              <a:latin typeface="Albert Sans"/>
              <a:ea typeface="Albert Sans"/>
              <a:cs typeface="Albert Sans"/>
              <a:sym typeface="Albert Sans"/>
            </a:endParaRPr>
          </a:p>
        </p:txBody>
      </p:sp>
      <p:sp>
        <p:nvSpPr>
          <p:cNvPr id="413" name="Google Shape;413;p67"/>
          <p:cNvSpPr txBox="1"/>
          <p:nvPr>
            <p:ph idx="2" type="sldNum"/>
          </p:nvPr>
        </p:nvSpPr>
        <p:spPr>
          <a:xfrm>
            <a:off x="8481759" y="4563901"/>
            <a:ext cx="5487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sz="1000">
                <a:solidFill>
                  <a:schemeClr val="dk2"/>
                </a:solidFill>
                <a:latin typeface="Albert Sans"/>
                <a:ea typeface="Albert Sans"/>
                <a:cs typeface="Albert Sans"/>
                <a:sym typeface="Albert Sans"/>
              </a:rPr>
              <a:t>‹#›</a:t>
            </a:fld>
            <a:endParaRPr sz="1000">
              <a:solidFill>
                <a:schemeClr val="dk2"/>
              </a:solidFill>
              <a:latin typeface="Albert Sans"/>
              <a:ea typeface="Albert Sans"/>
              <a:cs typeface="Albert Sans"/>
              <a:sym typeface="Albert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7" name="Shape 417"/>
        <p:cNvGrpSpPr/>
        <p:nvPr/>
      </p:nvGrpSpPr>
      <p:grpSpPr>
        <a:xfrm>
          <a:off x="0" y="0"/>
          <a:ext cx="0" cy="0"/>
          <a:chOff x="0" y="0"/>
          <a:chExt cx="0" cy="0"/>
        </a:xfrm>
      </p:grpSpPr>
      <p:sp>
        <p:nvSpPr>
          <p:cNvPr id="418" name="Google Shape;418;p68"/>
          <p:cNvSpPr txBox="1"/>
          <p:nvPr>
            <p:ph idx="12" type="sldNum"/>
          </p:nvPr>
        </p:nvSpPr>
        <p:spPr>
          <a:xfrm>
            <a:off x="8481759" y="4563901"/>
            <a:ext cx="5487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419" name="Google Shape;419;p68"/>
          <p:cNvSpPr txBox="1"/>
          <p:nvPr>
            <p:ph type="title"/>
          </p:nvPr>
        </p:nvSpPr>
        <p:spPr>
          <a:xfrm>
            <a:off x="948175" y="797675"/>
            <a:ext cx="2852100" cy="265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Agenda</a:t>
            </a:r>
            <a:endParaRPr/>
          </a:p>
        </p:txBody>
      </p:sp>
      <p:sp>
        <p:nvSpPr>
          <p:cNvPr id="420" name="Google Shape;420;p68"/>
          <p:cNvSpPr/>
          <p:nvPr/>
        </p:nvSpPr>
        <p:spPr>
          <a:xfrm rot="10800000">
            <a:off x="3923100" y="3737138"/>
            <a:ext cx="4992300" cy="698700"/>
          </a:xfrm>
          <a:prstGeom prst="round2SameRect">
            <a:avLst>
              <a:gd fmla="val 16667"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68"/>
          <p:cNvSpPr/>
          <p:nvPr/>
        </p:nvSpPr>
        <p:spPr>
          <a:xfrm>
            <a:off x="3923125" y="278725"/>
            <a:ext cx="4989300" cy="698700"/>
          </a:xfrm>
          <a:prstGeom prst="round2SameRect">
            <a:avLst>
              <a:gd fmla="val 16667"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68"/>
          <p:cNvSpPr/>
          <p:nvPr/>
        </p:nvSpPr>
        <p:spPr>
          <a:xfrm>
            <a:off x="3923152" y="972031"/>
            <a:ext cx="4989300" cy="69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68"/>
          <p:cNvSpPr/>
          <p:nvPr/>
        </p:nvSpPr>
        <p:spPr>
          <a:xfrm>
            <a:off x="3923152" y="1670453"/>
            <a:ext cx="4989300" cy="693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68"/>
          <p:cNvSpPr/>
          <p:nvPr/>
        </p:nvSpPr>
        <p:spPr>
          <a:xfrm>
            <a:off x="3923152" y="2359819"/>
            <a:ext cx="4989300" cy="693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sp>
        <p:nvSpPr>
          <p:cNvPr id="425" name="Google Shape;425;p68"/>
          <p:cNvSpPr/>
          <p:nvPr/>
        </p:nvSpPr>
        <p:spPr>
          <a:xfrm>
            <a:off x="3923152" y="3052767"/>
            <a:ext cx="4989300" cy="693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426" name="Google Shape;426;p68"/>
          <p:cNvSpPr txBox="1"/>
          <p:nvPr>
            <p:ph idx="4" type="title"/>
          </p:nvPr>
        </p:nvSpPr>
        <p:spPr>
          <a:xfrm>
            <a:off x="4466650" y="1670460"/>
            <a:ext cx="4440300" cy="693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What is currently available?</a:t>
            </a:r>
            <a:endParaRPr/>
          </a:p>
        </p:txBody>
      </p:sp>
      <p:sp>
        <p:nvSpPr>
          <p:cNvPr id="427" name="Google Shape;427;p68"/>
          <p:cNvSpPr txBox="1"/>
          <p:nvPr>
            <p:ph idx="2" type="title"/>
          </p:nvPr>
        </p:nvSpPr>
        <p:spPr>
          <a:xfrm>
            <a:off x="4466650" y="281269"/>
            <a:ext cx="4440300" cy="693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Why do we need AI?</a:t>
            </a:r>
            <a:endParaRPr/>
          </a:p>
        </p:txBody>
      </p:sp>
      <p:sp>
        <p:nvSpPr>
          <p:cNvPr id="428" name="Google Shape;428;p68"/>
          <p:cNvSpPr txBox="1"/>
          <p:nvPr>
            <p:ph idx="3" type="title"/>
          </p:nvPr>
        </p:nvSpPr>
        <p:spPr>
          <a:xfrm>
            <a:off x="4466650" y="974571"/>
            <a:ext cx="4440300" cy="693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How do we measure impact?</a:t>
            </a:r>
            <a:endParaRPr/>
          </a:p>
        </p:txBody>
      </p:sp>
      <p:sp>
        <p:nvSpPr>
          <p:cNvPr id="429" name="Google Shape;429;p68"/>
          <p:cNvSpPr txBox="1"/>
          <p:nvPr>
            <p:ph idx="5" type="title"/>
          </p:nvPr>
        </p:nvSpPr>
        <p:spPr>
          <a:xfrm>
            <a:off x="4469775" y="3742195"/>
            <a:ext cx="4440300" cy="693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Wrap up</a:t>
            </a:r>
            <a:endParaRPr/>
          </a:p>
        </p:txBody>
      </p:sp>
      <p:sp>
        <p:nvSpPr>
          <p:cNvPr id="430" name="Google Shape;430;p68"/>
          <p:cNvSpPr txBox="1"/>
          <p:nvPr>
            <p:ph idx="4294967295" type="title"/>
          </p:nvPr>
        </p:nvSpPr>
        <p:spPr>
          <a:xfrm>
            <a:off x="4466650" y="2359826"/>
            <a:ext cx="4440300" cy="693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2"/>
                </a:solidFill>
              </a:rPr>
              <a:t>What is in the research stage?</a:t>
            </a:r>
            <a:endParaRPr>
              <a:solidFill>
                <a:schemeClr val="dk2"/>
              </a:solidFill>
            </a:endParaRPr>
          </a:p>
        </p:txBody>
      </p:sp>
      <p:sp>
        <p:nvSpPr>
          <p:cNvPr id="431" name="Google Shape;431;p68"/>
          <p:cNvSpPr txBox="1"/>
          <p:nvPr>
            <p:ph idx="4294967295" type="title"/>
          </p:nvPr>
        </p:nvSpPr>
        <p:spPr>
          <a:xfrm>
            <a:off x="4466650" y="3052773"/>
            <a:ext cx="4440300" cy="693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2"/>
                </a:solidFill>
              </a:rPr>
              <a:t>Ethical Implications</a:t>
            </a:r>
            <a:endParaRPr>
              <a:solidFill>
                <a:schemeClr val="dk2"/>
              </a:solidFill>
            </a:endParaRPr>
          </a:p>
        </p:txBody>
      </p:sp>
      <p:sp>
        <p:nvSpPr>
          <p:cNvPr id="432" name="Google Shape;432;p68"/>
          <p:cNvSpPr txBox="1"/>
          <p:nvPr/>
        </p:nvSpPr>
        <p:spPr>
          <a:xfrm>
            <a:off x="4113984" y="281275"/>
            <a:ext cx="548700" cy="698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2"/>
                </a:solidFill>
                <a:latin typeface="Albert Sans"/>
                <a:ea typeface="Albert Sans"/>
                <a:cs typeface="Albert Sans"/>
                <a:sym typeface="Albert Sans"/>
              </a:rPr>
              <a:t>01</a:t>
            </a:r>
            <a:endParaRPr>
              <a:solidFill>
                <a:schemeClr val="dk2"/>
              </a:solidFill>
              <a:latin typeface="Albert Sans"/>
              <a:ea typeface="Albert Sans"/>
              <a:cs typeface="Albert Sans"/>
              <a:sym typeface="Albert Sans"/>
            </a:endParaRPr>
          </a:p>
        </p:txBody>
      </p:sp>
      <p:sp>
        <p:nvSpPr>
          <p:cNvPr id="433" name="Google Shape;433;p68"/>
          <p:cNvSpPr txBox="1"/>
          <p:nvPr/>
        </p:nvSpPr>
        <p:spPr>
          <a:xfrm>
            <a:off x="4113984" y="974578"/>
            <a:ext cx="548700" cy="698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2"/>
                </a:solidFill>
                <a:latin typeface="Albert Sans"/>
                <a:ea typeface="Albert Sans"/>
                <a:cs typeface="Albert Sans"/>
                <a:sym typeface="Albert Sans"/>
              </a:rPr>
              <a:t>02</a:t>
            </a:r>
            <a:endParaRPr>
              <a:solidFill>
                <a:schemeClr val="dk2"/>
              </a:solidFill>
              <a:latin typeface="Albert Sans"/>
              <a:ea typeface="Albert Sans"/>
              <a:cs typeface="Albert Sans"/>
              <a:sym typeface="Albert Sans"/>
            </a:endParaRPr>
          </a:p>
        </p:txBody>
      </p:sp>
      <p:sp>
        <p:nvSpPr>
          <p:cNvPr id="434" name="Google Shape;434;p68"/>
          <p:cNvSpPr txBox="1"/>
          <p:nvPr/>
        </p:nvSpPr>
        <p:spPr>
          <a:xfrm>
            <a:off x="4113984" y="1670466"/>
            <a:ext cx="548700" cy="698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2"/>
                </a:solidFill>
                <a:latin typeface="Albert Sans"/>
                <a:ea typeface="Albert Sans"/>
                <a:cs typeface="Albert Sans"/>
                <a:sym typeface="Albert Sans"/>
              </a:rPr>
              <a:t>03</a:t>
            </a:r>
            <a:endParaRPr>
              <a:solidFill>
                <a:schemeClr val="dk2"/>
              </a:solidFill>
              <a:latin typeface="Albert Sans"/>
              <a:ea typeface="Albert Sans"/>
              <a:cs typeface="Albert Sans"/>
              <a:sym typeface="Albert Sans"/>
            </a:endParaRPr>
          </a:p>
        </p:txBody>
      </p:sp>
      <p:sp>
        <p:nvSpPr>
          <p:cNvPr id="435" name="Google Shape;435;p68"/>
          <p:cNvSpPr txBox="1"/>
          <p:nvPr/>
        </p:nvSpPr>
        <p:spPr>
          <a:xfrm>
            <a:off x="4117109" y="3739827"/>
            <a:ext cx="548700" cy="698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2"/>
                </a:solidFill>
                <a:latin typeface="Albert Sans"/>
                <a:ea typeface="Albert Sans"/>
                <a:cs typeface="Albert Sans"/>
                <a:sym typeface="Albert Sans"/>
              </a:rPr>
              <a:t>06</a:t>
            </a:r>
            <a:endParaRPr>
              <a:solidFill>
                <a:schemeClr val="dk2"/>
              </a:solidFill>
              <a:latin typeface="Albert Sans"/>
              <a:ea typeface="Albert Sans"/>
              <a:cs typeface="Albert Sans"/>
              <a:sym typeface="Albert Sans"/>
            </a:endParaRPr>
          </a:p>
        </p:txBody>
      </p:sp>
      <p:sp>
        <p:nvSpPr>
          <p:cNvPr id="436" name="Google Shape;436;p68"/>
          <p:cNvSpPr txBox="1"/>
          <p:nvPr/>
        </p:nvSpPr>
        <p:spPr>
          <a:xfrm>
            <a:off x="4113984" y="2359833"/>
            <a:ext cx="548700" cy="698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2"/>
                </a:solidFill>
                <a:latin typeface="Albert Sans"/>
                <a:ea typeface="Albert Sans"/>
                <a:cs typeface="Albert Sans"/>
                <a:sym typeface="Albert Sans"/>
              </a:rPr>
              <a:t>04</a:t>
            </a:r>
            <a:endParaRPr>
              <a:solidFill>
                <a:schemeClr val="dk2"/>
              </a:solidFill>
              <a:latin typeface="Albert Sans"/>
              <a:ea typeface="Albert Sans"/>
              <a:cs typeface="Albert Sans"/>
              <a:sym typeface="Albert Sans"/>
            </a:endParaRPr>
          </a:p>
        </p:txBody>
      </p:sp>
      <p:sp>
        <p:nvSpPr>
          <p:cNvPr id="437" name="Google Shape;437;p68"/>
          <p:cNvSpPr txBox="1"/>
          <p:nvPr/>
        </p:nvSpPr>
        <p:spPr>
          <a:xfrm>
            <a:off x="4113984" y="3052780"/>
            <a:ext cx="548700" cy="698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2"/>
                </a:solidFill>
                <a:latin typeface="Albert Sans"/>
                <a:ea typeface="Albert Sans"/>
                <a:cs typeface="Albert Sans"/>
                <a:sym typeface="Albert Sans"/>
              </a:rPr>
              <a:t>05</a:t>
            </a:r>
            <a:endParaRPr>
              <a:solidFill>
                <a:schemeClr val="dk2"/>
              </a:solidFill>
              <a:latin typeface="Albert Sans"/>
              <a:ea typeface="Albert Sans"/>
              <a:cs typeface="Albert Sans"/>
              <a:sym typeface="Albert Sans"/>
            </a:endParaRPr>
          </a:p>
        </p:txBody>
      </p:sp>
      <p:sp>
        <p:nvSpPr>
          <p:cNvPr id="438" name="Google Shape;438;p68"/>
          <p:cNvSpPr/>
          <p:nvPr/>
        </p:nvSpPr>
        <p:spPr>
          <a:xfrm>
            <a:off x="7156464" y="4601400"/>
            <a:ext cx="1354500" cy="318600"/>
          </a:xfrm>
          <a:prstGeom prst="roundRect">
            <a:avLst>
              <a:gd fmla="val 16290" name="adj"/>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000">
              <a:solidFill>
                <a:schemeClr val="lt1"/>
              </a:solidFill>
              <a:latin typeface="Albert Sans"/>
              <a:ea typeface="Albert Sans"/>
              <a:cs typeface="Albert Sans"/>
              <a:sym typeface="Albert Sans"/>
            </a:endParaRPr>
          </a:p>
        </p:txBody>
      </p:sp>
      <p:sp>
        <p:nvSpPr>
          <p:cNvPr id="439" name="Google Shape;439;p68"/>
          <p:cNvSpPr txBox="1"/>
          <p:nvPr/>
        </p:nvSpPr>
        <p:spPr>
          <a:xfrm>
            <a:off x="7165814" y="4614225"/>
            <a:ext cx="1318200" cy="275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2"/>
                </a:solidFill>
                <a:latin typeface="Albert Sans"/>
                <a:ea typeface="Albert Sans"/>
                <a:cs typeface="Albert Sans"/>
                <a:sym typeface="Albert Sans"/>
              </a:rPr>
              <a:t>CSC118 SP’25</a:t>
            </a:r>
            <a:endParaRPr sz="1000">
              <a:solidFill>
                <a:schemeClr val="dk2"/>
              </a:solidFill>
              <a:latin typeface="Albert Sans"/>
              <a:ea typeface="Albert Sans"/>
              <a:cs typeface="Albert Sans"/>
              <a:sym typeface="Albert Sans"/>
            </a:endParaRPr>
          </a:p>
        </p:txBody>
      </p:sp>
      <p:sp>
        <p:nvSpPr>
          <p:cNvPr id="440" name="Google Shape;440;p68"/>
          <p:cNvSpPr txBox="1"/>
          <p:nvPr>
            <p:ph idx="2" type="sldNum"/>
          </p:nvPr>
        </p:nvSpPr>
        <p:spPr>
          <a:xfrm>
            <a:off x="8481759" y="4563901"/>
            <a:ext cx="5487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441" name="Google Shape;441;p68"/>
          <p:cNvSpPr/>
          <p:nvPr/>
        </p:nvSpPr>
        <p:spPr>
          <a:xfrm>
            <a:off x="8596792" y="4601400"/>
            <a:ext cx="318600" cy="318600"/>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b="1" sz="1000">
              <a:solidFill>
                <a:srgbClr val="15151B"/>
              </a:solidFill>
              <a:latin typeface="Albert Sans"/>
              <a:ea typeface="Albert Sans"/>
              <a:cs typeface="Albert Sans"/>
              <a:sym typeface="Albert Sans"/>
            </a:endParaRPr>
          </a:p>
        </p:txBody>
      </p:sp>
      <p:sp>
        <p:nvSpPr>
          <p:cNvPr id="442" name="Google Shape;442;p68"/>
          <p:cNvSpPr txBox="1"/>
          <p:nvPr>
            <p:ph idx="3" type="sldNum"/>
          </p:nvPr>
        </p:nvSpPr>
        <p:spPr>
          <a:xfrm>
            <a:off x="8481759" y="4563901"/>
            <a:ext cx="5487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sz="1000">
                <a:solidFill>
                  <a:schemeClr val="dk2"/>
                </a:solidFill>
                <a:latin typeface="Albert Sans"/>
                <a:ea typeface="Albert Sans"/>
                <a:cs typeface="Albert Sans"/>
                <a:sym typeface="Albert Sans"/>
              </a:rPr>
              <a:t>‹#›</a:t>
            </a:fld>
            <a:endParaRPr sz="1000">
              <a:solidFill>
                <a:schemeClr val="dk2"/>
              </a:solidFill>
              <a:latin typeface="Albert Sans"/>
              <a:ea typeface="Albert Sans"/>
              <a:cs typeface="Albert Sans"/>
              <a:sym typeface="Albert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69"/>
          <p:cNvSpPr/>
          <p:nvPr/>
        </p:nvSpPr>
        <p:spPr>
          <a:xfrm>
            <a:off x="7158725" y="4601400"/>
            <a:ext cx="1354500" cy="318600"/>
          </a:xfrm>
          <a:prstGeom prst="roundRect">
            <a:avLst>
              <a:gd fmla="val 16290" name="adj"/>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000">
              <a:solidFill>
                <a:schemeClr val="lt1"/>
              </a:solidFill>
              <a:latin typeface="Albert Sans"/>
              <a:ea typeface="Albert Sans"/>
              <a:cs typeface="Albert Sans"/>
              <a:sym typeface="Albert Sans"/>
            </a:endParaRPr>
          </a:p>
        </p:txBody>
      </p:sp>
      <p:sp>
        <p:nvSpPr>
          <p:cNvPr id="448" name="Google Shape;448;p69"/>
          <p:cNvSpPr/>
          <p:nvPr/>
        </p:nvSpPr>
        <p:spPr>
          <a:xfrm>
            <a:off x="8596792" y="4601400"/>
            <a:ext cx="318600" cy="318600"/>
          </a:xfrm>
          <a:prstGeom prst="ellipse">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b="1" sz="1000">
              <a:solidFill>
                <a:srgbClr val="15151B"/>
              </a:solidFill>
              <a:latin typeface="Albert Sans"/>
              <a:ea typeface="Albert Sans"/>
              <a:cs typeface="Albert Sans"/>
              <a:sym typeface="Albert Sans"/>
            </a:endParaRPr>
          </a:p>
        </p:txBody>
      </p:sp>
      <p:sp>
        <p:nvSpPr>
          <p:cNvPr id="449" name="Google Shape;449;p69"/>
          <p:cNvSpPr txBox="1"/>
          <p:nvPr>
            <p:ph idx="12" type="sldNum"/>
          </p:nvPr>
        </p:nvSpPr>
        <p:spPr>
          <a:xfrm>
            <a:off x="8481759" y="4563901"/>
            <a:ext cx="5487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sz="1000">
                <a:solidFill>
                  <a:schemeClr val="dk2"/>
                </a:solidFill>
                <a:latin typeface="Albert Sans"/>
                <a:ea typeface="Albert Sans"/>
                <a:cs typeface="Albert Sans"/>
                <a:sym typeface="Albert Sans"/>
              </a:rPr>
              <a:t>‹#›</a:t>
            </a:fld>
            <a:endParaRPr sz="1000">
              <a:solidFill>
                <a:schemeClr val="dk2"/>
              </a:solidFill>
              <a:latin typeface="Albert Sans"/>
              <a:ea typeface="Albert Sans"/>
              <a:cs typeface="Albert Sans"/>
              <a:sym typeface="Albert Sans"/>
            </a:endParaRPr>
          </a:p>
        </p:txBody>
      </p:sp>
      <p:sp>
        <p:nvSpPr>
          <p:cNvPr id="450" name="Google Shape;450;p69"/>
          <p:cNvSpPr txBox="1"/>
          <p:nvPr>
            <p:ph idx="2" type="title"/>
          </p:nvPr>
        </p:nvSpPr>
        <p:spPr>
          <a:xfrm>
            <a:off x="942150" y="72950"/>
            <a:ext cx="7572000" cy="117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do we need AI?</a:t>
            </a:r>
            <a:endParaRPr/>
          </a:p>
        </p:txBody>
      </p:sp>
      <p:sp>
        <p:nvSpPr>
          <p:cNvPr id="451" name="Google Shape;451;p69"/>
          <p:cNvSpPr txBox="1"/>
          <p:nvPr>
            <p:ph idx="1" type="subTitle"/>
          </p:nvPr>
        </p:nvSpPr>
        <p:spPr>
          <a:xfrm>
            <a:off x="942150" y="1244150"/>
            <a:ext cx="7767300" cy="31335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a:t>Exponentially more health data being generated</a:t>
            </a:r>
            <a:endParaRPr/>
          </a:p>
          <a:p>
            <a:pPr indent="-381000" lvl="1" marL="914400" rtl="0" algn="l">
              <a:spcBef>
                <a:spcPts val="0"/>
              </a:spcBef>
              <a:spcAft>
                <a:spcPts val="0"/>
              </a:spcAft>
              <a:buSzPts val="2400"/>
              <a:buChar char="-"/>
            </a:pPr>
            <a:r>
              <a:rPr lang="en"/>
              <a:t>Growing population, frequent visits, digitization</a:t>
            </a:r>
            <a:endParaRPr/>
          </a:p>
          <a:p>
            <a:pPr indent="-381000" lvl="0" marL="457200" rtl="0" algn="l">
              <a:spcBef>
                <a:spcPts val="0"/>
              </a:spcBef>
              <a:spcAft>
                <a:spcPts val="0"/>
              </a:spcAft>
              <a:buSzPts val="2400"/>
              <a:buChar char="-"/>
            </a:pPr>
            <a:r>
              <a:rPr lang="en"/>
              <a:t>Potential to</a:t>
            </a:r>
            <a:endParaRPr/>
          </a:p>
          <a:p>
            <a:pPr indent="-381000" lvl="1" marL="914400" rtl="0" algn="l">
              <a:spcBef>
                <a:spcPts val="0"/>
              </a:spcBef>
              <a:spcAft>
                <a:spcPts val="0"/>
              </a:spcAft>
              <a:buSzPts val="2400"/>
              <a:buChar char="-"/>
            </a:pPr>
            <a:r>
              <a:rPr lang="en"/>
              <a:t>Improve diagnoses precision </a:t>
            </a:r>
            <a:endParaRPr/>
          </a:p>
          <a:p>
            <a:pPr indent="-381000" lvl="1" marL="914400" rtl="0" algn="l">
              <a:spcBef>
                <a:spcPts val="0"/>
              </a:spcBef>
              <a:spcAft>
                <a:spcPts val="0"/>
              </a:spcAft>
              <a:buSzPts val="2400"/>
              <a:buChar char="-"/>
            </a:pPr>
            <a:r>
              <a:rPr lang="en"/>
              <a:t>Reduce human error</a:t>
            </a:r>
            <a:endParaRPr/>
          </a:p>
          <a:p>
            <a:pPr indent="-381000" lvl="0" marL="457200" rtl="0" algn="l">
              <a:spcBef>
                <a:spcPts val="0"/>
              </a:spcBef>
              <a:spcAft>
                <a:spcPts val="0"/>
              </a:spcAft>
              <a:buSzPts val="2400"/>
              <a:buChar char="-"/>
            </a:pPr>
            <a:r>
              <a:rPr lang="en"/>
              <a:t>Labor shortages</a:t>
            </a:r>
            <a:endParaRPr/>
          </a:p>
          <a:p>
            <a:pPr indent="-381000" lvl="0" marL="457200" rtl="0" algn="l">
              <a:spcBef>
                <a:spcPts val="0"/>
              </a:spcBef>
              <a:spcAft>
                <a:spcPts val="0"/>
              </a:spcAft>
              <a:buSzPts val="2400"/>
              <a:buChar char="-"/>
            </a:pPr>
            <a:r>
              <a:rPr lang="en"/>
              <a:t>Rising healthcare costs</a:t>
            </a:r>
            <a:endParaRPr/>
          </a:p>
          <a:p>
            <a:pPr indent="-381000" lvl="0" marL="457200" rtl="0" algn="l">
              <a:spcBef>
                <a:spcPts val="0"/>
              </a:spcBef>
              <a:spcAft>
                <a:spcPts val="0"/>
              </a:spcAft>
              <a:buSzPts val="2400"/>
              <a:buChar char="-"/>
            </a:pPr>
            <a:r>
              <a:rPr lang="en"/>
              <a:t>Reducing cognitive load</a:t>
            </a:r>
            <a:endParaRPr/>
          </a:p>
          <a:p>
            <a:pPr indent="-381000" lvl="0" marL="457200" rtl="0" algn="l">
              <a:spcBef>
                <a:spcPts val="0"/>
              </a:spcBef>
              <a:spcAft>
                <a:spcPts val="0"/>
              </a:spcAft>
              <a:buSzPts val="2400"/>
              <a:buChar char="-"/>
            </a:pPr>
            <a:r>
              <a:rPr lang="en"/>
              <a:t>Managing follow-ups</a:t>
            </a:r>
            <a:endParaRPr/>
          </a:p>
          <a:p>
            <a:pPr indent="0" lvl="0" marL="0" rtl="0" algn="l">
              <a:spcBef>
                <a:spcPts val="0"/>
              </a:spcBef>
              <a:spcAft>
                <a:spcPts val="0"/>
              </a:spcAft>
              <a:buNone/>
            </a:pPr>
            <a:r>
              <a:t/>
            </a:r>
            <a:endParaRPr/>
          </a:p>
        </p:txBody>
      </p:sp>
      <p:sp>
        <p:nvSpPr>
          <p:cNvPr id="452" name="Google Shape;452;p69"/>
          <p:cNvSpPr txBox="1"/>
          <p:nvPr>
            <p:ph idx="3" type="title"/>
          </p:nvPr>
        </p:nvSpPr>
        <p:spPr>
          <a:xfrm>
            <a:off x="7158725" y="4563900"/>
            <a:ext cx="1354500" cy="39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Why do we need AI</a:t>
            </a:r>
            <a:endParaRPr/>
          </a:p>
        </p:txBody>
      </p:sp>
      <p:pic>
        <p:nvPicPr>
          <p:cNvPr descr="Hexagonal icon." id="453" name="Google Shape;453;p69"/>
          <p:cNvPicPr preferRelativeResize="0"/>
          <p:nvPr>
            <p:ph idx="4" type="pic"/>
          </p:nvPr>
        </p:nvPicPr>
        <p:blipFill rotWithShape="1">
          <a:blip r:embed="rId3">
            <a:alphaModFix/>
          </a:blip>
          <a:srcRect b="6598" l="0" r="0" t="6589"/>
          <a:stretch/>
        </p:blipFill>
        <p:spPr>
          <a:xfrm>
            <a:off x="8596800" y="223475"/>
            <a:ext cx="318600" cy="318600"/>
          </a:xfrm>
          <a:prstGeom prst="ellipse">
            <a:avLst/>
          </a:prstGeom>
        </p:spPr>
      </p:pic>
      <p:sp>
        <p:nvSpPr>
          <p:cNvPr id="454" name="Google Shape;454;p69"/>
          <p:cNvSpPr/>
          <p:nvPr/>
        </p:nvSpPr>
        <p:spPr>
          <a:xfrm>
            <a:off x="5720650" y="4601400"/>
            <a:ext cx="1354500" cy="318600"/>
          </a:xfrm>
          <a:prstGeom prst="roundRect">
            <a:avLst>
              <a:gd fmla="val 16290" name="adj"/>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000">
              <a:solidFill>
                <a:schemeClr val="lt1"/>
              </a:solidFill>
              <a:latin typeface="Albert Sans"/>
              <a:ea typeface="Albert Sans"/>
              <a:cs typeface="Albert Sans"/>
              <a:sym typeface="Albert Sans"/>
            </a:endParaRPr>
          </a:p>
        </p:txBody>
      </p:sp>
      <p:sp>
        <p:nvSpPr>
          <p:cNvPr id="455" name="Google Shape;455;p69"/>
          <p:cNvSpPr txBox="1"/>
          <p:nvPr/>
        </p:nvSpPr>
        <p:spPr>
          <a:xfrm>
            <a:off x="5730000" y="4614225"/>
            <a:ext cx="1318200" cy="275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2"/>
                </a:solidFill>
                <a:latin typeface="Albert Sans"/>
                <a:ea typeface="Albert Sans"/>
                <a:cs typeface="Albert Sans"/>
                <a:sym typeface="Albert Sans"/>
              </a:rPr>
              <a:t>CSC118 SP’25</a:t>
            </a:r>
            <a:endParaRPr sz="1000">
              <a:solidFill>
                <a:schemeClr val="dk2"/>
              </a:solidFill>
              <a:latin typeface="Albert Sans"/>
              <a:ea typeface="Albert Sans"/>
              <a:cs typeface="Albert Sans"/>
              <a:sym typeface="Albert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70"/>
          <p:cNvSpPr txBox="1"/>
          <p:nvPr>
            <p:ph type="title"/>
          </p:nvPr>
        </p:nvSpPr>
        <p:spPr>
          <a:xfrm>
            <a:off x="884890" y="1024150"/>
            <a:ext cx="6123900" cy="147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Measuring Impact</a:t>
            </a:r>
            <a:endParaRPr/>
          </a:p>
        </p:txBody>
      </p:sp>
      <p:sp>
        <p:nvSpPr>
          <p:cNvPr id="461" name="Google Shape;461;p70"/>
          <p:cNvSpPr txBox="1"/>
          <p:nvPr>
            <p:ph idx="1" type="subTitle"/>
          </p:nvPr>
        </p:nvSpPr>
        <p:spPr>
          <a:xfrm>
            <a:off x="966811" y="321575"/>
            <a:ext cx="23040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02</a:t>
            </a:r>
            <a:endParaRPr/>
          </a:p>
        </p:txBody>
      </p:sp>
      <p:pic>
        <p:nvPicPr>
          <p:cNvPr descr="Hexagonal icon." id="462" name="Google Shape;462;p70"/>
          <p:cNvPicPr preferRelativeResize="0"/>
          <p:nvPr>
            <p:ph idx="2" type="pic"/>
          </p:nvPr>
        </p:nvPicPr>
        <p:blipFill rotWithShape="1">
          <a:blip r:embed="rId3">
            <a:alphaModFix/>
          </a:blip>
          <a:srcRect b="6732" l="0" r="0" t="6732"/>
          <a:stretch/>
        </p:blipFill>
        <p:spPr>
          <a:xfrm>
            <a:off x="8596800" y="223475"/>
            <a:ext cx="318600" cy="318600"/>
          </a:xfrm>
          <a:prstGeom prst="ellipse">
            <a:avLst/>
          </a:prstGeom>
        </p:spPr>
      </p:pic>
      <p:sp>
        <p:nvSpPr>
          <p:cNvPr id="463" name="Google Shape;463;p70"/>
          <p:cNvSpPr/>
          <p:nvPr/>
        </p:nvSpPr>
        <p:spPr>
          <a:xfrm>
            <a:off x="5720650" y="4601400"/>
            <a:ext cx="1354500" cy="318600"/>
          </a:xfrm>
          <a:prstGeom prst="roundRect">
            <a:avLst>
              <a:gd fmla="val 16290" name="adj"/>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000">
              <a:solidFill>
                <a:schemeClr val="lt1"/>
              </a:solidFill>
              <a:latin typeface="Albert Sans"/>
              <a:ea typeface="Albert Sans"/>
              <a:cs typeface="Albert Sans"/>
              <a:sym typeface="Albert Sans"/>
            </a:endParaRPr>
          </a:p>
        </p:txBody>
      </p:sp>
      <p:sp>
        <p:nvSpPr>
          <p:cNvPr id="464" name="Google Shape;464;p70"/>
          <p:cNvSpPr txBox="1"/>
          <p:nvPr/>
        </p:nvSpPr>
        <p:spPr>
          <a:xfrm>
            <a:off x="5730000" y="4614225"/>
            <a:ext cx="1318200" cy="275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2"/>
                </a:solidFill>
                <a:latin typeface="Albert Sans"/>
                <a:ea typeface="Albert Sans"/>
                <a:cs typeface="Albert Sans"/>
                <a:sym typeface="Albert Sans"/>
              </a:rPr>
              <a:t>CSC118 SP’25</a:t>
            </a:r>
            <a:endParaRPr sz="1000">
              <a:solidFill>
                <a:schemeClr val="dk2"/>
              </a:solidFill>
              <a:latin typeface="Albert Sans"/>
              <a:ea typeface="Albert Sans"/>
              <a:cs typeface="Albert Sans"/>
              <a:sym typeface="Albert Sans"/>
            </a:endParaRPr>
          </a:p>
        </p:txBody>
      </p:sp>
      <p:sp>
        <p:nvSpPr>
          <p:cNvPr id="465" name="Google Shape;465;p70"/>
          <p:cNvSpPr/>
          <p:nvPr/>
        </p:nvSpPr>
        <p:spPr>
          <a:xfrm>
            <a:off x="8596792" y="4601400"/>
            <a:ext cx="318600" cy="318600"/>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b="1" sz="1000">
              <a:solidFill>
                <a:srgbClr val="15151B"/>
              </a:solidFill>
              <a:latin typeface="Albert Sans"/>
              <a:ea typeface="Albert Sans"/>
              <a:cs typeface="Albert Sans"/>
              <a:sym typeface="Albert Sans"/>
            </a:endParaRPr>
          </a:p>
        </p:txBody>
      </p:sp>
      <p:sp>
        <p:nvSpPr>
          <p:cNvPr id="466" name="Google Shape;466;p70"/>
          <p:cNvSpPr txBox="1"/>
          <p:nvPr>
            <p:ph idx="12" type="sldNum"/>
          </p:nvPr>
        </p:nvSpPr>
        <p:spPr>
          <a:xfrm>
            <a:off x="8481759" y="4563901"/>
            <a:ext cx="5487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sz="1000">
                <a:solidFill>
                  <a:schemeClr val="dk2"/>
                </a:solidFill>
                <a:latin typeface="Albert Sans"/>
                <a:ea typeface="Albert Sans"/>
                <a:cs typeface="Albert Sans"/>
                <a:sym typeface="Albert Sans"/>
              </a:rPr>
              <a:t>‹#›</a:t>
            </a:fld>
            <a:endParaRPr sz="1000">
              <a:solidFill>
                <a:schemeClr val="dk2"/>
              </a:solidFill>
              <a:latin typeface="Albert Sans"/>
              <a:ea typeface="Albert Sans"/>
              <a:cs typeface="Albert Sans"/>
              <a:sym typeface="Albert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71"/>
          <p:cNvSpPr txBox="1"/>
          <p:nvPr>
            <p:ph idx="1" type="subTitle"/>
          </p:nvPr>
        </p:nvSpPr>
        <p:spPr>
          <a:xfrm>
            <a:off x="958450" y="2692875"/>
            <a:ext cx="7137900" cy="201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71"/>
          <p:cNvSpPr txBox="1"/>
          <p:nvPr>
            <p:ph idx="2" type="title"/>
          </p:nvPr>
        </p:nvSpPr>
        <p:spPr>
          <a:xfrm>
            <a:off x="945763" y="75409"/>
            <a:ext cx="7137900" cy="201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900"/>
              <a:t>What are models trying to do?</a:t>
            </a:r>
            <a:endParaRPr sz="3900"/>
          </a:p>
        </p:txBody>
      </p:sp>
      <p:sp>
        <p:nvSpPr>
          <p:cNvPr id="473" name="Google Shape;473;p71"/>
          <p:cNvSpPr txBox="1"/>
          <p:nvPr>
            <p:ph idx="3" type="title"/>
          </p:nvPr>
        </p:nvSpPr>
        <p:spPr>
          <a:xfrm rot="-5400000">
            <a:off x="7463425" y="3874225"/>
            <a:ext cx="1876800" cy="39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From </a:t>
            </a:r>
            <a:r>
              <a:rPr lang="en" u="sng">
                <a:solidFill>
                  <a:schemeClr val="hlink"/>
                </a:solidFill>
                <a:hlinkClick r:id="rId3"/>
              </a:rPr>
              <a:t>Stanford Health Care</a:t>
            </a:r>
            <a:endParaRPr/>
          </a:p>
        </p:txBody>
      </p:sp>
      <p:sp>
        <p:nvSpPr>
          <p:cNvPr id="474" name="Google Shape;474;p71"/>
          <p:cNvSpPr/>
          <p:nvPr>
            <p:ph idx="4" type="pic"/>
          </p:nvPr>
        </p:nvSpPr>
        <p:spPr>
          <a:xfrm>
            <a:off x="8596800" y="223475"/>
            <a:ext cx="318600" cy="318600"/>
          </a:xfrm>
          <a:prstGeom prst="ellipse">
            <a:avLst/>
          </a:prstGeom>
        </p:spPr>
      </p:sp>
      <p:pic>
        <p:nvPicPr>
          <p:cNvPr descr="Speaker:&#10;Nigam Shah, MBBS, PhD, Professor of Medicine, Stanford School of Medicine; Chief Data Scientist, Stanford Health Care&#10;&#10;In this session, Dr. Nigam Shah of Stanford School of Medicine and Stanford Health Care discusses the vital role of AI in health care, emphasizing the importance of using it safely, ethically, and cost-effectively. He uses a patient timeline to illustrate the incomplete nature of health care data, further highlighting the importance of having a good data structure, an effort Stanford Medicine has invested in since at least 2005. Dr. Shah shares AI application examples such as “The Green Button Project”, which enabled on-demand consultations to physicians based on aggregated, real-world data from similar patients, and the use of AI to predict patient prognosis and to inform which patient should be prioritized for advanced care planning conversations. He stresses the importance of thinking about the capacity of the health system and the actions we can take, in addition to focusing on the AI models. He also calls out the need to define and verify the benefits of large language models (LLMs) as they are piloted/adopted in medicine. He concludes by introducing the Data Science team, outlining the areas of focus for the team in accelerating innovations around artificial intelligence at Stanford Health Care.&#10;&#10;Hosted in Dublin, CA, Artificial Intelligence: The Future of Medicine &amp; Health Care Is Here brought together Stanford Medicine experts and the Tri-Valley community, for a live discussion on the transformative effects of AI on medicine and health care, with examples of how Stanford Medicine is using AI responsibly for the benefit of the Tri-Valley community and beyond." id="475" name="Google Shape;475;p71" title="AI Transforms Health Care | Artificial Intelligence: The Future of Medicine &amp; Health Care Is Here">
            <a:hlinkClick r:id="rId4"/>
          </p:cNvPr>
          <p:cNvPicPr preferRelativeResize="0"/>
          <p:nvPr/>
        </p:nvPicPr>
        <p:blipFill>
          <a:blip r:embed="rId5">
            <a:alphaModFix/>
          </a:blip>
          <a:stretch>
            <a:fillRect/>
          </a:stretch>
        </p:blipFill>
        <p:spPr>
          <a:xfrm>
            <a:off x="1007725" y="839700"/>
            <a:ext cx="7253849" cy="4080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5"/>
                                        </p:tgtEl>
                                        <p:attrNameLst>
                                          <p:attrName>style.visibility</p:attrName>
                                        </p:attrNameLst>
                                      </p:cBhvr>
                                      <p:to>
                                        <p:strVal val="visible"/>
                                      </p:to>
                                    </p:set>
                                    <p:animEffect filter="fade" transition="in">
                                      <p:cBhvr>
                                        <p:cTn dur="1000"/>
                                        <p:tgtEl>
                                          <p:spTgt spid="47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72"/>
          <p:cNvSpPr txBox="1"/>
          <p:nvPr>
            <p:ph idx="1" type="subTitle"/>
          </p:nvPr>
        </p:nvSpPr>
        <p:spPr>
          <a:xfrm>
            <a:off x="958450" y="2692875"/>
            <a:ext cx="7137900" cy="201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72"/>
          <p:cNvSpPr txBox="1"/>
          <p:nvPr>
            <p:ph idx="2" type="title"/>
          </p:nvPr>
        </p:nvSpPr>
        <p:spPr>
          <a:xfrm>
            <a:off x="945763" y="9"/>
            <a:ext cx="7137900" cy="201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900"/>
              <a:t>Measuring Impact</a:t>
            </a:r>
            <a:endParaRPr sz="3900"/>
          </a:p>
        </p:txBody>
      </p:sp>
      <p:sp>
        <p:nvSpPr>
          <p:cNvPr id="482" name="Google Shape;482;p72"/>
          <p:cNvSpPr txBox="1"/>
          <p:nvPr>
            <p:ph idx="3" type="title"/>
          </p:nvPr>
        </p:nvSpPr>
        <p:spPr>
          <a:xfrm rot="-5400000">
            <a:off x="7463425" y="3874225"/>
            <a:ext cx="1876800" cy="39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From </a:t>
            </a:r>
            <a:r>
              <a:rPr lang="en" u="sng">
                <a:solidFill>
                  <a:schemeClr val="hlink"/>
                </a:solidFill>
                <a:hlinkClick r:id="rId3"/>
              </a:rPr>
              <a:t>Stanford Health Care</a:t>
            </a:r>
            <a:endParaRPr/>
          </a:p>
        </p:txBody>
      </p:sp>
      <p:sp>
        <p:nvSpPr>
          <p:cNvPr id="483" name="Google Shape;483;p72"/>
          <p:cNvSpPr/>
          <p:nvPr>
            <p:ph idx="4" type="pic"/>
          </p:nvPr>
        </p:nvSpPr>
        <p:spPr>
          <a:xfrm>
            <a:off x="8596800" y="223475"/>
            <a:ext cx="318600" cy="318600"/>
          </a:xfrm>
          <a:prstGeom prst="ellipse">
            <a:avLst/>
          </a:prstGeom>
        </p:spPr>
      </p:sp>
      <p:pic>
        <p:nvPicPr>
          <p:cNvPr id="484" name="Google Shape;484;p72"/>
          <p:cNvPicPr preferRelativeResize="0"/>
          <p:nvPr/>
        </p:nvPicPr>
        <p:blipFill>
          <a:blip r:embed="rId4">
            <a:alphaModFix/>
          </a:blip>
          <a:stretch>
            <a:fillRect/>
          </a:stretch>
        </p:blipFill>
        <p:spPr>
          <a:xfrm>
            <a:off x="824400" y="699800"/>
            <a:ext cx="7380625" cy="430963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73"/>
          <p:cNvSpPr txBox="1"/>
          <p:nvPr>
            <p:ph idx="1" type="subTitle"/>
          </p:nvPr>
        </p:nvSpPr>
        <p:spPr>
          <a:xfrm>
            <a:off x="945775" y="795050"/>
            <a:ext cx="7137900" cy="4125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I</a:t>
            </a:r>
            <a:r>
              <a:rPr b="1" lang="en"/>
              <a:t>mpact</a:t>
            </a:r>
            <a:r>
              <a:rPr lang="en"/>
              <a:t> in advancing </a:t>
            </a:r>
            <a:endParaRPr/>
          </a:p>
          <a:p>
            <a:pPr indent="-381000" lvl="0" marL="457200" rtl="0" algn="l">
              <a:spcBef>
                <a:spcPts val="0"/>
              </a:spcBef>
              <a:spcAft>
                <a:spcPts val="0"/>
              </a:spcAft>
              <a:buSzPts val="2400"/>
              <a:buChar char="-"/>
            </a:pPr>
            <a:r>
              <a:rPr lang="en"/>
              <a:t>Science of medicine</a:t>
            </a:r>
            <a:endParaRPr/>
          </a:p>
          <a:p>
            <a:pPr indent="-381000" lvl="0" marL="457200" rtl="0" algn="l">
              <a:spcBef>
                <a:spcPts val="0"/>
              </a:spcBef>
              <a:spcAft>
                <a:spcPts val="0"/>
              </a:spcAft>
              <a:buSzPts val="2400"/>
              <a:buChar char="-"/>
            </a:pPr>
            <a:r>
              <a:rPr lang="en"/>
              <a:t>Practice of medicine</a:t>
            </a:r>
            <a:endParaRPr/>
          </a:p>
          <a:p>
            <a:pPr indent="-381000" lvl="0" marL="457200" rtl="0" algn="l">
              <a:spcBef>
                <a:spcPts val="0"/>
              </a:spcBef>
              <a:spcAft>
                <a:spcPts val="0"/>
              </a:spcAft>
              <a:buSzPts val="2400"/>
              <a:buChar char="-"/>
            </a:pPr>
            <a:r>
              <a:rPr lang="en"/>
              <a:t>Healthcare delivery</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Utility</a:t>
            </a:r>
            <a:r>
              <a:rPr lang="en"/>
              <a:t>:  hours saved, money saved, patient happiness</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Efficiency gains</a:t>
            </a:r>
            <a:r>
              <a:rPr lang="en"/>
              <a:t> reducing effort</a:t>
            </a:r>
            <a:endParaRPr/>
          </a:p>
          <a:p>
            <a:pPr indent="0" lvl="0" marL="0" rtl="0" algn="l">
              <a:spcBef>
                <a:spcPts val="0"/>
              </a:spcBef>
              <a:spcAft>
                <a:spcPts val="0"/>
              </a:spcAft>
              <a:buNone/>
            </a:pPr>
            <a:r>
              <a:t/>
            </a:r>
            <a:endParaRPr b="1"/>
          </a:p>
          <a:p>
            <a:pPr indent="0" lvl="0" marL="0" rtl="0" algn="l">
              <a:spcBef>
                <a:spcPts val="0"/>
              </a:spcBef>
              <a:spcAft>
                <a:spcPts val="0"/>
              </a:spcAft>
              <a:buNone/>
            </a:pPr>
            <a:r>
              <a:rPr b="1" lang="en"/>
              <a:t>Productivity gains</a:t>
            </a:r>
            <a:r>
              <a:rPr lang="en"/>
              <a:t> seeing more patients</a:t>
            </a:r>
            <a:endParaRPr/>
          </a:p>
        </p:txBody>
      </p:sp>
      <p:sp>
        <p:nvSpPr>
          <p:cNvPr id="490" name="Google Shape;490;p73"/>
          <p:cNvSpPr txBox="1"/>
          <p:nvPr>
            <p:ph idx="2" type="title"/>
          </p:nvPr>
        </p:nvSpPr>
        <p:spPr>
          <a:xfrm>
            <a:off x="945775" y="6"/>
            <a:ext cx="7137900" cy="795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900"/>
              <a:t>Measuring Impact</a:t>
            </a:r>
            <a:endParaRPr sz="3900"/>
          </a:p>
        </p:txBody>
      </p:sp>
      <p:sp>
        <p:nvSpPr>
          <p:cNvPr id="491" name="Google Shape;491;p73"/>
          <p:cNvSpPr txBox="1"/>
          <p:nvPr>
            <p:ph idx="3" type="title"/>
          </p:nvPr>
        </p:nvSpPr>
        <p:spPr>
          <a:xfrm rot="-5400000">
            <a:off x="7463425" y="3874225"/>
            <a:ext cx="1876800" cy="39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From </a:t>
            </a:r>
            <a:r>
              <a:rPr lang="en" u="sng">
                <a:solidFill>
                  <a:schemeClr val="hlink"/>
                </a:solidFill>
                <a:hlinkClick r:id="rId3"/>
              </a:rPr>
              <a:t>Stanford Health Care</a:t>
            </a:r>
            <a:endParaRPr/>
          </a:p>
        </p:txBody>
      </p:sp>
      <p:sp>
        <p:nvSpPr>
          <p:cNvPr id="492" name="Google Shape;492;p73"/>
          <p:cNvSpPr/>
          <p:nvPr>
            <p:ph idx="4" type="pic"/>
          </p:nvPr>
        </p:nvSpPr>
        <p:spPr>
          <a:xfrm>
            <a:off x="8596800" y="223475"/>
            <a:ext cx="318600" cy="318600"/>
          </a:xfrm>
          <a:prstGeom prst="ellipse">
            <a:avLst/>
          </a:prstGeom>
        </p:spPr>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74"/>
          <p:cNvSpPr txBox="1"/>
          <p:nvPr>
            <p:ph type="title"/>
          </p:nvPr>
        </p:nvSpPr>
        <p:spPr>
          <a:xfrm>
            <a:off x="884890" y="1024150"/>
            <a:ext cx="6123900" cy="147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Currently Available</a:t>
            </a:r>
            <a:endParaRPr/>
          </a:p>
        </p:txBody>
      </p:sp>
      <p:sp>
        <p:nvSpPr>
          <p:cNvPr id="498" name="Google Shape;498;p74"/>
          <p:cNvSpPr txBox="1"/>
          <p:nvPr>
            <p:ph idx="1" type="subTitle"/>
          </p:nvPr>
        </p:nvSpPr>
        <p:spPr>
          <a:xfrm>
            <a:off x="966811" y="321575"/>
            <a:ext cx="23040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03</a:t>
            </a:r>
            <a:endParaRPr/>
          </a:p>
        </p:txBody>
      </p:sp>
      <p:pic>
        <p:nvPicPr>
          <p:cNvPr descr="Hexagonal icon." id="499" name="Google Shape;499;p74"/>
          <p:cNvPicPr preferRelativeResize="0"/>
          <p:nvPr>
            <p:ph idx="2" type="pic"/>
          </p:nvPr>
        </p:nvPicPr>
        <p:blipFill rotWithShape="1">
          <a:blip r:embed="rId3">
            <a:alphaModFix/>
          </a:blip>
          <a:srcRect b="6732" l="0" r="0" t="6732"/>
          <a:stretch/>
        </p:blipFill>
        <p:spPr>
          <a:xfrm>
            <a:off x="8596800" y="223475"/>
            <a:ext cx="318600" cy="318600"/>
          </a:xfrm>
          <a:prstGeom prst="ellipse">
            <a:avLst/>
          </a:prstGeom>
        </p:spPr>
      </p:pic>
      <p:sp>
        <p:nvSpPr>
          <p:cNvPr id="500" name="Google Shape;500;p74"/>
          <p:cNvSpPr/>
          <p:nvPr/>
        </p:nvSpPr>
        <p:spPr>
          <a:xfrm>
            <a:off x="5720650" y="4601400"/>
            <a:ext cx="1354500" cy="318600"/>
          </a:xfrm>
          <a:prstGeom prst="roundRect">
            <a:avLst>
              <a:gd fmla="val 16290" name="adj"/>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000">
              <a:solidFill>
                <a:schemeClr val="lt1"/>
              </a:solidFill>
              <a:latin typeface="Albert Sans"/>
              <a:ea typeface="Albert Sans"/>
              <a:cs typeface="Albert Sans"/>
              <a:sym typeface="Albert Sans"/>
            </a:endParaRPr>
          </a:p>
        </p:txBody>
      </p:sp>
      <p:sp>
        <p:nvSpPr>
          <p:cNvPr id="501" name="Google Shape;501;p74"/>
          <p:cNvSpPr txBox="1"/>
          <p:nvPr/>
        </p:nvSpPr>
        <p:spPr>
          <a:xfrm>
            <a:off x="5730000" y="4614225"/>
            <a:ext cx="1318200" cy="275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2"/>
                </a:solidFill>
                <a:latin typeface="Albert Sans"/>
                <a:ea typeface="Albert Sans"/>
                <a:cs typeface="Albert Sans"/>
                <a:sym typeface="Albert Sans"/>
              </a:rPr>
              <a:t>CSC118 SP’25</a:t>
            </a:r>
            <a:endParaRPr sz="1000">
              <a:solidFill>
                <a:schemeClr val="dk2"/>
              </a:solidFill>
              <a:latin typeface="Albert Sans"/>
              <a:ea typeface="Albert Sans"/>
              <a:cs typeface="Albert Sans"/>
              <a:sym typeface="Albert Sans"/>
            </a:endParaRPr>
          </a:p>
        </p:txBody>
      </p:sp>
      <p:sp>
        <p:nvSpPr>
          <p:cNvPr id="502" name="Google Shape;502;p74"/>
          <p:cNvSpPr/>
          <p:nvPr/>
        </p:nvSpPr>
        <p:spPr>
          <a:xfrm>
            <a:off x="8596792" y="4601400"/>
            <a:ext cx="318600" cy="318600"/>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b="1" sz="1000">
              <a:solidFill>
                <a:srgbClr val="15151B"/>
              </a:solidFill>
              <a:latin typeface="Albert Sans"/>
              <a:ea typeface="Albert Sans"/>
              <a:cs typeface="Albert Sans"/>
              <a:sym typeface="Albert Sans"/>
            </a:endParaRPr>
          </a:p>
        </p:txBody>
      </p:sp>
      <p:sp>
        <p:nvSpPr>
          <p:cNvPr id="503" name="Google Shape;503;p74"/>
          <p:cNvSpPr txBox="1"/>
          <p:nvPr>
            <p:ph idx="12" type="sldNum"/>
          </p:nvPr>
        </p:nvSpPr>
        <p:spPr>
          <a:xfrm>
            <a:off x="8481759" y="4563901"/>
            <a:ext cx="5487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sz="1000">
                <a:solidFill>
                  <a:schemeClr val="dk2"/>
                </a:solidFill>
                <a:latin typeface="Albert Sans"/>
                <a:ea typeface="Albert Sans"/>
                <a:cs typeface="Albert Sans"/>
                <a:sym typeface="Albert Sans"/>
              </a:rPr>
              <a:t>‹#›</a:t>
            </a:fld>
            <a:endParaRPr sz="1000">
              <a:solidFill>
                <a:schemeClr val="dk2"/>
              </a:solidFill>
              <a:latin typeface="Albert Sans"/>
              <a:ea typeface="Albert Sans"/>
              <a:cs typeface="Albert Sans"/>
              <a:sym typeface="Albert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75"/>
          <p:cNvSpPr txBox="1"/>
          <p:nvPr>
            <p:ph idx="1" type="subTitle"/>
          </p:nvPr>
        </p:nvSpPr>
        <p:spPr>
          <a:xfrm>
            <a:off x="958450" y="2692875"/>
            <a:ext cx="7137900" cy="201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75"/>
          <p:cNvSpPr txBox="1"/>
          <p:nvPr>
            <p:ph idx="2" type="title"/>
          </p:nvPr>
        </p:nvSpPr>
        <p:spPr>
          <a:xfrm>
            <a:off x="945763" y="75409"/>
            <a:ext cx="7137900" cy="201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900"/>
              <a:t>Robotic Applications</a:t>
            </a:r>
            <a:endParaRPr sz="3900"/>
          </a:p>
        </p:txBody>
      </p:sp>
      <p:sp>
        <p:nvSpPr>
          <p:cNvPr id="510" name="Google Shape;510;p75"/>
          <p:cNvSpPr/>
          <p:nvPr>
            <p:ph idx="4" type="pic"/>
          </p:nvPr>
        </p:nvSpPr>
        <p:spPr>
          <a:xfrm>
            <a:off x="8596800" y="223475"/>
            <a:ext cx="318600" cy="318600"/>
          </a:xfrm>
          <a:prstGeom prst="ellipse">
            <a:avLst/>
          </a:prstGeom>
        </p:spPr>
      </p:sp>
      <p:pic>
        <p:nvPicPr>
          <p:cNvPr descr="マイクロサージャリー支援ロボットのプロトタイプを使用して、12-0と呼ばれる小さな針付縫合針でトウモロコシの粒を縫合するデモ動画です。ソニーはテクノロジーの力で「治療を行う人、必要とする人の双方に、高度な手術をより身近なものにしたい」という想いから、手術支援ロボット技術の研究開発を進めています。&#10;&#10;■Microsurgery Assistance Robot - マイクロサージャリーをより身近に&#10;https://www.sony.com/ja/SonyInfo/research/projects/microsurgery_assistance_robot/&#10;&#10;[R&amp;D Activities Web]&#10;https://rd-activities.sony.com/&#10;&#10;&#10;This is a demonstration video showing the suturing of a corn kernel with tiny suture needles called 12-0 using a prototype of microsurgery assistance robot. Sony, driven by the desire to make advanced surgeries more accessible to both those performing treatment and those in need of treatment, is advancing research and development of surgical assistance robot technology.&#10;&#10;■Microsurgery Assistance Robot - Making Microsurgery Accessible to All&#10;https://www.sony.com/en/SonyInfo/research/projects/microsurgery_assistance_robot/&#10;&#10;[R&amp;D Activities Web]&#10;https://rd-activities.sony.com/en/&#10;&#10;&#10;Reference : Fernandes, M., Tramontin, D., Pimentel, A., Costa, L., Neto, D., Xavier, D., Bentes, L., &amp; Santos, D. (2022). Low cost and easy acquisition: corn grain in microsurgery training. Revista do Colégio Brasileiro de Cirurgiões, 49." id="511" name="Google Shape;511;p75" title="Microsurgery Assistance Robot Stitching a Corn Kernel | Sony Group">
            <a:hlinkClick r:id="rId3"/>
          </p:cNvPr>
          <p:cNvPicPr preferRelativeResize="0"/>
          <p:nvPr/>
        </p:nvPicPr>
        <p:blipFill>
          <a:blip r:embed="rId4">
            <a:alphaModFix/>
          </a:blip>
          <a:stretch>
            <a:fillRect/>
          </a:stretch>
        </p:blipFill>
        <p:spPr>
          <a:xfrm>
            <a:off x="916463" y="737025"/>
            <a:ext cx="7436387" cy="41829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11"/>
                                        </p:tgtEl>
                                        <p:attrNameLst>
                                          <p:attrName>style.visibility</p:attrName>
                                        </p:attrNameLst>
                                      </p:cBhvr>
                                      <p:to>
                                        <p:strVal val="visible"/>
                                      </p:to>
                                    </p:set>
                                    <p:animEffect filter="fade" transition="in">
                                      <p:cBhvr>
                                        <p:cTn dur="1000"/>
                                        <p:tgtEl>
                                          <p:spTgt spid="5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76"/>
          <p:cNvSpPr txBox="1"/>
          <p:nvPr>
            <p:ph idx="1" type="subTitle"/>
          </p:nvPr>
        </p:nvSpPr>
        <p:spPr>
          <a:xfrm>
            <a:off x="958450" y="2692875"/>
            <a:ext cx="7137900" cy="201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76"/>
          <p:cNvSpPr txBox="1"/>
          <p:nvPr>
            <p:ph idx="2" type="title"/>
          </p:nvPr>
        </p:nvSpPr>
        <p:spPr>
          <a:xfrm>
            <a:off x="945763" y="75409"/>
            <a:ext cx="7137900" cy="2013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900"/>
              <a:t>3D Modeling</a:t>
            </a:r>
            <a:r>
              <a:rPr lang="en" sz="3900"/>
              <a:t> Applications</a:t>
            </a:r>
            <a:endParaRPr sz="3900"/>
          </a:p>
        </p:txBody>
      </p:sp>
      <p:sp>
        <p:nvSpPr>
          <p:cNvPr id="518" name="Google Shape;518;p76"/>
          <p:cNvSpPr/>
          <p:nvPr>
            <p:ph idx="4" type="pic"/>
          </p:nvPr>
        </p:nvSpPr>
        <p:spPr>
          <a:xfrm>
            <a:off x="8596800" y="223475"/>
            <a:ext cx="318600" cy="318600"/>
          </a:xfrm>
          <a:prstGeom prst="ellipse">
            <a:avLst/>
          </a:prstGeom>
        </p:spPr>
      </p:sp>
      <p:pic>
        <p:nvPicPr>
          <p:cNvPr descr="The process of creating the attaching a crown is easier than it has ever been thanks to state-of-the-art technology. Same day crowns are the only way to go at Integrity Dental in Pueblo Colorado." id="519" name="Google Shape;519;p76" title="3D Mapping at Integrity Dental">
            <a:hlinkClick r:id="rId3"/>
          </p:cNvPr>
          <p:cNvPicPr preferRelativeResize="0"/>
          <p:nvPr/>
        </p:nvPicPr>
        <p:blipFill>
          <a:blip r:embed="rId4">
            <a:alphaModFix/>
          </a:blip>
          <a:stretch>
            <a:fillRect/>
          </a:stretch>
        </p:blipFill>
        <p:spPr>
          <a:xfrm>
            <a:off x="807450" y="681050"/>
            <a:ext cx="7654400" cy="4305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519"/>
                                        </p:tgtEl>
                                        <p:attrNameLst>
                                          <p:attrName>style.visibility</p:attrName>
                                        </p:attrNameLst>
                                      </p:cBhvr>
                                      <p:to>
                                        <p:strVal val="visible"/>
                                      </p:to>
                                    </p:set>
                                    <p:animEffect filter="fade" transition="in">
                                      <p:cBhvr>
                                        <p:cTn dur="1000"/>
                                        <p:tgtEl>
                                          <p:spTgt spid="51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77"/>
          <p:cNvSpPr/>
          <p:nvPr/>
        </p:nvSpPr>
        <p:spPr>
          <a:xfrm>
            <a:off x="7158725" y="4601400"/>
            <a:ext cx="1354500" cy="318600"/>
          </a:xfrm>
          <a:prstGeom prst="roundRect">
            <a:avLst>
              <a:gd fmla="val 16290" name="adj"/>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000">
              <a:solidFill>
                <a:schemeClr val="lt1"/>
              </a:solidFill>
              <a:latin typeface="Albert Sans"/>
              <a:ea typeface="Albert Sans"/>
              <a:cs typeface="Albert Sans"/>
              <a:sym typeface="Albert Sans"/>
            </a:endParaRPr>
          </a:p>
        </p:txBody>
      </p:sp>
      <p:sp>
        <p:nvSpPr>
          <p:cNvPr id="525" name="Google Shape;525;p77"/>
          <p:cNvSpPr/>
          <p:nvPr/>
        </p:nvSpPr>
        <p:spPr>
          <a:xfrm>
            <a:off x="8596792" y="4601400"/>
            <a:ext cx="318600" cy="318600"/>
          </a:xfrm>
          <a:prstGeom prst="ellipse">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b="1" sz="1000">
              <a:solidFill>
                <a:srgbClr val="15151B"/>
              </a:solidFill>
              <a:latin typeface="Albert Sans"/>
              <a:ea typeface="Albert Sans"/>
              <a:cs typeface="Albert Sans"/>
              <a:sym typeface="Albert Sans"/>
            </a:endParaRPr>
          </a:p>
        </p:txBody>
      </p:sp>
      <p:sp>
        <p:nvSpPr>
          <p:cNvPr id="526" name="Google Shape;526;p77"/>
          <p:cNvSpPr txBox="1"/>
          <p:nvPr>
            <p:ph idx="12" type="sldNum"/>
          </p:nvPr>
        </p:nvSpPr>
        <p:spPr>
          <a:xfrm>
            <a:off x="8481759" y="4563901"/>
            <a:ext cx="5487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sz="1000">
                <a:solidFill>
                  <a:schemeClr val="dk2"/>
                </a:solidFill>
                <a:latin typeface="Albert Sans"/>
                <a:ea typeface="Albert Sans"/>
                <a:cs typeface="Albert Sans"/>
                <a:sym typeface="Albert Sans"/>
              </a:rPr>
              <a:t>‹#›</a:t>
            </a:fld>
            <a:endParaRPr sz="1000">
              <a:solidFill>
                <a:schemeClr val="dk2"/>
              </a:solidFill>
              <a:latin typeface="Albert Sans"/>
              <a:ea typeface="Albert Sans"/>
              <a:cs typeface="Albert Sans"/>
              <a:sym typeface="Albert Sans"/>
            </a:endParaRPr>
          </a:p>
        </p:txBody>
      </p:sp>
      <p:sp>
        <p:nvSpPr>
          <p:cNvPr id="527" name="Google Shape;527;p77"/>
          <p:cNvSpPr txBox="1"/>
          <p:nvPr>
            <p:ph idx="1" type="body"/>
          </p:nvPr>
        </p:nvSpPr>
        <p:spPr>
          <a:xfrm>
            <a:off x="5364025" y="704025"/>
            <a:ext cx="3437700" cy="3537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accent1"/>
                </a:solidFill>
              </a:rPr>
              <a:t>⬤</a:t>
            </a:r>
            <a:r>
              <a:rPr b="1" lang="en"/>
              <a:t> 3D Modeling</a:t>
            </a:r>
            <a:endParaRPr u="none"/>
          </a:p>
          <a:p>
            <a:pPr indent="0" lvl="0" marL="0" rtl="0" algn="l">
              <a:lnSpc>
                <a:spcPct val="115000"/>
              </a:lnSpc>
              <a:spcBef>
                <a:spcPts val="0"/>
              </a:spcBef>
              <a:spcAft>
                <a:spcPts val="0"/>
              </a:spcAft>
              <a:buNone/>
            </a:pPr>
            <a:r>
              <a:rPr lang="en" u="none"/>
              <a:t>CEREC Primescan intraoral scanner</a:t>
            </a:r>
            <a:endParaRPr u="none"/>
          </a:p>
          <a:p>
            <a:pPr indent="0" lvl="0" marL="0" rtl="0" algn="l">
              <a:lnSpc>
                <a:spcPct val="115000"/>
              </a:lnSpc>
              <a:spcBef>
                <a:spcPts val="0"/>
              </a:spcBef>
              <a:spcAft>
                <a:spcPts val="0"/>
              </a:spcAft>
              <a:buNone/>
            </a:pPr>
            <a:r>
              <a:t/>
            </a:r>
            <a:endParaRPr u="none"/>
          </a:p>
          <a:p>
            <a:pPr indent="0" lvl="0" marL="0" rtl="0" algn="l">
              <a:lnSpc>
                <a:spcPct val="115000"/>
              </a:lnSpc>
              <a:spcBef>
                <a:spcPts val="0"/>
              </a:spcBef>
              <a:spcAft>
                <a:spcPts val="0"/>
              </a:spcAft>
              <a:buNone/>
            </a:pPr>
            <a:r>
              <a:rPr lang="en" u="none"/>
              <a:t>Structured Light source - grid or stripes</a:t>
            </a:r>
            <a:endParaRPr u="none"/>
          </a:p>
          <a:p>
            <a:pPr indent="0" lvl="0" marL="0" rtl="0" algn="l">
              <a:lnSpc>
                <a:spcPct val="115000"/>
              </a:lnSpc>
              <a:spcBef>
                <a:spcPts val="0"/>
              </a:spcBef>
              <a:spcAft>
                <a:spcPts val="0"/>
              </a:spcAft>
              <a:buNone/>
            </a:pPr>
            <a:r>
              <a:t/>
            </a:r>
            <a:endParaRPr u="none"/>
          </a:p>
          <a:p>
            <a:pPr indent="0" lvl="0" marL="0" rtl="0" algn="l">
              <a:lnSpc>
                <a:spcPct val="115000"/>
              </a:lnSpc>
              <a:spcBef>
                <a:spcPts val="0"/>
              </a:spcBef>
              <a:spcAft>
                <a:spcPts val="0"/>
              </a:spcAft>
              <a:buNone/>
            </a:pPr>
            <a:r>
              <a:rPr lang="en" u="none"/>
              <a:t>Camera reads the patterns, can interpret 3D shape</a:t>
            </a:r>
            <a:endParaRPr u="none"/>
          </a:p>
          <a:p>
            <a:pPr indent="0" lvl="0" marL="0" rtl="0" algn="l">
              <a:lnSpc>
                <a:spcPct val="115000"/>
              </a:lnSpc>
              <a:spcBef>
                <a:spcPts val="0"/>
              </a:spcBef>
              <a:spcAft>
                <a:spcPts val="0"/>
              </a:spcAft>
              <a:buNone/>
            </a:pPr>
            <a:r>
              <a:t/>
            </a:r>
            <a:endParaRPr u="none"/>
          </a:p>
          <a:p>
            <a:pPr indent="0" lvl="0" marL="0" rtl="0" algn="l">
              <a:lnSpc>
                <a:spcPct val="115000"/>
              </a:lnSpc>
              <a:spcBef>
                <a:spcPts val="0"/>
              </a:spcBef>
              <a:spcAft>
                <a:spcPts val="0"/>
              </a:spcAft>
              <a:buNone/>
            </a:pPr>
            <a:r>
              <a:rPr lang="en" u="none"/>
              <a:t>Inertial Measurement Unit (IMU) accelerometers and gyroscopes measure scanner position</a:t>
            </a:r>
            <a:endParaRPr u="none"/>
          </a:p>
          <a:p>
            <a:pPr indent="0" lvl="0" marL="0" rtl="0" algn="l">
              <a:lnSpc>
                <a:spcPct val="115000"/>
              </a:lnSpc>
              <a:spcBef>
                <a:spcPts val="0"/>
              </a:spcBef>
              <a:spcAft>
                <a:spcPts val="0"/>
              </a:spcAft>
              <a:buNone/>
            </a:pPr>
            <a:r>
              <a:t/>
            </a:r>
            <a:endParaRPr u="none"/>
          </a:p>
          <a:p>
            <a:pPr indent="0" lvl="0" marL="0" rtl="0" algn="l">
              <a:lnSpc>
                <a:spcPct val="115000"/>
              </a:lnSpc>
              <a:spcBef>
                <a:spcPts val="0"/>
              </a:spcBef>
              <a:spcAft>
                <a:spcPts val="0"/>
              </a:spcAft>
              <a:buNone/>
            </a:pPr>
            <a:r>
              <a:rPr lang="en" u="none"/>
              <a:t>Point Cloud Generation</a:t>
            </a:r>
            <a:endParaRPr u="none"/>
          </a:p>
          <a:p>
            <a:pPr indent="0" lvl="0" marL="0" rtl="0" algn="l">
              <a:lnSpc>
                <a:spcPct val="115000"/>
              </a:lnSpc>
              <a:spcBef>
                <a:spcPts val="0"/>
              </a:spcBef>
              <a:spcAft>
                <a:spcPts val="0"/>
              </a:spcAft>
              <a:buNone/>
            </a:pPr>
            <a:r>
              <a:t/>
            </a:r>
            <a:endParaRPr u="none"/>
          </a:p>
          <a:p>
            <a:pPr indent="0" lvl="0" marL="0" rtl="0" algn="l">
              <a:lnSpc>
                <a:spcPct val="115000"/>
              </a:lnSpc>
              <a:spcBef>
                <a:spcPts val="0"/>
              </a:spcBef>
              <a:spcAft>
                <a:spcPts val="0"/>
              </a:spcAft>
              <a:buNone/>
            </a:pPr>
            <a:r>
              <a:rPr lang="en" u="none"/>
              <a:t>Surface Reconstruction (Meshing)</a:t>
            </a:r>
            <a:endParaRPr u="none"/>
          </a:p>
          <a:p>
            <a:pPr indent="0" lvl="0" marL="0" rtl="0" algn="l">
              <a:lnSpc>
                <a:spcPct val="115000"/>
              </a:lnSpc>
              <a:spcBef>
                <a:spcPts val="0"/>
              </a:spcBef>
              <a:spcAft>
                <a:spcPts val="0"/>
              </a:spcAft>
              <a:buNone/>
            </a:pPr>
            <a:r>
              <a:t/>
            </a:r>
            <a:endParaRPr u="none"/>
          </a:p>
          <a:p>
            <a:pPr indent="0" lvl="0" marL="0" rtl="0" algn="l">
              <a:lnSpc>
                <a:spcPct val="115000"/>
              </a:lnSpc>
              <a:spcBef>
                <a:spcPts val="0"/>
              </a:spcBef>
              <a:spcAft>
                <a:spcPts val="0"/>
              </a:spcAft>
              <a:buNone/>
            </a:pPr>
            <a:r>
              <a:t/>
            </a:r>
            <a:endParaRPr u="none"/>
          </a:p>
          <a:p>
            <a:pPr indent="0" lvl="0" marL="0" rtl="0" algn="l">
              <a:lnSpc>
                <a:spcPct val="115000"/>
              </a:lnSpc>
              <a:spcBef>
                <a:spcPts val="0"/>
              </a:spcBef>
              <a:spcAft>
                <a:spcPts val="0"/>
              </a:spcAft>
              <a:buNone/>
            </a:pPr>
            <a:r>
              <a:t/>
            </a:r>
            <a:endParaRPr/>
          </a:p>
        </p:txBody>
      </p:sp>
      <p:sp>
        <p:nvSpPr>
          <p:cNvPr id="528" name="Google Shape;528;p77"/>
          <p:cNvSpPr txBox="1"/>
          <p:nvPr>
            <p:ph type="title"/>
          </p:nvPr>
        </p:nvSpPr>
        <p:spPr>
          <a:xfrm>
            <a:off x="7158725" y="4563900"/>
            <a:ext cx="1354500" cy="39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Currently Available</a:t>
            </a:r>
            <a:endParaRPr/>
          </a:p>
        </p:txBody>
      </p:sp>
      <p:pic>
        <p:nvPicPr>
          <p:cNvPr descr="Hexagonal icon." id="529" name="Google Shape;529;p77"/>
          <p:cNvPicPr preferRelativeResize="0"/>
          <p:nvPr>
            <p:ph idx="3" type="pic"/>
          </p:nvPr>
        </p:nvPicPr>
        <p:blipFill rotWithShape="1">
          <a:blip r:embed="rId3">
            <a:alphaModFix/>
          </a:blip>
          <a:srcRect b="6598" l="0" r="0" t="6589"/>
          <a:stretch/>
        </p:blipFill>
        <p:spPr>
          <a:xfrm>
            <a:off x="8596800" y="223475"/>
            <a:ext cx="318600" cy="318600"/>
          </a:xfrm>
          <a:prstGeom prst="ellipse">
            <a:avLst/>
          </a:prstGeom>
        </p:spPr>
      </p:pic>
      <p:sp>
        <p:nvSpPr>
          <p:cNvPr id="530" name="Google Shape;530;p77"/>
          <p:cNvSpPr/>
          <p:nvPr/>
        </p:nvSpPr>
        <p:spPr>
          <a:xfrm>
            <a:off x="5720650" y="4601400"/>
            <a:ext cx="1354500" cy="318600"/>
          </a:xfrm>
          <a:prstGeom prst="roundRect">
            <a:avLst>
              <a:gd fmla="val 16290" name="adj"/>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000">
              <a:solidFill>
                <a:schemeClr val="lt1"/>
              </a:solidFill>
              <a:latin typeface="Albert Sans"/>
              <a:ea typeface="Albert Sans"/>
              <a:cs typeface="Albert Sans"/>
              <a:sym typeface="Albert Sans"/>
            </a:endParaRPr>
          </a:p>
        </p:txBody>
      </p:sp>
      <p:sp>
        <p:nvSpPr>
          <p:cNvPr id="531" name="Google Shape;531;p77"/>
          <p:cNvSpPr txBox="1"/>
          <p:nvPr/>
        </p:nvSpPr>
        <p:spPr>
          <a:xfrm>
            <a:off x="5730000" y="4614225"/>
            <a:ext cx="1318200" cy="275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2"/>
                </a:solidFill>
                <a:latin typeface="Albert Sans"/>
                <a:ea typeface="Albert Sans"/>
                <a:cs typeface="Albert Sans"/>
                <a:sym typeface="Albert Sans"/>
              </a:rPr>
              <a:t>CSC118 SP’25</a:t>
            </a:r>
            <a:endParaRPr sz="1000">
              <a:solidFill>
                <a:schemeClr val="dk2"/>
              </a:solidFill>
              <a:latin typeface="Albert Sans"/>
              <a:ea typeface="Albert Sans"/>
              <a:cs typeface="Albert Sans"/>
              <a:sym typeface="Albert Sans"/>
            </a:endParaRPr>
          </a:p>
        </p:txBody>
      </p:sp>
      <p:sp>
        <p:nvSpPr>
          <p:cNvPr id="532" name="Google Shape;532;p77"/>
          <p:cNvSpPr txBox="1"/>
          <p:nvPr/>
        </p:nvSpPr>
        <p:spPr>
          <a:xfrm>
            <a:off x="5175850" y="258800"/>
            <a:ext cx="3234900" cy="4452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Albert Sans"/>
              <a:ea typeface="Albert Sans"/>
              <a:cs typeface="Albert Sans"/>
              <a:sym typeface="Albert Sans"/>
            </a:endParaRPr>
          </a:p>
        </p:txBody>
      </p:sp>
      <p:pic>
        <p:nvPicPr>
          <p:cNvPr id="533" name="Google Shape;533;p77"/>
          <p:cNvPicPr preferRelativeResize="0"/>
          <p:nvPr/>
        </p:nvPicPr>
        <p:blipFill>
          <a:blip r:embed="rId4">
            <a:alphaModFix/>
          </a:blip>
          <a:stretch>
            <a:fillRect/>
          </a:stretch>
        </p:blipFill>
        <p:spPr>
          <a:xfrm>
            <a:off x="152400" y="856400"/>
            <a:ext cx="5059226" cy="337394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78"/>
          <p:cNvSpPr/>
          <p:nvPr/>
        </p:nvSpPr>
        <p:spPr>
          <a:xfrm>
            <a:off x="7158725" y="4601400"/>
            <a:ext cx="1354500" cy="318600"/>
          </a:xfrm>
          <a:prstGeom prst="roundRect">
            <a:avLst>
              <a:gd fmla="val 16290" name="adj"/>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000">
              <a:solidFill>
                <a:schemeClr val="lt1"/>
              </a:solidFill>
              <a:latin typeface="Albert Sans"/>
              <a:ea typeface="Albert Sans"/>
              <a:cs typeface="Albert Sans"/>
              <a:sym typeface="Albert Sans"/>
            </a:endParaRPr>
          </a:p>
        </p:txBody>
      </p:sp>
      <p:sp>
        <p:nvSpPr>
          <p:cNvPr id="539" name="Google Shape;539;p78"/>
          <p:cNvSpPr/>
          <p:nvPr/>
        </p:nvSpPr>
        <p:spPr>
          <a:xfrm>
            <a:off x="8596792" y="4601400"/>
            <a:ext cx="318600" cy="318600"/>
          </a:xfrm>
          <a:prstGeom prst="ellipse">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b="1" sz="1000">
              <a:solidFill>
                <a:srgbClr val="15151B"/>
              </a:solidFill>
              <a:latin typeface="Albert Sans"/>
              <a:ea typeface="Albert Sans"/>
              <a:cs typeface="Albert Sans"/>
              <a:sym typeface="Albert Sans"/>
            </a:endParaRPr>
          </a:p>
        </p:txBody>
      </p:sp>
      <p:sp>
        <p:nvSpPr>
          <p:cNvPr id="540" name="Google Shape;540;p78"/>
          <p:cNvSpPr txBox="1"/>
          <p:nvPr>
            <p:ph idx="12" type="sldNum"/>
          </p:nvPr>
        </p:nvSpPr>
        <p:spPr>
          <a:xfrm>
            <a:off x="8481759" y="4563901"/>
            <a:ext cx="5487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sz="1000">
                <a:solidFill>
                  <a:schemeClr val="dk2"/>
                </a:solidFill>
                <a:latin typeface="Albert Sans"/>
                <a:ea typeface="Albert Sans"/>
                <a:cs typeface="Albert Sans"/>
                <a:sym typeface="Albert Sans"/>
              </a:rPr>
              <a:t>‹#›</a:t>
            </a:fld>
            <a:endParaRPr sz="1000">
              <a:solidFill>
                <a:schemeClr val="dk2"/>
              </a:solidFill>
              <a:latin typeface="Albert Sans"/>
              <a:ea typeface="Albert Sans"/>
              <a:cs typeface="Albert Sans"/>
              <a:sym typeface="Albert Sans"/>
            </a:endParaRPr>
          </a:p>
        </p:txBody>
      </p:sp>
      <p:sp>
        <p:nvSpPr>
          <p:cNvPr id="541" name="Google Shape;541;p78"/>
          <p:cNvSpPr txBox="1"/>
          <p:nvPr>
            <p:ph idx="1" type="body"/>
          </p:nvPr>
        </p:nvSpPr>
        <p:spPr>
          <a:xfrm>
            <a:off x="5364025" y="704025"/>
            <a:ext cx="3437700" cy="3537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accent1"/>
                </a:solidFill>
              </a:rPr>
              <a:t>⬤</a:t>
            </a:r>
            <a:r>
              <a:rPr b="1" lang="en"/>
              <a:t> Tumor Pathology</a:t>
            </a:r>
            <a:endParaRPr b="1"/>
          </a:p>
          <a:p>
            <a:pPr indent="0" lvl="0" marL="0" rtl="0" algn="l">
              <a:lnSpc>
                <a:spcPct val="115000"/>
              </a:lnSpc>
              <a:spcBef>
                <a:spcPts val="0"/>
              </a:spcBef>
              <a:spcAft>
                <a:spcPts val="0"/>
              </a:spcAft>
              <a:buNone/>
            </a:pPr>
            <a:r>
              <a:t/>
            </a:r>
            <a:endParaRPr u="none"/>
          </a:p>
          <a:p>
            <a:pPr indent="0" lvl="0" marL="0" rtl="0" algn="l">
              <a:lnSpc>
                <a:spcPct val="115000"/>
              </a:lnSpc>
              <a:spcBef>
                <a:spcPts val="0"/>
              </a:spcBef>
              <a:spcAft>
                <a:spcPts val="0"/>
              </a:spcAft>
              <a:buNone/>
            </a:pPr>
            <a:r>
              <a:rPr lang="en" u="none"/>
              <a:t>Convolutional Neural Networks (CNN)</a:t>
            </a:r>
            <a:endParaRPr u="none"/>
          </a:p>
          <a:p>
            <a:pPr indent="0" lvl="0" marL="0" rtl="0" algn="l">
              <a:lnSpc>
                <a:spcPct val="115000"/>
              </a:lnSpc>
              <a:spcBef>
                <a:spcPts val="0"/>
              </a:spcBef>
              <a:spcAft>
                <a:spcPts val="0"/>
              </a:spcAft>
              <a:buNone/>
            </a:pPr>
            <a:r>
              <a:t/>
            </a:r>
            <a:endParaRPr u="none"/>
          </a:p>
          <a:p>
            <a:pPr indent="0" lvl="0" marL="0" rtl="0" algn="l">
              <a:lnSpc>
                <a:spcPct val="115000"/>
              </a:lnSpc>
              <a:spcBef>
                <a:spcPts val="0"/>
              </a:spcBef>
              <a:spcAft>
                <a:spcPts val="0"/>
              </a:spcAft>
              <a:buNone/>
            </a:pPr>
            <a:r>
              <a:rPr lang="en" u="none"/>
              <a:t>use computer vision to classify histopathology images </a:t>
            </a:r>
            <a:endParaRPr u="none"/>
          </a:p>
          <a:p>
            <a:pPr indent="0" lvl="0" marL="0" rtl="0" algn="l">
              <a:lnSpc>
                <a:spcPct val="115000"/>
              </a:lnSpc>
              <a:spcBef>
                <a:spcPts val="0"/>
              </a:spcBef>
              <a:spcAft>
                <a:spcPts val="0"/>
              </a:spcAft>
              <a:buNone/>
            </a:pPr>
            <a:r>
              <a:rPr lang="en" u="none"/>
              <a:t>- determine what kind of cancer cell</a:t>
            </a:r>
            <a:endParaRPr u="none"/>
          </a:p>
          <a:p>
            <a:pPr indent="0" lvl="0" marL="0" rtl="0" algn="l">
              <a:lnSpc>
                <a:spcPct val="115000"/>
              </a:lnSpc>
              <a:spcBef>
                <a:spcPts val="0"/>
              </a:spcBef>
              <a:spcAft>
                <a:spcPts val="0"/>
              </a:spcAft>
              <a:buNone/>
            </a:pPr>
            <a:r>
              <a:t/>
            </a:r>
            <a:endParaRPr u="none"/>
          </a:p>
          <a:p>
            <a:pPr indent="0" lvl="0" marL="0" rtl="0" algn="l">
              <a:lnSpc>
                <a:spcPct val="115000"/>
              </a:lnSpc>
              <a:spcBef>
                <a:spcPts val="0"/>
              </a:spcBef>
              <a:spcAft>
                <a:spcPts val="0"/>
              </a:spcAft>
              <a:buNone/>
            </a:pPr>
            <a:r>
              <a:rPr lang="en" u="none"/>
              <a:t>Helps to prevent mistakes</a:t>
            </a:r>
            <a:endParaRPr u="none"/>
          </a:p>
          <a:p>
            <a:pPr indent="0" lvl="0" marL="0" rtl="0" algn="l">
              <a:lnSpc>
                <a:spcPct val="115000"/>
              </a:lnSpc>
              <a:spcBef>
                <a:spcPts val="0"/>
              </a:spcBef>
              <a:spcAft>
                <a:spcPts val="0"/>
              </a:spcAft>
              <a:buNone/>
            </a:pPr>
            <a:r>
              <a:t/>
            </a:r>
            <a:endParaRPr u="none"/>
          </a:p>
          <a:p>
            <a:pPr indent="0" lvl="0" marL="0" rtl="0" algn="l">
              <a:lnSpc>
                <a:spcPct val="115000"/>
              </a:lnSpc>
              <a:spcBef>
                <a:spcPts val="0"/>
              </a:spcBef>
              <a:spcAft>
                <a:spcPts val="0"/>
              </a:spcAft>
              <a:buNone/>
            </a:pPr>
            <a:r>
              <a:rPr lang="en" u="none"/>
              <a:t>Weather to treat - Classify - Science/Practice</a:t>
            </a:r>
            <a:endParaRPr u="none"/>
          </a:p>
          <a:p>
            <a:pPr indent="0" lvl="0" marL="0" rtl="0" algn="l">
              <a:lnSpc>
                <a:spcPct val="115000"/>
              </a:lnSpc>
              <a:spcBef>
                <a:spcPts val="0"/>
              </a:spcBef>
              <a:spcAft>
                <a:spcPts val="0"/>
              </a:spcAft>
              <a:buNone/>
            </a:pPr>
            <a:r>
              <a:t/>
            </a:r>
            <a:endParaRPr/>
          </a:p>
        </p:txBody>
      </p:sp>
      <p:sp>
        <p:nvSpPr>
          <p:cNvPr id="542" name="Google Shape;542;p78"/>
          <p:cNvSpPr txBox="1"/>
          <p:nvPr>
            <p:ph type="title"/>
          </p:nvPr>
        </p:nvSpPr>
        <p:spPr>
          <a:xfrm>
            <a:off x="7158725" y="4563900"/>
            <a:ext cx="1354500" cy="39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Currently Available</a:t>
            </a:r>
            <a:endParaRPr/>
          </a:p>
        </p:txBody>
      </p:sp>
      <p:pic>
        <p:nvPicPr>
          <p:cNvPr descr="Hexagonal icon." id="543" name="Google Shape;543;p78"/>
          <p:cNvPicPr preferRelativeResize="0"/>
          <p:nvPr>
            <p:ph idx="3" type="pic"/>
          </p:nvPr>
        </p:nvPicPr>
        <p:blipFill rotWithShape="1">
          <a:blip r:embed="rId3">
            <a:alphaModFix/>
          </a:blip>
          <a:srcRect b="6598" l="0" r="0" t="6589"/>
          <a:stretch/>
        </p:blipFill>
        <p:spPr>
          <a:xfrm>
            <a:off x="8596800" y="223475"/>
            <a:ext cx="318600" cy="318600"/>
          </a:xfrm>
          <a:prstGeom prst="ellipse">
            <a:avLst/>
          </a:prstGeom>
        </p:spPr>
      </p:pic>
      <p:sp>
        <p:nvSpPr>
          <p:cNvPr id="544" name="Google Shape;544;p78"/>
          <p:cNvSpPr/>
          <p:nvPr/>
        </p:nvSpPr>
        <p:spPr>
          <a:xfrm>
            <a:off x="5720650" y="4601400"/>
            <a:ext cx="1354500" cy="318600"/>
          </a:xfrm>
          <a:prstGeom prst="roundRect">
            <a:avLst>
              <a:gd fmla="val 16290" name="adj"/>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000">
              <a:solidFill>
                <a:schemeClr val="lt1"/>
              </a:solidFill>
              <a:latin typeface="Albert Sans"/>
              <a:ea typeface="Albert Sans"/>
              <a:cs typeface="Albert Sans"/>
              <a:sym typeface="Albert Sans"/>
            </a:endParaRPr>
          </a:p>
        </p:txBody>
      </p:sp>
      <p:sp>
        <p:nvSpPr>
          <p:cNvPr id="545" name="Google Shape;545;p78"/>
          <p:cNvSpPr txBox="1"/>
          <p:nvPr/>
        </p:nvSpPr>
        <p:spPr>
          <a:xfrm>
            <a:off x="5730000" y="4614225"/>
            <a:ext cx="1318200" cy="275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2"/>
                </a:solidFill>
                <a:latin typeface="Albert Sans"/>
                <a:ea typeface="Albert Sans"/>
                <a:cs typeface="Albert Sans"/>
                <a:sym typeface="Albert Sans"/>
              </a:rPr>
              <a:t>CSC118 SP’25</a:t>
            </a:r>
            <a:endParaRPr sz="1000">
              <a:solidFill>
                <a:schemeClr val="dk2"/>
              </a:solidFill>
              <a:latin typeface="Albert Sans"/>
              <a:ea typeface="Albert Sans"/>
              <a:cs typeface="Albert Sans"/>
              <a:sym typeface="Albert Sans"/>
            </a:endParaRPr>
          </a:p>
        </p:txBody>
      </p:sp>
      <p:sp>
        <p:nvSpPr>
          <p:cNvPr id="546" name="Google Shape;546;p78"/>
          <p:cNvSpPr txBox="1"/>
          <p:nvPr/>
        </p:nvSpPr>
        <p:spPr>
          <a:xfrm>
            <a:off x="5175850" y="258800"/>
            <a:ext cx="3234900" cy="4452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Albert Sans"/>
                <a:ea typeface="Albert Sans"/>
                <a:cs typeface="Albert Sans"/>
                <a:sym typeface="Albert Sans"/>
              </a:rPr>
              <a:t>Deep Neural Net Applications</a:t>
            </a:r>
            <a:endParaRPr b="1">
              <a:solidFill>
                <a:schemeClr val="dk1"/>
              </a:solidFill>
              <a:latin typeface="Albert Sans"/>
              <a:ea typeface="Albert Sans"/>
              <a:cs typeface="Albert Sans"/>
              <a:sym typeface="Albert Sans"/>
            </a:endParaRPr>
          </a:p>
        </p:txBody>
      </p:sp>
      <p:pic>
        <p:nvPicPr>
          <p:cNvPr id="547" name="Google Shape;547;p78"/>
          <p:cNvPicPr preferRelativeResize="0"/>
          <p:nvPr/>
        </p:nvPicPr>
        <p:blipFill>
          <a:blip r:embed="rId4">
            <a:alphaModFix/>
          </a:blip>
          <a:stretch>
            <a:fillRect/>
          </a:stretch>
        </p:blipFill>
        <p:spPr>
          <a:xfrm>
            <a:off x="152400" y="856400"/>
            <a:ext cx="5059226" cy="343820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79"/>
          <p:cNvSpPr/>
          <p:nvPr/>
        </p:nvSpPr>
        <p:spPr>
          <a:xfrm>
            <a:off x="7158725" y="4601400"/>
            <a:ext cx="1354500" cy="318600"/>
          </a:xfrm>
          <a:prstGeom prst="roundRect">
            <a:avLst>
              <a:gd fmla="val 16290" name="adj"/>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000">
              <a:solidFill>
                <a:schemeClr val="lt1"/>
              </a:solidFill>
              <a:latin typeface="Albert Sans"/>
              <a:ea typeface="Albert Sans"/>
              <a:cs typeface="Albert Sans"/>
              <a:sym typeface="Albert Sans"/>
            </a:endParaRPr>
          </a:p>
        </p:txBody>
      </p:sp>
      <p:sp>
        <p:nvSpPr>
          <p:cNvPr id="553" name="Google Shape;553;p79"/>
          <p:cNvSpPr/>
          <p:nvPr/>
        </p:nvSpPr>
        <p:spPr>
          <a:xfrm>
            <a:off x="8596792" y="4601400"/>
            <a:ext cx="318600" cy="318600"/>
          </a:xfrm>
          <a:prstGeom prst="ellipse">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b="1" sz="1000">
              <a:solidFill>
                <a:srgbClr val="15151B"/>
              </a:solidFill>
              <a:latin typeface="Albert Sans"/>
              <a:ea typeface="Albert Sans"/>
              <a:cs typeface="Albert Sans"/>
              <a:sym typeface="Albert Sans"/>
            </a:endParaRPr>
          </a:p>
        </p:txBody>
      </p:sp>
      <p:sp>
        <p:nvSpPr>
          <p:cNvPr id="554" name="Google Shape;554;p79"/>
          <p:cNvSpPr txBox="1"/>
          <p:nvPr>
            <p:ph idx="12" type="sldNum"/>
          </p:nvPr>
        </p:nvSpPr>
        <p:spPr>
          <a:xfrm>
            <a:off x="8481759" y="4563901"/>
            <a:ext cx="5487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sz="1000">
                <a:solidFill>
                  <a:schemeClr val="dk2"/>
                </a:solidFill>
                <a:latin typeface="Albert Sans"/>
                <a:ea typeface="Albert Sans"/>
                <a:cs typeface="Albert Sans"/>
                <a:sym typeface="Albert Sans"/>
              </a:rPr>
              <a:t>‹#›</a:t>
            </a:fld>
            <a:endParaRPr sz="1000">
              <a:solidFill>
                <a:schemeClr val="dk2"/>
              </a:solidFill>
              <a:latin typeface="Albert Sans"/>
              <a:ea typeface="Albert Sans"/>
              <a:cs typeface="Albert Sans"/>
              <a:sym typeface="Albert Sans"/>
            </a:endParaRPr>
          </a:p>
        </p:txBody>
      </p:sp>
      <p:sp>
        <p:nvSpPr>
          <p:cNvPr id="555" name="Google Shape;555;p79"/>
          <p:cNvSpPr txBox="1"/>
          <p:nvPr>
            <p:ph idx="1" type="body"/>
          </p:nvPr>
        </p:nvSpPr>
        <p:spPr>
          <a:xfrm>
            <a:off x="4634650" y="704025"/>
            <a:ext cx="4395900" cy="3537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u="none"/>
              <a:t>Dragon Medical One Cerner, Automatic Scribe</a:t>
            </a:r>
            <a:endParaRPr b="1" u="none"/>
          </a:p>
          <a:p>
            <a:pPr indent="0" lvl="0" marL="0" rtl="0" algn="l">
              <a:lnSpc>
                <a:spcPct val="115000"/>
              </a:lnSpc>
              <a:spcBef>
                <a:spcPts val="0"/>
              </a:spcBef>
              <a:spcAft>
                <a:spcPts val="0"/>
              </a:spcAft>
              <a:buClr>
                <a:schemeClr val="dk2"/>
              </a:buClr>
              <a:buSzPts val="1100"/>
              <a:buFont typeface="Arial"/>
              <a:buNone/>
            </a:pPr>
            <a:r>
              <a:rPr b="1" lang="en" sz="1200" u="none">
                <a:latin typeface="Arial"/>
                <a:ea typeface="Arial"/>
                <a:cs typeface="Arial"/>
                <a:sym typeface="Arial"/>
              </a:rPr>
              <a:t>Input:</a:t>
            </a:r>
            <a:r>
              <a:rPr lang="en" sz="1200" u="none">
                <a:latin typeface="Arial"/>
                <a:ea typeface="Arial"/>
                <a:cs typeface="Arial"/>
                <a:sym typeface="Arial"/>
              </a:rPr>
              <a:t> You say "Hello world" to your Amazon Alexa.</a:t>
            </a:r>
            <a:endParaRPr sz="1200" u="none">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b="1" lang="en" sz="1200" u="none">
                <a:latin typeface="Arial"/>
                <a:ea typeface="Arial"/>
                <a:cs typeface="Arial"/>
                <a:sym typeface="Arial"/>
              </a:rPr>
              <a:t>Preprocessing:</a:t>
            </a:r>
            <a:r>
              <a:rPr lang="en" sz="1200" u="none">
                <a:latin typeface="Arial"/>
                <a:ea typeface="Arial"/>
                <a:cs typeface="Arial"/>
                <a:sym typeface="Arial"/>
              </a:rPr>
              <a:t> The audio is cleaned up (noise reduction, VAD).</a:t>
            </a:r>
            <a:endParaRPr sz="1200" u="none">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b="1" lang="en" sz="1200" u="none">
                <a:latin typeface="Arial"/>
                <a:ea typeface="Arial"/>
                <a:cs typeface="Arial"/>
                <a:sym typeface="Arial"/>
              </a:rPr>
              <a:t>Feature Extraction:</a:t>
            </a:r>
            <a:r>
              <a:rPr lang="en" sz="1200" u="none">
                <a:latin typeface="Arial"/>
                <a:ea typeface="Arial"/>
                <a:cs typeface="Arial"/>
                <a:sym typeface="Arial"/>
              </a:rPr>
              <a:t> The audio is converted into a sequence of Mel-spectrogram frames.</a:t>
            </a:r>
            <a:endParaRPr sz="1200" u="none">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b="1" lang="en" sz="1200" u="none">
                <a:latin typeface="Arial"/>
                <a:ea typeface="Arial"/>
                <a:cs typeface="Arial"/>
                <a:sym typeface="Arial"/>
              </a:rPr>
              <a:t>Acoustic Model:</a:t>
            </a:r>
            <a:r>
              <a:rPr lang="en" sz="1200" u="none">
                <a:latin typeface="Arial"/>
                <a:ea typeface="Arial"/>
                <a:cs typeface="Arial"/>
                <a:sym typeface="Arial"/>
              </a:rPr>
              <a:t> The Mel-spectrogram frames are fed into an RNN (e.g., LSTM). The RNN, trained with CTC, outputs a probability distribution over phonemes (and the "blank" token) for each frame.</a:t>
            </a:r>
            <a:endParaRPr sz="1200" u="none">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b="1" lang="en" sz="1200" u="none">
                <a:latin typeface="Arial"/>
                <a:ea typeface="Arial"/>
                <a:cs typeface="Arial"/>
                <a:sym typeface="Arial"/>
              </a:rPr>
              <a:t>Lexicon:</a:t>
            </a:r>
            <a:r>
              <a:rPr lang="en" sz="1200" u="none">
                <a:latin typeface="Arial"/>
                <a:ea typeface="Arial"/>
                <a:cs typeface="Arial"/>
                <a:sym typeface="Arial"/>
              </a:rPr>
              <a:t> The lexicon maps phonemes to words.</a:t>
            </a:r>
            <a:endParaRPr sz="1200" u="none">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b="1" lang="en" sz="1200" u="none">
                <a:latin typeface="Arial"/>
                <a:ea typeface="Arial"/>
                <a:cs typeface="Arial"/>
                <a:sym typeface="Arial"/>
              </a:rPr>
              <a:t>Language Model:</a:t>
            </a:r>
            <a:r>
              <a:rPr lang="en" sz="1200" u="none">
                <a:latin typeface="Arial"/>
                <a:ea typeface="Arial"/>
                <a:cs typeface="Arial"/>
                <a:sym typeface="Arial"/>
              </a:rPr>
              <a:t> An n-gram or neural language model provides probabilities for word sequences.</a:t>
            </a:r>
            <a:endParaRPr sz="1200" u="none">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b="1" lang="en" sz="1200" u="none">
                <a:latin typeface="Arial"/>
                <a:ea typeface="Arial"/>
                <a:cs typeface="Arial"/>
                <a:sym typeface="Arial"/>
              </a:rPr>
              <a:t>Decoding (Beam Search):</a:t>
            </a:r>
            <a:r>
              <a:rPr lang="en" sz="1200" u="none">
                <a:latin typeface="Arial"/>
                <a:ea typeface="Arial"/>
                <a:cs typeface="Arial"/>
                <a:sym typeface="Arial"/>
              </a:rPr>
              <a:t> The decoder combines the acoustic model probabilities, language model probabilities, and lexicon information using beam search. It explores the most likely word sequences, pruning less likely ones.</a:t>
            </a:r>
            <a:endParaRPr sz="1200" u="none">
              <a:latin typeface="Arial"/>
              <a:ea typeface="Arial"/>
              <a:cs typeface="Arial"/>
              <a:sym typeface="Arial"/>
            </a:endParaRPr>
          </a:p>
          <a:p>
            <a:pPr indent="0" lvl="0" marL="0" rtl="0" algn="l">
              <a:lnSpc>
                <a:spcPct val="115000"/>
              </a:lnSpc>
              <a:spcBef>
                <a:spcPts val="0"/>
              </a:spcBef>
              <a:spcAft>
                <a:spcPts val="0"/>
              </a:spcAft>
              <a:buNone/>
            </a:pPr>
            <a:r>
              <a:rPr b="1" lang="en" sz="1200" u="none">
                <a:latin typeface="Arial"/>
                <a:ea typeface="Arial"/>
                <a:cs typeface="Arial"/>
                <a:sym typeface="Arial"/>
              </a:rPr>
              <a:t>Output:</a:t>
            </a:r>
            <a:r>
              <a:rPr lang="en" sz="1200" u="none">
                <a:latin typeface="Arial"/>
                <a:ea typeface="Arial"/>
                <a:cs typeface="Arial"/>
                <a:sym typeface="Arial"/>
              </a:rPr>
              <a:t> The decoder outputs the most likely transcription: "Hello world."</a:t>
            </a:r>
            <a:endParaRPr sz="1500">
              <a:solidFill>
                <a:schemeClr val="accent1"/>
              </a:solidFill>
            </a:endParaRPr>
          </a:p>
        </p:txBody>
      </p:sp>
      <p:sp>
        <p:nvSpPr>
          <p:cNvPr id="556" name="Google Shape;556;p79"/>
          <p:cNvSpPr txBox="1"/>
          <p:nvPr>
            <p:ph type="title"/>
          </p:nvPr>
        </p:nvSpPr>
        <p:spPr>
          <a:xfrm>
            <a:off x="7158725" y="4563900"/>
            <a:ext cx="1354500" cy="39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Currently Available</a:t>
            </a:r>
            <a:endParaRPr/>
          </a:p>
        </p:txBody>
      </p:sp>
      <p:pic>
        <p:nvPicPr>
          <p:cNvPr descr="Hexagonal icon." id="557" name="Google Shape;557;p79"/>
          <p:cNvPicPr preferRelativeResize="0"/>
          <p:nvPr>
            <p:ph idx="3" type="pic"/>
          </p:nvPr>
        </p:nvPicPr>
        <p:blipFill rotWithShape="1">
          <a:blip r:embed="rId3">
            <a:alphaModFix/>
          </a:blip>
          <a:srcRect b="6598" l="0" r="0" t="6589"/>
          <a:stretch/>
        </p:blipFill>
        <p:spPr>
          <a:xfrm>
            <a:off x="8596800" y="223475"/>
            <a:ext cx="318600" cy="318600"/>
          </a:xfrm>
          <a:prstGeom prst="ellipse">
            <a:avLst/>
          </a:prstGeom>
        </p:spPr>
      </p:pic>
      <p:sp>
        <p:nvSpPr>
          <p:cNvPr id="558" name="Google Shape;558;p79"/>
          <p:cNvSpPr/>
          <p:nvPr/>
        </p:nvSpPr>
        <p:spPr>
          <a:xfrm>
            <a:off x="5720650" y="4601400"/>
            <a:ext cx="1354500" cy="318600"/>
          </a:xfrm>
          <a:prstGeom prst="roundRect">
            <a:avLst>
              <a:gd fmla="val 16290" name="adj"/>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000">
              <a:solidFill>
                <a:schemeClr val="lt1"/>
              </a:solidFill>
              <a:latin typeface="Albert Sans"/>
              <a:ea typeface="Albert Sans"/>
              <a:cs typeface="Albert Sans"/>
              <a:sym typeface="Albert Sans"/>
            </a:endParaRPr>
          </a:p>
        </p:txBody>
      </p:sp>
      <p:sp>
        <p:nvSpPr>
          <p:cNvPr id="559" name="Google Shape;559;p79"/>
          <p:cNvSpPr txBox="1"/>
          <p:nvPr/>
        </p:nvSpPr>
        <p:spPr>
          <a:xfrm>
            <a:off x="5730000" y="4614225"/>
            <a:ext cx="1318200" cy="275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2"/>
                </a:solidFill>
                <a:latin typeface="Albert Sans"/>
                <a:ea typeface="Albert Sans"/>
                <a:cs typeface="Albert Sans"/>
                <a:sym typeface="Albert Sans"/>
              </a:rPr>
              <a:t>CSC118 SP’25</a:t>
            </a:r>
            <a:endParaRPr sz="1000">
              <a:solidFill>
                <a:schemeClr val="dk2"/>
              </a:solidFill>
              <a:latin typeface="Albert Sans"/>
              <a:ea typeface="Albert Sans"/>
              <a:cs typeface="Albert Sans"/>
              <a:sym typeface="Albert Sans"/>
            </a:endParaRPr>
          </a:p>
        </p:txBody>
      </p:sp>
      <p:sp>
        <p:nvSpPr>
          <p:cNvPr id="560" name="Google Shape;560;p79"/>
          <p:cNvSpPr txBox="1"/>
          <p:nvPr/>
        </p:nvSpPr>
        <p:spPr>
          <a:xfrm>
            <a:off x="5175850" y="258800"/>
            <a:ext cx="3234900" cy="4452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Albert Sans"/>
                <a:ea typeface="Albert Sans"/>
                <a:cs typeface="Albert Sans"/>
                <a:sym typeface="Albert Sans"/>
              </a:rPr>
              <a:t>Speech-to-Text</a:t>
            </a:r>
            <a:r>
              <a:rPr b="1" lang="en">
                <a:solidFill>
                  <a:schemeClr val="dk1"/>
                </a:solidFill>
                <a:latin typeface="Albert Sans"/>
                <a:ea typeface="Albert Sans"/>
                <a:cs typeface="Albert Sans"/>
                <a:sym typeface="Albert Sans"/>
              </a:rPr>
              <a:t> Applications</a:t>
            </a:r>
            <a:endParaRPr b="1">
              <a:solidFill>
                <a:schemeClr val="dk1"/>
              </a:solidFill>
              <a:latin typeface="Albert Sans"/>
              <a:ea typeface="Albert Sans"/>
              <a:cs typeface="Albert Sans"/>
              <a:sym typeface="Albert Sans"/>
            </a:endParaRPr>
          </a:p>
        </p:txBody>
      </p:sp>
      <p:pic>
        <p:nvPicPr>
          <p:cNvPr id="561" name="Google Shape;561;p79"/>
          <p:cNvPicPr preferRelativeResize="0"/>
          <p:nvPr/>
        </p:nvPicPr>
        <p:blipFill>
          <a:blip r:embed="rId4">
            <a:alphaModFix/>
          </a:blip>
          <a:stretch>
            <a:fillRect/>
          </a:stretch>
        </p:blipFill>
        <p:spPr>
          <a:xfrm>
            <a:off x="184875" y="1023225"/>
            <a:ext cx="4329850" cy="289859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80"/>
          <p:cNvSpPr/>
          <p:nvPr/>
        </p:nvSpPr>
        <p:spPr>
          <a:xfrm>
            <a:off x="7158725" y="4601400"/>
            <a:ext cx="1354500" cy="318600"/>
          </a:xfrm>
          <a:prstGeom prst="roundRect">
            <a:avLst>
              <a:gd fmla="val 16290" name="adj"/>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000">
              <a:solidFill>
                <a:schemeClr val="lt1"/>
              </a:solidFill>
              <a:latin typeface="Albert Sans"/>
              <a:ea typeface="Albert Sans"/>
              <a:cs typeface="Albert Sans"/>
              <a:sym typeface="Albert Sans"/>
            </a:endParaRPr>
          </a:p>
        </p:txBody>
      </p:sp>
      <p:sp>
        <p:nvSpPr>
          <p:cNvPr id="567" name="Google Shape;567;p80"/>
          <p:cNvSpPr/>
          <p:nvPr/>
        </p:nvSpPr>
        <p:spPr>
          <a:xfrm>
            <a:off x="8596792" y="4601400"/>
            <a:ext cx="318600" cy="318600"/>
          </a:xfrm>
          <a:prstGeom prst="ellipse">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b="1" sz="1000">
              <a:solidFill>
                <a:srgbClr val="15151B"/>
              </a:solidFill>
              <a:latin typeface="Albert Sans"/>
              <a:ea typeface="Albert Sans"/>
              <a:cs typeface="Albert Sans"/>
              <a:sym typeface="Albert Sans"/>
            </a:endParaRPr>
          </a:p>
        </p:txBody>
      </p:sp>
      <p:sp>
        <p:nvSpPr>
          <p:cNvPr id="568" name="Google Shape;568;p80"/>
          <p:cNvSpPr txBox="1"/>
          <p:nvPr>
            <p:ph idx="12" type="sldNum"/>
          </p:nvPr>
        </p:nvSpPr>
        <p:spPr>
          <a:xfrm>
            <a:off x="8481759" y="4563901"/>
            <a:ext cx="5487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sz="1000">
                <a:solidFill>
                  <a:schemeClr val="dk2"/>
                </a:solidFill>
                <a:latin typeface="Albert Sans"/>
                <a:ea typeface="Albert Sans"/>
                <a:cs typeface="Albert Sans"/>
                <a:sym typeface="Albert Sans"/>
              </a:rPr>
              <a:t>‹#›</a:t>
            </a:fld>
            <a:endParaRPr sz="1000">
              <a:solidFill>
                <a:schemeClr val="dk2"/>
              </a:solidFill>
              <a:latin typeface="Albert Sans"/>
              <a:ea typeface="Albert Sans"/>
              <a:cs typeface="Albert Sans"/>
              <a:sym typeface="Albert Sans"/>
            </a:endParaRPr>
          </a:p>
        </p:txBody>
      </p:sp>
      <p:pic>
        <p:nvPicPr>
          <p:cNvPr descr="Abstract fiber optic pattern." id="569" name="Google Shape;569;p80"/>
          <p:cNvPicPr preferRelativeResize="0"/>
          <p:nvPr>
            <p:ph idx="2" type="pic"/>
          </p:nvPr>
        </p:nvPicPr>
        <p:blipFill rotWithShape="1">
          <a:blip r:embed="rId3">
            <a:alphaModFix/>
          </a:blip>
          <a:srcRect b="19503" l="26213" r="32583" t="15137"/>
          <a:stretch/>
        </p:blipFill>
        <p:spPr>
          <a:xfrm rot="-5400000">
            <a:off x="-113050" y="322725"/>
            <a:ext cx="4911300" cy="4450500"/>
          </a:xfrm>
          <a:prstGeom prst="round2SameRect">
            <a:avLst>
              <a:gd fmla="val 3587" name="adj1"/>
              <a:gd fmla="val 4175" name="adj2"/>
            </a:avLst>
          </a:prstGeom>
        </p:spPr>
      </p:pic>
      <p:sp>
        <p:nvSpPr>
          <p:cNvPr id="570" name="Google Shape;570;p80"/>
          <p:cNvSpPr txBox="1"/>
          <p:nvPr>
            <p:ph idx="1" type="body"/>
          </p:nvPr>
        </p:nvSpPr>
        <p:spPr>
          <a:xfrm>
            <a:off x="5364025" y="704025"/>
            <a:ext cx="3437700" cy="3537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accent1"/>
                </a:solidFill>
              </a:rPr>
              <a:t>⬤</a:t>
            </a:r>
            <a:r>
              <a:rPr b="1" lang="en"/>
              <a:t> Drafting Patient Message Responses</a:t>
            </a:r>
            <a:endParaRPr/>
          </a:p>
          <a:p>
            <a:pPr indent="-317500" lvl="0" marL="457200" rtl="0" algn="l">
              <a:lnSpc>
                <a:spcPct val="115000"/>
              </a:lnSpc>
              <a:spcBef>
                <a:spcPts val="0"/>
              </a:spcBef>
              <a:spcAft>
                <a:spcPts val="0"/>
              </a:spcAft>
              <a:buSzPts val="1400"/>
              <a:buChar char="-"/>
            </a:pPr>
            <a:r>
              <a:rPr lang="en"/>
              <a:t>Doesn’t save time</a:t>
            </a:r>
            <a:endParaRPr/>
          </a:p>
          <a:p>
            <a:pPr indent="-317500" lvl="0" marL="457200" rtl="0" algn="l">
              <a:lnSpc>
                <a:spcPct val="115000"/>
              </a:lnSpc>
              <a:spcBef>
                <a:spcPts val="0"/>
              </a:spcBef>
              <a:spcAft>
                <a:spcPts val="0"/>
              </a:spcAft>
              <a:buSzPts val="1400"/>
              <a:buChar char="-"/>
            </a:pPr>
            <a:r>
              <a:rPr lang="en" u="none"/>
              <a:t>Physicians and nurses like it for the reduced mental load</a:t>
            </a:r>
            <a:endParaRPr u="none"/>
          </a:p>
          <a:p>
            <a:pPr indent="-317500" lvl="0" marL="457200" rtl="0" algn="l">
              <a:lnSpc>
                <a:spcPct val="115000"/>
              </a:lnSpc>
              <a:spcBef>
                <a:spcPts val="0"/>
              </a:spcBef>
              <a:spcAft>
                <a:spcPts val="0"/>
              </a:spcAft>
              <a:buSzPts val="1400"/>
              <a:buChar char="-"/>
            </a:pPr>
            <a:r>
              <a:rPr lang="en" u="none"/>
              <a:t>Helps prevent burnout</a:t>
            </a:r>
            <a:endParaRPr u="none"/>
          </a:p>
          <a:p>
            <a:pPr indent="0" lvl="0" marL="0" rtl="0" algn="l">
              <a:lnSpc>
                <a:spcPct val="115000"/>
              </a:lnSpc>
              <a:spcBef>
                <a:spcPts val="0"/>
              </a:spcBef>
              <a:spcAft>
                <a:spcPts val="0"/>
              </a:spcAft>
              <a:buNone/>
            </a:pPr>
            <a:r>
              <a:t/>
            </a:r>
            <a:endParaRPr u="none"/>
          </a:p>
          <a:p>
            <a:pPr indent="0" lvl="0" marL="0" rtl="0" algn="l">
              <a:lnSpc>
                <a:spcPct val="115000"/>
              </a:lnSpc>
              <a:spcBef>
                <a:spcPts val="0"/>
              </a:spcBef>
              <a:spcAft>
                <a:spcPts val="0"/>
              </a:spcAft>
              <a:buNone/>
            </a:pPr>
            <a:r>
              <a:rPr lang="en">
                <a:solidFill>
                  <a:schemeClr val="accent1"/>
                </a:solidFill>
              </a:rPr>
              <a:t>⬤</a:t>
            </a:r>
            <a:r>
              <a:rPr lang="en"/>
              <a:t> </a:t>
            </a:r>
            <a:r>
              <a:rPr b="1" lang="en"/>
              <a:t>Digital Patient Monitors</a:t>
            </a:r>
            <a:endParaRPr/>
          </a:p>
          <a:p>
            <a:pPr indent="-317500" lvl="0" marL="457200" rtl="0" algn="l">
              <a:lnSpc>
                <a:spcPct val="115000"/>
              </a:lnSpc>
              <a:spcBef>
                <a:spcPts val="0"/>
              </a:spcBef>
              <a:spcAft>
                <a:spcPts val="0"/>
              </a:spcAft>
              <a:buSzPts val="1400"/>
              <a:buChar char="-"/>
            </a:pPr>
            <a:r>
              <a:rPr lang="en" u="none"/>
              <a:t>LLMs can monitor all incoming patient records from electronic health records and alert a primary care physician if anything is alarming</a:t>
            </a:r>
            <a:endParaRPr u="none"/>
          </a:p>
          <a:p>
            <a:pPr indent="-317500" lvl="0" marL="457200" rtl="0" algn="l">
              <a:lnSpc>
                <a:spcPct val="115000"/>
              </a:lnSpc>
              <a:spcBef>
                <a:spcPts val="0"/>
              </a:spcBef>
              <a:spcAft>
                <a:spcPts val="0"/>
              </a:spcAft>
              <a:buSzPts val="1400"/>
              <a:buChar char="-"/>
            </a:pPr>
            <a:r>
              <a:rPr lang="en" u="none"/>
              <a:t>Automatically creates follow-ups</a:t>
            </a:r>
            <a:endParaRPr u="none"/>
          </a:p>
          <a:p>
            <a:pPr indent="0" lvl="0" marL="0" rtl="0" algn="l">
              <a:lnSpc>
                <a:spcPct val="115000"/>
              </a:lnSpc>
              <a:spcBef>
                <a:spcPts val="0"/>
              </a:spcBef>
              <a:spcAft>
                <a:spcPts val="0"/>
              </a:spcAft>
              <a:buNone/>
            </a:pPr>
            <a:r>
              <a:t/>
            </a:r>
            <a:endParaRPr u="none"/>
          </a:p>
        </p:txBody>
      </p:sp>
      <p:sp>
        <p:nvSpPr>
          <p:cNvPr id="571" name="Google Shape;571;p80"/>
          <p:cNvSpPr txBox="1"/>
          <p:nvPr>
            <p:ph type="title"/>
          </p:nvPr>
        </p:nvSpPr>
        <p:spPr>
          <a:xfrm>
            <a:off x="7158725" y="4563900"/>
            <a:ext cx="1354500" cy="39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Currently Available</a:t>
            </a:r>
            <a:endParaRPr/>
          </a:p>
        </p:txBody>
      </p:sp>
      <p:pic>
        <p:nvPicPr>
          <p:cNvPr descr="Hexagonal icon." id="572" name="Google Shape;572;p80"/>
          <p:cNvPicPr preferRelativeResize="0"/>
          <p:nvPr>
            <p:ph idx="3" type="pic"/>
          </p:nvPr>
        </p:nvPicPr>
        <p:blipFill rotWithShape="1">
          <a:blip r:embed="rId4">
            <a:alphaModFix/>
          </a:blip>
          <a:srcRect b="6598" l="0" r="0" t="6589"/>
          <a:stretch/>
        </p:blipFill>
        <p:spPr>
          <a:xfrm>
            <a:off x="8596800" y="223475"/>
            <a:ext cx="318600" cy="318600"/>
          </a:xfrm>
          <a:prstGeom prst="ellipse">
            <a:avLst/>
          </a:prstGeom>
        </p:spPr>
      </p:pic>
      <p:sp>
        <p:nvSpPr>
          <p:cNvPr id="573" name="Google Shape;573;p80"/>
          <p:cNvSpPr/>
          <p:nvPr/>
        </p:nvSpPr>
        <p:spPr>
          <a:xfrm>
            <a:off x="5720650" y="4601400"/>
            <a:ext cx="1354500" cy="318600"/>
          </a:xfrm>
          <a:prstGeom prst="roundRect">
            <a:avLst>
              <a:gd fmla="val 16290" name="adj"/>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000">
              <a:solidFill>
                <a:schemeClr val="lt1"/>
              </a:solidFill>
              <a:latin typeface="Albert Sans"/>
              <a:ea typeface="Albert Sans"/>
              <a:cs typeface="Albert Sans"/>
              <a:sym typeface="Albert Sans"/>
            </a:endParaRPr>
          </a:p>
        </p:txBody>
      </p:sp>
      <p:sp>
        <p:nvSpPr>
          <p:cNvPr id="574" name="Google Shape;574;p80"/>
          <p:cNvSpPr txBox="1"/>
          <p:nvPr/>
        </p:nvSpPr>
        <p:spPr>
          <a:xfrm>
            <a:off x="5730000" y="4614225"/>
            <a:ext cx="1318200" cy="275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2"/>
                </a:solidFill>
                <a:latin typeface="Albert Sans"/>
                <a:ea typeface="Albert Sans"/>
                <a:cs typeface="Albert Sans"/>
                <a:sym typeface="Albert Sans"/>
              </a:rPr>
              <a:t>CSC118 SP’25</a:t>
            </a:r>
            <a:endParaRPr sz="1000">
              <a:solidFill>
                <a:schemeClr val="dk2"/>
              </a:solidFill>
              <a:latin typeface="Albert Sans"/>
              <a:ea typeface="Albert Sans"/>
              <a:cs typeface="Albert Sans"/>
              <a:sym typeface="Albert Sans"/>
            </a:endParaRPr>
          </a:p>
        </p:txBody>
      </p:sp>
      <p:sp>
        <p:nvSpPr>
          <p:cNvPr id="575" name="Google Shape;575;p80"/>
          <p:cNvSpPr txBox="1"/>
          <p:nvPr/>
        </p:nvSpPr>
        <p:spPr>
          <a:xfrm>
            <a:off x="5175850" y="258800"/>
            <a:ext cx="3234900" cy="4452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Albert Sans"/>
                <a:ea typeface="Albert Sans"/>
                <a:cs typeface="Albert Sans"/>
                <a:sym typeface="Albert Sans"/>
              </a:rPr>
              <a:t>LLM</a:t>
            </a:r>
            <a:r>
              <a:rPr b="1" lang="en">
                <a:solidFill>
                  <a:schemeClr val="dk1"/>
                </a:solidFill>
                <a:latin typeface="Albert Sans"/>
                <a:ea typeface="Albert Sans"/>
                <a:cs typeface="Albert Sans"/>
                <a:sym typeface="Albert Sans"/>
              </a:rPr>
              <a:t> Applications</a:t>
            </a:r>
            <a:endParaRPr b="1">
              <a:solidFill>
                <a:schemeClr val="dk1"/>
              </a:solidFill>
              <a:latin typeface="Albert Sans"/>
              <a:ea typeface="Albert Sans"/>
              <a:cs typeface="Albert Sans"/>
              <a:sym typeface="Albert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81"/>
          <p:cNvSpPr txBox="1"/>
          <p:nvPr>
            <p:ph type="title"/>
          </p:nvPr>
        </p:nvSpPr>
        <p:spPr>
          <a:xfrm>
            <a:off x="884890" y="1024150"/>
            <a:ext cx="6123900" cy="147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Research Phase</a:t>
            </a:r>
            <a:endParaRPr/>
          </a:p>
        </p:txBody>
      </p:sp>
      <p:sp>
        <p:nvSpPr>
          <p:cNvPr id="581" name="Google Shape;581;p81"/>
          <p:cNvSpPr txBox="1"/>
          <p:nvPr>
            <p:ph idx="1" type="subTitle"/>
          </p:nvPr>
        </p:nvSpPr>
        <p:spPr>
          <a:xfrm>
            <a:off x="966811" y="321575"/>
            <a:ext cx="23040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04</a:t>
            </a:r>
            <a:endParaRPr/>
          </a:p>
        </p:txBody>
      </p:sp>
      <p:pic>
        <p:nvPicPr>
          <p:cNvPr descr="Hexagonal icon." id="582" name="Google Shape;582;p81"/>
          <p:cNvPicPr preferRelativeResize="0"/>
          <p:nvPr>
            <p:ph idx="2" type="pic"/>
          </p:nvPr>
        </p:nvPicPr>
        <p:blipFill rotWithShape="1">
          <a:blip r:embed="rId3">
            <a:alphaModFix/>
          </a:blip>
          <a:srcRect b="6732" l="0" r="0" t="6732"/>
          <a:stretch/>
        </p:blipFill>
        <p:spPr>
          <a:xfrm>
            <a:off x="8596800" y="223475"/>
            <a:ext cx="318600" cy="318600"/>
          </a:xfrm>
          <a:prstGeom prst="ellipse">
            <a:avLst/>
          </a:prstGeom>
        </p:spPr>
      </p:pic>
      <p:sp>
        <p:nvSpPr>
          <p:cNvPr id="583" name="Google Shape;583;p81"/>
          <p:cNvSpPr/>
          <p:nvPr/>
        </p:nvSpPr>
        <p:spPr>
          <a:xfrm>
            <a:off x="5720650" y="4601400"/>
            <a:ext cx="1354500" cy="318600"/>
          </a:xfrm>
          <a:prstGeom prst="roundRect">
            <a:avLst>
              <a:gd fmla="val 16290" name="adj"/>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000">
              <a:solidFill>
                <a:schemeClr val="lt1"/>
              </a:solidFill>
              <a:latin typeface="Albert Sans"/>
              <a:ea typeface="Albert Sans"/>
              <a:cs typeface="Albert Sans"/>
              <a:sym typeface="Albert Sans"/>
            </a:endParaRPr>
          </a:p>
        </p:txBody>
      </p:sp>
      <p:sp>
        <p:nvSpPr>
          <p:cNvPr id="584" name="Google Shape;584;p81"/>
          <p:cNvSpPr txBox="1"/>
          <p:nvPr/>
        </p:nvSpPr>
        <p:spPr>
          <a:xfrm>
            <a:off x="5730000" y="4614225"/>
            <a:ext cx="1318200" cy="275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2"/>
                </a:solidFill>
                <a:latin typeface="Albert Sans"/>
                <a:ea typeface="Albert Sans"/>
                <a:cs typeface="Albert Sans"/>
                <a:sym typeface="Albert Sans"/>
              </a:rPr>
              <a:t>CSC118 SP’25</a:t>
            </a:r>
            <a:endParaRPr sz="1000">
              <a:solidFill>
                <a:schemeClr val="dk2"/>
              </a:solidFill>
              <a:latin typeface="Albert Sans"/>
              <a:ea typeface="Albert Sans"/>
              <a:cs typeface="Albert Sans"/>
              <a:sym typeface="Albert Sans"/>
            </a:endParaRPr>
          </a:p>
        </p:txBody>
      </p:sp>
      <p:sp>
        <p:nvSpPr>
          <p:cNvPr id="585" name="Google Shape;585;p81"/>
          <p:cNvSpPr/>
          <p:nvPr/>
        </p:nvSpPr>
        <p:spPr>
          <a:xfrm>
            <a:off x="8596792" y="4601400"/>
            <a:ext cx="318600" cy="318600"/>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b="1" sz="1000">
              <a:solidFill>
                <a:srgbClr val="15151B"/>
              </a:solidFill>
              <a:latin typeface="Albert Sans"/>
              <a:ea typeface="Albert Sans"/>
              <a:cs typeface="Albert Sans"/>
              <a:sym typeface="Albert Sans"/>
            </a:endParaRPr>
          </a:p>
        </p:txBody>
      </p:sp>
      <p:sp>
        <p:nvSpPr>
          <p:cNvPr id="586" name="Google Shape;586;p81"/>
          <p:cNvSpPr txBox="1"/>
          <p:nvPr>
            <p:ph idx="12" type="sldNum"/>
          </p:nvPr>
        </p:nvSpPr>
        <p:spPr>
          <a:xfrm>
            <a:off x="8481759" y="4563901"/>
            <a:ext cx="5487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sz="1000">
                <a:solidFill>
                  <a:schemeClr val="dk2"/>
                </a:solidFill>
                <a:latin typeface="Albert Sans"/>
                <a:ea typeface="Albert Sans"/>
                <a:cs typeface="Albert Sans"/>
                <a:sym typeface="Albert Sans"/>
              </a:rPr>
              <a:t>‹#›</a:t>
            </a:fld>
            <a:endParaRPr sz="1000">
              <a:solidFill>
                <a:schemeClr val="dk2"/>
              </a:solidFill>
              <a:latin typeface="Albert Sans"/>
              <a:ea typeface="Albert Sans"/>
              <a:cs typeface="Albert Sans"/>
              <a:sym typeface="Albert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82"/>
          <p:cNvSpPr/>
          <p:nvPr/>
        </p:nvSpPr>
        <p:spPr>
          <a:xfrm>
            <a:off x="7158725" y="4601400"/>
            <a:ext cx="1354500" cy="318600"/>
          </a:xfrm>
          <a:prstGeom prst="roundRect">
            <a:avLst>
              <a:gd fmla="val 16290" name="adj"/>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000">
              <a:solidFill>
                <a:schemeClr val="lt1"/>
              </a:solidFill>
              <a:latin typeface="Albert Sans"/>
              <a:ea typeface="Albert Sans"/>
              <a:cs typeface="Albert Sans"/>
              <a:sym typeface="Albert Sans"/>
            </a:endParaRPr>
          </a:p>
        </p:txBody>
      </p:sp>
      <p:sp>
        <p:nvSpPr>
          <p:cNvPr id="592" name="Google Shape;592;p82"/>
          <p:cNvSpPr/>
          <p:nvPr/>
        </p:nvSpPr>
        <p:spPr>
          <a:xfrm>
            <a:off x="8596792" y="4601400"/>
            <a:ext cx="318600" cy="318600"/>
          </a:xfrm>
          <a:prstGeom prst="ellipse">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b="1" sz="1000">
              <a:solidFill>
                <a:srgbClr val="15151B"/>
              </a:solidFill>
              <a:latin typeface="Albert Sans"/>
              <a:ea typeface="Albert Sans"/>
              <a:cs typeface="Albert Sans"/>
              <a:sym typeface="Albert Sans"/>
            </a:endParaRPr>
          </a:p>
        </p:txBody>
      </p:sp>
      <p:sp>
        <p:nvSpPr>
          <p:cNvPr id="593" name="Google Shape;593;p82"/>
          <p:cNvSpPr txBox="1"/>
          <p:nvPr>
            <p:ph idx="12" type="sldNum"/>
          </p:nvPr>
        </p:nvSpPr>
        <p:spPr>
          <a:xfrm>
            <a:off x="8481759" y="4563901"/>
            <a:ext cx="5487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sz="1000">
                <a:solidFill>
                  <a:schemeClr val="dk2"/>
                </a:solidFill>
                <a:latin typeface="Albert Sans"/>
                <a:ea typeface="Albert Sans"/>
                <a:cs typeface="Albert Sans"/>
                <a:sym typeface="Albert Sans"/>
              </a:rPr>
              <a:t>‹#›</a:t>
            </a:fld>
            <a:endParaRPr sz="1000">
              <a:solidFill>
                <a:schemeClr val="dk2"/>
              </a:solidFill>
              <a:latin typeface="Albert Sans"/>
              <a:ea typeface="Albert Sans"/>
              <a:cs typeface="Albert Sans"/>
              <a:sym typeface="Albert Sans"/>
            </a:endParaRPr>
          </a:p>
        </p:txBody>
      </p:sp>
      <p:sp>
        <p:nvSpPr>
          <p:cNvPr id="594" name="Google Shape;594;p82"/>
          <p:cNvSpPr txBox="1"/>
          <p:nvPr>
            <p:ph idx="1" type="body"/>
          </p:nvPr>
        </p:nvSpPr>
        <p:spPr>
          <a:xfrm>
            <a:off x="5364025" y="704025"/>
            <a:ext cx="3437700" cy="3537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b="1" lang="en">
                <a:solidFill>
                  <a:schemeClr val="accent1"/>
                </a:solidFill>
              </a:rPr>
              <a:t>⬤</a:t>
            </a:r>
            <a:r>
              <a:rPr b="1" lang="en"/>
              <a:t> Embryo Feasibility for IVF</a:t>
            </a:r>
            <a:endParaRPr b="1"/>
          </a:p>
          <a:p>
            <a:pPr indent="0" lvl="0" marL="0" rtl="0" algn="l">
              <a:lnSpc>
                <a:spcPct val="115000"/>
              </a:lnSpc>
              <a:spcBef>
                <a:spcPts val="0"/>
              </a:spcBef>
              <a:spcAft>
                <a:spcPts val="0"/>
              </a:spcAft>
              <a:buNone/>
            </a:pPr>
            <a:r>
              <a:t/>
            </a:r>
            <a:endParaRPr u="none"/>
          </a:p>
          <a:p>
            <a:pPr indent="0" lvl="0" marL="0" rtl="0" algn="l">
              <a:lnSpc>
                <a:spcPct val="115000"/>
              </a:lnSpc>
              <a:spcBef>
                <a:spcPts val="0"/>
              </a:spcBef>
              <a:spcAft>
                <a:spcPts val="0"/>
              </a:spcAft>
              <a:buNone/>
            </a:pPr>
            <a:r>
              <a:rPr lang="en" u="none"/>
              <a:t>P</a:t>
            </a:r>
            <a:r>
              <a:rPr lang="en" u="none"/>
              <a:t>loidy status of human blastocysts</a:t>
            </a:r>
            <a:endParaRPr u="none"/>
          </a:p>
          <a:p>
            <a:pPr indent="0" lvl="0" marL="0" rtl="0" algn="l">
              <a:lnSpc>
                <a:spcPct val="115000"/>
              </a:lnSpc>
              <a:spcBef>
                <a:spcPts val="0"/>
              </a:spcBef>
              <a:spcAft>
                <a:spcPts val="0"/>
              </a:spcAft>
              <a:buNone/>
            </a:pPr>
            <a:r>
              <a:t/>
            </a:r>
            <a:endParaRPr u="none"/>
          </a:p>
          <a:p>
            <a:pPr indent="0" lvl="0" marL="0" rtl="0" algn="l">
              <a:lnSpc>
                <a:spcPct val="115000"/>
              </a:lnSpc>
              <a:spcBef>
                <a:spcPts val="0"/>
              </a:spcBef>
              <a:spcAft>
                <a:spcPts val="0"/>
              </a:spcAft>
              <a:buNone/>
            </a:pPr>
            <a:r>
              <a:rPr lang="en" u="none"/>
              <a:t>Removes need for embryologist to classify</a:t>
            </a:r>
            <a:endParaRPr u="none"/>
          </a:p>
          <a:p>
            <a:pPr indent="0" lvl="0" marL="0" rtl="0" algn="l">
              <a:lnSpc>
                <a:spcPct val="115000"/>
              </a:lnSpc>
              <a:spcBef>
                <a:spcPts val="0"/>
              </a:spcBef>
              <a:spcAft>
                <a:spcPts val="0"/>
              </a:spcAft>
              <a:buNone/>
            </a:pPr>
            <a:r>
              <a:t/>
            </a:r>
            <a:endParaRPr u="none"/>
          </a:p>
          <a:p>
            <a:pPr indent="0" lvl="0" marL="0" rtl="0" algn="l">
              <a:lnSpc>
                <a:spcPct val="115000"/>
              </a:lnSpc>
              <a:spcBef>
                <a:spcPts val="0"/>
              </a:spcBef>
              <a:spcAft>
                <a:spcPts val="0"/>
              </a:spcAft>
              <a:buNone/>
            </a:pPr>
            <a:r>
              <a:rPr lang="en" u="none"/>
              <a:t>Leverages time-series (time-lapse) imaging</a:t>
            </a:r>
            <a:endParaRPr u="none"/>
          </a:p>
          <a:p>
            <a:pPr indent="0" lvl="0" marL="0" rtl="0" algn="l">
              <a:lnSpc>
                <a:spcPct val="115000"/>
              </a:lnSpc>
              <a:spcBef>
                <a:spcPts val="0"/>
              </a:spcBef>
              <a:spcAft>
                <a:spcPts val="0"/>
              </a:spcAft>
              <a:buNone/>
            </a:pPr>
            <a:r>
              <a:t/>
            </a:r>
            <a:endParaRPr u="none"/>
          </a:p>
          <a:p>
            <a:pPr indent="0" lvl="0" marL="0" rtl="0" algn="l">
              <a:lnSpc>
                <a:spcPct val="115000"/>
              </a:lnSpc>
              <a:spcBef>
                <a:spcPts val="0"/>
              </a:spcBef>
              <a:spcAft>
                <a:spcPts val="0"/>
              </a:spcAft>
              <a:buNone/>
            </a:pPr>
            <a:r>
              <a:t/>
            </a:r>
            <a:endParaRPr u="none"/>
          </a:p>
        </p:txBody>
      </p:sp>
      <p:sp>
        <p:nvSpPr>
          <p:cNvPr id="595" name="Google Shape;595;p82"/>
          <p:cNvSpPr txBox="1"/>
          <p:nvPr>
            <p:ph type="title"/>
          </p:nvPr>
        </p:nvSpPr>
        <p:spPr>
          <a:xfrm>
            <a:off x="7158725" y="4563900"/>
            <a:ext cx="1354500" cy="39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Research Phase</a:t>
            </a:r>
            <a:endParaRPr/>
          </a:p>
        </p:txBody>
      </p:sp>
      <p:pic>
        <p:nvPicPr>
          <p:cNvPr descr="Hexagonal icon." id="596" name="Google Shape;596;p82"/>
          <p:cNvPicPr preferRelativeResize="0"/>
          <p:nvPr>
            <p:ph idx="3" type="pic"/>
          </p:nvPr>
        </p:nvPicPr>
        <p:blipFill rotWithShape="1">
          <a:blip r:embed="rId3">
            <a:alphaModFix/>
          </a:blip>
          <a:srcRect b="6598" l="0" r="0" t="6589"/>
          <a:stretch/>
        </p:blipFill>
        <p:spPr>
          <a:xfrm>
            <a:off x="8596800" y="223475"/>
            <a:ext cx="318600" cy="318600"/>
          </a:xfrm>
          <a:prstGeom prst="ellipse">
            <a:avLst/>
          </a:prstGeom>
        </p:spPr>
      </p:pic>
      <p:sp>
        <p:nvSpPr>
          <p:cNvPr id="597" name="Google Shape;597;p82"/>
          <p:cNvSpPr/>
          <p:nvPr/>
        </p:nvSpPr>
        <p:spPr>
          <a:xfrm>
            <a:off x="5720650" y="4601400"/>
            <a:ext cx="1354500" cy="318600"/>
          </a:xfrm>
          <a:prstGeom prst="roundRect">
            <a:avLst>
              <a:gd fmla="val 16290" name="adj"/>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000">
              <a:solidFill>
                <a:schemeClr val="lt1"/>
              </a:solidFill>
              <a:latin typeface="Albert Sans"/>
              <a:ea typeface="Albert Sans"/>
              <a:cs typeface="Albert Sans"/>
              <a:sym typeface="Albert Sans"/>
            </a:endParaRPr>
          </a:p>
        </p:txBody>
      </p:sp>
      <p:sp>
        <p:nvSpPr>
          <p:cNvPr id="598" name="Google Shape;598;p82"/>
          <p:cNvSpPr txBox="1"/>
          <p:nvPr/>
        </p:nvSpPr>
        <p:spPr>
          <a:xfrm>
            <a:off x="5730000" y="4614225"/>
            <a:ext cx="1318200" cy="275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2"/>
                </a:solidFill>
                <a:latin typeface="Albert Sans"/>
                <a:ea typeface="Albert Sans"/>
                <a:cs typeface="Albert Sans"/>
                <a:sym typeface="Albert Sans"/>
              </a:rPr>
              <a:t>CSC118 SP’25</a:t>
            </a:r>
            <a:endParaRPr sz="1000">
              <a:solidFill>
                <a:schemeClr val="dk2"/>
              </a:solidFill>
              <a:latin typeface="Albert Sans"/>
              <a:ea typeface="Albert Sans"/>
              <a:cs typeface="Albert Sans"/>
              <a:sym typeface="Albert Sans"/>
            </a:endParaRPr>
          </a:p>
        </p:txBody>
      </p:sp>
      <p:sp>
        <p:nvSpPr>
          <p:cNvPr id="599" name="Google Shape;599;p82"/>
          <p:cNvSpPr txBox="1"/>
          <p:nvPr/>
        </p:nvSpPr>
        <p:spPr>
          <a:xfrm>
            <a:off x="5175850" y="258800"/>
            <a:ext cx="3234900" cy="4452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Albert Sans"/>
                <a:ea typeface="Albert Sans"/>
                <a:cs typeface="Albert Sans"/>
                <a:sym typeface="Albert Sans"/>
              </a:rPr>
              <a:t>Deep Neural Net Applications</a:t>
            </a:r>
            <a:endParaRPr b="1">
              <a:solidFill>
                <a:schemeClr val="dk1"/>
              </a:solidFill>
              <a:latin typeface="Albert Sans"/>
              <a:ea typeface="Albert Sans"/>
              <a:cs typeface="Albert Sans"/>
              <a:sym typeface="Albert Sans"/>
            </a:endParaRPr>
          </a:p>
        </p:txBody>
      </p:sp>
      <p:pic>
        <p:nvPicPr>
          <p:cNvPr id="600" name="Google Shape;600;p82"/>
          <p:cNvPicPr preferRelativeResize="0"/>
          <p:nvPr/>
        </p:nvPicPr>
        <p:blipFill>
          <a:blip r:embed="rId4">
            <a:alphaModFix/>
          </a:blip>
          <a:stretch>
            <a:fillRect/>
          </a:stretch>
        </p:blipFill>
        <p:spPr>
          <a:xfrm>
            <a:off x="228600" y="448375"/>
            <a:ext cx="4871051" cy="424673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83"/>
          <p:cNvSpPr/>
          <p:nvPr/>
        </p:nvSpPr>
        <p:spPr>
          <a:xfrm>
            <a:off x="7158725" y="4601400"/>
            <a:ext cx="1354500" cy="318600"/>
          </a:xfrm>
          <a:prstGeom prst="roundRect">
            <a:avLst>
              <a:gd fmla="val 16290" name="adj"/>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000">
              <a:solidFill>
                <a:schemeClr val="lt1"/>
              </a:solidFill>
              <a:latin typeface="Albert Sans"/>
              <a:ea typeface="Albert Sans"/>
              <a:cs typeface="Albert Sans"/>
              <a:sym typeface="Albert Sans"/>
            </a:endParaRPr>
          </a:p>
        </p:txBody>
      </p:sp>
      <p:sp>
        <p:nvSpPr>
          <p:cNvPr id="606" name="Google Shape;606;p83"/>
          <p:cNvSpPr/>
          <p:nvPr/>
        </p:nvSpPr>
        <p:spPr>
          <a:xfrm>
            <a:off x="8596792" y="4601400"/>
            <a:ext cx="318600" cy="318600"/>
          </a:xfrm>
          <a:prstGeom prst="ellipse">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b="1" sz="1000">
              <a:solidFill>
                <a:srgbClr val="15151B"/>
              </a:solidFill>
              <a:latin typeface="Albert Sans"/>
              <a:ea typeface="Albert Sans"/>
              <a:cs typeface="Albert Sans"/>
              <a:sym typeface="Albert Sans"/>
            </a:endParaRPr>
          </a:p>
        </p:txBody>
      </p:sp>
      <p:sp>
        <p:nvSpPr>
          <p:cNvPr id="607" name="Google Shape;607;p83"/>
          <p:cNvSpPr txBox="1"/>
          <p:nvPr>
            <p:ph idx="12" type="sldNum"/>
          </p:nvPr>
        </p:nvSpPr>
        <p:spPr>
          <a:xfrm>
            <a:off x="8481759" y="4563901"/>
            <a:ext cx="5487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sz="1000">
                <a:solidFill>
                  <a:schemeClr val="dk2"/>
                </a:solidFill>
                <a:latin typeface="Albert Sans"/>
                <a:ea typeface="Albert Sans"/>
                <a:cs typeface="Albert Sans"/>
                <a:sym typeface="Albert Sans"/>
              </a:rPr>
              <a:t>‹#›</a:t>
            </a:fld>
            <a:endParaRPr sz="1000">
              <a:solidFill>
                <a:schemeClr val="dk2"/>
              </a:solidFill>
              <a:latin typeface="Albert Sans"/>
              <a:ea typeface="Albert Sans"/>
              <a:cs typeface="Albert Sans"/>
              <a:sym typeface="Albert Sans"/>
            </a:endParaRPr>
          </a:p>
        </p:txBody>
      </p:sp>
      <p:sp>
        <p:nvSpPr>
          <p:cNvPr id="608" name="Google Shape;608;p83"/>
          <p:cNvSpPr txBox="1"/>
          <p:nvPr>
            <p:ph idx="1" type="body"/>
          </p:nvPr>
        </p:nvSpPr>
        <p:spPr>
          <a:xfrm>
            <a:off x="5364025" y="704025"/>
            <a:ext cx="3437700" cy="3537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b="1" lang="en" sz="1300">
                <a:solidFill>
                  <a:schemeClr val="accent1"/>
                </a:solidFill>
              </a:rPr>
              <a:t>⬤</a:t>
            </a:r>
            <a:r>
              <a:rPr b="1" lang="en" sz="1300"/>
              <a:t> CRISPR</a:t>
            </a:r>
            <a:endParaRPr b="1" sz="1300"/>
          </a:p>
          <a:p>
            <a:pPr indent="-311150" lvl="0" marL="457200" rtl="0" algn="l">
              <a:lnSpc>
                <a:spcPct val="115000"/>
              </a:lnSpc>
              <a:spcBef>
                <a:spcPts val="0"/>
              </a:spcBef>
              <a:spcAft>
                <a:spcPts val="0"/>
              </a:spcAft>
              <a:buSzPts val="1300"/>
              <a:buChar char="-"/>
            </a:pPr>
            <a:r>
              <a:rPr lang="en" sz="1300" u="none"/>
              <a:t>Cas9: An enzyme that cuts DNA</a:t>
            </a:r>
            <a:endParaRPr sz="1300" u="none"/>
          </a:p>
          <a:p>
            <a:pPr indent="-311150" lvl="0" marL="457200" rtl="0" algn="l">
              <a:lnSpc>
                <a:spcPct val="115000"/>
              </a:lnSpc>
              <a:spcBef>
                <a:spcPts val="0"/>
              </a:spcBef>
              <a:spcAft>
                <a:spcPts val="0"/>
              </a:spcAft>
              <a:buSzPts val="1300"/>
              <a:buChar char="-"/>
            </a:pPr>
            <a:r>
              <a:rPr lang="en" sz="1300" u="none"/>
              <a:t>Guide RNA (gRNA): A short RNA molecule that "guides" Cas9 to the target DNA sequence.</a:t>
            </a:r>
            <a:endParaRPr sz="1300" u="none"/>
          </a:p>
          <a:p>
            <a:pPr indent="0" lvl="0" marL="0" rtl="0" algn="l">
              <a:lnSpc>
                <a:spcPct val="115000"/>
              </a:lnSpc>
              <a:spcBef>
                <a:spcPts val="0"/>
              </a:spcBef>
              <a:spcAft>
                <a:spcPts val="0"/>
              </a:spcAft>
              <a:buNone/>
            </a:pPr>
            <a:r>
              <a:rPr lang="en" sz="1300" u="none"/>
              <a:t>ML Models optimize Guide RNA (gRNA) Design</a:t>
            </a:r>
            <a:endParaRPr sz="1300" u="none"/>
          </a:p>
          <a:p>
            <a:pPr indent="0" lvl="0" marL="0" rtl="0" algn="l">
              <a:lnSpc>
                <a:spcPct val="115000"/>
              </a:lnSpc>
              <a:spcBef>
                <a:spcPts val="0"/>
              </a:spcBef>
              <a:spcAft>
                <a:spcPts val="0"/>
              </a:spcAft>
              <a:buNone/>
            </a:pPr>
            <a:r>
              <a:t/>
            </a:r>
            <a:endParaRPr sz="1300" u="none"/>
          </a:p>
          <a:p>
            <a:pPr indent="0" lvl="0" marL="0" rtl="0" algn="l">
              <a:lnSpc>
                <a:spcPct val="115000"/>
              </a:lnSpc>
              <a:spcBef>
                <a:spcPts val="0"/>
              </a:spcBef>
              <a:spcAft>
                <a:spcPts val="0"/>
              </a:spcAft>
              <a:buClr>
                <a:schemeClr val="dk2"/>
              </a:buClr>
              <a:buSzPts val="1100"/>
              <a:buFont typeface="Arial"/>
              <a:buNone/>
            </a:pPr>
            <a:r>
              <a:rPr b="1" lang="en" sz="1300">
                <a:solidFill>
                  <a:schemeClr val="accent1"/>
                </a:solidFill>
              </a:rPr>
              <a:t>⬤</a:t>
            </a:r>
            <a:r>
              <a:rPr b="1" lang="en" sz="1300"/>
              <a:t> CAR-T Cell Therapy</a:t>
            </a:r>
            <a:endParaRPr b="1" sz="1300"/>
          </a:p>
          <a:p>
            <a:pPr indent="-311150" lvl="0" marL="457200" rtl="0" algn="l">
              <a:lnSpc>
                <a:spcPct val="115000"/>
              </a:lnSpc>
              <a:spcBef>
                <a:spcPts val="0"/>
              </a:spcBef>
              <a:spcAft>
                <a:spcPts val="0"/>
              </a:spcAft>
              <a:buSzPts val="1300"/>
              <a:buChar char="-"/>
            </a:pPr>
            <a:r>
              <a:rPr lang="en" sz="1300" u="none"/>
              <a:t>Blood cancer treatment such as leukemia and lymphoma.</a:t>
            </a:r>
            <a:endParaRPr sz="1300" u="none"/>
          </a:p>
          <a:p>
            <a:pPr indent="-311150" lvl="0" marL="457200" rtl="0" algn="l">
              <a:lnSpc>
                <a:spcPct val="115000"/>
              </a:lnSpc>
              <a:spcBef>
                <a:spcPts val="0"/>
              </a:spcBef>
              <a:spcAft>
                <a:spcPts val="0"/>
              </a:spcAft>
              <a:buSzPts val="1300"/>
              <a:buChar char="-"/>
            </a:pPr>
            <a:r>
              <a:rPr lang="en" sz="1300" u="none"/>
              <a:t>Uses a patient's own genetically modified  immune cells (T cells)</a:t>
            </a:r>
            <a:endParaRPr sz="1300" u="none"/>
          </a:p>
          <a:p>
            <a:pPr indent="-311150" lvl="0" marL="457200" rtl="0" algn="l">
              <a:lnSpc>
                <a:spcPct val="115000"/>
              </a:lnSpc>
              <a:spcBef>
                <a:spcPts val="0"/>
              </a:spcBef>
              <a:spcAft>
                <a:spcPts val="0"/>
              </a:spcAft>
              <a:buSzPts val="1300"/>
              <a:buChar char="-"/>
            </a:pPr>
            <a:r>
              <a:rPr lang="en" sz="1300" u="none"/>
              <a:t>Recognize and attack cancer cells</a:t>
            </a:r>
            <a:endParaRPr b="1" sz="1300"/>
          </a:p>
          <a:p>
            <a:pPr indent="0" lvl="0" marL="0" rtl="0" algn="l">
              <a:lnSpc>
                <a:spcPct val="115000"/>
              </a:lnSpc>
              <a:spcBef>
                <a:spcPts val="0"/>
              </a:spcBef>
              <a:spcAft>
                <a:spcPts val="0"/>
              </a:spcAft>
              <a:buClr>
                <a:schemeClr val="dk2"/>
              </a:buClr>
              <a:buSzPts val="1100"/>
              <a:buFont typeface="Arial"/>
              <a:buNone/>
            </a:pPr>
            <a:r>
              <a:rPr lang="en" sz="1300" u="none"/>
              <a:t>Models can Predicting cytokine release syndrome</a:t>
            </a:r>
            <a:endParaRPr sz="1300" u="none"/>
          </a:p>
        </p:txBody>
      </p:sp>
      <p:sp>
        <p:nvSpPr>
          <p:cNvPr id="609" name="Google Shape;609;p83"/>
          <p:cNvSpPr txBox="1"/>
          <p:nvPr>
            <p:ph type="title"/>
          </p:nvPr>
        </p:nvSpPr>
        <p:spPr>
          <a:xfrm>
            <a:off x="7158725" y="4563900"/>
            <a:ext cx="1354500" cy="39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Research Phase</a:t>
            </a:r>
            <a:endParaRPr/>
          </a:p>
        </p:txBody>
      </p:sp>
      <p:pic>
        <p:nvPicPr>
          <p:cNvPr descr="Hexagonal icon." id="610" name="Google Shape;610;p83"/>
          <p:cNvPicPr preferRelativeResize="0"/>
          <p:nvPr>
            <p:ph idx="3" type="pic"/>
          </p:nvPr>
        </p:nvPicPr>
        <p:blipFill rotWithShape="1">
          <a:blip r:embed="rId3">
            <a:alphaModFix/>
          </a:blip>
          <a:srcRect b="6598" l="0" r="0" t="6589"/>
          <a:stretch/>
        </p:blipFill>
        <p:spPr>
          <a:xfrm>
            <a:off x="8596800" y="223475"/>
            <a:ext cx="318600" cy="318600"/>
          </a:xfrm>
          <a:prstGeom prst="ellipse">
            <a:avLst/>
          </a:prstGeom>
        </p:spPr>
      </p:pic>
      <p:sp>
        <p:nvSpPr>
          <p:cNvPr id="611" name="Google Shape;611;p83"/>
          <p:cNvSpPr/>
          <p:nvPr/>
        </p:nvSpPr>
        <p:spPr>
          <a:xfrm>
            <a:off x="5720650" y="4601400"/>
            <a:ext cx="1354500" cy="318600"/>
          </a:xfrm>
          <a:prstGeom prst="roundRect">
            <a:avLst>
              <a:gd fmla="val 16290" name="adj"/>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000">
              <a:solidFill>
                <a:schemeClr val="lt1"/>
              </a:solidFill>
              <a:latin typeface="Albert Sans"/>
              <a:ea typeface="Albert Sans"/>
              <a:cs typeface="Albert Sans"/>
              <a:sym typeface="Albert Sans"/>
            </a:endParaRPr>
          </a:p>
        </p:txBody>
      </p:sp>
      <p:sp>
        <p:nvSpPr>
          <p:cNvPr id="612" name="Google Shape;612;p83"/>
          <p:cNvSpPr txBox="1"/>
          <p:nvPr/>
        </p:nvSpPr>
        <p:spPr>
          <a:xfrm>
            <a:off x="5730000" y="4614225"/>
            <a:ext cx="1318200" cy="275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2"/>
                </a:solidFill>
                <a:latin typeface="Albert Sans"/>
                <a:ea typeface="Albert Sans"/>
                <a:cs typeface="Albert Sans"/>
                <a:sym typeface="Albert Sans"/>
              </a:rPr>
              <a:t>CSC118 SP’25</a:t>
            </a:r>
            <a:endParaRPr sz="1000">
              <a:solidFill>
                <a:schemeClr val="dk2"/>
              </a:solidFill>
              <a:latin typeface="Albert Sans"/>
              <a:ea typeface="Albert Sans"/>
              <a:cs typeface="Albert Sans"/>
              <a:sym typeface="Albert Sans"/>
            </a:endParaRPr>
          </a:p>
        </p:txBody>
      </p:sp>
      <p:sp>
        <p:nvSpPr>
          <p:cNvPr id="613" name="Google Shape;613;p83"/>
          <p:cNvSpPr txBox="1"/>
          <p:nvPr/>
        </p:nvSpPr>
        <p:spPr>
          <a:xfrm>
            <a:off x="5175850" y="258800"/>
            <a:ext cx="3234900" cy="4452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Albert Sans"/>
                <a:ea typeface="Albert Sans"/>
                <a:cs typeface="Albert Sans"/>
                <a:sym typeface="Albert Sans"/>
              </a:rPr>
              <a:t>Personalized Medicine</a:t>
            </a:r>
            <a:endParaRPr b="1">
              <a:solidFill>
                <a:schemeClr val="dk1"/>
              </a:solidFill>
              <a:latin typeface="Albert Sans"/>
              <a:ea typeface="Albert Sans"/>
              <a:cs typeface="Albert Sans"/>
              <a:sym typeface="Albert Sans"/>
            </a:endParaRPr>
          </a:p>
        </p:txBody>
      </p:sp>
      <p:pic>
        <p:nvPicPr>
          <p:cNvPr id="614" name="Google Shape;614;p83"/>
          <p:cNvPicPr preferRelativeResize="0"/>
          <p:nvPr/>
        </p:nvPicPr>
        <p:blipFill>
          <a:blip r:embed="rId4">
            <a:alphaModFix/>
          </a:blip>
          <a:stretch>
            <a:fillRect/>
          </a:stretch>
        </p:blipFill>
        <p:spPr>
          <a:xfrm>
            <a:off x="228600" y="704025"/>
            <a:ext cx="5059224" cy="380776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84"/>
          <p:cNvSpPr/>
          <p:nvPr/>
        </p:nvSpPr>
        <p:spPr>
          <a:xfrm>
            <a:off x="7158725" y="4601400"/>
            <a:ext cx="1354500" cy="318600"/>
          </a:xfrm>
          <a:prstGeom prst="roundRect">
            <a:avLst>
              <a:gd fmla="val 16290" name="adj"/>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000">
              <a:solidFill>
                <a:schemeClr val="lt1"/>
              </a:solidFill>
              <a:latin typeface="Albert Sans"/>
              <a:ea typeface="Albert Sans"/>
              <a:cs typeface="Albert Sans"/>
              <a:sym typeface="Albert Sans"/>
            </a:endParaRPr>
          </a:p>
        </p:txBody>
      </p:sp>
      <p:sp>
        <p:nvSpPr>
          <p:cNvPr id="620" name="Google Shape;620;p84"/>
          <p:cNvSpPr/>
          <p:nvPr/>
        </p:nvSpPr>
        <p:spPr>
          <a:xfrm>
            <a:off x="8596792" y="4601400"/>
            <a:ext cx="318600" cy="318600"/>
          </a:xfrm>
          <a:prstGeom prst="ellipse">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b="1" sz="1000">
              <a:solidFill>
                <a:srgbClr val="15151B"/>
              </a:solidFill>
              <a:latin typeface="Albert Sans"/>
              <a:ea typeface="Albert Sans"/>
              <a:cs typeface="Albert Sans"/>
              <a:sym typeface="Albert Sans"/>
            </a:endParaRPr>
          </a:p>
        </p:txBody>
      </p:sp>
      <p:sp>
        <p:nvSpPr>
          <p:cNvPr id="621" name="Google Shape;621;p84"/>
          <p:cNvSpPr txBox="1"/>
          <p:nvPr>
            <p:ph idx="12" type="sldNum"/>
          </p:nvPr>
        </p:nvSpPr>
        <p:spPr>
          <a:xfrm>
            <a:off x="8481759" y="4563901"/>
            <a:ext cx="5487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sz="1000">
                <a:solidFill>
                  <a:schemeClr val="dk2"/>
                </a:solidFill>
                <a:latin typeface="Albert Sans"/>
                <a:ea typeface="Albert Sans"/>
                <a:cs typeface="Albert Sans"/>
                <a:sym typeface="Albert Sans"/>
              </a:rPr>
              <a:t>‹#›</a:t>
            </a:fld>
            <a:endParaRPr sz="1000">
              <a:solidFill>
                <a:schemeClr val="dk2"/>
              </a:solidFill>
              <a:latin typeface="Albert Sans"/>
              <a:ea typeface="Albert Sans"/>
              <a:cs typeface="Albert Sans"/>
              <a:sym typeface="Albert Sans"/>
            </a:endParaRPr>
          </a:p>
        </p:txBody>
      </p:sp>
      <p:sp>
        <p:nvSpPr>
          <p:cNvPr id="622" name="Google Shape;622;p84"/>
          <p:cNvSpPr txBox="1"/>
          <p:nvPr>
            <p:ph idx="1" type="body"/>
          </p:nvPr>
        </p:nvSpPr>
        <p:spPr>
          <a:xfrm>
            <a:off x="5364025" y="704025"/>
            <a:ext cx="3437700" cy="3537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b="1" lang="en" sz="1300">
                <a:solidFill>
                  <a:schemeClr val="accent1"/>
                </a:solidFill>
              </a:rPr>
              <a:t>⬤</a:t>
            </a:r>
            <a:r>
              <a:rPr b="1" lang="en" sz="1300"/>
              <a:t> AlphaFold 2</a:t>
            </a:r>
            <a:endParaRPr b="1" sz="1300"/>
          </a:p>
          <a:p>
            <a:pPr indent="0" lvl="0" marL="0" rtl="0" algn="l">
              <a:lnSpc>
                <a:spcPct val="115000"/>
              </a:lnSpc>
              <a:spcBef>
                <a:spcPts val="0"/>
              </a:spcBef>
              <a:spcAft>
                <a:spcPts val="0"/>
              </a:spcAft>
              <a:buNone/>
            </a:pPr>
            <a:r>
              <a:t/>
            </a:r>
            <a:endParaRPr sz="1300" u="none"/>
          </a:p>
          <a:p>
            <a:pPr indent="0" lvl="0" marL="0" rtl="0" algn="l">
              <a:lnSpc>
                <a:spcPct val="115000"/>
              </a:lnSpc>
              <a:spcBef>
                <a:spcPts val="0"/>
              </a:spcBef>
              <a:spcAft>
                <a:spcPts val="0"/>
              </a:spcAft>
              <a:buNone/>
            </a:pPr>
            <a:r>
              <a:rPr lang="en" sz="1300" u="none"/>
              <a:t>Finding thousands of new </a:t>
            </a:r>
            <a:r>
              <a:rPr lang="en" sz="1300" u="none"/>
              <a:t>proteins</a:t>
            </a:r>
            <a:endParaRPr sz="1300" u="none"/>
          </a:p>
          <a:p>
            <a:pPr indent="0" lvl="0" marL="0" rtl="0" algn="l">
              <a:lnSpc>
                <a:spcPct val="115000"/>
              </a:lnSpc>
              <a:spcBef>
                <a:spcPts val="0"/>
              </a:spcBef>
              <a:spcAft>
                <a:spcPts val="0"/>
              </a:spcAft>
              <a:buNone/>
            </a:pPr>
            <a:r>
              <a:t/>
            </a:r>
            <a:endParaRPr sz="1300" u="none"/>
          </a:p>
          <a:p>
            <a:pPr indent="0" lvl="0" marL="0" rtl="0" algn="l">
              <a:lnSpc>
                <a:spcPct val="115000"/>
              </a:lnSpc>
              <a:spcBef>
                <a:spcPts val="0"/>
              </a:spcBef>
              <a:spcAft>
                <a:spcPts val="0"/>
              </a:spcAft>
              <a:buNone/>
            </a:pPr>
            <a:r>
              <a:rPr lang="en" sz="1300" u="none"/>
              <a:t>Drugs function by attaching to different locations on proteins (TIL!)</a:t>
            </a:r>
            <a:endParaRPr sz="1300" u="none"/>
          </a:p>
          <a:p>
            <a:pPr indent="0" lvl="0" marL="0" rtl="0" algn="l">
              <a:lnSpc>
                <a:spcPct val="115000"/>
              </a:lnSpc>
              <a:spcBef>
                <a:spcPts val="0"/>
              </a:spcBef>
              <a:spcAft>
                <a:spcPts val="0"/>
              </a:spcAft>
              <a:buNone/>
            </a:pPr>
            <a:r>
              <a:t/>
            </a:r>
            <a:endParaRPr sz="1300" u="none"/>
          </a:p>
          <a:p>
            <a:pPr indent="0" lvl="0" marL="0" rtl="0" algn="l">
              <a:lnSpc>
                <a:spcPct val="115000"/>
              </a:lnSpc>
              <a:spcBef>
                <a:spcPts val="0"/>
              </a:spcBef>
              <a:spcAft>
                <a:spcPts val="0"/>
              </a:spcAft>
              <a:buClr>
                <a:schemeClr val="dk2"/>
              </a:buClr>
              <a:buSzPts val="1100"/>
              <a:buFont typeface="Arial"/>
              <a:buNone/>
            </a:pPr>
            <a:r>
              <a:rPr b="1" lang="en" sz="1300" u="none"/>
              <a:t>MatchMaker</a:t>
            </a:r>
            <a:r>
              <a:rPr lang="en" sz="1300" u="none"/>
              <a:t>: calculated 36 billion potential drug compounds that could bind to over 15,000 human proteins whose structures AlphaFold predicted</a:t>
            </a:r>
            <a:endParaRPr sz="1300" u="none"/>
          </a:p>
        </p:txBody>
      </p:sp>
      <p:sp>
        <p:nvSpPr>
          <p:cNvPr id="623" name="Google Shape;623;p84"/>
          <p:cNvSpPr txBox="1"/>
          <p:nvPr>
            <p:ph type="title"/>
          </p:nvPr>
        </p:nvSpPr>
        <p:spPr>
          <a:xfrm>
            <a:off x="7158725" y="4563900"/>
            <a:ext cx="1354500" cy="393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Research Phase</a:t>
            </a:r>
            <a:endParaRPr/>
          </a:p>
        </p:txBody>
      </p:sp>
      <p:pic>
        <p:nvPicPr>
          <p:cNvPr descr="Hexagonal icon." id="624" name="Google Shape;624;p84"/>
          <p:cNvPicPr preferRelativeResize="0"/>
          <p:nvPr>
            <p:ph idx="3" type="pic"/>
          </p:nvPr>
        </p:nvPicPr>
        <p:blipFill rotWithShape="1">
          <a:blip r:embed="rId3">
            <a:alphaModFix/>
          </a:blip>
          <a:srcRect b="6598" l="0" r="0" t="6589"/>
          <a:stretch/>
        </p:blipFill>
        <p:spPr>
          <a:xfrm>
            <a:off x="8596800" y="223475"/>
            <a:ext cx="318600" cy="318600"/>
          </a:xfrm>
          <a:prstGeom prst="ellipse">
            <a:avLst/>
          </a:prstGeom>
        </p:spPr>
      </p:pic>
      <p:sp>
        <p:nvSpPr>
          <p:cNvPr id="625" name="Google Shape;625;p84"/>
          <p:cNvSpPr/>
          <p:nvPr/>
        </p:nvSpPr>
        <p:spPr>
          <a:xfrm>
            <a:off x="5720650" y="4601400"/>
            <a:ext cx="1354500" cy="318600"/>
          </a:xfrm>
          <a:prstGeom prst="roundRect">
            <a:avLst>
              <a:gd fmla="val 16290" name="adj"/>
            </a:avLst>
          </a:prstGeom>
          <a:solidFill>
            <a:schemeClr val="accen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000">
              <a:solidFill>
                <a:schemeClr val="lt1"/>
              </a:solidFill>
              <a:latin typeface="Albert Sans"/>
              <a:ea typeface="Albert Sans"/>
              <a:cs typeface="Albert Sans"/>
              <a:sym typeface="Albert Sans"/>
            </a:endParaRPr>
          </a:p>
        </p:txBody>
      </p:sp>
      <p:sp>
        <p:nvSpPr>
          <p:cNvPr id="626" name="Google Shape;626;p84"/>
          <p:cNvSpPr txBox="1"/>
          <p:nvPr/>
        </p:nvSpPr>
        <p:spPr>
          <a:xfrm>
            <a:off x="5730000" y="4614225"/>
            <a:ext cx="1318200" cy="275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2"/>
                </a:solidFill>
                <a:latin typeface="Albert Sans"/>
                <a:ea typeface="Albert Sans"/>
                <a:cs typeface="Albert Sans"/>
                <a:sym typeface="Albert Sans"/>
              </a:rPr>
              <a:t>CSC118 SP’25</a:t>
            </a:r>
            <a:endParaRPr sz="1000">
              <a:solidFill>
                <a:schemeClr val="dk2"/>
              </a:solidFill>
              <a:latin typeface="Albert Sans"/>
              <a:ea typeface="Albert Sans"/>
              <a:cs typeface="Albert Sans"/>
              <a:sym typeface="Albert Sans"/>
            </a:endParaRPr>
          </a:p>
        </p:txBody>
      </p:sp>
      <p:sp>
        <p:nvSpPr>
          <p:cNvPr id="627" name="Google Shape;627;p84"/>
          <p:cNvSpPr txBox="1"/>
          <p:nvPr/>
        </p:nvSpPr>
        <p:spPr>
          <a:xfrm>
            <a:off x="5175850" y="258800"/>
            <a:ext cx="3234900" cy="4452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Albert Sans"/>
                <a:ea typeface="Albert Sans"/>
                <a:cs typeface="Albert Sans"/>
                <a:sym typeface="Albert Sans"/>
              </a:rPr>
              <a:t>Drug Discovery</a:t>
            </a:r>
            <a:endParaRPr b="1">
              <a:solidFill>
                <a:schemeClr val="dk1"/>
              </a:solidFill>
              <a:latin typeface="Albert Sans"/>
              <a:ea typeface="Albert Sans"/>
              <a:cs typeface="Albert Sans"/>
              <a:sym typeface="Albert Sans"/>
            </a:endParaRPr>
          </a:p>
        </p:txBody>
      </p:sp>
      <p:pic>
        <p:nvPicPr>
          <p:cNvPr id="628" name="Google Shape;628;p84"/>
          <p:cNvPicPr preferRelativeResize="0"/>
          <p:nvPr/>
        </p:nvPicPr>
        <p:blipFill>
          <a:blip r:embed="rId4">
            <a:alphaModFix/>
          </a:blip>
          <a:stretch>
            <a:fillRect/>
          </a:stretch>
        </p:blipFill>
        <p:spPr>
          <a:xfrm>
            <a:off x="152400" y="856400"/>
            <a:ext cx="5023449" cy="28641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85"/>
          <p:cNvSpPr txBox="1"/>
          <p:nvPr>
            <p:ph type="title"/>
          </p:nvPr>
        </p:nvSpPr>
        <p:spPr>
          <a:xfrm>
            <a:off x="884902" y="1024150"/>
            <a:ext cx="7596900" cy="147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Ethical Implications</a:t>
            </a:r>
            <a:endParaRPr/>
          </a:p>
        </p:txBody>
      </p:sp>
      <p:sp>
        <p:nvSpPr>
          <p:cNvPr id="634" name="Google Shape;634;p85"/>
          <p:cNvSpPr txBox="1"/>
          <p:nvPr>
            <p:ph idx="1" type="subTitle"/>
          </p:nvPr>
        </p:nvSpPr>
        <p:spPr>
          <a:xfrm>
            <a:off x="966811" y="321575"/>
            <a:ext cx="23040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05</a:t>
            </a:r>
            <a:endParaRPr/>
          </a:p>
        </p:txBody>
      </p:sp>
      <p:pic>
        <p:nvPicPr>
          <p:cNvPr descr="Hexagonal icon." id="635" name="Google Shape;635;p85"/>
          <p:cNvPicPr preferRelativeResize="0"/>
          <p:nvPr>
            <p:ph idx="2" type="pic"/>
          </p:nvPr>
        </p:nvPicPr>
        <p:blipFill rotWithShape="1">
          <a:blip r:embed="rId3">
            <a:alphaModFix/>
          </a:blip>
          <a:srcRect b="6732" l="0" r="0" t="6732"/>
          <a:stretch/>
        </p:blipFill>
        <p:spPr>
          <a:xfrm>
            <a:off x="8596800" y="223475"/>
            <a:ext cx="318600" cy="318600"/>
          </a:xfrm>
          <a:prstGeom prst="ellipse">
            <a:avLst/>
          </a:prstGeom>
        </p:spPr>
      </p:pic>
      <p:sp>
        <p:nvSpPr>
          <p:cNvPr id="636" name="Google Shape;636;p85"/>
          <p:cNvSpPr/>
          <p:nvPr/>
        </p:nvSpPr>
        <p:spPr>
          <a:xfrm>
            <a:off x="5720650" y="4601400"/>
            <a:ext cx="1354500" cy="318600"/>
          </a:xfrm>
          <a:prstGeom prst="roundRect">
            <a:avLst>
              <a:gd fmla="val 16290" name="adj"/>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000">
              <a:solidFill>
                <a:schemeClr val="lt1"/>
              </a:solidFill>
              <a:latin typeface="Albert Sans"/>
              <a:ea typeface="Albert Sans"/>
              <a:cs typeface="Albert Sans"/>
              <a:sym typeface="Albert Sans"/>
            </a:endParaRPr>
          </a:p>
        </p:txBody>
      </p:sp>
      <p:sp>
        <p:nvSpPr>
          <p:cNvPr id="637" name="Google Shape;637;p85"/>
          <p:cNvSpPr txBox="1"/>
          <p:nvPr/>
        </p:nvSpPr>
        <p:spPr>
          <a:xfrm>
            <a:off x="5730000" y="4614225"/>
            <a:ext cx="1318200" cy="275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2"/>
                </a:solidFill>
                <a:latin typeface="Albert Sans"/>
                <a:ea typeface="Albert Sans"/>
                <a:cs typeface="Albert Sans"/>
                <a:sym typeface="Albert Sans"/>
              </a:rPr>
              <a:t>CSC118 SP’25</a:t>
            </a:r>
            <a:endParaRPr sz="1000">
              <a:solidFill>
                <a:schemeClr val="dk2"/>
              </a:solidFill>
              <a:latin typeface="Albert Sans"/>
              <a:ea typeface="Albert Sans"/>
              <a:cs typeface="Albert Sans"/>
              <a:sym typeface="Albert Sans"/>
            </a:endParaRPr>
          </a:p>
        </p:txBody>
      </p:sp>
      <p:sp>
        <p:nvSpPr>
          <p:cNvPr id="638" name="Google Shape;638;p85"/>
          <p:cNvSpPr/>
          <p:nvPr/>
        </p:nvSpPr>
        <p:spPr>
          <a:xfrm>
            <a:off x="8596792" y="4601400"/>
            <a:ext cx="318600" cy="318600"/>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b="1" sz="1000">
              <a:solidFill>
                <a:srgbClr val="15151B"/>
              </a:solidFill>
              <a:latin typeface="Albert Sans"/>
              <a:ea typeface="Albert Sans"/>
              <a:cs typeface="Albert Sans"/>
              <a:sym typeface="Albert Sans"/>
            </a:endParaRPr>
          </a:p>
        </p:txBody>
      </p:sp>
      <p:sp>
        <p:nvSpPr>
          <p:cNvPr id="639" name="Google Shape;639;p85"/>
          <p:cNvSpPr txBox="1"/>
          <p:nvPr>
            <p:ph idx="12" type="sldNum"/>
          </p:nvPr>
        </p:nvSpPr>
        <p:spPr>
          <a:xfrm>
            <a:off x="8481759" y="4563901"/>
            <a:ext cx="5487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sz="1000">
                <a:solidFill>
                  <a:schemeClr val="dk2"/>
                </a:solidFill>
                <a:latin typeface="Albert Sans"/>
                <a:ea typeface="Albert Sans"/>
                <a:cs typeface="Albert Sans"/>
                <a:sym typeface="Albert Sans"/>
              </a:rPr>
              <a:t>‹#›</a:t>
            </a:fld>
            <a:endParaRPr sz="1000">
              <a:solidFill>
                <a:schemeClr val="dk2"/>
              </a:solidFill>
              <a:latin typeface="Albert Sans"/>
              <a:ea typeface="Albert Sans"/>
              <a:cs typeface="Albert Sans"/>
              <a:sym typeface="Albert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86"/>
          <p:cNvSpPr txBox="1"/>
          <p:nvPr>
            <p:ph idx="12" type="sldNum"/>
          </p:nvPr>
        </p:nvSpPr>
        <p:spPr>
          <a:xfrm>
            <a:off x="8481759" y="4563901"/>
            <a:ext cx="5487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645" name="Google Shape;645;p86"/>
          <p:cNvSpPr txBox="1"/>
          <p:nvPr>
            <p:ph type="title"/>
          </p:nvPr>
        </p:nvSpPr>
        <p:spPr>
          <a:xfrm>
            <a:off x="948175" y="797675"/>
            <a:ext cx="2852100" cy="265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Ethics	</a:t>
            </a:r>
            <a:endParaRPr/>
          </a:p>
        </p:txBody>
      </p:sp>
      <p:sp>
        <p:nvSpPr>
          <p:cNvPr id="646" name="Google Shape;646;p86"/>
          <p:cNvSpPr/>
          <p:nvPr/>
        </p:nvSpPr>
        <p:spPr>
          <a:xfrm>
            <a:off x="3920125" y="623050"/>
            <a:ext cx="4989300" cy="698700"/>
          </a:xfrm>
          <a:prstGeom prst="round2SameRect">
            <a:avLst>
              <a:gd fmla="val 16667"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86"/>
          <p:cNvSpPr/>
          <p:nvPr/>
        </p:nvSpPr>
        <p:spPr>
          <a:xfrm>
            <a:off x="3920152" y="1316356"/>
            <a:ext cx="4989300" cy="698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86"/>
          <p:cNvSpPr/>
          <p:nvPr/>
        </p:nvSpPr>
        <p:spPr>
          <a:xfrm>
            <a:off x="3920152" y="2014778"/>
            <a:ext cx="4989300" cy="693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86"/>
          <p:cNvSpPr/>
          <p:nvPr/>
        </p:nvSpPr>
        <p:spPr>
          <a:xfrm>
            <a:off x="3920152" y="2704144"/>
            <a:ext cx="4989300" cy="693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4"/>
              </a:solidFill>
            </a:endParaRPr>
          </a:p>
        </p:txBody>
      </p:sp>
      <p:sp>
        <p:nvSpPr>
          <p:cNvPr id="650" name="Google Shape;650;p86"/>
          <p:cNvSpPr/>
          <p:nvPr/>
        </p:nvSpPr>
        <p:spPr>
          <a:xfrm>
            <a:off x="3920152" y="3397092"/>
            <a:ext cx="4989300" cy="693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accent2"/>
              </a:solidFill>
            </a:endParaRPr>
          </a:p>
        </p:txBody>
      </p:sp>
      <p:sp>
        <p:nvSpPr>
          <p:cNvPr id="651" name="Google Shape;651;p86"/>
          <p:cNvSpPr txBox="1"/>
          <p:nvPr>
            <p:ph idx="4" type="title"/>
          </p:nvPr>
        </p:nvSpPr>
        <p:spPr>
          <a:xfrm>
            <a:off x="4463650" y="2014785"/>
            <a:ext cx="4440300" cy="693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Misuse</a:t>
            </a:r>
            <a:endParaRPr/>
          </a:p>
        </p:txBody>
      </p:sp>
      <p:sp>
        <p:nvSpPr>
          <p:cNvPr id="652" name="Google Shape;652;p86"/>
          <p:cNvSpPr txBox="1"/>
          <p:nvPr>
            <p:ph idx="2" type="title"/>
          </p:nvPr>
        </p:nvSpPr>
        <p:spPr>
          <a:xfrm>
            <a:off x="4463650" y="625594"/>
            <a:ext cx="4440300" cy="693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Data Bias / Fairness</a:t>
            </a:r>
            <a:endParaRPr/>
          </a:p>
        </p:txBody>
      </p:sp>
      <p:sp>
        <p:nvSpPr>
          <p:cNvPr id="653" name="Google Shape;653;p86"/>
          <p:cNvSpPr txBox="1"/>
          <p:nvPr>
            <p:ph idx="3" type="title"/>
          </p:nvPr>
        </p:nvSpPr>
        <p:spPr>
          <a:xfrm>
            <a:off x="4463650" y="1318896"/>
            <a:ext cx="4440300" cy="693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Transparency / Black Box</a:t>
            </a:r>
            <a:endParaRPr/>
          </a:p>
        </p:txBody>
      </p:sp>
      <p:sp>
        <p:nvSpPr>
          <p:cNvPr id="654" name="Google Shape;654;p86"/>
          <p:cNvSpPr txBox="1"/>
          <p:nvPr>
            <p:ph idx="5" type="title"/>
          </p:nvPr>
        </p:nvSpPr>
        <p:spPr>
          <a:xfrm>
            <a:off x="4466775" y="4086520"/>
            <a:ext cx="4440300" cy="693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Wrap up</a:t>
            </a:r>
            <a:endParaRPr/>
          </a:p>
        </p:txBody>
      </p:sp>
      <p:sp>
        <p:nvSpPr>
          <p:cNvPr id="655" name="Google Shape;655;p86"/>
          <p:cNvSpPr txBox="1"/>
          <p:nvPr>
            <p:ph idx="4294967295" type="title"/>
          </p:nvPr>
        </p:nvSpPr>
        <p:spPr>
          <a:xfrm>
            <a:off x="4463650" y="2704151"/>
            <a:ext cx="4440300" cy="693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2"/>
                </a:solidFill>
              </a:rPr>
              <a:t>Accountability</a:t>
            </a:r>
            <a:endParaRPr>
              <a:solidFill>
                <a:schemeClr val="dk2"/>
              </a:solidFill>
            </a:endParaRPr>
          </a:p>
        </p:txBody>
      </p:sp>
      <p:sp>
        <p:nvSpPr>
          <p:cNvPr id="656" name="Google Shape;656;p86"/>
          <p:cNvSpPr txBox="1"/>
          <p:nvPr>
            <p:ph idx="4294967295" type="title"/>
          </p:nvPr>
        </p:nvSpPr>
        <p:spPr>
          <a:xfrm>
            <a:off x="4463650" y="3397098"/>
            <a:ext cx="4440300" cy="693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dk2"/>
                </a:solidFill>
              </a:rPr>
              <a:t>Patient data security / HIPAA</a:t>
            </a:r>
            <a:endParaRPr>
              <a:solidFill>
                <a:schemeClr val="dk2"/>
              </a:solidFill>
            </a:endParaRPr>
          </a:p>
        </p:txBody>
      </p:sp>
      <p:sp>
        <p:nvSpPr>
          <p:cNvPr id="657" name="Google Shape;657;p86"/>
          <p:cNvSpPr txBox="1"/>
          <p:nvPr/>
        </p:nvSpPr>
        <p:spPr>
          <a:xfrm>
            <a:off x="4110984" y="625600"/>
            <a:ext cx="548700" cy="698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2"/>
                </a:solidFill>
                <a:latin typeface="Albert Sans"/>
                <a:ea typeface="Albert Sans"/>
                <a:cs typeface="Albert Sans"/>
                <a:sym typeface="Albert Sans"/>
              </a:rPr>
              <a:t>01</a:t>
            </a:r>
            <a:endParaRPr>
              <a:solidFill>
                <a:schemeClr val="dk2"/>
              </a:solidFill>
              <a:latin typeface="Albert Sans"/>
              <a:ea typeface="Albert Sans"/>
              <a:cs typeface="Albert Sans"/>
              <a:sym typeface="Albert Sans"/>
            </a:endParaRPr>
          </a:p>
        </p:txBody>
      </p:sp>
      <p:sp>
        <p:nvSpPr>
          <p:cNvPr id="658" name="Google Shape;658;p86"/>
          <p:cNvSpPr txBox="1"/>
          <p:nvPr/>
        </p:nvSpPr>
        <p:spPr>
          <a:xfrm>
            <a:off x="4110984" y="1318903"/>
            <a:ext cx="548700" cy="698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2"/>
                </a:solidFill>
                <a:latin typeface="Albert Sans"/>
                <a:ea typeface="Albert Sans"/>
                <a:cs typeface="Albert Sans"/>
                <a:sym typeface="Albert Sans"/>
              </a:rPr>
              <a:t>02</a:t>
            </a:r>
            <a:endParaRPr>
              <a:solidFill>
                <a:schemeClr val="dk2"/>
              </a:solidFill>
              <a:latin typeface="Albert Sans"/>
              <a:ea typeface="Albert Sans"/>
              <a:cs typeface="Albert Sans"/>
              <a:sym typeface="Albert Sans"/>
            </a:endParaRPr>
          </a:p>
        </p:txBody>
      </p:sp>
      <p:sp>
        <p:nvSpPr>
          <p:cNvPr id="659" name="Google Shape;659;p86"/>
          <p:cNvSpPr txBox="1"/>
          <p:nvPr/>
        </p:nvSpPr>
        <p:spPr>
          <a:xfrm>
            <a:off x="4110984" y="2014791"/>
            <a:ext cx="548700" cy="698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2"/>
                </a:solidFill>
                <a:latin typeface="Albert Sans"/>
                <a:ea typeface="Albert Sans"/>
                <a:cs typeface="Albert Sans"/>
                <a:sym typeface="Albert Sans"/>
              </a:rPr>
              <a:t>03</a:t>
            </a:r>
            <a:endParaRPr>
              <a:solidFill>
                <a:schemeClr val="dk2"/>
              </a:solidFill>
              <a:latin typeface="Albert Sans"/>
              <a:ea typeface="Albert Sans"/>
              <a:cs typeface="Albert Sans"/>
              <a:sym typeface="Albert Sans"/>
            </a:endParaRPr>
          </a:p>
        </p:txBody>
      </p:sp>
      <p:sp>
        <p:nvSpPr>
          <p:cNvPr id="660" name="Google Shape;660;p86"/>
          <p:cNvSpPr txBox="1"/>
          <p:nvPr/>
        </p:nvSpPr>
        <p:spPr>
          <a:xfrm>
            <a:off x="4114109" y="4084152"/>
            <a:ext cx="548700" cy="698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2"/>
                </a:solidFill>
                <a:latin typeface="Albert Sans"/>
                <a:ea typeface="Albert Sans"/>
                <a:cs typeface="Albert Sans"/>
                <a:sym typeface="Albert Sans"/>
              </a:rPr>
              <a:t>06</a:t>
            </a:r>
            <a:endParaRPr>
              <a:solidFill>
                <a:schemeClr val="dk2"/>
              </a:solidFill>
              <a:latin typeface="Albert Sans"/>
              <a:ea typeface="Albert Sans"/>
              <a:cs typeface="Albert Sans"/>
              <a:sym typeface="Albert Sans"/>
            </a:endParaRPr>
          </a:p>
        </p:txBody>
      </p:sp>
      <p:sp>
        <p:nvSpPr>
          <p:cNvPr id="661" name="Google Shape;661;p86"/>
          <p:cNvSpPr txBox="1"/>
          <p:nvPr/>
        </p:nvSpPr>
        <p:spPr>
          <a:xfrm>
            <a:off x="4110984" y="2704158"/>
            <a:ext cx="548700" cy="698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2"/>
                </a:solidFill>
                <a:latin typeface="Albert Sans"/>
                <a:ea typeface="Albert Sans"/>
                <a:cs typeface="Albert Sans"/>
                <a:sym typeface="Albert Sans"/>
              </a:rPr>
              <a:t>04</a:t>
            </a:r>
            <a:endParaRPr>
              <a:solidFill>
                <a:schemeClr val="dk2"/>
              </a:solidFill>
              <a:latin typeface="Albert Sans"/>
              <a:ea typeface="Albert Sans"/>
              <a:cs typeface="Albert Sans"/>
              <a:sym typeface="Albert Sans"/>
            </a:endParaRPr>
          </a:p>
        </p:txBody>
      </p:sp>
      <p:sp>
        <p:nvSpPr>
          <p:cNvPr id="662" name="Google Shape;662;p86"/>
          <p:cNvSpPr txBox="1"/>
          <p:nvPr/>
        </p:nvSpPr>
        <p:spPr>
          <a:xfrm>
            <a:off x="4110984" y="3397105"/>
            <a:ext cx="548700" cy="6987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b="1" lang="en">
                <a:solidFill>
                  <a:schemeClr val="dk2"/>
                </a:solidFill>
                <a:latin typeface="Albert Sans"/>
                <a:ea typeface="Albert Sans"/>
                <a:cs typeface="Albert Sans"/>
                <a:sym typeface="Albert Sans"/>
              </a:rPr>
              <a:t>05</a:t>
            </a:r>
            <a:endParaRPr>
              <a:solidFill>
                <a:schemeClr val="dk2"/>
              </a:solidFill>
              <a:latin typeface="Albert Sans"/>
              <a:ea typeface="Albert Sans"/>
              <a:cs typeface="Albert Sans"/>
              <a:sym typeface="Albert Sans"/>
            </a:endParaRPr>
          </a:p>
        </p:txBody>
      </p:sp>
      <p:sp>
        <p:nvSpPr>
          <p:cNvPr id="663" name="Google Shape;663;p86"/>
          <p:cNvSpPr/>
          <p:nvPr/>
        </p:nvSpPr>
        <p:spPr>
          <a:xfrm>
            <a:off x="7156464" y="4601400"/>
            <a:ext cx="1354500" cy="318600"/>
          </a:xfrm>
          <a:prstGeom prst="roundRect">
            <a:avLst>
              <a:gd fmla="val 16290" name="adj"/>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000">
              <a:solidFill>
                <a:schemeClr val="lt1"/>
              </a:solidFill>
              <a:latin typeface="Albert Sans"/>
              <a:ea typeface="Albert Sans"/>
              <a:cs typeface="Albert Sans"/>
              <a:sym typeface="Albert Sans"/>
            </a:endParaRPr>
          </a:p>
        </p:txBody>
      </p:sp>
      <p:sp>
        <p:nvSpPr>
          <p:cNvPr id="664" name="Google Shape;664;p86"/>
          <p:cNvSpPr txBox="1"/>
          <p:nvPr/>
        </p:nvSpPr>
        <p:spPr>
          <a:xfrm>
            <a:off x="7165814" y="4614225"/>
            <a:ext cx="1318200" cy="275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2"/>
                </a:solidFill>
                <a:latin typeface="Albert Sans"/>
                <a:ea typeface="Albert Sans"/>
                <a:cs typeface="Albert Sans"/>
                <a:sym typeface="Albert Sans"/>
              </a:rPr>
              <a:t>CSC118 SP’25</a:t>
            </a:r>
            <a:endParaRPr sz="1000">
              <a:solidFill>
                <a:schemeClr val="dk2"/>
              </a:solidFill>
              <a:latin typeface="Albert Sans"/>
              <a:ea typeface="Albert Sans"/>
              <a:cs typeface="Albert Sans"/>
              <a:sym typeface="Albert Sans"/>
            </a:endParaRPr>
          </a:p>
        </p:txBody>
      </p:sp>
      <p:sp>
        <p:nvSpPr>
          <p:cNvPr id="665" name="Google Shape;665;p86"/>
          <p:cNvSpPr txBox="1"/>
          <p:nvPr>
            <p:ph idx="2" type="sldNum"/>
          </p:nvPr>
        </p:nvSpPr>
        <p:spPr>
          <a:xfrm>
            <a:off x="8481759" y="4563901"/>
            <a:ext cx="5487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fld id="{00000000-1234-1234-1234-123412341234}" type="slidenum">
              <a:rPr lang="en"/>
              <a:t>‹#›</a:t>
            </a:fld>
            <a:endParaRPr/>
          </a:p>
        </p:txBody>
      </p:sp>
      <p:sp>
        <p:nvSpPr>
          <p:cNvPr id="666" name="Google Shape;666;p86"/>
          <p:cNvSpPr/>
          <p:nvPr/>
        </p:nvSpPr>
        <p:spPr>
          <a:xfrm>
            <a:off x="8596792" y="4601400"/>
            <a:ext cx="318600" cy="318600"/>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b="1" sz="1000">
              <a:solidFill>
                <a:srgbClr val="15151B"/>
              </a:solidFill>
              <a:latin typeface="Albert Sans"/>
              <a:ea typeface="Albert Sans"/>
              <a:cs typeface="Albert Sans"/>
              <a:sym typeface="Albert Sans"/>
            </a:endParaRPr>
          </a:p>
        </p:txBody>
      </p:sp>
      <p:sp>
        <p:nvSpPr>
          <p:cNvPr id="667" name="Google Shape;667;p86"/>
          <p:cNvSpPr txBox="1"/>
          <p:nvPr>
            <p:ph idx="3" type="sldNum"/>
          </p:nvPr>
        </p:nvSpPr>
        <p:spPr>
          <a:xfrm>
            <a:off x="8481759" y="4563901"/>
            <a:ext cx="5487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sz="1000">
                <a:solidFill>
                  <a:schemeClr val="dk2"/>
                </a:solidFill>
                <a:latin typeface="Albert Sans"/>
                <a:ea typeface="Albert Sans"/>
                <a:cs typeface="Albert Sans"/>
                <a:sym typeface="Albert Sans"/>
              </a:rPr>
              <a:t>‹#›</a:t>
            </a:fld>
            <a:endParaRPr sz="1000">
              <a:solidFill>
                <a:schemeClr val="dk2"/>
              </a:solidFill>
              <a:latin typeface="Albert Sans"/>
              <a:ea typeface="Albert Sans"/>
              <a:cs typeface="Albert Sans"/>
              <a:sym typeface="Albert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87"/>
          <p:cNvSpPr txBox="1"/>
          <p:nvPr>
            <p:ph type="title"/>
          </p:nvPr>
        </p:nvSpPr>
        <p:spPr>
          <a:xfrm>
            <a:off x="884902" y="1024150"/>
            <a:ext cx="7596900" cy="147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Wrap Up</a:t>
            </a:r>
            <a:endParaRPr/>
          </a:p>
        </p:txBody>
      </p:sp>
      <p:sp>
        <p:nvSpPr>
          <p:cNvPr id="673" name="Google Shape;673;p87"/>
          <p:cNvSpPr txBox="1"/>
          <p:nvPr>
            <p:ph idx="1" type="subTitle"/>
          </p:nvPr>
        </p:nvSpPr>
        <p:spPr>
          <a:xfrm>
            <a:off x="966811" y="321575"/>
            <a:ext cx="2304000" cy="39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06</a:t>
            </a:r>
            <a:endParaRPr/>
          </a:p>
        </p:txBody>
      </p:sp>
      <p:pic>
        <p:nvPicPr>
          <p:cNvPr descr="Hexagonal icon." id="674" name="Google Shape;674;p87"/>
          <p:cNvPicPr preferRelativeResize="0"/>
          <p:nvPr>
            <p:ph idx="2" type="pic"/>
          </p:nvPr>
        </p:nvPicPr>
        <p:blipFill rotWithShape="1">
          <a:blip r:embed="rId3">
            <a:alphaModFix/>
          </a:blip>
          <a:srcRect b="6732" l="0" r="0" t="6732"/>
          <a:stretch/>
        </p:blipFill>
        <p:spPr>
          <a:xfrm>
            <a:off x="8596800" y="223475"/>
            <a:ext cx="318600" cy="318600"/>
          </a:xfrm>
          <a:prstGeom prst="ellipse">
            <a:avLst/>
          </a:prstGeom>
        </p:spPr>
      </p:pic>
      <p:sp>
        <p:nvSpPr>
          <p:cNvPr id="675" name="Google Shape;675;p87"/>
          <p:cNvSpPr/>
          <p:nvPr/>
        </p:nvSpPr>
        <p:spPr>
          <a:xfrm>
            <a:off x="5720650" y="4601400"/>
            <a:ext cx="1354500" cy="318600"/>
          </a:xfrm>
          <a:prstGeom prst="roundRect">
            <a:avLst>
              <a:gd fmla="val 16290" name="adj"/>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sz="1000">
              <a:solidFill>
                <a:schemeClr val="lt1"/>
              </a:solidFill>
              <a:latin typeface="Albert Sans"/>
              <a:ea typeface="Albert Sans"/>
              <a:cs typeface="Albert Sans"/>
              <a:sym typeface="Albert Sans"/>
            </a:endParaRPr>
          </a:p>
        </p:txBody>
      </p:sp>
      <p:sp>
        <p:nvSpPr>
          <p:cNvPr id="676" name="Google Shape;676;p87"/>
          <p:cNvSpPr txBox="1"/>
          <p:nvPr/>
        </p:nvSpPr>
        <p:spPr>
          <a:xfrm>
            <a:off x="5730000" y="4614225"/>
            <a:ext cx="1318200" cy="275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dk2"/>
                </a:solidFill>
                <a:latin typeface="Albert Sans"/>
                <a:ea typeface="Albert Sans"/>
                <a:cs typeface="Albert Sans"/>
                <a:sym typeface="Albert Sans"/>
              </a:rPr>
              <a:t>CSC118 SP’25</a:t>
            </a:r>
            <a:endParaRPr sz="1000">
              <a:solidFill>
                <a:schemeClr val="dk2"/>
              </a:solidFill>
              <a:latin typeface="Albert Sans"/>
              <a:ea typeface="Albert Sans"/>
              <a:cs typeface="Albert Sans"/>
              <a:sym typeface="Albert Sans"/>
            </a:endParaRPr>
          </a:p>
        </p:txBody>
      </p:sp>
      <p:sp>
        <p:nvSpPr>
          <p:cNvPr id="677" name="Google Shape;677;p87"/>
          <p:cNvSpPr/>
          <p:nvPr/>
        </p:nvSpPr>
        <p:spPr>
          <a:xfrm>
            <a:off x="8596792" y="4601400"/>
            <a:ext cx="318600" cy="318600"/>
          </a:xfrm>
          <a:prstGeom prst="ellipse">
            <a:avLst/>
          </a:prstGeom>
          <a:solidFill>
            <a:schemeClr val="lt1"/>
          </a:solidFill>
          <a:ln>
            <a:noFill/>
          </a:ln>
        </p:spPr>
        <p:txBody>
          <a:bodyPr anchorCtr="0" anchor="ctr" bIns="91425" lIns="91425" spcFirstLastPara="1" rIns="91425" wrap="square" tIns="91425">
            <a:noAutofit/>
          </a:bodyPr>
          <a:lstStyle/>
          <a:p>
            <a:pPr indent="0" lvl="0" marL="0" marR="0" rtl="0" algn="l">
              <a:spcBef>
                <a:spcPts val="0"/>
              </a:spcBef>
              <a:spcAft>
                <a:spcPts val="0"/>
              </a:spcAft>
              <a:buNone/>
            </a:pPr>
            <a:r>
              <a:t/>
            </a:r>
            <a:endParaRPr b="1" sz="1000">
              <a:solidFill>
                <a:srgbClr val="15151B"/>
              </a:solidFill>
              <a:latin typeface="Albert Sans"/>
              <a:ea typeface="Albert Sans"/>
              <a:cs typeface="Albert Sans"/>
              <a:sym typeface="Albert Sans"/>
            </a:endParaRPr>
          </a:p>
        </p:txBody>
      </p:sp>
      <p:sp>
        <p:nvSpPr>
          <p:cNvPr id="678" name="Google Shape;678;p87"/>
          <p:cNvSpPr txBox="1"/>
          <p:nvPr>
            <p:ph idx="12" type="sldNum"/>
          </p:nvPr>
        </p:nvSpPr>
        <p:spPr>
          <a:xfrm>
            <a:off x="8481759" y="4563901"/>
            <a:ext cx="548700" cy="393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fld id="{00000000-1234-1234-1234-123412341234}" type="slidenum">
              <a:rPr lang="en" sz="1000">
                <a:solidFill>
                  <a:schemeClr val="dk2"/>
                </a:solidFill>
                <a:latin typeface="Albert Sans"/>
                <a:ea typeface="Albert Sans"/>
                <a:cs typeface="Albert Sans"/>
                <a:sym typeface="Albert Sans"/>
              </a:rPr>
              <a:t>‹#›</a:t>
            </a:fld>
            <a:endParaRPr sz="1000">
              <a:solidFill>
                <a:schemeClr val="dk2"/>
              </a:solidFill>
              <a:latin typeface="Albert Sans"/>
              <a:ea typeface="Albert Sans"/>
              <a:cs typeface="Albert Sans"/>
              <a:sym typeface="Albert San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ales Pitch">
  <a:themeElements>
    <a:clrScheme name="Simple Light">
      <a:dk1>
        <a:srgbClr val="08005F"/>
      </a:dk1>
      <a:lt1>
        <a:srgbClr val="FFFFFF"/>
      </a:lt1>
      <a:dk2>
        <a:srgbClr val="000000"/>
      </a:dk2>
      <a:lt2>
        <a:srgbClr val="B1A1FF"/>
      </a:lt2>
      <a:accent1>
        <a:srgbClr val="A1FF5F"/>
      </a:accent1>
      <a:accent2>
        <a:srgbClr val="1BBE90"/>
      </a:accent2>
      <a:accent3>
        <a:srgbClr val="0A485F"/>
      </a:accent3>
      <a:accent4>
        <a:srgbClr val="9ACAE0"/>
      </a:accent4>
      <a:accent5>
        <a:srgbClr val="D1D1EB"/>
      </a:accent5>
      <a:accent6>
        <a:srgbClr val="2837DB"/>
      </a:accent6>
      <a:hlink>
        <a:srgbClr val="2837D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