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8" r:id="rId4"/>
    <p:sldMasterId id="214748369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y="5143500" cx="9144000"/>
  <p:notesSz cx="6858000" cy="9144000"/>
  <p:embeddedFontLst>
    <p:embeddedFont>
      <p:font typeface="Inter SemiBold"/>
      <p:regular r:id="rId21"/>
      <p:bold r:id="rId22"/>
      <p:italic r:id="rId23"/>
      <p:boldItalic r:id="rId24"/>
    </p:embeddedFont>
    <p:embeddedFont>
      <p:font typeface="Inter Light"/>
      <p:regular r:id="rId25"/>
      <p:bold r:id="rId26"/>
      <p:italic r:id="rId27"/>
      <p:boldItalic r:id="rId28"/>
    </p:embeddedFont>
    <p:embeddedFont>
      <p:font typeface="Inter"/>
      <p:regular r:id="rId29"/>
      <p:bold r:id="rId30"/>
      <p:italic r:id="rId31"/>
      <p:boldItalic r:id="rId32"/>
    </p:embeddedFont>
    <p:embeddedFont>
      <p:font typeface="Inter ExtraBold"/>
      <p:bold r:id="rId33"/>
      <p:boldItalic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font" Target="fonts/InterSemiBold-bold.fntdata"/><Relationship Id="rId21" Type="http://schemas.openxmlformats.org/officeDocument/2006/relationships/font" Target="fonts/InterSemiBold-regular.fntdata"/><Relationship Id="rId24" Type="http://schemas.openxmlformats.org/officeDocument/2006/relationships/font" Target="fonts/InterSemiBold-boldItalic.fntdata"/><Relationship Id="rId23" Type="http://schemas.openxmlformats.org/officeDocument/2006/relationships/font" Target="fonts/InterSemi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InterLight-bold.fntdata"/><Relationship Id="rId25" Type="http://schemas.openxmlformats.org/officeDocument/2006/relationships/font" Target="fonts/InterLight-regular.fntdata"/><Relationship Id="rId28" Type="http://schemas.openxmlformats.org/officeDocument/2006/relationships/font" Target="fonts/InterLight-boldItalic.fntdata"/><Relationship Id="rId27" Type="http://schemas.openxmlformats.org/officeDocument/2006/relationships/font" Target="fonts/InterLight-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Inter-regular.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Inter-italic.fntdata"/><Relationship Id="rId30" Type="http://schemas.openxmlformats.org/officeDocument/2006/relationships/font" Target="fonts/Inter-bold.fntdata"/><Relationship Id="rId11" Type="http://schemas.openxmlformats.org/officeDocument/2006/relationships/slide" Target="slides/slide5.xml"/><Relationship Id="rId33" Type="http://schemas.openxmlformats.org/officeDocument/2006/relationships/font" Target="fonts/InterExtraBold-bold.fntdata"/><Relationship Id="rId10" Type="http://schemas.openxmlformats.org/officeDocument/2006/relationships/slide" Target="slides/slide4.xml"/><Relationship Id="rId32" Type="http://schemas.openxmlformats.org/officeDocument/2006/relationships/font" Target="fonts/Inter-boldItalic.fntdata"/><Relationship Id="rId13" Type="http://schemas.openxmlformats.org/officeDocument/2006/relationships/slide" Target="slides/slide7.xml"/><Relationship Id="rId12" Type="http://schemas.openxmlformats.org/officeDocument/2006/relationships/slide" Target="slides/slide6.xml"/><Relationship Id="rId34" Type="http://schemas.openxmlformats.org/officeDocument/2006/relationships/font" Target="fonts/InterExtraBold-boldItalic.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33bb7ce8db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33bb7ce8db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33bb7ce8db8_0_3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g33bb7ce8db8_0_3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33bb7ce8db8_0_3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33bb7ce8db8_0_3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33bb7ce8db8_0_3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33bb7ce8db8_0_3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33bb7ce8db8_0_3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33bb7ce8db8_0_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rgbClr val="1D1D1D"/>
                </a:solidFill>
                <a:latin typeface="Inter"/>
                <a:ea typeface="Inter"/>
                <a:cs typeface="Inter"/>
                <a:sym typeface="Inter"/>
              </a:rPr>
              <a:t>Vannevar Bush - Memex was an early conceptual personal computer / website union based on the idea of remembering microfilm</a:t>
            </a:r>
            <a:endParaRPr sz="1200">
              <a:solidFill>
                <a:srgbClr val="1D1D1D"/>
              </a:solidFill>
              <a:latin typeface="Inter"/>
              <a:ea typeface="Inter"/>
              <a:cs typeface="Inter"/>
              <a:sym typeface="Inter"/>
            </a:endParaRPr>
          </a:p>
          <a:p>
            <a:pPr indent="0" lvl="0" marL="0" rtl="0" algn="l">
              <a:lnSpc>
                <a:spcPct val="115000"/>
              </a:lnSpc>
              <a:spcBef>
                <a:spcPts val="0"/>
              </a:spcBef>
              <a:spcAft>
                <a:spcPts val="0"/>
              </a:spcAft>
              <a:buNone/>
            </a:pPr>
            <a:r>
              <a:rPr lang="en" sz="1200">
                <a:solidFill>
                  <a:srgbClr val="1D1D1D"/>
                </a:solidFill>
                <a:latin typeface="Inter"/>
                <a:ea typeface="Inter"/>
                <a:cs typeface="Inter"/>
                <a:sym typeface="Inter"/>
              </a:rPr>
              <a:t>I</a:t>
            </a:r>
            <a:r>
              <a:rPr lang="en" sz="1200">
                <a:solidFill>
                  <a:srgbClr val="1D1D1D"/>
                </a:solidFill>
                <a:latin typeface="Inter"/>
                <a:ea typeface="Inter"/>
                <a:cs typeface="Inter"/>
                <a:sym typeface="Inter"/>
              </a:rPr>
              <a:t>van Sutherland - Sketchpad and CAD were his MIT Ph.D thesis, student of Claude Shannon</a:t>
            </a:r>
            <a:endParaRPr sz="1200">
              <a:solidFill>
                <a:srgbClr val="1D1D1D"/>
              </a:solidFill>
              <a:latin typeface="Inter"/>
              <a:ea typeface="Inter"/>
              <a:cs typeface="Inter"/>
              <a:sym typeface="Inter"/>
            </a:endParaRPr>
          </a:p>
          <a:p>
            <a:pPr indent="0" lvl="0" marL="0" rtl="0" algn="l">
              <a:lnSpc>
                <a:spcPct val="115000"/>
              </a:lnSpc>
              <a:spcBef>
                <a:spcPts val="0"/>
              </a:spcBef>
              <a:spcAft>
                <a:spcPts val="0"/>
              </a:spcAft>
              <a:buClr>
                <a:schemeClr val="dk1"/>
              </a:buClr>
              <a:buSzPts val="1100"/>
              <a:buFont typeface="Arial"/>
              <a:buNone/>
            </a:pPr>
            <a:r>
              <a:rPr lang="en" sz="1200">
                <a:solidFill>
                  <a:srgbClr val="1D1D1D"/>
                </a:solidFill>
                <a:latin typeface="Inter"/>
                <a:ea typeface="Inter"/>
                <a:cs typeface="Inter"/>
                <a:sym typeface="Inter"/>
              </a:rPr>
              <a:t>Douglas Engelbart - Inspired by Bush’s paper “As We May Think” to create a screen interface with the computer</a:t>
            </a:r>
            <a:endParaRPr sz="1200">
              <a:solidFill>
                <a:srgbClr val="1D1D1D"/>
              </a:solidFill>
              <a:latin typeface="Inter"/>
              <a:ea typeface="Inter"/>
              <a:cs typeface="Inter"/>
              <a:sym typeface="Inte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33bb7ce8db8_0_4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33bb7ce8db8_0_4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33bb7ce8db8_0_4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2" name="Google Shape;432;g33bb7ce8db8_0_4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33bb7ce8db8_0_4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g33bb7ce8db8_0_4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33bb7ce8db8_0_4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33bb7ce8db8_0_4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33bb7ce8db8_0_4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4" name="Google Shape;454;g33bb7ce8db8_0_4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33bb7ce8db8_0_4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1" name="Google Shape;461;g33bb7ce8db8_0_4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33bb7ce8db8_0_4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8" name="Google Shape;468;g33bb7ce8db8_0_4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33bb7ce8db8_0_4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5" name="Google Shape;475;g33bb7ce8db8_0_4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Clr>
                <a:srgbClr val="1D1D1D"/>
              </a:buClr>
              <a:buSzPts val="1200"/>
              <a:buFont typeface="Inter"/>
              <a:buChar char="-"/>
            </a:pPr>
            <a:r>
              <a:rPr lang="en" sz="1200">
                <a:solidFill>
                  <a:srgbClr val="1D1D1D"/>
                </a:solidFill>
                <a:latin typeface="Inter"/>
                <a:ea typeface="Inter"/>
                <a:cs typeface="Inter"/>
                <a:sym typeface="Inter"/>
              </a:rPr>
              <a:t>A light on the control panel indicated when the PORV was signaled to open but not its actual position, misleading operators</a:t>
            </a:r>
            <a:endParaRPr sz="1200">
              <a:solidFill>
                <a:srgbClr val="1D1D1D"/>
              </a:solidFill>
              <a:latin typeface="Inter"/>
              <a:ea typeface="Inter"/>
              <a:cs typeface="Inter"/>
              <a:sym typeface="Inter"/>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33bb7ce8db8_0_4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33bb7ce8db8_0_4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Clr>
                <a:srgbClr val="1D1D1D"/>
              </a:buClr>
              <a:buSzPts val="1200"/>
              <a:buFont typeface="Inter"/>
              <a:buChar char="-"/>
            </a:pPr>
            <a:r>
              <a:rPr lang="en" sz="1200">
                <a:solidFill>
                  <a:srgbClr val="1D1D1D"/>
                </a:solidFill>
                <a:latin typeface="Inter"/>
                <a:ea typeface="Inter"/>
                <a:cs typeface="Inter"/>
                <a:sym typeface="Inter"/>
              </a:rPr>
              <a:t>A light on the control panel indicated when the PORV was signaled to open but not its actual position, misleading operators</a:t>
            </a:r>
            <a:endParaRPr sz="1200">
              <a:solidFill>
                <a:srgbClr val="1D1D1D"/>
              </a:solidFill>
              <a:latin typeface="Inter"/>
              <a:ea typeface="Inter"/>
              <a:cs typeface="Inter"/>
              <a:sym typeface="Inter"/>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ype="title">
  <p:cSld name="TITLE">
    <p:bg>
      <p:bgPr>
        <a:solidFill>
          <a:schemeClr val="dk1"/>
        </a:solidFill>
      </p:bgPr>
    </p:bg>
    <p:spTree>
      <p:nvGrpSpPr>
        <p:cNvPr id="54" name="Shape 54"/>
        <p:cNvGrpSpPr/>
        <p:nvPr/>
      </p:nvGrpSpPr>
      <p:grpSpPr>
        <a:xfrm>
          <a:off x="0" y="0"/>
          <a:ext cx="0" cy="0"/>
          <a:chOff x="0" y="0"/>
          <a:chExt cx="0" cy="0"/>
        </a:xfrm>
      </p:grpSpPr>
      <p:sp>
        <p:nvSpPr>
          <p:cNvPr id="55" name="Google Shape;55;p14"/>
          <p:cNvSpPr txBox="1"/>
          <p:nvPr>
            <p:ph type="title"/>
          </p:nvPr>
        </p:nvSpPr>
        <p:spPr>
          <a:xfrm>
            <a:off x="420875" y="1402000"/>
            <a:ext cx="4324800" cy="24327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6000"/>
              <a:buFont typeface="Inter"/>
              <a:buNone/>
              <a:defRPr sz="6000">
                <a:solidFill>
                  <a:schemeClr val="lt1"/>
                </a:solidFill>
              </a:defRPr>
            </a:lvl1pPr>
            <a:lvl2pPr lvl="1">
              <a:lnSpc>
                <a:spcPct val="80000"/>
              </a:lnSpc>
              <a:spcBef>
                <a:spcPts val="0"/>
              </a:spcBef>
              <a:spcAft>
                <a:spcPts val="0"/>
              </a:spcAft>
              <a:buClr>
                <a:schemeClr val="lt1"/>
              </a:buClr>
              <a:buSzPts val="6000"/>
              <a:buFont typeface="Inter"/>
              <a:buNone/>
              <a:defRPr b="1" sz="6000">
                <a:solidFill>
                  <a:schemeClr val="lt1"/>
                </a:solidFill>
              </a:defRPr>
            </a:lvl2pPr>
            <a:lvl3pPr lvl="2">
              <a:lnSpc>
                <a:spcPct val="80000"/>
              </a:lnSpc>
              <a:spcBef>
                <a:spcPts val="0"/>
              </a:spcBef>
              <a:spcAft>
                <a:spcPts val="0"/>
              </a:spcAft>
              <a:buClr>
                <a:schemeClr val="lt1"/>
              </a:buClr>
              <a:buSzPts val="6000"/>
              <a:buFont typeface="Inter"/>
              <a:buNone/>
              <a:defRPr b="1" sz="6000">
                <a:solidFill>
                  <a:schemeClr val="lt1"/>
                </a:solidFill>
              </a:defRPr>
            </a:lvl3pPr>
            <a:lvl4pPr lvl="3">
              <a:lnSpc>
                <a:spcPct val="80000"/>
              </a:lnSpc>
              <a:spcBef>
                <a:spcPts val="0"/>
              </a:spcBef>
              <a:spcAft>
                <a:spcPts val="0"/>
              </a:spcAft>
              <a:buClr>
                <a:schemeClr val="lt1"/>
              </a:buClr>
              <a:buSzPts val="6000"/>
              <a:buFont typeface="Inter"/>
              <a:buNone/>
              <a:defRPr b="1" sz="6000">
                <a:solidFill>
                  <a:schemeClr val="lt1"/>
                </a:solidFill>
              </a:defRPr>
            </a:lvl4pPr>
            <a:lvl5pPr lvl="4">
              <a:lnSpc>
                <a:spcPct val="80000"/>
              </a:lnSpc>
              <a:spcBef>
                <a:spcPts val="0"/>
              </a:spcBef>
              <a:spcAft>
                <a:spcPts val="0"/>
              </a:spcAft>
              <a:buClr>
                <a:schemeClr val="lt1"/>
              </a:buClr>
              <a:buSzPts val="6000"/>
              <a:buFont typeface="Inter"/>
              <a:buNone/>
              <a:defRPr b="1" sz="6000">
                <a:solidFill>
                  <a:schemeClr val="lt1"/>
                </a:solidFill>
              </a:defRPr>
            </a:lvl5pPr>
            <a:lvl6pPr lvl="5">
              <a:lnSpc>
                <a:spcPct val="80000"/>
              </a:lnSpc>
              <a:spcBef>
                <a:spcPts val="0"/>
              </a:spcBef>
              <a:spcAft>
                <a:spcPts val="0"/>
              </a:spcAft>
              <a:buClr>
                <a:schemeClr val="lt1"/>
              </a:buClr>
              <a:buSzPts val="6000"/>
              <a:buFont typeface="Inter"/>
              <a:buNone/>
              <a:defRPr b="1" sz="6000">
                <a:solidFill>
                  <a:schemeClr val="lt1"/>
                </a:solidFill>
              </a:defRPr>
            </a:lvl6pPr>
            <a:lvl7pPr lvl="6">
              <a:lnSpc>
                <a:spcPct val="80000"/>
              </a:lnSpc>
              <a:spcBef>
                <a:spcPts val="0"/>
              </a:spcBef>
              <a:spcAft>
                <a:spcPts val="0"/>
              </a:spcAft>
              <a:buClr>
                <a:schemeClr val="lt1"/>
              </a:buClr>
              <a:buSzPts val="6000"/>
              <a:buFont typeface="Inter"/>
              <a:buNone/>
              <a:defRPr b="1" sz="6000">
                <a:solidFill>
                  <a:schemeClr val="lt1"/>
                </a:solidFill>
              </a:defRPr>
            </a:lvl7pPr>
            <a:lvl8pPr lvl="7">
              <a:lnSpc>
                <a:spcPct val="80000"/>
              </a:lnSpc>
              <a:spcBef>
                <a:spcPts val="0"/>
              </a:spcBef>
              <a:spcAft>
                <a:spcPts val="0"/>
              </a:spcAft>
              <a:buClr>
                <a:schemeClr val="lt1"/>
              </a:buClr>
              <a:buSzPts val="6000"/>
              <a:buFont typeface="Inter"/>
              <a:buNone/>
              <a:defRPr b="1" sz="6000">
                <a:solidFill>
                  <a:schemeClr val="lt1"/>
                </a:solidFill>
              </a:defRPr>
            </a:lvl8pPr>
            <a:lvl9pPr lvl="8">
              <a:lnSpc>
                <a:spcPct val="80000"/>
              </a:lnSpc>
              <a:spcBef>
                <a:spcPts val="0"/>
              </a:spcBef>
              <a:spcAft>
                <a:spcPts val="0"/>
              </a:spcAft>
              <a:buClr>
                <a:schemeClr val="lt1"/>
              </a:buClr>
              <a:buSzPts val="6000"/>
              <a:buFont typeface="Inter"/>
              <a:buNone/>
              <a:defRPr b="1" sz="6000">
                <a:solidFill>
                  <a:schemeClr val="lt1"/>
                </a:solidFill>
              </a:defRPr>
            </a:lvl9pPr>
          </a:lstStyle>
          <a:p/>
        </p:txBody>
      </p:sp>
      <p:sp>
        <p:nvSpPr>
          <p:cNvPr id="56" name="Google Shape;56;p14"/>
          <p:cNvSpPr txBox="1"/>
          <p:nvPr>
            <p:ph idx="2" type="title"/>
          </p:nvPr>
        </p:nvSpPr>
        <p:spPr>
          <a:xfrm>
            <a:off x="474350" y="3793500"/>
            <a:ext cx="4036500" cy="1153200"/>
          </a:xfrm>
          <a:prstGeom prst="rect">
            <a:avLst/>
          </a:prstGeom>
        </p:spPr>
        <p:txBody>
          <a:bodyPr anchorCtr="0" anchor="t" bIns="91425" lIns="91425" spcFirstLastPara="1" rIns="91425" wrap="square" tIns="91425">
            <a:noAutofit/>
          </a:bodyPr>
          <a:lstStyle>
            <a:lvl1pPr lvl="0">
              <a:spcBef>
                <a:spcPts val="0"/>
              </a:spcBef>
              <a:spcAft>
                <a:spcPts val="0"/>
              </a:spcAft>
              <a:buClr>
                <a:schemeClr val="lt2"/>
              </a:buClr>
              <a:buSzPts val="1800"/>
              <a:buFont typeface="Inter SemiBold"/>
              <a:buNone/>
              <a:defRPr b="0" sz="1800">
                <a:solidFill>
                  <a:schemeClr val="lt2"/>
                </a:solidFill>
                <a:latin typeface="Inter SemiBold"/>
                <a:ea typeface="Inter SemiBold"/>
                <a:cs typeface="Inter SemiBold"/>
                <a:sym typeface="Inter SemiBold"/>
              </a:defRPr>
            </a:lvl1pPr>
            <a:lvl2pPr lvl="1">
              <a:spcBef>
                <a:spcPts val="0"/>
              </a:spcBef>
              <a:spcAft>
                <a:spcPts val="0"/>
              </a:spcAft>
              <a:buClr>
                <a:schemeClr val="lt2"/>
              </a:buClr>
              <a:buSzPts val="1800"/>
              <a:buFont typeface="Inter"/>
              <a:buNone/>
              <a:defRPr sz="1800">
                <a:solidFill>
                  <a:schemeClr val="lt2"/>
                </a:solidFill>
              </a:defRPr>
            </a:lvl2pPr>
            <a:lvl3pPr lvl="2">
              <a:spcBef>
                <a:spcPts val="0"/>
              </a:spcBef>
              <a:spcAft>
                <a:spcPts val="0"/>
              </a:spcAft>
              <a:buClr>
                <a:schemeClr val="lt2"/>
              </a:buClr>
              <a:buSzPts val="1800"/>
              <a:buFont typeface="Inter"/>
              <a:buNone/>
              <a:defRPr sz="1800">
                <a:solidFill>
                  <a:schemeClr val="lt2"/>
                </a:solidFill>
              </a:defRPr>
            </a:lvl3pPr>
            <a:lvl4pPr lvl="3">
              <a:spcBef>
                <a:spcPts val="0"/>
              </a:spcBef>
              <a:spcAft>
                <a:spcPts val="0"/>
              </a:spcAft>
              <a:buClr>
                <a:schemeClr val="lt2"/>
              </a:buClr>
              <a:buSzPts val="1800"/>
              <a:buFont typeface="Inter"/>
              <a:buNone/>
              <a:defRPr sz="1800">
                <a:solidFill>
                  <a:schemeClr val="lt2"/>
                </a:solidFill>
              </a:defRPr>
            </a:lvl4pPr>
            <a:lvl5pPr lvl="4">
              <a:spcBef>
                <a:spcPts val="0"/>
              </a:spcBef>
              <a:spcAft>
                <a:spcPts val="0"/>
              </a:spcAft>
              <a:buClr>
                <a:schemeClr val="lt2"/>
              </a:buClr>
              <a:buSzPts val="1800"/>
              <a:buFont typeface="Inter"/>
              <a:buNone/>
              <a:defRPr sz="1800">
                <a:solidFill>
                  <a:schemeClr val="lt2"/>
                </a:solidFill>
              </a:defRPr>
            </a:lvl5pPr>
            <a:lvl6pPr lvl="5">
              <a:spcBef>
                <a:spcPts val="0"/>
              </a:spcBef>
              <a:spcAft>
                <a:spcPts val="0"/>
              </a:spcAft>
              <a:buClr>
                <a:schemeClr val="lt2"/>
              </a:buClr>
              <a:buSzPts val="1800"/>
              <a:buFont typeface="Inter"/>
              <a:buNone/>
              <a:defRPr sz="1800">
                <a:solidFill>
                  <a:schemeClr val="lt2"/>
                </a:solidFill>
              </a:defRPr>
            </a:lvl6pPr>
            <a:lvl7pPr lvl="6">
              <a:spcBef>
                <a:spcPts val="0"/>
              </a:spcBef>
              <a:spcAft>
                <a:spcPts val="0"/>
              </a:spcAft>
              <a:buClr>
                <a:schemeClr val="lt2"/>
              </a:buClr>
              <a:buSzPts val="1800"/>
              <a:buFont typeface="Inter"/>
              <a:buNone/>
              <a:defRPr sz="1800">
                <a:solidFill>
                  <a:schemeClr val="lt2"/>
                </a:solidFill>
              </a:defRPr>
            </a:lvl7pPr>
            <a:lvl8pPr lvl="7">
              <a:spcBef>
                <a:spcPts val="0"/>
              </a:spcBef>
              <a:spcAft>
                <a:spcPts val="0"/>
              </a:spcAft>
              <a:buClr>
                <a:schemeClr val="lt2"/>
              </a:buClr>
              <a:buSzPts val="1800"/>
              <a:buFont typeface="Inter"/>
              <a:buNone/>
              <a:defRPr sz="1800">
                <a:solidFill>
                  <a:schemeClr val="lt2"/>
                </a:solidFill>
              </a:defRPr>
            </a:lvl8pPr>
            <a:lvl9pPr lvl="8">
              <a:spcBef>
                <a:spcPts val="0"/>
              </a:spcBef>
              <a:spcAft>
                <a:spcPts val="0"/>
              </a:spcAft>
              <a:buClr>
                <a:schemeClr val="lt2"/>
              </a:buClr>
              <a:buSzPts val="1800"/>
              <a:buFont typeface="Inter"/>
              <a:buNone/>
              <a:defRPr sz="1800">
                <a:solidFill>
                  <a:schemeClr val="lt2"/>
                </a:solidFill>
              </a:defRPr>
            </a:lvl9pPr>
          </a:lstStyle>
          <a:p/>
        </p:txBody>
      </p:sp>
      <p:cxnSp>
        <p:nvCxnSpPr>
          <p:cNvPr id="57" name="Google Shape;57;p14"/>
          <p:cNvCxnSpPr/>
          <p:nvPr/>
        </p:nvCxnSpPr>
        <p:spPr>
          <a:xfrm rot="10800000">
            <a:off x="560525" y="279400"/>
            <a:ext cx="149400" cy="0"/>
          </a:xfrm>
          <a:prstGeom prst="straightConnector1">
            <a:avLst/>
          </a:prstGeom>
          <a:noFill/>
          <a:ln cap="flat" cmpd="sng" w="9525">
            <a:solidFill>
              <a:schemeClr val="lt2"/>
            </a:solidFill>
            <a:prstDash val="solid"/>
            <a:round/>
            <a:headEnd len="med" w="med" type="none"/>
            <a:tailEnd len="med" w="med" type="none"/>
          </a:ln>
        </p:spPr>
      </p:cxnSp>
      <p:sp>
        <p:nvSpPr>
          <p:cNvPr id="58" name="Google Shape;58;p14"/>
          <p:cNvSpPr/>
          <p:nvPr>
            <p:ph idx="3" type="pic"/>
          </p:nvPr>
        </p:nvSpPr>
        <p:spPr>
          <a:xfrm>
            <a:off x="5039775" y="196800"/>
            <a:ext cx="3905400" cy="4749900"/>
          </a:xfrm>
          <a:prstGeom prst="roundRect">
            <a:avLst>
              <a:gd fmla="val 2053" name="adj"/>
            </a:avLst>
          </a:prstGeom>
          <a:noFill/>
          <a:ln>
            <a:noFill/>
          </a:ln>
        </p:spPr>
      </p:sp>
      <p:sp>
        <p:nvSpPr>
          <p:cNvPr id="59" name="Google Shape;59;p14"/>
          <p:cNvSpPr/>
          <p:nvPr/>
        </p:nvSpPr>
        <p:spPr>
          <a:xfrm>
            <a:off x="603475"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lt2"/>
                </a:solidFill>
                <a:latin typeface="Inter"/>
                <a:ea typeface="Inter"/>
                <a:cs typeface="Inter"/>
                <a:sym typeface="Inter"/>
              </a:rPr>
              <a:t>Confidential</a:t>
            </a:r>
            <a:endParaRPr sz="700">
              <a:solidFill>
                <a:schemeClr val="lt2"/>
              </a:solidFill>
              <a:latin typeface="Inter"/>
              <a:ea typeface="Inter"/>
              <a:cs typeface="Inter"/>
              <a:sym typeface="Inter"/>
            </a:endParaRPr>
          </a:p>
        </p:txBody>
      </p:sp>
      <p:sp>
        <p:nvSpPr>
          <p:cNvPr id="60" name="Google Shape;60;p14"/>
          <p:cNvSpPr/>
          <p:nvPr/>
        </p:nvSpPr>
        <p:spPr>
          <a:xfrm>
            <a:off x="1644650"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None/>
            </a:pPr>
            <a:r>
              <a:rPr lang="en" sz="700">
                <a:solidFill>
                  <a:schemeClr val="lt2"/>
                </a:solidFill>
                <a:latin typeface="Inter"/>
                <a:ea typeface="Inter"/>
                <a:cs typeface="Inter"/>
                <a:sym typeface="Inter"/>
              </a:rPr>
              <a:t>Copyright </a:t>
            </a:r>
            <a:r>
              <a:rPr lang="en" sz="700">
                <a:solidFill>
                  <a:schemeClr val="lt2"/>
                </a:solidFill>
                <a:latin typeface="Inter"/>
                <a:ea typeface="Inter"/>
                <a:cs typeface="Inter"/>
                <a:sym typeface="Inter"/>
              </a:rPr>
              <a:t>©</a:t>
            </a:r>
            <a:endParaRPr sz="700">
              <a:solidFill>
                <a:schemeClr val="lt2"/>
              </a:solidFill>
              <a:latin typeface="Inter"/>
              <a:ea typeface="Inter"/>
              <a:cs typeface="Inter"/>
              <a:sym typeface="Inter"/>
            </a:endParaRPr>
          </a:p>
        </p:txBody>
      </p:sp>
      <p:sp>
        <p:nvSpPr>
          <p:cNvPr id="61" name="Google Shape;61;p14"/>
          <p:cNvSpPr txBox="1"/>
          <p:nvPr/>
        </p:nvSpPr>
        <p:spPr>
          <a:xfrm>
            <a:off x="420872" y="203200"/>
            <a:ext cx="428700" cy="3936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fld id="{00000000-1234-1234-1234-123412341234}" type="slidenum">
              <a:rPr lang="en" sz="800">
                <a:solidFill>
                  <a:schemeClr val="lt2"/>
                </a:solidFill>
                <a:latin typeface="Inter Light"/>
                <a:ea typeface="Inter Light"/>
                <a:cs typeface="Inter Light"/>
                <a:sym typeface="Inter Light"/>
              </a:rPr>
              <a:t>‹#›</a:t>
            </a:fld>
            <a:endParaRPr sz="800">
              <a:solidFill>
                <a:schemeClr val="lt2"/>
              </a:solidFill>
              <a:latin typeface="Inter Light"/>
              <a:ea typeface="Inter Light"/>
              <a:cs typeface="Inter Light"/>
              <a:sym typeface="Inter Light"/>
            </a:endParaRPr>
          </a:p>
        </p:txBody>
      </p:sp>
    </p:spTree>
  </p:cSld>
  <p:clrMapOvr>
    <a:masterClrMapping/>
  </p:clrMapOvr>
  <p:extLst>
    <p:ext uri="{DCECCB84-F9BA-43D5-87BE-67443E8EF086}">
      <p15:sldGuideLst>
        <p15:guide id="1" pos="353">
          <p15:clr>
            <a:srgbClr val="E46962"/>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Divider Slide">
  <p:cSld name="CUSTOM_3">
    <p:bg>
      <p:bgPr>
        <a:solidFill>
          <a:schemeClr val="dk1"/>
        </a:solidFill>
      </p:bgPr>
    </p:bg>
    <p:spTree>
      <p:nvGrpSpPr>
        <p:cNvPr id="62" name="Shape 62"/>
        <p:cNvGrpSpPr/>
        <p:nvPr/>
      </p:nvGrpSpPr>
      <p:grpSpPr>
        <a:xfrm>
          <a:off x="0" y="0"/>
          <a:ext cx="0" cy="0"/>
          <a:chOff x="0" y="0"/>
          <a:chExt cx="0" cy="0"/>
        </a:xfrm>
      </p:grpSpPr>
      <p:sp>
        <p:nvSpPr>
          <p:cNvPr id="63" name="Google Shape;63;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4" name="Google Shape;64;p15"/>
          <p:cNvSpPr txBox="1"/>
          <p:nvPr>
            <p:ph type="title"/>
          </p:nvPr>
        </p:nvSpPr>
        <p:spPr>
          <a:xfrm>
            <a:off x="420875" y="1402000"/>
            <a:ext cx="4324800" cy="24327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6000"/>
              <a:buFont typeface="Inter"/>
              <a:buNone/>
              <a:defRPr sz="6000">
                <a:solidFill>
                  <a:schemeClr val="lt1"/>
                </a:solidFill>
              </a:defRPr>
            </a:lvl1pPr>
            <a:lvl2pPr lvl="1">
              <a:lnSpc>
                <a:spcPct val="80000"/>
              </a:lnSpc>
              <a:spcBef>
                <a:spcPts val="0"/>
              </a:spcBef>
              <a:spcAft>
                <a:spcPts val="0"/>
              </a:spcAft>
              <a:buClr>
                <a:schemeClr val="lt1"/>
              </a:buClr>
              <a:buSzPts val="6000"/>
              <a:buFont typeface="Inter"/>
              <a:buNone/>
              <a:defRPr b="1" sz="6000">
                <a:solidFill>
                  <a:schemeClr val="lt1"/>
                </a:solidFill>
              </a:defRPr>
            </a:lvl2pPr>
            <a:lvl3pPr lvl="2">
              <a:lnSpc>
                <a:spcPct val="80000"/>
              </a:lnSpc>
              <a:spcBef>
                <a:spcPts val="0"/>
              </a:spcBef>
              <a:spcAft>
                <a:spcPts val="0"/>
              </a:spcAft>
              <a:buClr>
                <a:schemeClr val="lt1"/>
              </a:buClr>
              <a:buSzPts val="6000"/>
              <a:buFont typeface="Inter"/>
              <a:buNone/>
              <a:defRPr b="1" sz="6000">
                <a:solidFill>
                  <a:schemeClr val="lt1"/>
                </a:solidFill>
              </a:defRPr>
            </a:lvl3pPr>
            <a:lvl4pPr lvl="3">
              <a:lnSpc>
                <a:spcPct val="80000"/>
              </a:lnSpc>
              <a:spcBef>
                <a:spcPts val="0"/>
              </a:spcBef>
              <a:spcAft>
                <a:spcPts val="0"/>
              </a:spcAft>
              <a:buClr>
                <a:schemeClr val="lt1"/>
              </a:buClr>
              <a:buSzPts val="6000"/>
              <a:buFont typeface="Inter"/>
              <a:buNone/>
              <a:defRPr b="1" sz="6000">
                <a:solidFill>
                  <a:schemeClr val="lt1"/>
                </a:solidFill>
              </a:defRPr>
            </a:lvl4pPr>
            <a:lvl5pPr lvl="4">
              <a:lnSpc>
                <a:spcPct val="80000"/>
              </a:lnSpc>
              <a:spcBef>
                <a:spcPts val="0"/>
              </a:spcBef>
              <a:spcAft>
                <a:spcPts val="0"/>
              </a:spcAft>
              <a:buClr>
                <a:schemeClr val="lt1"/>
              </a:buClr>
              <a:buSzPts val="6000"/>
              <a:buFont typeface="Inter"/>
              <a:buNone/>
              <a:defRPr b="1" sz="6000">
                <a:solidFill>
                  <a:schemeClr val="lt1"/>
                </a:solidFill>
              </a:defRPr>
            </a:lvl5pPr>
            <a:lvl6pPr lvl="5">
              <a:lnSpc>
                <a:spcPct val="80000"/>
              </a:lnSpc>
              <a:spcBef>
                <a:spcPts val="0"/>
              </a:spcBef>
              <a:spcAft>
                <a:spcPts val="0"/>
              </a:spcAft>
              <a:buClr>
                <a:schemeClr val="lt1"/>
              </a:buClr>
              <a:buSzPts val="6000"/>
              <a:buFont typeface="Inter"/>
              <a:buNone/>
              <a:defRPr b="1" sz="6000">
                <a:solidFill>
                  <a:schemeClr val="lt1"/>
                </a:solidFill>
              </a:defRPr>
            </a:lvl6pPr>
            <a:lvl7pPr lvl="6">
              <a:lnSpc>
                <a:spcPct val="80000"/>
              </a:lnSpc>
              <a:spcBef>
                <a:spcPts val="0"/>
              </a:spcBef>
              <a:spcAft>
                <a:spcPts val="0"/>
              </a:spcAft>
              <a:buClr>
                <a:schemeClr val="lt1"/>
              </a:buClr>
              <a:buSzPts val="6000"/>
              <a:buFont typeface="Inter"/>
              <a:buNone/>
              <a:defRPr b="1" sz="6000">
                <a:solidFill>
                  <a:schemeClr val="lt1"/>
                </a:solidFill>
              </a:defRPr>
            </a:lvl7pPr>
            <a:lvl8pPr lvl="7">
              <a:lnSpc>
                <a:spcPct val="80000"/>
              </a:lnSpc>
              <a:spcBef>
                <a:spcPts val="0"/>
              </a:spcBef>
              <a:spcAft>
                <a:spcPts val="0"/>
              </a:spcAft>
              <a:buClr>
                <a:schemeClr val="lt1"/>
              </a:buClr>
              <a:buSzPts val="6000"/>
              <a:buFont typeface="Inter"/>
              <a:buNone/>
              <a:defRPr b="1" sz="6000">
                <a:solidFill>
                  <a:schemeClr val="lt1"/>
                </a:solidFill>
              </a:defRPr>
            </a:lvl8pPr>
            <a:lvl9pPr lvl="8">
              <a:lnSpc>
                <a:spcPct val="80000"/>
              </a:lnSpc>
              <a:spcBef>
                <a:spcPts val="0"/>
              </a:spcBef>
              <a:spcAft>
                <a:spcPts val="0"/>
              </a:spcAft>
              <a:buClr>
                <a:schemeClr val="lt1"/>
              </a:buClr>
              <a:buSzPts val="6000"/>
              <a:buFont typeface="Inter"/>
              <a:buNone/>
              <a:defRPr b="1" sz="6000">
                <a:solidFill>
                  <a:schemeClr val="lt1"/>
                </a:solidFill>
              </a:defRPr>
            </a:lvl9pPr>
          </a:lstStyle>
          <a:p/>
        </p:txBody>
      </p:sp>
      <p:sp>
        <p:nvSpPr>
          <p:cNvPr id="65" name="Google Shape;65;p15"/>
          <p:cNvSpPr txBox="1"/>
          <p:nvPr>
            <p:ph idx="2" type="title"/>
          </p:nvPr>
        </p:nvSpPr>
        <p:spPr>
          <a:xfrm>
            <a:off x="474350" y="3793500"/>
            <a:ext cx="4036500" cy="1153200"/>
          </a:xfrm>
          <a:prstGeom prst="rect">
            <a:avLst/>
          </a:prstGeom>
        </p:spPr>
        <p:txBody>
          <a:bodyPr anchorCtr="0" anchor="t" bIns="91425" lIns="91425" spcFirstLastPara="1" rIns="91425" wrap="square" tIns="91425">
            <a:noAutofit/>
          </a:bodyPr>
          <a:lstStyle>
            <a:lvl1pPr lvl="0">
              <a:spcBef>
                <a:spcPts val="0"/>
              </a:spcBef>
              <a:spcAft>
                <a:spcPts val="0"/>
              </a:spcAft>
              <a:buClr>
                <a:schemeClr val="lt2"/>
              </a:buClr>
              <a:buSzPts val="1800"/>
              <a:buFont typeface="Inter SemiBold"/>
              <a:buNone/>
              <a:defRPr b="0" sz="1800">
                <a:solidFill>
                  <a:schemeClr val="lt2"/>
                </a:solidFill>
                <a:latin typeface="Inter SemiBold"/>
                <a:ea typeface="Inter SemiBold"/>
                <a:cs typeface="Inter SemiBold"/>
                <a:sym typeface="Inter SemiBold"/>
              </a:defRPr>
            </a:lvl1pPr>
            <a:lvl2pPr lvl="1">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2pPr>
            <a:lvl3pPr lvl="2">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3pPr>
            <a:lvl4pPr lvl="3">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4pPr>
            <a:lvl5pPr lvl="4">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5pPr>
            <a:lvl6pPr lvl="5">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6pPr>
            <a:lvl7pPr lvl="6">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7pPr>
            <a:lvl8pPr lvl="7">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8pPr>
            <a:lvl9pPr lvl="8">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9pPr>
          </a:lstStyle>
          <a:p/>
        </p:txBody>
      </p:sp>
      <p:cxnSp>
        <p:nvCxnSpPr>
          <p:cNvPr id="66" name="Google Shape;66;p15"/>
          <p:cNvCxnSpPr/>
          <p:nvPr/>
        </p:nvCxnSpPr>
        <p:spPr>
          <a:xfrm rot="10800000">
            <a:off x="560525" y="279400"/>
            <a:ext cx="149400" cy="0"/>
          </a:xfrm>
          <a:prstGeom prst="straightConnector1">
            <a:avLst/>
          </a:prstGeom>
          <a:noFill/>
          <a:ln cap="flat" cmpd="sng" w="9525">
            <a:solidFill>
              <a:schemeClr val="lt2"/>
            </a:solidFill>
            <a:prstDash val="solid"/>
            <a:round/>
            <a:headEnd len="med" w="med" type="none"/>
            <a:tailEnd len="med" w="med" type="none"/>
          </a:ln>
        </p:spPr>
      </p:cxnSp>
      <p:sp>
        <p:nvSpPr>
          <p:cNvPr id="67" name="Google Shape;67;p15"/>
          <p:cNvSpPr/>
          <p:nvPr>
            <p:ph idx="3" type="pic"/>
          </p:nvPr>
        </p:nvSpPr>
        <p:spPr>
          <a:xfrm>
            <a:off x="5039775" y="196800"/>
            <a:ext cx="3905400" cy="4749900"/>
          </a:xfrm>
          <a:prstGeom prst="roundRect">
            <a:avLst>
              <a:gd fmla="val 2053" name="adj"/>
            </a:avLst>
          </a:prstGeom>
          <a:noFill/>
          <a:ln>
            <a:noFill/>
          </a:ln>
        </p:spPr>
      </p:sp>
      <p:sp>
        <p:nvSpPr>
          <p:cNvPr id="68" name="Google Shape;68;p15"/>
          <p:cNvSpPr/>
          <p:nvPr/>
        </p:nvSpPr>
        <p:spPr>
          <a:xfrm>
            <a:off x="603475"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lt2"/>
                </a:solidFill>
                <a:latin typeface="Inter"/>
                <a:ea typeface="Inter"/>
                <a:cs typeface="Inter"/>
                <a:sym typeface="Inter"/>
              </a:rPr>
              <a:t>Confidential</a:t>
            </a:r>
            <a:endParaRPr sz="700">
              <a:solidFill>
                <a:schemeClr val="lt2"/>
              </a:solidFill>
              <a:latin typeface="Inter"/>
              <a:ea typeface="Inter"/>
              <a:cs typeface="Inter"/>
              <a:sym typeface="Inter"/>
            </a:endParaRPr>
          </a:p>
        </p:txBody>
      </p:sp>
      <p:sp>
        <p:nvSpPr>
          <p:cNvPr id="69" name="Google Shape;69;p15"/>
          <p:cNvSpPr txBox="1"/>
          <p:nvPr/>
        </p:nvSpPr>
        <p:spPr>
          <a:xfrm>
            <a:off x="420872" y="203200"/>
            <a:ext cx="428700" cy="3936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fld id="{00000000-1234-1234-1234-123412341234}" type="slidenum">
              <a:rPr lang="en" sz="800">
                <a:solidFill>
                  <a:schemeClr val="lt2"/>
                </a:solidFill>
                <a:latin typeface="Inter Light"/>
                <a:ea typeface="Inter Light"/>
                <a:cs typeface="Inter Light"/>
                <a:sym typeface="Inter Light"/>
              </a:rPr>
              <a:t>‹#›</a:t>
            </a:fld>
            <a:endParaRPr sz="800">
              <a:solidFill>
                <a:schemeClr val="lt2"/>
              </a:solidFill>
              <a:latin typeface="Inter Light"/>
              <a:ea typeface="Inter Light"/>
              <a:cs typeface="Inter Light"/>
              <a:sym typeface="Inter Light"/>
            </a:endParaRPr>
          </a:p>
        </p:txBody>
      </p:sp>
      <p:sp>
        <p:nvSpPr>
          <p:cNvPr id="70" name="Google Shape;70;p15"/>
          <p:cNvSpPr/>
          <p:nvPr/>
        </p:nvSpPr>
        <p:spPr>
          <a:xfrm>
            <a:off x="1644650"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lt2"/>
                </a:solidFill>
                <a:latin typeface="Inter"/>
                <a:ea typeface="Inter"/>
                <a:cs typeface="Inter"/>
                <a:sym typeface="Inter"/>
              </a:rPr>
              <a:t>Copyright ©</a:t>
            </a:r>
            <a:endParaRPr sz="700">
              <a:solidFill>
                <a:schemeClr val="lt2"/>
              </a:solidFill>
              <a:latin typeface="Inter"/>
              <a:ea typeface="Inter"/>
              <a:cs typeface="Inter"/>
              <a:sym typeface="Inte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sion / Mission" type="secHead">
  <p:cSld name="SECTION_HEADER">
    <p:bg>
      <p:bgPr>
        <a:solidFill>
          <a:schemeClr val="lt1"/>
        </a:solidFill>
      </p:bgPr>
    </p:bg>
    <p:spTree>
      <p:nvGrpSpPr>
        <p:cNvPr id="71" name="Shape 71"/>
        <p:cNvGrpSpPr/>
        <p:nvPr/>
      </p:nvGrpSpPr>
      <p:grpSpPr>
        <a:xfrm>
          <a:off x="0" y="0"/>
          <a:ext cx="0" cy="0"/>
          <a:chOff x="0" y="0"/>
          <a:chExt cx="0" cy="0"/>
        </a:xfrm>
      </p:grpSpPr>
      <p:sp>
        <p:nvSpPr>
          <p:cNvPr id="72" name="Google Shape;72;p16"/>
          <p:cNvSpPr/>
          <p:nvPr>
            <p:ph idx="2" type="pic"/>
          </p:nvPr>
        </p:nvSpPr>
        <p:spPr>
          <a:xfrm>
            <a:off x="5039775" y="203250"/>
            <a:ext cx="3905400" cy="2298600"/>
          </a:xfrm>
          <a:prstGeom prst="roundRect">
            <a:avLst>
              <a:gd fmla="val 2053" name="adj"/>
            </a:avLst>
          </a:prstGeom>
          <a:noFill/>
          <a:ln>
            <a:noFill/>
          </a:ln>
        </p:spPr>
      </p:sp>
      <p:cxnSp>
        <p:nvCxnSpPr>
          <p:cNvPr id="73" name="Google Shape;73;p16"/>
          <p:cNvCxnSpPr/>
          <p:nvPr/>
        </p:nvCxnSpPr>
        <p:spPr>
          <a:xfrm rot="10800000">
            <a:off x="560525" y="279400"/>
            <a:ext cx="149400" cy="0"/>
          </a:xfrm>
          <a:prstGeom prst="straightConnector1">
            <a:avLst/>
          </a:prstGeom>
          <a:noFill/>
          <a:ln cap="flat" cmpd="sng" w="9525">
            <a:solidFill>
              <a:schemeClr val="dk1"/>
            </a:solidFill>
            <a:prstDash val="solid"/>
            <a:round/>
            <a:headEnd len="med" w="med" type="none"/>
            <a:tailEnd len="med" w="med" type="none"/>
          </a:ln>
        </p:spPr>
      </p:cxnSp>
      <p:sp>
        <p:nvSpPr>
          <p:cNvPr id="74" name="Google Shape;74;p16"/>
          <p:cNvSpPr txBox="1"/>
          <p:nvPr>
            <p:ph idx="1" type="body"/>
          </p:nvPr>
        </p:nvSpPr>
        <p:spPr>
          <a:xfrm>
            <a:off x="452575" y="1853525"/>
            <a:ext cx="2965500" cy="2440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chemeClr val="dk2"/>
              </a:buClr>
              <a:buSzPts val="1200"/>
              <a:buChar char="●"/>
              <a:defRPr/>
            </a:lvl1pPr>
            <a:lvl2pPr indent="-304800" lvl="1" marL="914400">
              <a:spcBef>
                <a:spcPts val="0"/>
              </a:spcBef>
              <a:spcAft>
                <a:spcPts val="0"/>
              </a:spcAft>
              <a:buClr>
                <a:schemeClr val="dk2"/>
              </a:buClr>
              <a:buSzPts val="1200"/>
              <a:buChar char="○"/>
              <a:defRPr/>
            </a:lvl2pPr>
            <a:lvl3pPr indent="-304800" lvl="2" marL="1371600">
              <a:spcBef>
                <a:spcPts val="0"/>
              </a:spcBef>
              <a:spcAft>
                <a:spcPts val="0"/>
              </a:spcAft>
              <a:buClr>
                <a:schemeClr val="dk2"/>
              </a:buClr>
              <a:buSzPts val="1200"/>
              <a:buChar char="■"/>
              <a:defRPr/>
            </a:lvl3pPr>
            <a:lvl4pPr indent="-304800" lvl="3" marL="1828800">
              <a:spcBef>
                <a:spcPts val="0"/>
              </a:spcBef>
              <a:spcAft>
                <a:spcPts val="0"/>
              </a:spcAft>
              <a:buClr>
                <a:schemeClr val="dk2"/>
              </a:buClr>
              <a:buSzPts val="1200"/>
              <a:buChar char="●"/>
              <a:defRPr/>
            </a:lvl4pPr>
            <a:lvl5pPr indent="-304800" lvl="4" marL="2286000">
              <a:spcBef>
                <a:spcPts val="0"/>
              </a:spcBef>
              <a:spcAft>
                <a:spcPts val="0"/>
              </a:spcAft>
              <a:buClr>
                <a:schemeClr val="dk2"/>
              </a:buClr>
              <a:buSzPts val="1200"/>
              <a:buChar char="○"/>
              <a:defRPr/>
            </a:lvl5pPr>
            <a:lvl6pPr indent="-304800" lvl="5" marL="2743200">
              <a:spcBef>
                <a:spcPts val="0"/>
              </a:spcBef>
              <a:spcAft>
                <a:spcPts val="0"/>
              </a:spcAft>
              <a:buClr>
                <a:schemeClr val="dk2"/>
              </a:buClr>
              <a:buSzPts val="1200"/>
              <a:buChar char="■"/>
              <a:defRPr/>
            </a:lvl6pPr>
            <a:lvl7pPr indent="-304800" lvl="6" marL="3200400">
              <a:spcBef>
                <a:spcPts val="0"/>
              </a:spcBef>
              <a:spcAft>
                <a:spcPts val="0"/>
              </a:spcAft>
              <a:buClr>
                <a:schemeClr val="dk2"/>
              </a:buClr>
              <a:buSzPts val="1200"/>
              <a:buChar char="●"/>
              <a:defRPr/>
            </a:lvl7pPr>
            <a:lvl8pPr indent="-304800" lvl="7" marL="3657600">
              <a:spcBef>
                <a:spcPts val="0"/>
              </a:spcBef>
              <a:spcAft>
                <a:spcPts val="0"/>
              </a:spcAft>
              <a:buClr>
                <a:schemeClr val="dk2"/>
              </a:buClr>
              <a:buSzPts val="1200"/>
              <a:buChar char="○"/>
              <a:defRPr/>
            </a:lvl8pPr>
            <a:lvl9pPr indent="-304800" lvl="8" marL="4114800">
              <a:spcBef>
                <a:spcPts val="0"/>
              </a:spcBef>
              <a:spcAft>
                <a:spcPts val="0"/>
              </a:spcAft>
              <a:buClr>
                <a:schemeClr val="dk2"/>
              </a:buClr>
              <a:buSzPts val="1200"/>
              <a:buChar char="■"/>
              <a:defRPr/>
            </a:lvl9pPr>
          </a:lstStyle>
          <a:p/>
        </p:txBody>
      </p:sp>
      <p:sp>
        <p:nvSpPr>
          <p:cNvPr id="75" name="Google Shape;75;p16"/>
          <p:cNvSpPr/>
          <p:nvPr>
            <p:ph idx="3" type="pic"/>
          </p:nvPr>
        </p:nvSpPr>
        <p:spPr>
          <a:xfrm>
            <a:off x="5039775" y="2624675"/>
            <a:ext cx="3905400" cy="2298600"/>
          </a:xfrm>
          <a:prstGeom prst="roundRect">
            <a:avLst>
              <a:gd fmla="val 2053" name="adj"/>
            </a:avLst>
          </a:prstGeom>
          <a:noFill/>
          <a:ln>
            <a:noFill/>
          </a:ln>
        </p:spPr>
      </p:sp>
      <p:sp>
        <p:nvSpPr>
          <p:cNvPr id="76" name="Google Shape;76;p16"/>
          <p:cNvSpPr txBox="1"/>
          <p:nvPr>
            <p:ph type="title"/>
          </p:nvPr>
        </p:nvSpPr>
        <p:spPr>
          <a:xfrm>
            <a:off x="452575" y="596800"/>
            <a:ext cx="4263600" cy="13392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dk2"/>
              </a:buClr>
              <a:buSzPts val="4200"/>
              <a:buFont typeface="Inter"/>
              <a:buNone/>
              <a:defRPr/>
            </a:lvl1pPr>
            <a:lvl2pPr lvl="1">
              <a:lnSpc>
                <a:spcPct val="80000"/>
              </a:lnSpc>
              <a:spcBef>
                <a:spcPts val="0"/>
              </a:spcBef>
              <a:spcAft>
                <a:spcPts val="0"/>
              </a:spcAft>
              <a:buClr>
                <a:schemeClr val="dk2"/>
              </a:buClr>
              <a:buSzPts val="4800"/>
              <a:buFont typeface="Inter"/>
              <a:buNone/>
              <a:defRPr b="1" sz="4800"/>
            </a:lvl2pPr>
            <a:lvl3pPr lvl="2">
              <a:lnSpc>
                <a:spcPct val="80000"/>
              </a:lnSpc>
              <a:spcBef>
                <a:spcPts val="0"/>
              </a:spcBef>
              <a:spcAft>
                <a:spcPts val="0"/>
              </a:spcAft>
              <a:buClr>
                <a:schemeClr val="dk2"/>
              </a:buClr>
              <a:buSzPts val="4800"/>
              <a:buFont typeface="Inter"/>
              <a:buNone/>
              <a:defRPr b="1" sz="4800"/>
            </a:lvl3pPr>
            <a:lvl4pPr lvl="3">
              <a:lnSpc>
                <a:spcPct val="80000"/>
              </a:lnSpc>
              <a:spcBef>
                <a:spcPts val="0"/>
              </a:spcBef>
              <a:spcAft>
                <a:spcPts val="0"/>
              </a:spcAft>
              <a:buClr>
                <a:schemeClr val="dk2"/>
              </a:buClr>
              <a:buSzPts val="4800"/>
              <a:buFont typeface="Inter"/>
              <a:buNone/>
              <a:defRPr b="1" sz="4800"/>
            </a:lvl4pPr>
            <a:lvl5pPr lvl="4">
              <a:lnSpc>
                <a:spcPct val="80000"/>
              </a:lnSpc>
              <a:spcBef>
                <a:spcPts val="0"/>
              </a:spcBef>
              <a:spcAft>
                <a:spcPts val="0"/>
              </a:spcAft>
              <a:buClr>
                <a:schemeClr val="dk2"/>
              </a:buClr>
              <a:buSzPts val="4800"/>
              <a:buFont typeface="Inter"/>
              <a:buNone/>
              <a:defRPr b="1" sz="4800"/>
            </a:lvl5pPr>
            <a:lvl6pPr lvl="5">
              <a:lnSpc>
                <a:spcPct val="80000"/>
              </a:lnSpc>
              <a:spcBef>
                <a:spcPts val="0"/>
              </a:spcBef>
              <a:spcAft>
                <a:spcPts val="0"/>
              </a:spcAft>
              <a:buClr>
                <a:schemeClr val="dk2"/>
              </a:buClr>
              <a:buSzPts val="4800"/>
              <a:buFont typeface="Inter"/>
              <a:buNone/>
              <a:defRPr b="1" sz="4800"/>
            </a:lvl6pPr>
            <a:lvl7pPr lvl="6">
              <a:lnSpc>
                <a:spcPct val="80000"/>
              </a:lnSpc>
              <a:spcBef>
                <a:spcPts val="0"/>
              </a:spcBef>
              <a:spcAft>
                <a:spcPts val="0"/>
              </a:spcAft>
              <a:buClr>
                <a:schemeClr val="dk2"/>
              </a:buClr>
              <a:buSzPts val="4800"/>
              <a:buFont typeface="Inter"/>
              <a:buNone/>
              <a:defRPr b="1" sz="4800"/>
            </a:lvl7pPr>
            <a:lvl8pPr lvl="7">
              <a:lnSpc>
                <a:spcPct val="80000"/>
              </a:lnSpc>
              <a:spcBef>
                <a:spcPts val="0"/>
              </a:spcBef>
              <a:spcAft>
                <a:spcPts val="0"/>
              </a:spcAft>
              <a:buClr>
                <a:schemeClr val="dk2"/>
              </a:buClr>
              <a:buSzPts val="4800"/>
              <a:buFont typeface="Inter"/>
              <a:buNone/>
              <a:defRPr b="1" sz="4800"/>
            </a:lvl8pPr>
            <a:lvl9pPr lvl="8">
              <a:lnSpc>
                <a:spcPct val="80000"/>
              </a:lnSpc>
              <a:spcBef>
                <a:spcPts val="0"/>
              </a:spcBef>
              <a:spcAft>
                <a:spcPts val="0"/>
              </a:spcAft>
              <a:buClr>
                <a:schemeClr val="dk2"/>
              </a:buClr>
              <a:buSzPts val="4800"/>
              <a:buFont typeface="Inter"/>
              <a:buNone/>
              <a:defRPr b="1" sz="4800"/>
            </a:lvl9pPr>
          </a:lstStyle>
          <a:p/>
        </p:txBody>
      </p:sp>
      <p:sp>
        <p:nvSpPr>
          <p:cNvPr id="77" name="Google Shape;77;p16"/>
          <p:cNvSpPr/>
          <p:nvPr/>
        </p:nvSpPr>
        <p:spPr>
          <a:xfrm>
            <a:off x="603475"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dk1"/>
                </a:solidFill>
                <a:latin typeface="Inter"/>
                <a:ea typeface="Inter"/>
                <a:cs typeface="Inter"/>
                <a:sym typeface="Inter"/>
              </a:rPr>
              <a:t>Confidential</a:t>
            </a:r>
            <a:endParaRPr sz="700">
              <a:solidFill>
                <a:schemeClr val="dk1"/>
              </a:solidFill>
              <a:latin typeface="Inter"/>
              <a:ea typeface="Inter"/>
              <a:cs typeface="Inter"/>
              <a:sym typeface="Inter"/>
            </a:endParaRPr>
          </a:p>
        </p:txBody>
      </p:sp>
      <p:sp>
        <p:nvSpPr>
          <p:cNvPr id="78" name="Google Shape;78;p16"/>
          <p:cNvSpPr txBox="1"/>
          <p:nvPr>
            <p:ph idx="12" type="sldNum"/>
          </p:nvPr>
        </p:nvSpPr>
        <p:spPr>
          <a:xfrm>
            <a:off x="420872" y="203200"/>
            <a:ext cx="428700" cy="393600"/>
          </a:xfrm>
          <a:prstGeom prst="rect">
            <a:avLst/>
          </a:prstGeom>
        </p:spPr>
        <p:txBody>
          <a:bodyPr anchorCtr="0" anchor="ctr" bIns="91425" lIns="91425" spcFirstLastPara="1" rIns="91425" wrap="square" tIns="91425">
            <a:normAutofit/>
          </a:bodyPr>
          <a:lstStyle>
            <a:lvl1pPr lvl="0" rtl="0" algn="ctr">
              <a:buNone/>
              <a:defRPr sz="800">
                <a:solidFill>
                  <a:schemeClr val="dk1"/>
                </a:solidFill>
                <a:latin typeface="Inter Light"/>
                <a:ea typeface="Inter Light"/>
                <a:cs typeface="Inter Light"/>
                <a:sym typeface="Inter Light"/>
              </a:defRPr>
            </a:lvl1pPr>
            <a:lvl2pPr lvl="1" rtl="0" algn="ctr">
              <a:buNone/>
              <a:defRPr sz="800">
                <a:solidFill>
                  <a:schemeClr val="dk1"/>
                </a:solidFill>
                <a:latin typeface="Inter Light"/>
                <a:ea typeface="Inter Light"/>
                <a:cs typeface="Inter Light"/>
                <a:sym typeface="Inter Light"/>
              </a:defRPr>
            </a:lvl2pPr>
            <a:lvl3pPr lvl="2" rtl="0" algn="ctr">
              <a:buNone/>
              <a:defRPr sz="800">
                <a:solidFill>
                  <a:schemeClr val="dk1"/>
                </a:solidFill>
                <a:latin typeface="Inter Light"/>
                <a:ea typeface="Inter Light"/>
                <a:cs typeface="Inter Light"/>
                <a:sym typeface="Inter Light"/>
              </a:defRPr>
            </a:lvl3pPr>
            <a:lvl4pPr lvl="3" rtl="0" algn="ctr">
              <a:buNone/>
              <a:defRPr sz="800">
                <a:solidFill>
                  <a:schemeClr val="dk1"/>
                </a:solidFill>
                <a:latin typeface="Inter Light"/>
                <a:ea typeface="Inter Light"/>
                <a:cs typeface="Inter Light"/>
                <a:sym typeface="Inter Light"/>
              </a:defRPr>
            </a:lvl4pPr>
            <a:lvl5pPr lvl="4" rtl="0" algn="ctr">
              <a:buNone/>
              <a:defRPr sz="800">
                <a:solidFill>
                  <a:schemeClr val="dk1"/>
                </a:solidFill>
                <a:latin typeface="Inter Light"/>
                <a:ea typeface="Inter Light"/>
                <a:cs typeface="Inter Light"/>
                <a:sym typeface="Inter Light"/>
              </a:defRPr>
            </a:lvl5pPr>
            <a:lvl6pPr lvl="5" rtl="0" algn="ctr">
              <a:buNone/>
              <a:defRPr sz="800">
                <a:solidFill>
                  <a:schemeClr val="dk1"/>
                </a:solidFill>
                <a:latin typeface="Inter Light"/>
                <a:ea typeface="Inter Light"/>
                <a:cs typeface="Inter Light"/>
                <a:sym typeface="Inter Light"/>
              </a:defRPr>
            </a:lvl6pPr>
            <a:lvl7pPr lvl="6" rtl="0" algn="ctr">
              <a:buNone/>
              <a:defRPr sz="800">
                <a:solidFill>
                  <a:schemeClr val="dk1"/>
                </a:solidFill>
                <a:latin typeface="Inter Light"/>
                <a:ea typeface="Inter Light"/>
                <a:cs typeface="Inter Light"/>
                <a:sym typeface="Inter Light"/>
              </a:defRPr>
            </a:lvl7pPr>
            <a:lvl8pPr lvl="7" rtl="0" algn="ctr">
              <a:buNone/>
              <a:defRPr sz="800">
                <a:solidFill>
                  <a:schemeClr val="dk1"/>
                </a:solidFill>
                <a:latin typeface="Inter Light"/>
                <a:ea typeface="Inter Light"/>
                <a:cs typeface="Inter Light"/>
                <a:sym typeface="Inter Light"/>
              </a:defRPr>
            </a:lvl8pPr>
            <a:lvl9pPr lvl="8" rtl="0" algn="ctr">
              <a:buNone/>
              <a:defRPr sz="800">
                <a:solidFill>
                  <a:schemeClr val="dk1"/>
                </a:solidFill>
                <a:latin typeface="Inter Light"/>
                <a:ea typeface="Inter Light"/>
                <a:cs typeface="Inter Light"/>
                <a:sym typeface="Inter Light"/>
              </a:defRPr>
            </a:lvl9pPr>
          </a:lstStyle>
          <a:p>
            <a:pPr indent="0" lvl="0" marL="0" rtl="0" algn="ctr">
              <a:spcBef>
                <a:spcPts val="0"/>
              </a:spcBef>
              <a:spcAft>
                <a:spcPts val="0"/>
              </a:spcAft>
              <a:buNone/>
            </a:pPr>
            <a:fld id="{00000000-1234-1234-1234-123412341234}" type="slidenum">
              <a:rPr lang="en"/>
              <a:t>‹#›</a:t>
            </a:fld>
            <a:endParaRPr/>
          </a:p>
        </p:txBody>
      </p:sp>
      <p:sp>
        <p:nvSpPr>
          <p:cNvPr id="79" name="Google Shape;79;p16"/>
          <p:cNvSpPr/>
          <p:nvPr/>
        </p:nvSpPr>
        <p:spPr>
          <a:xfrm>
            <a:off x="1644650"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dk1"/>
                </a:solidFill>
                <a:latin typeface="Inter"/>
                <a:ea typeface="Inter"/>
                <a:cs typeface="Inter"/>
                <a:sym typeface="Inter"/>
              </a:rPr>
              <a:t>Copyright ©</a:t>
            </a:r>
            <a:endParaRPr sz="700">
              <a:solidFill>
                <a:schemeClr val="dk1"/>
              </a:solidFill>
              <a:latin typeface="Inter"/>
              <a:ea typeface="Inter"/>
              <a:cs typeface="Inter"/>
              <a:sym typeface="Inter"/>
            </a:endParaRPr>
          </a:p>
        </p:txBody>
      </p:sp>
    </p:spTree>
  </p:cSld>
  <p:clrMapOvr>
    <a:masterClrMapping/>
  </p:clrMapOvr>
  <p:extLst>
    <p:ext uri="{DCECCB84-F9BA-43D5-87BE-67443E8EF086}">
      <p15:sldGuideLst>
        <p15:guide id="1" orient="horz" pos="432">
          <p15:clr>
            <a:srgbClr val="E46962"/>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ivider" type="tx">
  <p:cSld name="TITLE_AND_BODY">
    <p:bg>
      <p:bgPr>
        <a:solidFill>
          <a:schemeClr val="dk2"/>
        </a:solidFill>
      </p:bgPr>
    </p:bg>
    <p:spTree>
      <p:nvGrpSpPr>
        <p:cNvPr id="80" name="Shape 80"/>
        <p:cNvGrpSpPr/>
        <p:nvPr/>
      </p:nvGrpSpPr>
      <p:grpSpPr>
        <a:xfrm>
          <a:off x="0" y="0"/>
          <a:ext cx="0" cy="0"/>
          <a:chOff x="0" y="0"/>
          <a:chExt cx="0" cy="0"/>
        </a:xfrm>
      </p:grpSpPr>
      <p:cxnSp>
        <p:nvCxnSpPr>
          <p:cNvPr id="81" name="Google Shape;81;p17"/>
          <p:cNvCxnSpPr/>
          <p:nvPr/>
        </p:nvCxnSpPr>
        <p:spPr>
          <a:xfrm rot="10800000">
            <a:off x="560525" y="279400"/>
            <a:ext cx="149400" cy="0"/>
          </a:xfrm>
          <a:prstGeom prst="straightConnector1">
            <a:avLst/>
          </a:prstGeom>
          <a:noFill/>
          <a:ln cap="flat" cmpd="sng" w="9525">
            <a:solidFill>
              <a:schemeClr val="lt2"/>
            </a:solidFill>
            <a:prstDash val="solid"/>
            <a:round/>
            <a:headEnd len="med" w="med" type="none"/>
            <a:tailEnd len="med" w="med" type="none"/>
          </a:ln>
        </p:spPr>
      </p:cxnSp>
      <p:sp>
        <p:nvSpPr>
          <p:cNvPr id="82" name="Google Shape;82;p17"/>
          <p:cNvSpPr txBox="1"/>
          <p:nvPr>
            <p:ph type="title"/>
          </p:nvPr>
        </p:nvSpPr>
        <p:spPr>
          <a:xfrm>
            <a:off x="420875" y="1552350"/>
            <a:ext cx="6231300" cy="16887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6000"/>
              <a:buFont typeface="Inter"/>
              <a:buNone/>
              <a:defRPr sz="6000">
                <a:solidFill>
                  <a:schemeClr val="lt1"/>
                </a:solidFill>
              </a:defRPr>
            </a:lvl1pPr>
            <a:lvl2pPr lvl="1">
              <a:lnSpc>
                <a:spcPct val="80000"/>
              </a:lnSpc>
              <a:spcBef>
                <a:spcPts val="0"/>
              </a:spcBef>
              <a:spcAft>
                <a:spcPts val="0"/>
              </a:spcAft>
              <a:buClr>
                <a:schemeClr val="lt1"/>
              </a:buClr>
              <a:buSzPts val="6000"/>
              <a:buFont typeface="Inter"/>
              <a:buNone/>
              <a:defRPr b="1" sz="6000">
                <a:solidFill>
                  <a:schemeClr val="lt1"/>
                </a:solidFill>
              </a:defRPr>
            </a:lvl2pPr>
            <a:lvl3pPr lvl="2">
              <a:lnSpc>
                <a:spcPct val="80000"/>
              </a:lnSpc>
              <a:spcBef>
                <a:spcPts val="0"/>
              </a:spcBef>
              <a:spcAft>
                <a:spcPts val="0"/>
              </a:spcAft>
              <a:buClr>
                <a:schemeClr val="lt1"/>
              </a:buClr>
              <a:buSzPts val="6000"/>
              <a:buFont typeface="Inter"/>
              <a:buNone/>
              <a:defRPr b="1" sz="6000">
                <a:solidFill>
                  <a:schemeClr val="lt1"/>
                </a:solidFill>
              </a:defRPr>
            </a:lvl3pPr>
            <a:lvl4pPr lvl="3">
              <a:lnSpc>
                <a:spcPct val="80000"/>
              </a:lnSpc>
              <a:spcBef>
                <a:spcPts val="0"/>
              </a:spcBef>
              <a:spcAft>
                <a:spcPts val="0"/>
              </a:spcAft>
              <a:buClr>
                <a:schemeClr val="lt1"/>
              </a:buClr>
              <a:buSzPts val="6000"/>
              <a:buFont typeface="Inter"/>
              <a:buNone/>
              <a:defRPr b="1" sz="6000">
                <a:solidFill>
                  <a:schemeClr val="lt1"/>
                </a:solidFill>
              </a:defRPr>
            </a:lvl4pPr>
            <a:lvl5pPr lvl="4">
              <a:lnSpc>
                <a:spcPct val="80000"/>
              </a:lnSpc>
              <a:spcBef>
                <a:spcPts val="0"/>
              </a:spcBef>
              <a:spcAft>
                <a:spcPts val="0"/>
              </a:spcAft>
              <a:buClr>
                <a:schemeClr val="lt1"/>
              </a:buClr>
              <a:buSzPts val="6000"/>
              <a:buFont typeface="Inter"/>
              <a:buNone/>
              <a:defRPr b="1" sz="6000">
                <a:solidFill>
                  <a:schemeClr val="lt1"/>
                </a:solidFill>
              </a:defRPr>
            </a:lvl5pPr>
            <a:lvl6pPr lvl="5">
              <a:lnSpc>
                <a:spcPct val="80000"/>
              </a:lnSpc>
              <a:spcBef>
                <a:spcPts val="0"/>
              </a:spcBef>
              <a:spcAft>
                <a:spcPts val="0"/>
              </a:spcAft>
              <a:buClr>
                <a:schemeClr val="lt1"/>
              </a:buClr>
              <a:buSzPts val="6000"/>
              <a:buFont typeface="Inter"/>
              <a:buNone/>
              <a:defRPr b="1" sz="6000">
                <a:solidFill>
                  <a:schemeClr val="lt1"/>
                </a:solidFill>
              </a:defRPr>
            </a:lvl6pPr>
            <a:lvl7pPr lvl="6">
              <a:lnSpc>
                <a:spcPct val="80000"/>
              </a:lnSpc>
              <a:spcBef>
                <a:spcPts val="0"/>
              </a:spcBef>
              <a:spcAft>
                <a:spcPts val="0"/>
              </a:spcAft>
              <a:buClr>
                <a:schemeClr val="lt1"/>
              </a:buClr>
              <a:buSzPts val="6000"/>
              <a:buFont typeface="Inter"/>
              <a:buNone/>
              <a:defRPr b="1" sz="6000">
                <a:solidFill>
                  <a:schemeClr val="lt1"/>
                </a:solidFill>
              </a:defRPr>
            </a:lvl7pPr>
            <a:lvl8pPr lvl="7">
              <a:lnSpc>
                <a:spcPct val="80000"/>
              </a:lnSpc>
              <a:spcBef>
                <a:spcPts val="0"/>
              </a:spcBef>
              <a:spcAft>
                <a:spcPts val="0"/>
              </a:spcAft>
              <a:buClr>
                <a:schemeClr val="lt1"/>
              </a:buClr>
              <a:buSzPts val="6000"/>
              <a:buFont typeface="Inter"/>
              <a:buNone/>
              <a:defRPr b="1" sz="6000">
                <a:solidFill>
                  <a:schemeClr val="lt1"/>
                </a:solidFill>
              </a:defRPr>
            </a:lvl8pPr>
            <a:lvl9pPr lvl="8">
              <a:lnSpc>
                <a:spcPct val="80000"/>
              </a:lnSpc>
              <a:spcBef>
                <a:spcPts val="0"/>
              </a:spcBef>
              <a:spcAft>
                <a:spcPts val="0"/>
              </a:spcAft>
              <a:buClr>
                <a:schemeClr val="lt1"/>
              </a:buClr>
              <a:buSzPts val="6000"/>
              <a:buFont typeface="Inter"/>
              <a:buNone/>
              <a:defRPr b="1" sz="6000">
                <a:solidFill>
                  <a:schemeClr val="lt1"/>
                </a:solidFill>
              </a:defRPr>
            </a:lvl9pPr>
          </a:lstStyle>
          <a:p/>
        </p:txBody>
      </p:sp>
      <p:sp>
        <p:nvSpPr>
          <p:cNvPr id="83" name="Google Shape;83;p17"/>
          <p:cNvSpPr txBox="1"/>
          <p:nvPr>
            <p:ph idx="2" type="title"/>
          </p:nvPr>
        </p:nvSpPr>
        <p:spPr>
          <a:xfrm>
            <a:off x="472350" y="3144800"/>
            <a:ext cx="2965500" cy="1647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2"/>
              </a:buClr>
              <a:buSzPts val="1800"/>
              <a:buFont typeface="Inter SemiBold"/>
              <a:buNone/>
              <a:defRPr b="0" sz="1800">
                <a:solidFill>
                  <a:schemeClr val="lt2"/>
                </a:solidFill>
                <a:latin typeface="Inter SemiBold"/>
                <a:ea typeface="Inter SemiBold"/>
                <a:cs typeface="Inter SemiBold"/>
                <a:sym typeface="Inter SemiBold"/>
              </a:defRPr>
            </a:lvl1pPr>
            <a:lvl2pPr lvl="1">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2pPr>
            <a:lvl3pPr lvl="2">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3pPr>
            <a:lvl4pPr lvl="3">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4pPr>
            <a:lvl5pPr lvl="4">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5pPr>
            <a:lvl6pPr lvl="5">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6pPr>
            <a:lvl7pPr lvl="6">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7pPr>
            <a:lvl8pPr lvl="7">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8pPr>
            <a:lvl9pPr lvl="8">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9pPr>
          </a:lstStyle>
          <a:p/>
        </p:txBody>
      </p:sp>
      <p:sp>
        <p:nvSpPr>
          <p:cNvPr id="84" name="Google Shape;84;p17"/>
          <p:cNvSpPr/>
          <p:nvPr/>
        </p:nvSpPr>
        <p:spPr>
          <a:xfrm>
            <a:off x="603475"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lt2"/>
                </a:solidFill>
                <a:latin typeface="Inter"/>
                <a:ea typeface="Inter"/>
                <a:cs typeface="Inter"/>
                <a:sym typeface="Inter"/>
              </a:rPr>
              <a:t>Confidential</a:t>
            </a:r>
            <a:endParaRPr sz="700">
              <a:solidFill>
                <a:schemeClr val="lt2"/>
              </a:solidFill>
              <a:latin typeface="Inter"/>
              <a:ea typeface="Inter"/>
              <a:cs typeface="Inter"/>
              <a:sym typeface="Inter"/>
            </a:endParaRPr>
          </a:p>
        </p:txBody>
      </p:sp>
      <p:sp>
        <p:nvSpPr>
          <p:cNvPr id="85" name="Google Shape;85;p17"/>
          <p:cNvSpPr txBox="1"/>
          <p:nvPr>
            <p:ph idx="12" type="sldNum"/>
          </p:nvPr>
        </p:nvSpPr>
        <p:spPr>
          <a:xfrm>
            <a:off x="420872" y="203200"/>
            <a:ext cx="428700" cy="393600"/>
          </a:xfrm>
          <a:prstGeom prst="rect">
            <a:avLst/>
          </a:prstGeom>
        </p:spPr>
        <p:txBody>
          <a:bodyPr anchorCtr="0" anchor="ctr" bIns="91425" lIns="91425" spcFirstLastPara="1" rIns="91425" wrap="square" tIns="91425">
            <a:normAutofit/>
          </a:bodyPr>
          <a:lstStyle>
            <a:lvl1pPr lvl="0" rtl="0" algn="ctr">
              <a:buNone/>
              <a:defRPr sz="800">
                <a:solidFill>
                  <a:schemeClr val="lt2"/>
                </a:solidFill>
                <a:latin typeface="Inter Light"/>
                <a:ea typeface="Inter Light"/>
                <a:cs typeface="Inter Light"/>
                <a:sym typeface="Inter Light"/>
              </a:defRPr>
            </a:lvl1pPr>
            <a:lvl2pPr lvl="1" rtl="0" algn="ctr">
              <a:buNone/>
              <a:defRPr sz="800">
                <a:solidFill>
                  <a:schemeClr val="lt2"/>
                </a:solidFill>
                <a:latin typeface="Inter Light"/>
                <a:ea typeface="Inter Light"/>
                <a:cs typeface="Inter Light"/>
                <a:sym typeface="Inter Light"/>
              </a:defRPr>
            </a:lvl2pPr>
            <a:lvl3pPr lvl="2" rtl="0" algn="ctr">
              <a:buNone/>
              <a:defRPr sz="800">
                <a:solidFill>
                  <a:schemeClr val="lt2"/>
                </a:solidFill>
                <a:latin typeface="Inter Light"/>
                <a:ea typeface="Inter Light"/>
                <a:cs typeface="Inter Light"/>
                <a:sym typeface="Inter Light"/>
              </a:defRPr>
            </a:lvl3pPr>
            <a:lvl4pPr lvl="3" rtl="0" algn="ctr">
              <a:buNone/>
              <a:defRPr sz="800">
                <a:solidFill>
                  <a:schemeClr val="lt2"/>
                </a:solidFill>
                <a:latin typeface="Inter Light"/>
                <a:ea typeface="Inter Light"/>
                <a:cs typeface="Inter Light"/>
                <a:sym typeface="Inter Light"/>
              </a:defRPr>
            </a:lvl4pPr>
            <a:lvl5pPr lvl="4" rtl="0" algn="ctr">
              <a:buNone/>
              <a:defRPr sz="800">
                <a:solidFill>
                  <a:schemeClr val="lt2"/>
                </a:solidFill>
                <a:latin typeface="Inter Light"/>
                <a:ea typeface="Inter Light"/>
                <a:cs typeface="Inter Light"/>
                <a:sym typeface="Inter Light"/>
              </a:defRPr>
            </a:lvl5pPr>
            <a:lvl6pPr lvl="5" rtl="0" algn="ctr">
              <a:buNone/>
              <a:defRPr sz="800">
                <a:solidFill>
                  <a:schemeClr val="lt2"/>
                </a:solidFill>
                <a:latin typeface="Inter Light"/>
                <a:ea typeface="Inter Light"/>
                <a:cs typeface="Inter Light"/>
                <a:sym typeface="Inter Light"/>
              </a:defRPr>
            </a:lvl6pPr>
            <a:lvl7pPr lvl="6" rtl="0" algn="ctr">
              <a:buNone/>
              <a:defRPr sz="800">
                <a:solidFill>
                  <a:schemeClr val="lt2"/>
                </a:solidFill>
                <a:latin typeface="Inter Light"/>
                <a:ea typeface="Inter Light"/>
                <a:cs typeface="Inter Light"/>
                <a:sym typeface="Inter Light"/>
              </a:defRPr>
            </a:lvl7pPr>
            <a:lvl8pPr lvl="7" rtl="0" algn="ctr">
              <a:buNone/>
              <a:defRPr sz="800">
                <a:solidFill>
                  <a:schemeClr val="lt2"/>
                </a:solidFill>
                <a:latin typeface="Inter Light"/>
                <a:ea typeface="Inter Light"/>
                <a:cs typeface="Inter Light"/>
                <a:sym typeface="Inter Light"/>
              </a:defRPr>
            </a:lvl8pPr>
            <a:lvl9pPr lvl="8" rtl="0" algn="ctr">
              <a:buNone/>
              <a:defRPr sz="800">
                <a:solidFill>
                  <a:schemeClr val="lt2"/>
                </a:solidFill>
                <a:latin typeface="Inter Light"/>
                <a:ea typeface="Inter Light"/>
                <a:cs typeface="Inter Light"/>
                <a:sym typeface="Inter Light"/>
              </a:defRPr>
            </a:lvl9pPr>
          </a:lstStyle>
          <a:p>
            <a:pPr indent="0" lvl="0" marL="0" rtl="0" algn="ctr">
              <a:spcBef>
                <a:spcPts val="0"/>
              </a:spcBef>
              <a:spcAft>
                <a:spcPts val="0"/>
              </a:spcAft>
              <a:buNone/>
            </a:pPr>
            <a:fld id="{00000000-1234-1234-1234-123412341234}" type="slidenum">
              <a:rPr lang="en"/>
              <a:t>‹#›</a:t>
            </a:fld>
            <a:endParaRPr/>
          </a:p>
        </p:txBody>
      </p:sp>
      <p:sp>
        <p:nvSpPr>
          <p:cNvPr id="86" name="Google Shape;86;p17"/>
          <p:cNvSpPr/>
          <p:nvPr/>
        </p:nvSpPr>
        <p:spPr>
          <a:xfrm>
            <a:off x="1644650"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lt2"/>
                </a:solidFill>
                <a:latin typeface="Inter"/>
                <a:ea typeface="Inter"/>
                <a:cs typeface="Inter"/>
                <a:sym typeface="Inter"/>
              </a:rPr>
              <a:t>Copyright ©</a:t>
            </a:r>
            <a:endParaRPr sz="700">
              <a:solidFill>
                <a:schemeClr val="lt2"/>
              </a:solidFill>
              <a:latin typeface="Inter"/>
              <a:ea typeface="Inter"/>
              <a:cs typeface="Inter"/>
              <a:sym typeface="Inter"/>
            </a:endParaRPr>
          </a:p>
        </p:txBody>
      </p:sp>
    </p:spTree>
  </p:cSld>
  <p:clrMapOvr>
    <a:masterClrMapping/>
  </p:clrMapOvr>
  <p:extLst>
    <p:ext uri="{DCECCB84-F9BA-43D5-87BE-67443E8EF086}">
      <p15:sldGuideLst>
        <p15:guide id="1" pos="353">
          <p15:clr>
            <a:srgbClr val="E46962"/>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venue Model" type="twoColTx">
  <p:cSld name="TITLE_AND_TWO_COLUMNS">
    <p:bg>
      <p:bgPr>
        <a:solidFill>
          <a:schemeClr val="dk1"/>
        </a:solidFill>
      </p:bgPr>
    </p:bg>
    <p:spTree>
      <p:nvGrpSpPr>
        <p:cNvPr id="87" name="Shape 87"/>
        <p:cNvGrpSpPr/>
        <p:nvPr/>
      </p:nvGrpSpPr>
      <p:grpSpPr>
        <a:xfrm>
          <a:off x="0" y="0"/>
          <a:ext cx="0" cy="0"/>
          <a:chOff x="0" y="0"/>
          <a:chExt cx="0" cy="0"/>
        </a:xfrm>
      </p:grpSpPr>
      <p:sp>
        <p:nvSpPr>
          <p:cNvPr id="88" name="Google Shape;88;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89" name="Google Shape;89;p18"/>
          <p:cNvCxnSpPr/>
          <p:nvPr/>
        </p:nvCxnSpPr>
        <p:spPr>
          <a:xfrm rot="10800000">
            <a:off x="560525" y="279400"/>
            <a:ext cx="149400" cy="0"/>
          </a:xfrm>
          <a:prstGeom prst="straightConnector1">
            <a:avLst/>
          </a:prstGeom>
          <a:noFill/>
          <a:ln cap="flat" cmpd="sng" w="9525">
            <a:solidFill>
              <a:schemeClr val="lt2"/>
            </a:solidFill>
            <a:prstDash val="solid"/>
            <a:round/>
            <a:headEnd len="med" w="med" type="none"/>
            <a:tailEnd len="med" w="med" type="none"/>
          </a:ln>
        </p:spPr>
      </p:cxnSp>
      <p:sp>
        <p:nvSpPr>
          <p:cNvPr id="90" name="Google Shape;90;p18"/>
          <p:cNvSpPr txBox="1"/>
          <p:nvPr>
            <p:ph type="title"/>
          </p:nvPr>
        </p:nvSpPr>
        <p:spPr>
          <a:xfrm>
            <a:off x="450850" y="596800"/>
            <a:ext cx="6767700" cy="1431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4200"/>
              <a:buFont typeface="Inter"/>
              <a:buNone/>
              <a:defRPr>
                <a:solidFill>
                  <a:schemeClr val="lt1"/>
                </a:solidFill>
              </a:defRPr>
            </a:lvl1pPr>
            <a:lvl2pPr lvl="1">
              <a:lnSpc>
                <a:spcPct val="80000"/>
              </a:lnSpc>
              <a:spcBef>
                <a:spcPts val="0"/>
              </a:spcBef>
              <a:spcAft>
                <a:spcPts val="0"/>
              </a:spcAft>
              <a:buClr>
                <a:schemeClr val="lt1"/>
              </a:buClr>
              <a:buSzPts val="4800"/>
              <a:buNone/>
              <a:defRPr sz="4800">
                <a:solidFill>
                  <a:schemeClr val="lt1"/>
                </a:solidFill>
              </a:defRPr>
            </a:lvl2pPr>
            <a:lvl3pPr lvl="2">
              <a:lnSpc>
                <a:spcPct val="80000"/>
              </a:lnSpc>
              <a:spcBef>
                <a:spcPts val="0"/>
              </a:spcBef>
              <a:spcAft>
                <a:spcPts val="0"/>
              </a:spcAft>
              <a:buClr>
                <a:schemeClr val="lt1"/>
              </a:buClr>
              <a:buSzPts val="4800"/>
              <a:buNone/>
              <a:defRPr sz="4800">
                <a:solidFill>
                  <a:schemeClr val="lt1"/>
                </a:solidFill>
              </a:defRPr>
            </a:lvl3pPr>
            <a:lvl4pPr lvl="3">
              <a:lnSpc>
                <a:spcPct val="80000"/>
              </a:lnSpc>
              <a:spcBef>
                <a:spcPts val="0"/>
              </a:spcBef>
              <a:spcAft>
                <a:spcPts val="0"/>
              </a:spcAft>
              <a:buClr>
                <a:schemeClr val="lt1"/>
              </a:buClr>
              <a:buSzPts val="4800"/>
              <a:buNone/>
              <a:defRPr sz="4800">
                <a:solidFill>
                  <a:schemeClr val="lt1"/>
                </a:solidFill>
              </a:defRPr>
            </a:lvl4pPr>
            <a:lvl5pPr lvl="4">
              <a:lnSpc>
                <a:spcPct val="80000"/>
              </a:lnSpc>
              <a:spcBef>
                <a:spcPts val="0"/>
              </a:spcBef>
              <a:spcAft>
                <a:spcPts val="0"/>
              </a:spcAft>
              <a:buClr>
                <a:schemeClr val="lt1"/>
              </a:buClr>
              <a:buSzPts val="4800"/>
              <a:buNone/>
              <a:defRPr sz="4800">
                <a:solidFill>
                  <a:schemeClr val="lt1"/>
                </a:solidFill>
              </a:defRPr>
            </a:lvl5pPr>
            <a:lvl6pPr lvl="5">
              <a:lnSpc>
                <a:spcPct val="80000"/>
              </a:lnSpc>
              <a:spcBef>
                <a:spcPts val="0"/>
              </a:spcBef>
              <a:spcAft>
                <a:spcPts val="0"/>
              </a:spcAft>
              <a:buClr>
                <a:schemeClr val="lt1"/>
              </a:buClr>
              <a:buSzPts val="4800"/>
              <a:buNone/>
              <a:defRPr sz="4800">
                <a:solidFill>
                  <a:schemeClr val="lt1"/>
                </a:solidFill>
              </a:defRPr>
            </a:lvl6pPr>
            <a:lvl7pPr lvl="6">
              <a:lnSpc>
                <a:spcPct val="80000"/>
              </a:lnSpc>
              <a:spcBef>
                <a:spcPts val="0"/>
              </a:spcBef>
              <a:spcAft>
                <a:spcPts val="0"/>
              </a:spcAft>
              <a:buClr>
                <a:schemeClr val="lt1"/>
              </a:buClr>
              <a:buSzPts val="4800"/>
              <a:buNone/>
              <a:defRPr sz="4800">
                <a:solidFill>
                  <a:schemeClr val="lt1"/>
                </a:solidFill>
              </a:defRPr>
            </a:lvl7pPr>
            <a:lvl8pPr lvl="7">
              <a:lnSpc>
                <a:spcPct val="80000"/>
              </a:lnSpc>
              <a:spcBef>
                <a:spcPts val="0"/>
              </a:spcBef>
              <a:spcAft>
                <a:spcPts val="0"/>
              </a:spcAft>
              <a:buClr>
                <a:schemeClr val="lt1"/>
              </a:buClr>
              <a:buSzPts val="4800"/>
              <a:buNone/>
              <a:defRPr sz="4800">
                <a:solidFill>
                  <a:schemeClr val="lt1"/>
                </a:solidFill>
              </a:defRPr>
            </a:lvl8pPr>
            <a:lvl9pPr lvl="8">
              <a:lnSpc>
                <a:spcPct val="80000"/>
              </a:lnSpc>
              <a:spcBef>
                <a:spcPts val="0"/>
              </a:spcBef>
              <a:spcAft>
                <a:spcPts val="0"/>
              </a:spcAft>
              <a:buClr>
                <a:schemeClr val="lt1"/>
              </a:buClr>
              <a:buSzPts val="4800"/>
              <a:buNone/>
              <a:defRPr sz="4800">
                <a:solidFill>
                  <a:schemeClr val="lt1"/>
                </a:solidFill>
              </a:defRPr>
            </a:lvl9pPr>
          </a:lstStyle>
          <a:p/>
        </p:txBody>
      </p:sp>
      <p:sp>
        <p:nvSpPr>
          <p:cNvPr id="91" name="Google Shape;91;p18"/>
          <p:cNvSpPr txBox="1"/>
          <p:nvPr>
            <p:ph idx="1" type="body"/>
          </p:nvPr>
        </p:nvSpPr>
        <p:spPr>
          <a:xfrm>
            <a:off x="560525" y="3718900"/>
            <a:ext cx="3552600" cy="8736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Clr>
                <a:schemeClr val="lt2"/>
              </a:buClr>
              <a:buSzPts val="1200"/>
              <a:buFont typeface="Inter"/>
              <a:buChar char="●"/>
              <a:defRPr>
                <a:solidFill>
                  <a:schemeClr val="lt2"/>
                </a:solidFill>
              </a:defRPr>
            </a:lvl1pPr>
            <a:lvl2pPr indent="-304800" lvl="1" marL="914400">
              <a:lnSpc>
                <a:spcPct val="115000"/>
              </a:lnSpc>
              <a:spcBef>
                <a:spcPts val="0"/>
              </a:spcBef>
              <a:spcAft>
                <a:spcPts val="0"/>
              </a:spcAft>
              <a:buClr>
                <a:schemeClr val="lt2"/>
              </a:buClr>
              <a:buSzPts val="1200"/>
              <a:buFont typeface="Inter"/>
              <a:buChar char="○"/>
              <a:defRPr>
                <a:solidFill>
                  <a:schemeClr val="lt2"/>
                </a:solidFill>
              </a:defRPr>
            </a:lvl2pPr>
            <a:lvl3pPr indent="-304800" lvl="2" marL="1371600">
              <a:lnSpc>
                <a:spcPct val="115000"/>
              </a:lnSpc>
              <a:spcBef>
                <a:spcPts val="0"/>
              </a:spcBef>
              <a:spcAft>
                <a:spcPts val="0"/>
              </a:spcAft>
              <a:buClr>
                <a:schemeClr val="lt2"/>
              </a:buClr>
              <a:buSzPts val="1200"/>
              <a:buFont typeface="Inter"/>
              <a:buChar char="■"/>
              <a:defRPr>
                <a:solidFill>
                  <a:schemeClr val="lt2"/>
                </a:solidFill>
              </a:defRPr>
            </a:lvl3pPr>
            <a:lvl4pPr indent="-304800" lvl="3" marL="1828800">
              <a:lnSpc>
                <a:spcPct val="115000"/>
              </a:lnSpc>
              <a:spcBef>
                <a:spcPts val="0"/>
              </a:spcBef>
              <a:spcAft>
                <a:spcPts val="0"/>
              </a:spcAft>
              <a:buClr>
                <a:schemeClr val="lt2"/>
              </a:buClr>
              <a:buSzPts val="1200"/>
              <a:buFont typeface="Inter"/>
              <a:buChar char="●"/>
              <a:defRPr>
                <a:solidFill>
                  <a:schemeClr val="lt2"/>
                </a:solidFill>
              </a:defRPr>
            </a:lvl4pPr>
            <a:lvl5pPr indent="-304800" lvl="4" marL="2286000">
              <a:lnSpc>
                <a:spcPct val="115000"/>
              </a:lnSpc>
              <a:spcBef>
                <a:spcPts val="0"/>
              </a:spcBef>
              <a:spcAft>
                <a:spcPts val="0"/>
              </a:spcAft>
              <a:buClr>
                <a:schemeClr val="lt2"/>
              </a:buClr>
              <a:buSzPts val="1200"/>
              <a:buFont typeface="Inter"/>
              <a:buChar char="○"/>
              <a:defRPr>
                <a:solidFill>
                  <a:schemeClr val="lt2"/>
                </a:solidFill>
              </a:defRPr>
            </a:lvl5pPr>
            <a:lvl6pPr indent="-304800" lvl="5" marL="2743200">
              <a:lnSpc>
                <a:spcPct val="115000"/>
              </a:lnSpc>
              <a:spcBef>
                <a:spcPts val="0"/>
              </a:spcBef>
              <a:spcAft>
                <a:spcPts val="0"/>
              </a:spcAft>
              <a:buClr>
                <a:schemeClr val="lt2"/>
              </a:buClr>
              <a:buSzPts val="1200"/>
              <a:buFont typeface="Inter"/>
              <a:buChar char="■"/>
              <a:defRPr>
                <a:solidFill>
                  <a:schemeClr val="lt2"/>
                </a:solidFill>
              </a:defRPr>
            </a:lvl6pPr>
            <a:lvl7pPr indent="-304800" lvl="6" marL="3200400">
              <a:lnSpc>
                <a:spcPct val="115000"/>
              </a:lnSpc>
              <a:spcBef>
                <a:spcPts val="0"/>
              </a:spcBef>
              <a:spcAft>
                <a:spcPts val="0"/>
              </a:spcAft>
              <a:buClr>
                <a:schemeClr val="lt2"/>
              </a:buClr>
              <a:buSzPts val="1200"/>
              <a:buFont typeface="Inter"/>
              <a:buChar char="●"/>
              <a:defRPr>
                <a:solidFill>
                  <a:schemeClr val="lt2"/>
                </a:solidFill>
              </a:defRPr>
            </a:lvl7pPr>
            <a:lvl8pPr indent="-304800" lvl="7" marL="3657600">
              <a:lnSpc>
                <a:spcPct val="115000"/>
              </a:lnSpc>
              <a:spcBef>
                <a:spcPts val="0"/>
              </a:spcBef>
              <a:spcAft>
                <a:spcPts val="0"/>
              </a:spcAft>
              <a:buClr>
                <a:schemeClr val="lt2"/>
              </a:buClr>
              <a:buSzPts val="1200"/>
              <a:buFont typeface="Inter"/>
              <a:buChar char="○"/>
              <a:defRPr>
                <a:solidFill>
                  <a:schemeClr val="lt2"/>
                </a:solidFill>
              </a:defRPr>
            </a:lvl8pPr>
            <a:lvl9pPr indent="-304800" lvl="8" marL="4114800">
              <a:lnSpc>
                <a:spcPct val="115000"/>
              </a:lnSpc>
              <a:spcBef>
                <a:spcPts val="0"/>
              </a:spcBef>
              <a:spcAft>
                <a:spcPts val="0"/>
              </a:spcAft>
              <a:buClr>
                <a:schemeClr val="lt2"/>
              </a:buClr>
              <a:buSzPts val="1200"/>
              <a:buFont typeface="Inter"/>
              <a:buChar char="■"/>
              <a:defRPr>
                <a:solidFill>
                  <a:schemeClr val="lt2"/>
                </a:solidFill>
              </a:defRPr>
            </a:lvl9pPr>
          </a:lstStyle>
          <a:p/>
        </p:txBody>
      </p:sp>
      <p:sp>
        <p:nvSpPr>
          <p:cNvPr id="92" name="Google Shape;92;p18"/>
          <p:cNvSpPr txBox="1"/>
          <p:nvPr>
            <p:ph idx="2" type="body"/>
          </p:nvPr>
        </p:nvSpPr>
        <p:spPr>
          <a:xfrm>
            <a:off x="4113125" y="3718900"/>
            <a:ext cx="3552600" cy="8736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Clr>
                <a:schemeClr val="lt2"/>
              </a:buClr>
              <a:buSzPts val="1200"/>
              <a:buFont typeface="Inter"/>
              <a:buChar char="●"/>
              <a:defRPr>
                <a:solidFill>
                  <a:schemeClr val="lt2"/>
                </a:solidFill>
              </a:defRPr>
            </a:lvl1pPr>
            <a:lvl2pPr indent="-304800" lvl="1" marL="914400">
              <a:lnSpc>
                <a:spcPct val="115000"/>
              </a:lnSpc>
              <a:spcBef>
                <a:spcPts val="0"/>
              </a:spcBef>
              <a:spcAft>
                <a:spcPts val="0"/>
              </a:spcAft>
              <a:buClr>
                <a:schemeClr val="lt2"/>
              </a:buClr>
              <a:buSzPts val="1200"/>
              <a:buFont typeface="Inter"/>
              <a:buChar char="○"/>
              <a:defRPr>
                <a:solidFill>
                  <a:schemeClr val="lt2"/>
                </a:solidFill>
              </a:defRPr>
            </a:lvl2pPr>
            <a:lvl3pPr indent="-304800" lvl="2" marL="1371600">
              <a:lnSpc>
                <a:spcPct val="115000"/>
              </a:lnSpc>
              <a:spcBef>
                <a:spcPts val="0"/>
              </a:spcBef>
              <a:spcAft>
                <a:spcPts val="0"/>
              </a:spcAft>
              <a:buClr>
                <a:schemeClr val="lt2"/>
              </a:buClr>
              <a:buSzPts val="1200"/>
              <a:buFont typeface="Inter"/>
              <a:buChar char="■"/>
              <a:defRPr>
                <a:solidFill>
                  <a:schemeClr val="lt2"/>
                </a:solidFill>
              </a:defRPr>
            </a:lvl3pPr>
            <a:lvl4pPr indent="-304800" lvl="3" marL="1828800">
              <a:lnSpc>
                <a:spcPct val="115000"/>
              </a:lnSpc>
              <a:spcBef>
                <a:spcPts val="0"/>
              </a:spcBef>
              <a:spcAft>
                <a:spcPts val="0"/>
              </a:spcAft>
              <a:buClr>
                <a:schemeClr val="lt2"/>
              </a:buClr>
              <a:buSzPts val="1200"/>
              <a:buFont typeface="Inter"/>
              <a:buChar char="●"/>
              <a:defRPr>
                <a:solidFill>
                  <a:schemeClr val="lt2"/>
                </a:solidFill>
              </a:defRPr>
            </a:lvl4pPr>
            <a:lvl5pPr indent="-304800" lvl="4" marL="2286000">
              <a:lnSpc>
                <a:spcPct val="115000"/>
              </a:lnSpc>
              <a:spcBef>
                <a:spcPts val="0"/>
              </a:spcBef>
              <a:spcAft>
                <a:spcPts val="0"/>
              </a:spcAft>
              <a:buClr>
                <a:schemeClr val="lt2"/>
              </a:buClr>
              <a:buSzPts val="1200"/>
              <a:buFont typeface="Inter"/>
              <a:buChar char="○"/>
              <a:defRPr>
                <a:solidFill>
                  <a:schemeClr val="lt2"/>
                </a:solidFill>
              </a:defRPr>
            </a:lvl5pPr>
            <a:lvl6pPr indent="-304800" lvl="5" marL="2743200">
              <a:lnSpc>
                <a:spcPct val="115000"/>
              </a:lnSpc>
              <a:spcBef>
                <a:spcPts val="0"/>
              </a:spcBef>
              <a:spcAft>
                <a:spcPts val="0"/>
              </a:spcAft>
              <a:buClr>
                <a:schemeClr val="lt2"/>
              </a:buClr>
              <a:buSzPts val="1200"/>
              <a:buFont typeface="Inter"/>
              <a:buChar char="■"/>
              <a:defRPr>
                <a:solidFill>
                  <a:schemeClr val="lt2"/>
                </a:solidFill>
              </a:defRPr>
            </a:lvl6pPr>
            <a:lvl7pPr indent="-304800" lvl="6" marL="3200400">
              <a:lnSpc>
                <a:spcPct val="115000"/>
              </a:lnSpc>
              <a:spcBef>
                <a:spcPts val="0"/>
              </a:spcBef>
              <a:spcAft>
                <a:spcPts val="0"/>
              </a:spcAft>
              <a:buClr>
                <a:schemeClr val="lt2"/>
              </a:buClr>
              <a:buSzPts val="1200"/>
              <a:buFont typeface="Inter"/>
              <a:buChar char="●"/>
              <a:defRPr>
                <a:solidFill>
                  <a:schemeClr val="lt2"/>
                </a:solidFill>
              </a:defRPr>
            </a:lvl7pPr>
            <a:lvl8pPr indent="-304800" lvl="7" marL="3657600">
              <a:lnSpc>
                <a:spcPct val="115000"/>
              </a:lnSpc>
              <a:spcBef>
                <a:spcPts val="0"/>
              </a:spcBef>
              <a:spcAft>
                <a:spcPts val="0"/>
              </a:spcAft>
              <a:buClr>
                <a:schemeClr val="lt2"/>
              </a:buClr>
              <a:buSzPts val="1200"/>
              <a:buFont typeface="Inter"/>
              <a:buChar char="○"/>
              <a:defRPr>
                <a:solidFill>
                  <a:schemeClr val="lt2"/>
                </a:solidFill>
              </a:defRPr>
            </a:lvl8pPr>
            <a:lvl9pPr indent="-304800" lvl="8" marL="4114800">
              <a:lnSpc>
                <a:spcPct val="115000"/>
              </a:lnSpc>
              <a:spcBef>
                <a:spcPts val="0"/>
              </a:spcBef>
              <a:spcAft>
                <a:spcPts val="0"/>
              </a:spcAft>
              <a:buClr>
                <a:schemeClr val="lt2"/>
              </a:buClr>
              <a:buSzPts val="1200"/>
              <a:buFont typeface="Inter"/>
              <a:buChar char="■"/>
              <a:defRPr>
                <a:solidFill>
                  <a:schemeClr val="lt2"/>
                </a:solidFill>
              </a:defRPr>
            </a:lvl9pPr>
          </a:lstStyle>
          <a:p/>
        </p:txBody>
      </p:sp>
      <p:sp>
        <p:nvSpPr>
          <p:cNvPr id="93" name="Google Shape;93;p18"/>
          <p:cNvSpPr/>
          <p:nvPr/>
        </p:nvSpPr>
        <p:spPr>
          <a:xfrm>
            <a:off x="603475"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lt2"/>
                </a:solidFill>
                <a:latin typeface="Inter"/>
                <a:ea typeface="Inter"/>
                <a:cs typeface="Inter"/>
                <a:sym typeface="Inter"/>
              </a:rPr>
              <a:t>Confidential</a:t>
            </a:r>
            <a:endParaRPr sz="700">
              <a:solidFill>
                <a:schemeClr val="lt2"/>
              </a:solidFill>
              <a:latin typeface="Inter"/>
              <a:ea typeface="Inter"/>
              <a:cs typeface="Inter"/>
              <a:sym typeface="Inter"/>
            </a:endParaRPr>
          </a:p>
        </p:txBody>
      </p:sp>
      <p:sp>
        <p:nvSpPr>
          <p:cNvPr id="94" name="Google Shape;94;p18"/>
          <p:cNvSpPr txBox="1"/>
          <p:nvPr>
            <p:ph idx="3" type="sldNum"/>
          </p:nvPr>
        </p:nvSpPr>
        <p:spPr>
          <a:xfrm>
            <a:off x="420872" y="203200"/>
            <a:ext cx="428700" cy="393600"/>
          </a:xfrm>
          <a:prstGeom prst="rect">
            <a:avLst/>
          </a:prstGeom>
        </p:spPr>
        <p:txBody>
          <a:bodyPr anchorCtr="0" anchor="ctr" bIns="91425" lIns="91425" spcFirstLastPara="1" rIns="91425" wrap="square" tIns="91425">
            <a:normAutofit/>
          </a:bodyPr>
          <a:lstStyle>
            <a:lvl1pPr lvl="0" rtl="0" algn="ctr">
              <a:buNone/>
              <a:defRPr sz="800">
                <a:solidFill>
                  <a:schemeClr val="lt2"/>
                </a:solidFill>
                <a:latin typeface="Inter Light"/>
                <a:ea typeface="Inter Light"/>
                <a:cs typeface="Inter Light"/>
                <a:sym typeface="Inter Light"/>
              </a:defRPr>
            </a:lvl1pPr>
            <a:lvl2pPr lvl="1" rtl="0" algn="ctr">
              <a:buNone/>
              <a:defRPr sz="800">
                <a:solidFill>
                  <a:schemeClr val="lt2"/>
                </a:solidFill>
                <a:latin typeface="Inter Light"/>
                <a:ea typeface="Inter Light"/>
                <a:cs typeface="Inter Light"/>
                <a:sym typeface="Inter Light"/>
              </a:defRPr>
            </a:lvl2pPr>
            <a:lvl3pPr lvl="2" rtl="0" algn="ctr">
              <a:buNone/>
              <a:defRPr sz="800">
                <a:solidFill>
                  <a:schemeClr val="lt2"/>
                </a:solidFill>
                <a:latin typeface="Inter Light"/>
                <a:ea typeface="Inter Light"/>
                <a:cs typeface="Inter Light"/>
                <a:sym typeface="Inter Light"/>
              </a:defRPr>
            </a:lvl3pPr>
            <a:lvl4pPr lvl="3" rtl="0" algn="ctr">
              <a:buNone/>
              <a:defRPr sz="800">
                <a:solidFill>
                  <a:schemeClr val="lt2"/>
                </a:solidFill>
                <a:latin typeface="Inter Light"/>
                <a:ea typeface="Inter Light"/>
                <a:cs typeface="Inter Light"/>
                <a:sym typeface="Inter Light"/>
              </a:defRPr>
            </a:lvl4pPr>
            <a:lvl5pPr lvl="4" rtl="0" algn="ctr">
              <a:buNone/>
              <a:defRPr sz="800">
                <a:solidFill>
                  <a:schemeClr val="lt2"/>
                </a:solidFill>
                <a:latin typeface="Inter Light"/>
                <a:ea typeface="Inter Light"/>
                <a:cs typeface="Inter Light"/>
                <a:sym typeface="Inter Light"/>
              </a:defRPr>
            </a:lvl5pPr>
            <a:lvl6pPr lvl="5" rtl="0" algn="ctr">
              <a:buNone/>
              <a:defRPr sz="800">
                <a:solidFill>
                  <a:schemeClr val="lt2"/>
                </a:solidFill>
                <a:latin typeface="Inter Light"/>
                <a:ea typeface="Inter Light"/>
                <a:cs typeface="Inter Light"/>
                <a:sym typeface="Inter Light"/>
              </a:defRPr>
            </a:lvl6pPr>
            <a:lvl7pPr lvl="6" rtl="0" algn="ctr">
              <a:buNone/>
              <a:defRPr sz="800">
                <a:solidFill>
                  <a:schemeClr val="lt2"/>
                </a:solidFill>
                <a:latin typeface="Inter Light"/>
                <a:ea typeface="Inter Light"/>
                <a:cs typeface="Inter Light"/>
                <a:sym typeface="Inter Light"/>
              </a:defRPr>
            </a:lvl7pPr>
            <a:lvl8pPr lvl="7" rtl="0" algn="ctr">
              <a:buNone/>
              <a:defRPr sz="800">
                <a:solidFill>
                  <a:schemeClr val="lt2"/>
                </a:solidFill>
                <a:latin typeface="Inter Light"/>
                <a:ea typeface="Inter Light"/>
                <a:cs typeface="Inter Light"/>
                <a:sym typeface="Inter Light"/>
              </a:defRPr>
            </a:lvl8pPr>
            <a:lvl9pPr lvl="8" rtl="0" algn="ctr">
              <a:buNone/>
              <a:defRPr sz="800">
                <a:solidFill>
                  <a:schemeClr val="lt2"/>
                </a:solidFill>
                <a:latin typeface="Inter Light"/>
                <a:ea typeface="Inter Light"/>
                <a:cs typeface="Inter Light"/>
                <a:sym typeface="Inter Light"/>
              </a:defRPr>
            </a:lvl9pPr>
          </a:lstStyle>
          <a:p>
            <a:pPr indent="0" lvl="0" marL="0" rtl="0" algn="ctr">
              <a:spcBef>
                <a:spcPts val="0"/>
              </a:spcBef>
              <a:spcAft>
                <a:spcPts val="0"/>
              </a:spcAft>
              <a:buNone/>
            </a:pPr>
            <a:fld id="{00000000-1234-1234-1234-123412341234}" type="slidenum">
              <a:rPr lang="en"/>
              <a:t>‹#›</a:t>
            </a:fld>
            <a:endParaRPr/>
          </a:p>
        </p:txBody>
      </p:sp>
      <p:sp>
        <p:nvSpPr>
          <p:cNvPr id="95" name="Google Shape;95;p18"/>
          <p:cNvSpPr/>
          <p:nvPr/>
        </p:nvSpPr>
        <p:spPr>
          <a:xfrm>
            <a:off x="1644650"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lt2"/>
                </a:solidFill>
                <a:latin typeface="Inter"/>
                <a:ea typeface="Inter"/>
                <a:cs typeface="Inter"/>
                <a:sym typeface="Inter"/>
              </a:rPr>
              <a:t>Copyright ©</a:t>
            </a:r>
            <a:endParaRPr sz="700">
              <a:solidFill>
                <a:schemeClr val="lt2"/>
              </a:solidFill>
              <a:latin typeface="Inter"/>
              <a:ea typeface="Inter"/>
              <a:cs typeface="Inter"/>
              <a:sym typeface="Inte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ject Timeline" type="titleOnly">
  <p:cSld name="TITLE_ONLY">
    <p:bg>
      <p:bgPr>
        <a:solidFill>
          <a:schemeClr val="lt1"/>
        </a:solidFill>
      </p:bgPr>
    </p:bg>
    <p:spTree>
      <p:nvGrpSpPr>
        <p:cNvPr id="96" name="Shape 96"/>
        <p:cNvGrpSpPr/>
        <p:nvPr/>
      </p:nvGrpSpPr>
      <p:grpSpPr>
        <a:xfrm>
          <a:off x="0" y="0"/>
          <a:ext cx="0" cy="0"/>
          <a:chOff x="0" y="0"/>
          <a:chExt cx="0" cy="0"/>
        </a:xfrm>
      </p:grpSpPr>
      <p:sp>
        <p:nvSpPr>
          <p:cNvPr id="97" name="Google Shape;97;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98" name="Google Shape;98;p19"/>
          <p:cNvCxnSpPr/>
          <p:nvPr/>
        </p:nvCxnSpPr>
        <p:spPr>
          <a:xfrm rot="10800000">
            <a:off x="560525" y="279400"/>
            <a:ext cx="149400" cy="0"/>
          </a:xfrm>
          <a:prstGeom prst="straightConnector1">
            <a:avLst/>
          </a:prstGeom>
          <a:noFill/>
          <a:ln cap="flat" cmpd="sng" w="9525">
            <a:solidFill>
              <a:schemeClr val="dk1"/>
            </a:solidFill>
            <a:prstDash val="solid"/>
            <a:round/>
            <a:headEnd len="med" w="med" type="none"/>
            <a:tailEnd len="med" w="med" type="none"/>
          </a:ln>
        </p:spPr>
      </p:cxnSp>
      <p:sp>
        <p:nvSpPr>
          <p:cNvPr id="99" name="Google Shape;99;p19"/>
          <p:cNvSpPr txBox="1"/>
          <p:nvPr>
            <p:ph type="title"/>
          </p:nvPr>
        </p:nvSpPr>
        <p:spPr>
          <a:xfrm>
            <a:off x="452575" y="596800"/>
            <a:ext cx="6868800" cy="13392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dk2"/>
              </a:buClr>
              <a:buSzPts val="4200"/>
              <a:buFont typeface="Inter"/>
              <a:buNone/>
              <a:defRPr/>
            </a:lvl1pPr>
            <a:lvl2pPr lvl="1">
              <a:lnSpc>
                <a:spcPct val="80000"/>
              </a:lnSpc>
              <a:spcBef>
                <a:spcPts val="0"/>
              </a:spcBef>
              <a:spcAft>
                <a:spcPts val="0"/>
              </a:spcAft>
              <a:buClr>
                <a:schemeClr val="dk2"/>
              </a:buClr>
              <a:buSzPts val="4800"/>
              <a:buFont typeface="Inter"/>
              <a:buNone/>
              <a:defRPr b="1" sz="4800"/>
            </a:lvl2pPr>
            <a:lvl3pPr lvl="2">
              <a:lnSpc>
                <a:spcPct val="80000"/>
              </a:lnSpc>
              <a:spcBef>
                <a:spcPts val="0"/>
              </a:spcBef>
              <a:spcAft>
                <a:spcPts val="0"/>
              </a:spcAft>
              <a:buClr>
                <a:schemeClr val="dk2"/>
              </a:buClr>
              <a:buSzPts val="4800"/>
              <a:buFont typeface="Inter"/>
              <a:buNone/>
              <a:defRPr b="1" sz="4800"/>
            </a:lvl3pPr>
            <a:lvl4pPr lvl="3">
              <a:lnSpc>
                <a:spcPct val="80000"/>
              </a:lnSpc>
              <a:spcBef>
                <a:spcPts val="0"/>
              </a:spcBef>
              <a:spcAft>
                <a:spcPts val="0"/>
              </a:spcAft>
              <a:buClr>
                <a:schemeClr val="dk2"/>
              </a:buClr>
              <a:buSzPts val="4800"/>
              <a:buFont typeface="Inter"/>
              <a:buNone/>
              <a:defRPr b="1" sz="4800"/>
            </a:lvl4pPr>
            <a:lvl5pPr lvl="4">
              <a:lnSpc>
                <a:spcPct val="80000"/>
              </a:lnSpc>
              <a:spcBef>
                <a:spcPts val="0"/>
              </a:spcBef>
              <a:spcAft>
                <a:spcPts val="0"/>
              </a:spcAft>
              <a:buClr>
                <a:schemeClr val="dk2"/>
              </a:buClr>
              <a:buSzPts val="4800"/>
              <a:buFont typeface="Inter"/>
              <a:buNone/>
              <a:defRPr b="1" sz="4800"/>
            </a:lvl5pPr>
            <a:lvl6pPr lvl="5">
              <a:lnSpc>
                <a:spcPct val="80000"/>
              </a:lnSpc>
              <a:spcBef>
                <a:spcPts val="0"/>
              </a:spcBef>
              <a:spcAft>
                <a:spcPts val="0"/>
              </a:spcAft>
              <a:buClr>
                <a:schemeClr val="dk2"/>
              </a:buClr>
              <a:buSzPts val="4800"/>
              <a:buFont typeface="Inter"/>
              <a:buNone/>
              <a:defRPr b="1" sz="4800"/>
            </a:lvl6pPr>
            <a:lvl7pPr lvl="6">
              <a:lnSpc>
                <a:spcPct val="80000"/>
              </a:lnSpc>
              <a:spcBef>
                <a:spcPts val="0"/>
              </a:spcBef>
              <a:spcAft>
                <a:spcPts val="0"/>
              </a:spcAft>
              <a:buClr>
                <a:schemeClr val="dk2"/>
              </a:buClr>
              <a:buSzPts val="4800"/>
              <a:buFont typeface="Inter"/>
              <a:buNone/>
              <a:defRPr b="1" sz="4800"/>
            </a:lvl7pPr>
            <a:lvl8pPr lvl="7">
              <a:lnSpc>
                <a:spcPct val="80000"/>
              </a:lnSpc>
              <a:spcBef>
                <a:spcPts val="0"/>
              </a:spcBef>
              <a:spcAft>
                <a:spcPts val="0"/>
              </a:spcAft>
              <a:buClr>
                <a:schemeClr val="dk2"/>
              </a:buClr>
              <a:buSzPts val="4800"/>
              <a:buFont typeface="Inter"/>
              <a:buNone/>
              <a:defRPr b="1" sz="4800"/>
            </a:lvl8pPr>
            <a:lvl9pPr lvl="8">
              <a:lnSpc>
                <a:spcPct val="80000"/>
              </a:lnSpc>
              <a:spcBef>
                <a:spcPts val="0"/>
              </a:spcBef>
              <a:spcAft>
                <a:spcPts val="0"/>
              </a:spcAft>
              <a:buClr>
                <a:schemeClr val="dk2"/>
              </a:buClr>
              <a:buSzPts val="4800"/>
              <a:buFont typeface="Inter"/>
              <a:buNone/>
              <a:defRPr b="1" sz="4800"/>
            </a:lvl9pPr>
          </a:lstStyle>
          <a:p/>
        </p:txBody>
      </p:sp>
      <p:sp>
        <p:nvSpPr>
          <p:cNvPr id="100" name="Google Shape;100;p19"/>
          <p:cNvSpPr txBox="1"/>
          <p:nvPr>
            <p:ph idx="1" type="body"/>
          </p:nvPr>
        </p:nvSpPr>
        <p:spPr>
          <a:xfrm>
            <a:off x="589475" y="2780825"/>
            <a:ext cx="1641300" cy="17190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dk2"/>
              </a:buClr>
              <a:buSzPts val="1000"/>
              <a:buFont typeface="Inter"/>
              <a:buChar char="●"/>
              <a:defRPr sz="1000"/>
            </a:lvl1pPr>
            <a:lvl2pPr indent="-292100" lvl="1" marL="914400">
              <a:spcBef>
                <a:spcPts val="0"/>
              </a:spcBef>
              <a:spcAft>
                <a:spcPts val="0"/>
              </a:spcAft>
              <a:buClr>
                <a:schemeClr val="dk2"/>
              </a:buClr>
              <a:buSzPts val="1000"/>
              <a:buFont typeface="Inter"/>
              <a:buChar char="○"/>
              <a:defRPr sz="1000"/>
            </a:lvl2pPr>
            <a:lvl3pPr indent="-292100" lvl="2" marL="1371600">
              <a:spcBef>
                <a:spcPts val="0"/>
              </a:spcBef>
              <a:spcAft>
                <a:spcPts val="0"/>
              </a:spcAft>
              <a:buClr>
                <a:schemeClr val="dk2"/>
              </a:buClr>
              <a:buSzPts val="1000"/>
              <a:buFont typeface="Inter"/>
              <a:buChar char="■"/>
              <a:defRPr sz="1000"/>
            </a:lvl3pPr>
            <a:lvl4pPr indent="-292100" lvl="3" marL="1828800">
              <a:spcBef>
                <a:spcPts val="0"/>
              </a:spcBef>
              <a:spcAft>
                <a:spcPts val="0"/>
              </a:spcAft>
              <a:buClr>
                <a:schemeClr val="dk2"/>
              </a:buClr>
              <a:buSzPts val="1000"/>
              <a:buFont typeface="Inter"/>
              <a:buChar char="●"/>
              <a:defRPr sz="1000"/>
            </a:lvl4pPr>
            <a:lvl5pPr indent="-292100" lvl="4" marL="2286000">
              <a:spcBef>
                <a:spcPts val="0"/>
              </a:spcBef>
              <a:spcAft>
                <a:spcPts val="0"/>
              </a:spcAft>
              <a:buClr>
                <a:schemeClr val="dk2"/>
              </a:buClr>
              <a:buSzPts val="1000"/>
              <a:buFont typeface="Inter"/>
              <a:buChar char="○"/>
              <a:defRPr sz="1000"/>
            </a:lvl5pPr>
            <a:lvl6pPr indent="-292100" lvl="5" marL="2743200">
              <a:spcBef>
                <a:spcPts val="0"/>
              </a:spcBef>
              <a:spcAft>
                <a:spcPts val="0"/>
              </a:spcAft>
              <a:buClr>
                <a:schemeClr val="dk2"/>
              </a:buClr>
              <a:buSzPts val="1000"/>
              <a:buFont typeface="Inter"/>
              <a:buChar char="■"/>
              <a:defRPr sz="1000"/>
            </a:lvl6pPr>
            <a:lvl7pPr indent="-292100" lvl="6" marL="3200400">
              <a:spcBef>
                <a:spcPts val="0"/>
              </a:spcBef>
              <a:spcAft>
                <a:spcPts val="0"/>
              </a:spcAft>
              <a:buClr>
                <a:schemeClr val="dk2"/>
              </a:buClr>
              <a:buSzPts val="1000"/>
              <a:buFont typeface="Inter"/>
              <a:buChar char="●"/>
              <a:defRPr sz="1000"/>
            </a:lvl7pPr>
            <a:lvl8pPr indent="-292100" lvl="7" marL="3657600">
              <a:spcBef>
                <a:spcPts val="0"/>
              </a:spcBef>
              <a:spcAft>
                <a:spcPts val="0"/>
              </a:spcAft>
              <a:buClr>
                <a:schemeClr val="dk2"/>
              </a:buClr>
              <a:buSzPts val="1000"/>
              <a:buFont typeface="Inter"/>
              <a:buChar char="○"/>
              <a:defRPr sz="1000"/>
            </a:lvl8pPr>
            <a:lvl9pPr indent="-292100" lvl="8" marL="4114800">
              <a:spcBef>
                <a:spcPts val="0"/>
              </a:spcBef>
              <a:spcAft>
                <a:spcPts val="0"/>
              </a:spcAft>
              <a:buClr>
                <a:schemeClr val="dk2"/>
              </a:buClr>
              <a:buSzPts val="1000"/>
              <a:buFont typeface="Inter"/>
              <a:buChar char="■"/>
              <a:defRPr sz="1000"/>
            </a:lvl9pPr>
          </a:lstStyle>
          <a:p/>
        </p:txBody>
      </p:sp>
      <p:sp>
        <p:nvSpPr>
          <p:cNvPr id="101" name="Google Shape;101;p19"/>
          <p:cNvSpPr txBox="1"/>
          <p:nvPr>
            <p:ph idx="2" type="body"/>
          </p:nvPr>
        </p:nvSpPr>
        <p:spPr>
          <a:xfrm>
            <a:off x="2601850" y="2780825"/>
            <a:ext cx="1641300" cy="17190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dk2"/>
              </a:buClr>
              <a:buSzPts val="1000"/>
              <a:buFont typeface="Inter"/>
              <a:buChar char="●"/>
              <a:defRPr sz="1000"/>
            </a:lvl1pPr>
            <a:lvl2pPr indent="-292100" lvl="1" marL="914400">
              <a:spcBef>
                <a:spcPts val="0"/>
              </a:spcBef>
              <a:spcAft>
                <a:spcPts val="0"/>
              </a:spcAft>
              <a:buClr>
                <a:schemeClr val="dk2"/>
              </a:buClr>
              <a:buSzPts val="1000"/>
              <a:buFont typeface="Inter"/>
              <a:buChar char="○"/>
              <a:defRPr sz="1000"/>
            </a:lvl2pPr>
            <a:lvl3pPr indent="-292100" lvl="2" marL="1371600">
              <a:spcBef>
                <a:spcPts val="0"/>
              </a:spcBef>
              <a:spcAft>
                <a:spcPts val="0"/>
              </a:spcAft>
              <a:buClr>
                <a:schemeClr val="dk2"/>
              </a:buClr>
              <a:buSzPts val="1000"/>
              <a:buFont typeface="Inter"/>
              <a:buChar char="■"/>
              <a:defRPr sz="1000"/>
            </a:lvl3pPr>
            <a:lvl4pPr indent="-292100" lvl="3" marL="1828800">
              <a:spcBef>
                <a:spcPts val="0"/>
              </a:spcBef>
              <a:spcAft>
                <a:spcPts val="0"/>
              </a:spcAft>
              <a:buClr>
                <a:schemeClr val="dk2"/>
              </a:buClr>
              <a:buSzPts val="1000"/>
              <a:buFont typeface="Inter"/>
              <a:buChar char="●"/>
              <a:defRPr sz="1000"/>
            </a:lvl4pPr>
            <a:lvl5pPr indent="-292100" lvl="4" marL="2286000">
              <a:spcBef>
                <a:spcPts val="0"/>
              </a:spcBef>
              <a:spcAft>
                <a:spcPts val="0"/>
              </a:spcAft>
              <a:buClr>
                <a:schemeClr val="dk2"/>
              </a:buClr>
              <a:buSzPts val="1000"/>
              <a:buFont typeface="Inter"/>
              <a:buChar char="○"/>
              <a:defRPr sz="1000"/>
            </a:lvl5pPr>
            <a:lvl6pPr indent="-292100" lvl="5" marL="2743200">
              <a:spcBef>
                <a:spcPts val="0"/>
              </a:spcBef>
              <a:spcAft>
                <a:spcPts val="0"/>
              </a:spcAft>
              <a:buClr>
                <a:schemeClr val="dk2"/>
              </a:buClr>
              <a:buSzPts val="1000"/>
              <a:buFont typeface="Inter"/>
              <a:buChar char="■"/>
              <a:defRPr sz="1000"/>
            </a:lvl6pPr>
            <a:lvl7pPr indent="-292100" lvl="6" marL="3200400">
              <a:spcBef>
                <a:spcPts val="0"/>
              </a:spcBef>
              <a:spcAft>
                <a:spcPts val="0"/>
              </a:spcAft>
              <a:buClr>
                <a:schemeClr val="dk2"/>
              </a:buClr>
              <a:buSzPts val="1000"/>
              <a:buFont typeface="Inter"/>
              <a:buChar char="●"/>
              <a:defRPr sz="1000"/>
            </a:lvl7pPr>
            <a:lvl8pPr indent="-292100" lvl="7" marL="3657600">
              <a:spcBef>
                <a:spcPts val="0"/>
              </a:spcBef>
              <a:spcAft>
                <a:spcPts val="0"/>
              </a:spcAft>
              <a:buClr>
                <a:schemeClr val="dk2"/>
              </a:buClr>
              <a:buSzPts val="1000"/>
              <a:buFont typeface="Inter"/>
              <a:buChar char="○"/>
              <a:defRPr sz="1000"/>
            </a:lvl8pPr>
            <a:lvl9pPr indent="-292100" lvl="8" marL="4114800">
              <a:spcBef>
                <a:spcPts val="0"/>
              </a:spcBef>
              <a:spcAft>
                <a:spcPts val="0"/>
              </a:spcAft>
              <a:buClr>
                <a:schemeClr val="dk2"/>
              </a:buClr>
              <a:buSzPts val="1000"/>
              <a:buFont typeface="Inter"/>
              <a:buChar char="■"/>
              <a:defRPr sz="1000"/>
            </a:lvl9pPr>
          </a:lstStyle>
          <a:p/>
        </p:txBody>
      </p:sp>
      <p:sp>
        <p:nvSpPr>
          <p:cNvPr id="102" name="Google Shape;102;p19"/>
          <p:cNvSpPr txBox="1"/>
          <p:nvPr>
            <p:ph idx="3" type="body"/>
          </p:nvPr>
        </p:nvSpPr>
        <p:spPr>
          <a:xfrm>
            <a:off x="4601450" y="2780825"/>
            <a:ext cx="1641300" cy="17190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dk2"/>
              </a:buClr>
              <a:buSzPts val="1000"/>
              <a:buFont typeface="Inter"/>
              <a:buChar char="●"/>
              <a:defRPr sz="1000"/>
            </a:lvl1pPr>
            <a:lvl2pPr indent="-292100" lvl="1" marL="914400">
              <a:spcBef>
                <a:spcPts val="0"/>
              </a:spcBef>
              <a:spcAft>
                <a:spcPts val="0"/>
              </a:spcAft>
              <a:buClr>
                <a:schemeClr val="dk2"/>
              </a:buClr>
              <a:buSzPts val="1000"/>
              <a:buFont typeface="Inter"/>
              <a:buChar char="○"/>
              <a:defRPr sz="1000"/>
            </a:lvl2pPr>
            <a:lvl3pPr indent="-292100" lvl="2" marL="1371600">
              <a:spcBef>
                <a:spcPts val="0"/>
              </a:spcBef>
              <a:spcAft>
                <a:spcPts val="0"/>
              </a:spcAft>
              <a:buClr>
                <a:schemeClr val="dk2"/>
              </a:buClr>
              <a:buSzPts val="1000"/>
              <a:buFont typeface="Inter"/>
              <a:buChar char="■"/>
              <a:defRPr sz="1000"/>
            </a:lvl3pPr>
            <a:lvl4pPr indent="-292100" lvl="3" marL="1828800">
              <a:spcBef>
                <a:spcPts val="0"/>
              </a:spcBef>
              <a:spcAft>
                <a:spcPts val="0"/>
              </a:spcAft>
              <a:buClr>
                <a:schemeClr val="dk2"/>
              </a:buClr>
              <a:buSzPts val="1000"/>
              <a:buFont typeface="Inter"/>
              <a:buChar char="●"/>
              <a:defRPr sz="1000"/>
            </a:lvl4pPr>
            <a:lvl5pPr indent="-292100" lvl="4" marL="2286000">
              <a:spcBef>
                <a:spcPts val="0"/>
              </a:spcBef>
              <a:spcAft>
                <a:spcPts val="0"/>
              </a:spcAft>
              <a:buClr>
                <a:schemeClr val="dk2"/>
              </a:buClr>
              <a:buSzPts val="1000"/>
              <a:buFont typeface="Inter"/>
              <a:buChar char="○"/>
              <a:defRPr sz="1000"/>
            </a:lvl5pPr>
            <a:lvl6pPr indent="-292100" lvl="5" marL="2743200">
              <a:spcBef>
                <a:spcPts val="0"/>
              </a:spcBef>
              <a:spcAft>
                <a:spcPts val="0"/>
              </a:spcAft>
              <a:buClr>
                <a:schemeClr val="dk2"/>
              </a:buClr>
              <a:buSzPts val="1000"/>
              <a:buFont typeface="Inter"/>
              <a:buChar char="■"/>
              <a:defRPr sz="1000"/>
            </a:lvl6pPr>
            <a:lvl7pPr indent="-292100" lvl="6" marL="3200400">
              <a:spcBef>
                <a:spcPts val="0"/>
              </a:spcBef>
              <a:spcAft>
                <a:spcPts val="0"/>
              </a:spcAft>
              <a:buClr>
                <a:schemeClr val="dk2"/>
              </a:buClr>
              <a:buSzPts val="1000"/>
              <a:buFont typeface="Inter"/>
              <a:buChar char="●"/>
              <a:defRPr sz="1000"/>
            </a:lvl7pPr>
            <a:lvl8pPr indent="-292100" lvl="7" marL="3657600">
              <a:spcBef>
                <a:spcPts val="0"/>
              </a:spcBef>
              <a:spcAft>
                <a:spcPts val="0"/>
              </a:spcAft>
              <a:buClr>
                <a:schemeClr val="dk2"/>
              </a:buClr>
              <a:buSzPts val="1000"/>
              <a:buFont typeface="Inter"/>
              <a:buChar char="○"/>
              <a:defRPr sz="1000"/>
            </a:lvl8pPr>
            <a:lvl9pPr indent="-292100" lvl="8" marL="4114800">
              <a:spcBef>
                <a:spcPts val="0"/>
              </a:spcBef>
              <a:spcAft>
                <a:spcPts val="0"/>
              </a:spcAft>
              <a:buClr>
                <a:schemeClr val="dk2"/>
              </a:buClr>
              <a:buSzPts val="1000"/>
              <a:buFont typeface="Inter"/>
              <a:buChar char="■"/>
              <a:defRPr sz="1000"/>
            </a:lvl9pPr>
          </a:lstStyle>
          <a:p/>
        </p:txBody>
      </p:sp>
      <p:sp>
        <p:nvSpPr>
          <p:cNvPr id="103" name="Google Shape;103;p19"/>
          <p:cNvSpPr txBox="1"/>
          <p:nvPr>
            <p:ph idx="4" type="body"/>
          </p:nvPr>
        </p:nvSpPr>
        <p:spPr>
          <a:xfrm>
            <a:off x="6602800" y="2780825"/>
            <a:ext cx="1641300" cy="17190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dk2"/>
              </a:buClr>
              <a:buSzPts val="1000"/>
              <a:buFont typeface="Inter"/>
              <a:buChar char="●"/>
              <a:defRPr sz="1000"/>
            </a:lvl1pPr>
            <a:lvl2pPr indent="-292100" lvl="1" marL="914400">
              <a:spcBef>
                <a:spcPts val="0"/>
              </a:spcBef>
              <a:spcAft>
                <a:spcPts val="0"/>
              </a:spcAft>
              <a:buClr>
                <a:schemeClr val="dk2"/>
              </a:buClr>
              <a:buSzPts val="1000"/>
              <a:buFont typeface="Inter"/>
              <a:buChar char="○"/>
              <a:defRPr sz="1000"/>
            </a:lvl2pPr>
            <a:lvl3pPr indent="-292100" lvl="2" marL="1371600">
              <a:spcBef>
                <a:spcPts val="0"/>
              </a:spcBef>
              <a:spcAft>
                <a:spcPts val="0"/>
              </a:spcAft>
              <a:buClr>
                <a:schemeClr val="dk2"/>
              </a:buClr>
              <a:buSzPts val="1000"/>
              <a:buFont typeface="Inter"/>
              <a:buChar char="■"/>
              <a:defRPr sz="1000"/>
            </a:lvl3pPr>
            <a:lvl4pPr indent="-292100" lvl="3" marL="1828800">
              <a:spcBef>
                <a:spcPts val="0"/>
              </a:spcBef>
              <a:spcAft>
                <a:spcPts val="0"/>
              </a:spcAft>
              <a:buClr>
                <a:schemeClr val="dk2"/>
              </a:buClr>
              <a:buSzPts val="1000"/>
              <a:buFont typeface="Inter"/>
              <a:buChar char="●"/>
              <a:defRPr sz="1000"/>
            </a:lvl4pPr>
            <a:lvl5pPr indent="-292100" lvl="4" marL="2286000">
              <a:spcBef>
                <a:spcPts val="0"/>
              </a:spcBef>
              <a:spcAft>
                <a:spcPts val="0"/>
              </a:spcAft>
              <a:buClr>
                <a:schemeClr val="dk2"/>
              </a:buClr>
              <a:buSzPts val="1000"/>
              <a:buFont typeface="Inter"/>
              <a:buChar char="○"/>
              <a:defRPr sz="1000"/>
            </a:lvl5pPr>
            <a:lvl6pPr indent="-292100" lvl="5" marL="2743200">
              <a:spcBef>
                <a:spcPts val="0"/>
              </a:spcBef>
              <a:spcAft>
                <a:spcPts val="0"/>
              </a:spcAft>
              <a:buClr>
                <a:schemeClr val="dk2"/>
              </a:buClr>
              <a:buSzPts val="1000"/>
              <a:buFont typeface="Inter"/>
              <a:buChar char="■"/>
              <a:defRPr sz="1000"/>
            </a:lvl6pPr>
            <a:lvl7pPr indent="-292100" lvl="6" marL="3200400">
              <a:spcBef>
                <a:spcPts val="0"/>
              </a:spcBef>
              <a:spcAft>
                <a:spcPts val="0"/>
              </a:spcAft>
              <a:buClr>
                <a:schemeClr val="dk2"/>
              </a:buClr>
              <a:buSzPts val="1000"/>
              <a:buFont typeface="Inter"/>
              <a:buChar char="●"/>
              <a:defRPr sz="1000"/>
            </a:lvl7pPr>
            <a:lvl8pPr indent="-292100" lvl="7" marL="3657600">
              <a:spcBef>
                <a:spcPts val="0"/>
              </a:spcBef>
              <a:spcAft>
                <a:spcPts val="0"/>
              </a:spcAft>
              <a:buClr>
                <a:schemeClr val="dk2"/>
              </a:buClr>
              <a:buSzPts val="1000"/>
              <a:buFont typeface="Inter"/>
              <a:buChar char="○"/>
              <a:defRPr sz="1000"/>
            </a:lvl8pPr>
            <a:lvl9pPr indent="-292100" lvl="8" marL="4114800">
              <a:spcBef>
                <a:spcPts val="0"/>
              </a:spcBef>
              <a:spcAft>
                <a:spcPts val="0"/>
              </a:spcAft>
              <a:buClr>
                <a:schemeClr val="dk2"/>
              </a:buClr>
              <a:buSzPts val="1000"/>
              <a:buFont typeface="Inter"/>
              <a:buChar char="■"/>
              <a:defRPr sz="1000"/>
            </a:lvl9pPr>
          </a:lstStyle>
          <a:p/>
        </p:txBody>
      </p:sp>
      <p:sp>
        <p:nvSpPr>
          <p:cNvPr id="104" name="Google Shape;104;p19"/>
          <p:cNvSpPr/>
          <p:nvPr/>
        </p:nvSpPr>
        <p:spPr>
          <a:xfrm>
            <a:off x="603475"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dk1"/>
                </a:solidFill>
                <a:latin typeface="Inter"/>
                <a:ea typeface="Inter"/>
                <a:cs typeface="Inter"/>
                <a:sym typeface="Inter"/>
              </a:rPr>
              <a:t>Confidential</a:t>
            </a:r>
            <a:endParaRPr sz="700">
              <a:solidFill>
                <a:schemeClr val="dk1"/>
              </a:solidFill>
              <a:latin typeface="Inter"/>
              <a:ea typeface="Inter"/>
              <a:cs typeface="Inter"/>
              <a:sym typeface="Inter"/>
            </a:endParaRPr>
          </a:p>
        </p:txBody>
      </p:sp>
      <p:sp>
        <p:nvSpPr>
          <p:cNvPr id="105" name="Google Shape;105;p19"/>
          <p:cNvSpPr txBox="1"/>
          <p:nvPr>
            <p:ph idx="5" type="sldNum"/>
          </p:nvPr>
        </p:nvSpPr>
        <p:spPr>
          <a:xfrm>
            <a:off x="420872" y="203200"/>
            <a:ext cx="428700" cy="393600"/>
          </a:xfrm>
          <a:prstGeom prst="rect">
            <a:avLst/>
          </a:prstGeom>
        </p:spPr>
        <p:txBody>
          <a:bodyPr anchorCtr="0" anchor="ctr" bIns="91425" lIns="91425" spcFirstLastPara="1" rIns="91425" wrap="square" tIns="91425">
            <a:normAutofit/>
          </a:bodyPr>
          <a:lstStyle>
            <a:lvl1pPr lvl="0" rtl="0" algn="ctr">
              <a:buNone/>
              <a:defRPr sz="800">
                <a:solidFill>
                  <a:schemeClr val="dk1"/>
                </a:solidFill>
                <a:latin typeface="Inter Light"/>
                <a:ea typeface="Inter Light"/>
                <a:cs typeface="Inter Light"/>
                <a:sym typeface="Inter Light"/>
              </a:defRPr>
            </a:lvl1pPr>
            <a:lvl2pPr lvl="1" rtl="0" algn="ctr">
              <a:buNone/>
              <a:defRPr sz="800">
                <a:solidFill>
                  <a:schemeClr val="dk1"/>
                </a:solidFill>
                <a:latin typeface="Inter Light"/>
                <a:ea typeface="Inter Light"/>
                <a:cs typeface="Inter Light"/>
                <a:sym typeface="Inter Light"/>
              </a:defRPr>
            </a:lvl2pPr>
            <a:lvl3pPr lvl="2" rtl="0" algn="ctr">
              <a:buNone/>
              <a:defRPr sz="800">
                <a:solidFill>
                  <a:schemeClr val="dk1"/>
                </a:solidFill>
                <a:latin typeface="Inter Light"/>
                <a:ea typeface="Inter Light"/>
                <a:cs typeface="Inter Light"/>
                <a:sym typeface="Inter Light"/>
              </a:defRPr>
            </a:lvl3pPr>
            <a:lvl4pPr lvl="3" rtl="0" algn="ctr">
              <a:buNone/>
              <a:defRPr sz="800">
                <a:solidFill>
                  <a:schemeClr val="dk1"/>
                </a:solidFill>
                <a:latin typeface="Inter Light"/>
                <a:ea typeface="Inter Light"/>
                <a:cs typeface="Inter Light"/>
                <a:sym typeface="Inter Light"/>
              </a:defRPr>
            </a:lvl4pPr>
            <a:lvl5pPr lvl="4" rtl="0" algn="ctr">
              <a:buNone/>
              <a:defRPr sz="800">
                <a:solidFill>
                  <a:schemeClr val="dk1"/>
                </a:solidFill>
                <a:latin typeface="Inter Light"/>
                <a:ea typeface="Inter Light"/>
                <a:cs typeface="Inter Light"/>
                <a:sym typeface="Inter Light"/>
              </a:defRPr>
            </a:lvl5pPr>
            <a:lvl6pPr lvl="5" rtl="0" algn="ctr">
              <a:buNone/>
              <a:defRPr sz="800">
                <a:solidFill>
                  <a:schemeClr val="dk1"/>
                </a:solidFill>
                <a:latin typeface="Inter Light"/>
                <a:ea typeface="Inter Light"/>
                <a:cs typeface="Inter Light"/>
                <a:sym typeface="Inter Light"/>
              </a:defRPr>
            </a:lvl6pPr>
            <a:lvl7pPr lvl="6" rtl="0" algn="ctr">
              <a:buNone/>
              <a:defRPr sz="800">
                <a:solidFill>
                  <a:schemeClr val="dk1"/>
                </a:solidFill>
                <a:latin typeface="Inter Light"/>
                <a:ea typeface="Inter Light"/>
                <a:cs typeface="Inter Light"/>
                <a:sym typeface="Inter Light"/>
              </a:defRPr>
            </a:lvl7pPr>
            <a:lvl8pPr lvl="7" rtl="0" algn="ctr">
              <a:buNone/>
              <a:defRPr sz="800">
                <a:solidFill>
                  <a:schemeClr val="dk1"/>
                </a:solidFill>
                <a:latin typeface="Inter Light"/>
                <a:ea typeface="Inter Light"/>
                <a:cs typeface="Inter Light"/>
                <a:sym typeface="Inter Light"/>
              </a:defRPr>
            </a:lvl8pPr>
            <a:lvl9pPr lvl="8" rtl="0" algn="ctr">
              <a:buNone/>
              <a:defRPr sz="800">
                <a:solidFill>
                  <a:schemeClr val="dk1"/>
                </a:solidFill>
                <a:latin typeface="Inter Light"/>
                <a:ea typeface="Inter Light"/>
                <a:cs typeface="Inter Light"/>
                <a:sym typeface="Inter Light"/>
              </a:defRPr>
            </a:lvl9pPr>
          </a:lstStyle>
          <a:p>
            <a:pPr indent="0" lvl="0" marL="0" rtl="0" algn="ctr">
              <a:spcBef>
                <a:spcPts val="0"/>
              </a:spcBef>
              <a:spcAft>
                <a:spcPts val="0"/>
              </a:spcAft>
              <a:buNone/>
            </a:pPr>
            <a:fld id="{00000000-1234-1234-1234-123412341234}" type="slidenum">
              <a:rPr lang="en"/>
              <a:t>‹#›</a:t>
            </a:fld>
            <a:endParaRPr/>
          </a:p>
        </p:txBody>
      </p:sp>
      <p:sp>
        <p:nvSpPr>
          <p:cNvPr id="106" name="Google Shape;106;p19"/>
          <p:cNvSpPr/>
          <p:nvPr/>
        </p:nvSpPr>
        <p:spPr>
          <a:xfrm>
            <a:off x="1644650"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dk1"/>
                </a:solidFill>
                <a:latin typeface="Inter"/>
                <a:ea typeface="Inter"/>
                <a:cs typeface="Inter"/>
                <a:sym typeface="Inter"/>
              </a:rPr>
              <a:t>Copyright ©</a:t>
            </a:r>
            <a:endParaRPr sz="700">
              <a:solidFill>
                <a:schemeClr val="dk1"/>
              </a:solidFill>
              <a:latin typeface="Inter"/>
              <a:ea typeface="Inter"/>
              <a:cs typeface="Inter"/>
              <a:sym typeface="Inte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etitive Advantage">
  <p:cSld name="ONE_COLUMN_TEXT">
    <p:bg>
      <p:bgPr>
        <a:solidFill>
          <a:schemeClr val="lt1"/>
        </a:solidFill>
      </p:bgPr>
    </p:bg>
    <p:spTree>
      <p:nvGrpSpPr>
        <p:cNvPr id="107" name="Shape 107"/>
        <p:cNvGrpSpPr/>
        <p:nvPr/>
      </p:nvGrpSpPr>
      <p:grpSpPr>
        <a:xfrm>
          <a:off x="0" y="0"/>
          <a:ext cx="0" cy="0"/>
          <a:chOff x="0" y="0"/>
          <a:chExt cx="0" cy="0"/>
        </a:xfrm>
      </p:grpSpPr>
      <p:sp>
        <p:nvSpPr>
          <p:cNvPr id="108" name="Google Shape;108;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09" name="Google Shape;109;p20"/>
          <p:cNvCxnSpPr/>
          <p:nvPr/>
        </p:nvCxnSpPr>
        <p:spPr>
          <a:xfrm rot="10800000">
            <a:off x="560525" y="279400"/>
            <a:ext cx="149400" cy="0"/>
          </a:xfrm>
          <a:prstGeom prst="straightConnector1">
            <a:avLst/>
          </a:prstGeom>
          <a:noFill/>
          <a:ln cap="flat" cmpd="sng" w="9525">
            <a:solidFill>
              <a:schemeClr val="dk1"/>
            </a:solidFill>
            <a:prstDash val="solid"/>
            <a:round/>
            <a:headEnd len="med" w="med" type="none"/>
            <a:tailEnd len="med" w="med" type="none"/>
          </a:ln>
        </p:spPr>
      </p:cxnSp>
      <p:sp>
        <p:nvSpPr>
          <p:cNvPr id="110" name="Google Shape;110;p20"/>
          <p:cNvSpPr txBox="1"/>
          <p:nvPr>
            <p:ph type="title"/>
          </p:nvPr>
        </p:nvSpPr>
        <p:spPr>
          <a:xfrm>
            <a:off x="452575" y="596800"/>
            <a:ext cx="4418100" cy="29655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4200"/>
              <a:buFont typeface="Inter"/>
              <a:buNone/>
              <a:defRPr/>
            </a:lvl1pPr>
            <a:lvl2pPr lvl="1">
              <a:lnSpc>
                <a:spcPct val="80000"/>
              </a:lnSpc>
              <a:spcBef>
                <a:spcPts val="0"/>
              </a:spcBef>
              <a:spcAft>
                <a:spcPts val="0"/>
              </a:spcAft>
              <a:buSzPts val="4800"/>
              <a:buFont typeface="Inter"/>
              <a:buNone/>
              <a:defRPr b="1" sz="4800"/>
            </a:lvl2pPr>
            <a:lvl3pPr lvl="2">
              <a:lnSpc>
                <a:spcPct val="80000"/>
              </a:lnSpc>
              <a:spcBef>
                <a:spcPts val="0"/>
              </a:spcBef>
              <a:spcAft>
                <a:spcPts val="0"/>
              </a:spcAft>
              <a:buSzPts val="4800"/>
              <a:buFont typeface="Inter"/>
              <a:buNone/>
              <a:defRPr b="1" sz="4800"/>
            </a:lvl3pPr>
            <a:lvl4pPr lvl="3">
              <a:lnSpc>
                <a:spcPct val="80000"/>
              </a:lnSpc>
              <a:spcBef>
                <a:spcPts val="0"/>
              </a:spcBef>
              <a:spcAft>
                <a:spcPts val="0"/>
              </a:spcAft>
              <a:buSzPts val="4800"/>
              <a:buFont typeface="Inter"/>
              <a:buNone/>
              <a:defRPr b="1" sz="4800"/>
            </a:lvl4pPr>
            <a:lvl5pPr lvl="4">
              <a:lnSpc>
                <a:spcPct val="80000"/>
              </a:lnSpc>
              <a:spcBef>
                <a:spcPts val="0"/>
              </a:spcBef>
              <a:spcAft>
                <a:spcPts val="0"/>
              </a:spcAft>
              <a:buSzPts val="4800"/>
              <a:buFont typeface="Inter"/>
              <a:buNone/>
              <a:defRPr b="1" sz="4800"/>
            </a:lvl5pPr>
            <a:lvl6pPr lvl="5">
              <a:lnSpc>
                <a:spcPct val="80000"/>
              </a:lnSpc>
              <a:spcBef>
                <a:spcPts val="0"/>
              </a:spcBef>
              <a:spcAft>
                <a:spcPts val="0"/>
              </a:spcAft>
              <a:buSzPts val="4800"/>
              <a:buFont typeface="Inter"/>
              <a:buNone/>
              <a:defRPr b="1" sz="4800"/>
            </a:lvl6pPr>
            <a:lvl7pPr lvl="6">
              <a:lnSpc>
                <a:spcPct val="80000"/>
              </a:lnSpc>
              <a:spcBef>
                <a:spcPts val="0"/>
              </a:spcBef>
              <a:spcAft>
                <a:spcPts val="0"/>
              </a:spcAft>
              <a:buSzPts val="4800"/>
              <a:buFont typeface="Inter"/>
              <a:buNone/>
              <a:defRPr b="1" sz="4800"/>
            </a:lvl7pPr>
            <a:lvl8pPr lvl="7">
              <a:lnSpc>
                <a:spcPct val="80000"/>
              </a:lnSpc>
              <a:spcBef>
                <a:spcPts val="0"/>
              </a:spcBef>
              <a:spcAft>
                <a:spcPts val="0"/>
              </a:spcAft>
              <a:buSzPts val="4800"/>
              <a:buFont typeface="Inter"/>
              <a:buNone/>
              <a:defRPr b="1" sz="4800"/>
            </a:lvl8pPr>
            <a:lvl9pPr lvl="8">
              <a:lnSpc>
                <a:spcPct val="80000"/>
              </a:lnSpc>
              <a:spcBef>
                <a:spcPts val="0"/>
              </a:spcBef>
              <a:spcAft>
                <a:spcPts val="0"/>
              </a:spcAft>
              <a:buSzPts val="4800"/>
              <a:buFont typeface="Inter"/>
              <a:buNone/>
              <a:defRPr b="1" sz="4800"/>
            </a:lvl9pPr>
          </a:lstStyle>
          <a:p/>
        </p:txBody>
      </p:sp>
      <p:sp>
        <p:nvSpPr>
          <p:cNvPr id="111" name="Google Shape;111;p20"/>
          <p:cNvSpPr/>
          <p:nvPr>
            <p:ph idx="2" type="pic"/>
          </p:nvPr>
        </p:nvSpPr>
        <p:spPr>
          <a:xfrm>
            <a:off x="5039775" y="196800"/>
            <a:ext cx="3905400" cy="4749900"/>
          </a:xfrm>
          <a:prstGeom prst="roundRect">
            <a:avLst>
              <a:gd fmla="val 2053" name="adj"/>
            </a:avLst>
          </a:prstGeom>
          <a:noFill/>
          <a:ln>
            <a:noFill/>
          </a:ln>
        </p:spPr>
      </p:sp>
      <p:sp>
        <p:nvSpPr>
          <p:cNvPr id="112" name="Google Shape;112;p20"/>
          <p:cNvSpPr txBox="1"/>
          <p:nvPr>
            <p:ph idx="1" type="body"/>
          </p:nvPr>
        </p:nvSpPr>
        <p:spPr>
          <a:xfrm>
            <a:off x="452575" y="1966775"/>
            <a:ext cx="3212700" cy="20802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Font typeface="Inter"/>
              <a:buChar char="●"/>
              <a:defRPr/>
            </a:lvl1pPr>
            <a:lvl2pPr indent="-304800" lvl="1" marL="914400">
              <a:spcBef>
                <a:spcPts val="0"/>
              </a:spcBef>
              <a:spcAft>
                <a:spcPts val="0"/>
              </a:spcAft>
              <a:buSzPts val="1200"/>
              <a:buFont typeface="Inter"/>
              <a:buChar char="○"/>
              <a:defRPr/>
            </a:lvl2pPr>
            <a:lvl3pPr indent="-304800" lvl="2" marL="1371600">
              <a:spcBef>
                <a:spcPts val="0"/>
              </a:spcBef>
              <a:spcAft>
                <a:spcPts val="0"/>
              </a:spcAft>
              <a:buSzPts val="1200"/>
              <a:buFont typeface="Inter"/>
              <a:buChar char="■"/>
              <a:defRPr/>
            </a:lvl3pPr>
            <a:lvl4pPr indent="-304800" lvl="3" marL="1828800">
              <a:spcBef>
                <a:spcPts val="0"/>
              </a:spcBef>
              <a:spcAft>
                <a:spcPts val="0"/>
              </a:spcAft>
              <a:buSzPts val="1200"/>
              <a:buFont typeface="Inter"/>
              <a:buChar char="●"/>
              <a:defRPr/>
            </a:lvl4pPr>
            <a:lvl5pPr indent="-304800" lvl="4" marL="2286000">
              <a:spcBef>
                <a:spcPts val="0"/>
              </a:spcBef>
              <a:spcAft>
                <a:spcPts val="0"/>
              </a:spcAft>
              <a:buSzPts val="1200"/>
              <a:buFont typeface="Inter"/>
              <a:buChar char="○"/>
              <a:defRPr/>
            </a:lvl5pPr>
            <a:lvl6pPr indent="-304800" lvl="5" marL="2743200">
              <a:spcBef>
                <a:spcPts val="0"/>
              </a:spcBef>
              <a:spcAft>
                <a:spcPts val="0"/>
              </a:spcAft>
              <a:buSzPts val="1200"/>
              <a:buFont typeface="Inter"/>
              <a:buChar char="■"/>
              <a:defRPr/>
            </a:lvl6pPr>
            <a:lvl7pPr indent="-304800" lvl="6" marL="3200400">
              <a:spcBef>
                <a:spcPts val="0"/>
              </a:spcBef>
              <a:spcAft>
                <a:spcPts val="0"/>
              </a:spcAft>
              <a:buSzPts val="1200"/>
              <a:buFont typeface="Inter"/>
              <a:buChar char="●"/>
              <a:defRPr/>
            </a:lvl7pPr>
            <a:lvl8pPr indent="-304800" lvl="7" marL="3657600">
              <a:spcBef>
                <a:spcPts val="0"/>
              </a:spcBef>
              <a:spcAft>
                <a:spcPts val="0"/>
              </a:spcAft>
              <a:buSzPts val="1200"/>
              <a:buFont typeface="Inter"/>
              <a:buChar char="○"/>
              <a:defRPr/>
            </a:lvl8pPr>
            <a:lvl9pPr indent="-304800" lvl="8" marL="4114800">
              <a:spcBef>
                <a:spcPts val="0"/>
              </a:spcBef>
              <a:spcAft>
                <a:spcPts val="0"/>
              </a:spcAft>
              <a:buSzPts val="1200"/>
              <a:buFont typeface="Inter"/>
              <a:buChar char="■"/>
              <a:defRPr/>
            </a:lvl9pPr>
          </a:lstStyle>
          <a:p/>
        </p:txBody>
      </p:sp>
      <p:sp>
        <p:nvSpPr>
          <p:cNvPr id="113" name="Google Shape;113;p20"/>
          <p:cNvSpPr/>
          <p:nvPr/>
        </p:nvSpPr>
        <p:spPr>
          <a:xfrm>
            <a:off x="603475"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dk1"/>
                </a:solidFill>
                <a:latin typeface="Inter"/>
                <a:ea typeface="Inter"/>
                <a:cs typeface="Inter"/>
                <a:sym typeface="Inter"/>
              </a:rPr>
              <a:t>Confidential</a:t>
            </a:r>
            <a:endParaRPr sz="700">
              <a:solidFill>
                <a:schemeClr val="dk1"/>
              </a:solidFill>
              <a:latin typeface="Inter"/>
              <a:ea typeface="Inter"/>
              <a:cs typeface="Inter"/>
              <a:sym typeface="Inter"/>
            </a:endParaRPr>
          </a:p>
        </p:txBody>
      </p:sp>
      <p:sp>
        <p:nvSpPr>
          <p:cNvPr id="114" name="Google Shape;114;p20"/>
          <p:cNvSpPr txBox="1"/>
          <p:nvPr>
            <p:ph idx="3" type="sldNum"/>
          </p:nvPr>
        </p:nvSpPr>
        <p:spPr>
          <a:xfrm>
            <a:off x="420872" y="203200"/>
            <a:ext cx="428700" cy="393600"/>
          </a:xfrm>
          <a:prstGeom prst="rect">
            <a:avLst/>
          </a:prstGeom>
        </p:spPr>
        <p:txBody>
          <a:bodyPr anchorCtr="0" anchor="ctr" bIns="91425" lIns="91425" spcFirstLastPara="1" rIns="91425" wrap="square" tIns="91425">
            <a:normAutofit/>
          </a:bodyPr>
          <a:lstStyle>
            <a:lvl1pPr lvl="0" rtl="0" algn="ctr">
              <a:buNone/>
              <a:defRPr sz="800">
                <a:solidFill>
                  <a:schemeClr val="dk1"/>
                </a:solidFill>
                <a:latin typeface="Inter Light"/>
                <a:ea typeface="Inter Light"/>
                <a:cs typeface="Inter Light"/>
                <a:sym typeface="Inter Light"/>
              </a:defRPr>
            </a:lvl1pPr>
            <a:lvl2pPr lvl="1" rtl="0" algn="ctr">
              <a:buNone/>
              <a:defRPr sz="800">
                <a:solidFill>
                  <a:schemeClr val="dk1"/>
                </a:solidFill>
                <a:latin typeface="Inter Light"/>
                <a:ea typeface="Inter Light"/>
                <a:cs typeface="Inter Light"/>
                <a:sym typeface="Inter Light"/>
              </a:defRPr>
            </a:lvl2pPr>
            <a:lvl3pPr lvl="2" rtl="0" algn="ctr">
              <a:buNone/>
              <a:defRPr sz="800">
                <a:solidFill>
                  <a:schemeClr val="dk1"/>
                </a:solidFill>
                <a:latin typeface="Inter Light"/>
                <a:ea typeface="Inter Light"/>
                <a:cs typeface="Inter Light"/>
                <a:sym typeface="Inter Light"/>
              </a:defRPr>
            </a:lvl3pPr>
            <a:lvl4pPr lvl="3" rtl="0" algn="ctr">
              <a:buNone/>
              <a:defRPr sz="800">
                <a:solidFill>
                  <a:schemeClr val="dk1"/>
                </a:solidFill>
                <a:latin typeface="Inter Light"/>
                <a:ea typeface="Inter Light"/>
                <a:cs typeface="Inter Light"/>
                <a:sym typeface="Inter Light"/>
              </a:defRPr>
            </a:lvl4pPr>
            <a:lvl5pPr lvl="4" rtl="0" algn="ctr">
              <a:buNone/>
              <a:defRPr sz="800">
                <a:solidFill>
                  <a:schemeClr val="dk1"/>
                </a:solidFill>
                <a:latin typeface="Inter Light"/>
                <a:ea typeface="Inter Light"/>
                <a:cs typeface="Inter Light"/>
                <a:sym typeface="Inter Light"/>
              </a:defRPr>
            </a:lvl5pPr>
            <a:lvl6pPr lvl="5" rtl="0" algn="ctr">
              <a:buNone/>
              <a:defRPr sz="800">
                <a:solidFill>
                  <a:schemeClr val="dk1"/>
                </a:solidFill>
                <a:latin typeface="Inter Light"/>
                <a:ea typeface="Inter Light"/>
                <a:cs typeface="Inter Light"/>
                <a:sym typeface="Inter Light"/>
              </a:defRPr>
            </a:lvl6pPr>
            <a:lvl7pPr lvl="6" rtl="0" algn="ctr">
              <a:buNone/>
              <a:defRPr sz="800">
                <a:solidFill>
                  <a:schemeClr val="dk1"/>
                </a:solidFill>
                <a:latin typeface="Inter Light"/>
                <a:ea typeface="Inter Light"/>
                <a:cs typeface="Inter Light"/>
                <a:sym typeface="Inter Light"/>
              </a:defRPr>
            </a:lvl7pPr>
            <a:lvl8pPr lvl="7" rtl="0" algn="ctr">
              <a:buNone/>
              <a:defRPr sz="800">
                <a:solidFill>
                  <a:schemeClr val="dk1"/>
                </a:solidFill>
                <a:latin typeface="Inter Light"/>
                <a:ea typeface="Inter Light"/>
                <a:cs typeface="Inter Light"/>
                <a:sym typeface="Inter Light"/>
              </a:defRPr>
            </a:lvl8pPr>
            <a:lvl9pPr lvl="8" rtl="0" algn="ctr">
              <a:buNone/>
              <a:defRPr sz="800">
                <a:solidFill>
                  <a:schemeClr val="dk1"/>
                </a:solidFill>
                <a:latin typeface="Inter Light"/>
                <a:ea typeface="Inter Light"/>
                <a:cs typeface="Inter Light"/>
                <a:sym typeface="Inter Light"/>
              </a:defRPr>
            </a:lvl9pPr>
          </a:lstStyle>
          <a:p>
            <a:pPr indent="0" lvl="0" marL="0" rtl="0" algn="ctr">
              <a:spcBef>
                <a:spcPts val="0"/>
              </a:spcBef>
              <a:spcAft>
                <a:spcPts val="0"/>
              </a:spcAft>
              <a:buNone/>
            </a:pPr>
            <a:fld id="{00000000-1234-1234-1234-123412341234}" type="slidenum">
              <a:rPr lang="en"/>
              <a:t>‹#›</a:t>
            </a:fld>
            <a:endParaRPr/>
          </a:p>
        </p:txBody>
      </p:sp>
      <p:sp>
        <p:nvSpPr>
          <p:cNvPr id="115" name="Google Shape;115;p20"/>
          <p:cNvSpPr/>
          <p:nvPr/>
        </p:nvSpPr>
        <p:spPr>
          <a:xfrm>
            <a:off x="1644650"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dk1"/>
                </a:solidFill>
                <a:latin typeface="Inter"/>
                <a:ea typeface="Inter"/>
                <a:cs typeface="Inter"/>
                <a:sym typeface="Inter"/>
              </a:rPr>
              <a:t>Copyright ©</a:t>
            </a:r>
            <a:endParaRPr sz="700">
              <a:solidFill>
                <a:schemeClr val="dk1"/>
              </a:solidFill>
              <a:latin typeface="Inter"/>
              <a:ea typeface="Inter"/>
              <a:cs typeface="Inter"/>
              <a:sym typeface="Inte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p:cSld name="MAIN_POINT">
    <p:bg>
      <p:bgPr>
        <a:solidFill>
          <a:schemeClr val="dk1"/>
        </a:solidFill>
      </p:bgPr>
    </p:bg>
    <p:spTree>
      <p:nvGrpSpPr>
        <p:cNvPr id="116" name="Shape 116"/>
        <p:cNvGrpSpPr/>
        <p:nvPr/>
      </p:nvGrpSpPr>
      <p:grpSpPr>
        <a:xfrm>
          <a:off x="0" y="0"/>
          <a:ext cx="0" cy="0"/>
          <a:chOff x="0" y="0"/>
          <a:chExt cx="0" cy="0"/>
        </a:xfrm>
      </p:grpSpPr>
      <p:sp>
        <p:nvSpPr>
          <p:cNvPr id="117" name="Google Shape;117;p21"/>
          <p:cNvSpPr/>
          <p:nvPr>
            <p:ph idx="2" type="pic"/>
          </p:nvPr>
        </p:nvSpPr>
        <p:spPr>
          <a:xfrm>
            <a:off x="566350" y="1569300"/>
            <a:ext cx="1466400" cy="1570200"/>
          </a:xfrm>
          <a:prstGeom prst="roundRect">
            <a:avLst>
              <a:gd fmla="val 6320" name="adj"/>
            </a:avLst>
          </a:prstGeom>
          <a:noFill/>
          <a:ln>
            <a:noFill/>
          </a:ln>
        </p:spPr>
      </p:sp>
      <p:sp>
        <p:nvSpPr>
          <p:cNvPr id="118" name="Google Shape;118;p21"/>
          <p:cNvSpPr/>
          <p:nvPr>
            <p:ph idx="3" type="pic"/>
          </p:nvPr>
        </p:nvSpPr>
        <p:spPr>
          <a:xfrm>
            <a:off x="2588275" y="1569300"/>
            <a:ext cx="1466400" cy="1570200"/>
          </a:xfrm>
          <a:prstGeom prst="roundRect">
            <a:avLst>
              <a:gd fmla="val 6320" name="adj"/>
            </a:avLst>
          </a:prstGeom>
          <a:noFill/>
          <a:ln>
            <a:noFill/>
          </a:ln>
        </p:spPr>
      </p:sp>
      <p:sp>
        <p:nvSpPr>
          <p:cNvPr id="119" name="Google Shape;119;p21"/>
          <p:cNvSpPr/>
          <p:nvPr>
            <p:ph idx="4" type="pic"/>
          </p:nvPr>
        </p:nvSpPr>
        <p:spPr>
          <a:xfrm>
            <a:off x="4613113" y="1569300"/>
            <a:ext cx="1466400" cy="1570200"/>
          </a:xfrm>
          <a:prstGeom prst="roundRect">
            <a:avLst>
              <a:gd fmla="val 6320" name="adj"/>
            </a:avLst>
          </a:prstGeom>
          <a:noFill/>
          <a:ln>
            <a:noFill/>
          </a:ln>
        </p:spPr>
      </p:sp>
      <p:sp>
        <p:nvSpPr>
          <p:cNvPr id="120" name="Google Shape;120;p21"/>
          <p:cNvSpPr/>
          <p:nvPr>
            <p:ph idx="5" type="pic"/>
          </p:nvPr>
        </p:nvSpPr>
        <p:spPr>
          <a:xfrm>
            <a:off x="6637950" y="1569300"/>
            <a:ext cx="1466400" cy="1570200"/>
          </a:xfrm>
          <a:prstGeom prst="roundRect">
            <a:avLst>
              <a:gd fmla="val 6320" name="adj"/>
            </a:avLst>
          </a:prstGeom>
          <a:noFill/>
          <a:ln>
            <a:noFill/>
          </a:ln>
        </p:spPr>
      </p:sp>
      <p:cxnSp>
        <p:nvCxnSpPr>
          <p:cNvPr id="121" name="Google Shape;121;p21"/>
          <p:cNvCxnSpPr/>
          <p:nvPr/>
        </p:nvCxnSpPr>
        <p:spPr>
          <a:xfrm rot="10800000">
            <a:off x="560525" y="279400"/>
            <a:ext cx="149400" cy="0"/>
          </a:xfrm>
          <a:prstGeom prst="straightConnector1">
            <a:avLst/>
          </a:prstGeom>
          <a:noFill/>
          <a:ln cap="flat" cmpd="sng" w="9525">
            <a:solidFill>
              <a:schemeClr val="lt2"/>
            </a:solidFill>
            <a:prstDash val="solid"/>
            <a:round/>
            <a:headEnd len="med" w="med" type="none"/>
            <a:tailEnd len="med" w="med" type="none"/>
          </a:ln>
        </p:spPr>
      </p:cxnSp>
      <p:sp>
        <p:nvSpPr>
          <p:cNvPr id="122" name="Google Shape;122;p21"/>
          <p:cNvSpPr txBox="1"/>
          <p:nvPr>
            <p:ph type="title"/>
          </p:nvPr>
        </p:nvSpPr>
        <p:spPr>
          <a:xfrm>
            <a:off x="450850" y="596800"/>
            <a:ext cx="6767700" cy="1828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4200"/>
              <a:buFont typeface="Inter"/>
              <a:buNone/>
              <a:defRPr>
                <a:solidFill>
                  <a:schemeClr val="lt1"/>
                </a:solidFill>
              </a:defRPr>
            </a:lvl1pPr>
            <a:lvl2pPr lvl="1">
              <a:lnSpc>
                <a:spcPct val="80000"/>
              </a:lnSpc>
              <a:spcBef>
                <a:spcPts val="0"/>
              </a:spcBef>
              <a:spcAft>
                <a:spcPts val="0"/>
              </a:spcAft>
              <a:buClr>
                <a:schemeClr val="lt1"/>
              </a:buClr>
              <a:buSzPts val="4800"/>
              <a:buNone/>
              <a:defRPr sz="4800">
                <a:solidFill>
                  <a:schemeClr val="lt1"/>
                </a:solidFill>
              </a:defRPr>
            </a:lvl2pPr>
            <a:lvl3pPr lvl="2">
              <a:lnSpc>
                <a:spcPct val="80000"/>
              </a:lnSpc>
              <a:spcBef>
                <a:spcPts val="0"/>
              </a:spcBef>
              <a:spcAft>
                <a:spcPts val="0"/>
              </a:spcAft>
              <a:buClr>
                <a:schemeClr val="lt1"/>
              </a:buClr>
              <a:buSzPts val="4800"/>
              <a:buNone/>
              <a:defRPr sz="4800">
                <a:solidFill>
                  <a:schemeClr val="lt1"/>
                </a:solidFill>
              </a:defRPr>
            </a:lvl3pPr>
            <a:lvl4pPr lvl="3">
              <a:lnSpc>
                <a:spcPct val="80000"/>
              </a:lnSpc>
              <a:spcBef>
                <a:spcPts val="0"/>
              </a:spcBef>
              <a:spcAft>
                <a:spcPts val="0"/>
              </a:spcAft>
              <a:buClr>
                <a:schemeClr val="lt1"/>
              </a:buClr>
              <a:buSzPts val="4800"/>
              <a:buNone/>
              <a:defRPr sz="4800">
                <a:solidFill>
                  <a:schemeClr val="lt1"/>
                </a:solidFill>
              </a:defRPr>
            </a:lvl4pPr>
            <a:lvl5pPr lvl="4">
              <a:lnSpc>
                <a:spcPct val="80000"/>
              </a:lnSpc>
              <a:spcBef>
                <a:spcPts val="0"/>
              </a:spcBef>
              <a:spcAft>
                <a:spcPts val="0"/>
              </a:spcAft>
              <a:buClr>
                <a:schemeClr val="lt1"/>
              </a:buClr>
              <a:buSzPts val="4800"/>
              <a:buNone/>
              <a:defRPr sz="4800">
                <a:solidFill>
                  <a:schemeClr val="lt1"/>
                </a:solidFill>
              </a:defRPr>
            </a:lvl5pPr>
            <a:lvl6pPr lvl="5">
              <a:lnSpc>
                <a:spcPct val="80000"/>
              </a:lnSpc>
              <a:spcBef>
                <a:spcPts val="0"/>
              </a:spcBef>
              <a:spcAft>
                <a:spcPts val="0"/>
              </a:spcAft>
              <a:buClr>
                <a:schemeClr val="lt1"/>
              </a:buClr>
              <a:buSzPts val="4800"/>
              <a:buNone/>
              <a:defRPr sz="4800">
                <a:solidFill>
                  <a:schemeClr val="lt1"/>
                </a:solidFill>
              </a:defRPr>
            </a:lvl6pPr>
            <a:lvl7pPr lvl="6">
              <a:lnSpc>
                <a:spcPct val="80000"/>
              </a:lnSpc>
              <a:spcBef>
                <a:spcPts val="0"/>
              </a:spcBef>
              <a:spcAft>
                <a:spcPts val="0"/>
              </a:spcAft>
              <a:buClr>
                <a:schemeClr val="lt1"/>
              </a:buClr>
              <a:buSzPts val="4800"/>
              <a:buNone/>
              <a:defRPr sz="4800">
                <a:solidFill>
                  <a:schemeClr val="lt1"/>
                </a:solidFill>
              </a:defRPr>
            </a:lvl7pPr>
            <a:lvl8pPr lvl="7">
              <a:lnSpc>
                <a:spcPct val="80000"/>
              </a:lnSpc>
              <a:spcBef>
                <a:spcPts val="0"/>
              </a:spcBef>
              <a:spcAft>
                <a:spcPts val="0"/>
              </a:spcAft>
              <a:buClr>
                <a:schemeClr val="lt1"/>
              </a:buClr>
              <a:buSzPts val="4800"/>
              <a:buNone/>
              <a:defRPr sz="4800">
                <a:solidFill>
                  <a:schemeClr val="lt1"/>
                </a:solidFill>
              </a:defRPr>
            </a:lvl8pPr>
            <a:lvl9pPr lvl="8">
              <a:lnSpc>
                <a:spcPct val="80000"/>
              </a:lnSpc>
              <a:spcBef>
                <a:spcPts val="0"/>
              </a:spcBef>
              <a:spcAft>
                <a:spcPts val="0"/>
              </a:spcAft>
              <a:buClr>
                <a:schemeClr val="lt1"/>
              </a:buClr>
              <a:buSzPts val="4800"/>
              <a:buNone/>
              <a:defRPr sz="4800">
                <a:solidFill>
                  <a:schemeClr val="lt1"/>
                </a:solidFill>
              </a:defRPr>
            </a:lvl9pPr>
          </a:lstStyle>
          <a:p/>
        </p:txBody>
      </p:sp>
      <p:sp>
        <p:nvSpPr>
          <p:cNvPr id="123" name="Google Shape;123;p21"/>
          <p:cNvSpPr txBox="1"/>
          <p:nvPr>
            <p:ph idx="1" type="subTitle"/>
          </p:nvPr>
        </p:nvSpPr>
        <p:spPr>
          <a:xfrm>
            <a:off x="566350" y="3190975"/>
            <a:ext cx="1466400" cy="772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600"/>
              <a:buFont typeface="Inter SemiBold"/>
              <a:buNone/>
              <a:defRPr sz="1600">
                <a:solidFill>
                  <a:schemeClr val="lt1"/>
                </a:solidFill>
              </a:defRPr>
            </a:lvl1pPr>
            <a:lvl2pPr lvl="1" algn="ctr">
              <a:spcBef>
                <a:spcPts val="0"/>
              </a:spcBef>
              <a:spcAft>
                <a:spcPts val="0"/>
              </a:spcAft>
              <a:buClr>
                <a:schemeClr val="lt1"/>
              </a:buClr>
              <a:buSzPts val="1600"/>
              <a:buFont typeface="Inter SemiBold"/>
              <a:buNone/>
              <a:defRPr sz="1600">
                <a:solidFill>
                  <a:schemeClr val="lt1"/>
                </a:solidFill>
              </a:defRPr>
            </a:lvl2pPr>
            <a:lvl3pPr lvl="2" algn="ctr">
              <a:spcBef>
                <a:spcPts val="0"/>
              </a:spcBef>
              <a:spcAft>
                <a:spcPts val="0"/>
              </a:spcAft>
              <a:buClr>
                <a:schemeClr val="lt1"/>
              </a:buClr>
              <a:buSzPts val="1600"/>
              <a:buFont typeface="Inter SemiBold"/>
              <a:buNone/>
              <a:defRPr sz="1600">
                <a:solidFill>
                  <a:schemeClr val="lt1"/>
                </a:solidFill>
              </a:defRPr>
            </a:lvl3pPr>
            <a:lvl4pPr lvl="3" algn="ctr">
              <a:spcBef>
                <a:spcPts val="0"/>
              </a:spcBef>
              <a:spcAft>
                <a:spcPts val="0"/>
              </a:spcAft>
              <a:buClr>
                <a:schemeClr val="lt1"/>
              </a:buClr>
              <a:buSzPts val="1600"/>
              <a:buFont typeface="Inter SemiBold"/>
              <a:buNone/>
              <a:defRPr sz="1600">
                <a:solidFill>
                  <a:schemeClr val="lt1"/>
                </a:solidFill>
              </a:defRPr>
            </a:lvl4pPr>
            <a:lvl5pPr lvl="4" algn="ctr">
              <a:spcBef>
                <a:spcPts val="0"/>
              </a:spcBef>
              <a:spcAft>
                <a:spcPts val="0"/>
              </a:spcAft>
              <a:buClr>
                <a:schemeClr val="lt1"/>
              </a:buClr>
              <a:buSzPts val="1600"/>
              <a:buFont typeface="Inter SemiBold"/>
              <a:buNone/>
              <a:defRPr sz="1600">
                <a:solidFill>
                  <a:schemeClr val="lt1"/>
                </a:solidFill>
              </a:defRPr>
            </a:lvl5pPr>
            <a:lvl6pPr lvl="5" algn="ctr">
              <a:spcBef>
                <a:spcPts val="0"/>
              </a:spcBef>
              <a:spcAft>
                <a:spcPts val="0"/>
              </a:spcAft>
              <a:buClr>
                <a:schemeClr val="lt1"/>
              </a:buClr>
              <a:buSzPts val="1600"/>
              <a:buFont typeface="Inter SemiBold"/>
              <a:buNone/>
              <a:defRPr sz="1600">
                <a:solidFill>
                  <a:schemeClr val="lt1"/>
                </a:solidFill>
              </a:defRPr>
            </a:lvl6pPr>
            <a:lvl7pPr lvl="6" algn="ctr">
              <a:spcBef>
                <a:spcPts val="0"/>
              </a:spcBef>
              <a:spcAft>
                <a:spcPts val="0"/>
              </a:spcAft>
              <a:buClr>
                <a:schemeClr val="lt1"/>
              </a:buClr>
              <a:buSzPts val="1600"/>
              <a:buFont typeface="Inter SemiBold"/>
              <a:buNone/>
              <a:defRPr sz="1600">
                <a:solidFill>
                  <a:schemeClr val="lt1"/>
                </a:solidFill>
              </a:defRPr>
            </a:lvl7pPr>
            <a:lvl8pPr lvl="7" algn="ctr">
              <a:spcBef>
                <a:spcPts val="0"/>
              </a:spcBef>
              <a:spcAft>
                <a:spcPts val="0"/>
              </a:spcAft>
              <a:buClr>
                <a:schemeClr val="lt1"/>
              </a:buClr>
              <a:buSzPts val="1600"/>
              <a:buFont typeface="Inter SemiBold"/>
              <a:buNone/>
              <a:defRPr sz="1600">
                <a:solidFill>
                  <a:schemeClr val="lt1"/>
                </a:solidFill>
              </a:defRPr>
            </a:lvl8pPr>
            <a:lvl9pPr lvl="8" algn="ctr">
              <a:spcBef>
                <a:spcPts val="0"/>
              </a:spcBef>
              <a:spcAft>
                <a:spcPts val="0"/>
              </a:spcAft>
              <a:buClr>
                <a:schemeClr val="lt1"/>
              </a:buClr>
              <a:buSzPts val="1600"/>
              <a:buFont typeface="Inter SemiBold"/>
              <a:buNone/>
              <a:defRPr sz="1600">
                <a:solidFill>
                  <a:schemeClr val="lt1"/>
                </a:solidFill>
              </a:defRPr>
            </a:lvl9pPr>
          </a:lstStyle>
          <a:p/>
        </p:txBody>
      </p:sp>
      <p:sp>
        <p:nvSpPr>
          <p:cNvPr id="124" name="Google Shape;124;p21"/>
          <p:cNvSpPr txBox="1"/>
          <p:nvPr>
            <p:ph idx="6" type="subTitle"/>
          </p:nvPr>
        </p:nvSpPr>
        <p:spPr>
          <a:xfrm>
            <a:off x="2588275" y="3190975"/>
            <a:ext cx="1466400" cy="772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600"/>
              <a:buFont typeface="Inter SemiBold"/>
              <a:buNone/>
              <a:defRPr sz="1600">
                <a:solidFill>
                  <a:schemeClr val="lt1"/>
                </a:solidFill>
              </a:defRPr>
            </a:lvl1pPr>
            <a:lvl2pPr lvl="1" algn="ctr">
              <a:spcBef>
                <a:spcPts val="0"/>
              </a:spcBef>
              <a:spcAft>
                <a:spcPts val="0"/>
              </a:spcAft>
              <a:buClr>
                <a:schemeClr val="lt1"/>
              </a:buClr>
              <a:buSzPts val="1600"/>
              <a:buFont typeface="Inter SemiBold"/>
              <a:buNone/>
              <a:defRPr sz="1600">
                <a:solidFill>
                  <a:schemeClr val="lt1"/>
                </a:solidFill>
              </a:defRPr>
            </a:lvl2pPr>
            <a:lvl3pPr lvl="2" algn="ctr">
              <a:spcBef>
                <a:spcPts val="0"/>
              </a:spcBef>
              <a:spcAft>
                <a:spcPts val="0"/>
              </a:spcAft>
              <a:buClr>
                <a:schemeClr val="lt1"/>
              </a:buClr>
              <a:buSzPts val="1600"/>
              <a:buFont typeface="Inter SemiBold"/>
              <a:buNone/>
              <a:defRPr sz="1600">
                <a:solidFill>
                  <a:schemeClr val="lt1"/>
                </a:solidFill>
              </a:defRPr>
            </a:lvl3pPr>
            <a:lvl4pPr lvl="3" algn="ctr">
              <a:spcBef>
                <a:spcPts val="0"/>
              </a:spcBef>
              <a:spcAft>
                <a:spcPts val="0"/>
              </a:spcAft>
              <a:buClr>
                <a:schemeClr val="lt1"/>
              </a:buClr>
              <a:buSzPts val="1600"/>
              <a:buFont typeface="Inter SemiBold"/>
              <a:buNone/>
              <a:defRPr sz="1600">
                <a:solidFill>
                  <a:schemeClr val="lt1"/>
                </a:solidFill>
              </a:defRPr>
            </a:lvl4pPr>
            <a:lvl5pPr lvl="4" algn="ctr">
              <a:spcBef>
                <a:spcPts val="0"/>
              </a:spcBef>
              <a:spcAft>
                <a:spcPts val="0"/>
              </a:spcAft>
              <a:buClr>
                <a:schemeClr val="lt1"/>
              </a:buClr>
              <a:buSzPts val="1600"/>
              <a:buFont typeface="Inter SemiBold"/>
              <a:buNone/>
              <a:defRPr sz="1600">
                <a:solidFill>
                  <a:schemeClr val="lt1"/>
                </a:solidFill>
              </a:defRPr>
            </a:lvl5pPr>
            <a:lvl6pPr lvl="5" algn="ctr">
              <a:spcBef>
                <a:spcPts val="0"/>
              </a:spcBef>
              <a:spcAft>
                <a:spcPts val="0"/>
              </a:spcAft>
              <a:buClr>
                <a:schemeClr val="lt1"/>
              </a:buClr>
              <a:buSzPts val="1600"/>
              <a:buFont typeface="Inter SemiBold"/>
              <a:buNone/>
              <a:defRPr sz="1600">
                <a:solidFill>
                  <a:schemeClr val="lt1"/>
                </a:solidFill>
              </a:defRPr>
            </a:lvl6pPr>
            <a:lvl7pPr lvl="6" algn="ctr">
              <a:spcBef>
                <a:spcPts val="0"/>
              </a:spcBef>
              <a:spcAft>
                <a:spcPts val="0"/>
              </a:spcAft>
              <a:buClr>
                <a:schemeClr val="lt1"/>
              </a:buClr>
              <a:buSzPts val="1600"/>
              <a:buFont typeface="Inter SemiBold"/>
              <a:buNone/>
              <a:defRPr sz="1600">
                <a:solidFill>
                  <a:schemeClr val="lt1"/>
                </a:solidFill>
              </a:defRPr>
            </a:lvl7pPr>
            <a:lvl8pPr lvl="7" algn="ctr">
              <a:spcBef>
                <a:spcPts val="0"/>
              </a:spcBef>
              <a:spcAft>
                <a:spcPts val="0"/>
              </a:spcAft>
              <a:buClr>
                <a:schemeClr val="lt1"/>
              </a:buClr>
              <a:buSzPts val="1600"/>
              <a:buFont typeface="Inter SemiBold"/>
              <a:buNone/>
              <a:defRPr sz="1600">
                <a:solidFill>
                  <a:schemeClr val="lt1"/>
                </a:solidFill>
              </a:defRPr>
            </a:lvl8pPr>
            <a:lvl9pPr lvl="8" algn="ctr">
              <a:spcBef>
                <a:spcPts val="0"/>
              </a:spcBef>
              <a:spcAft>
                <a:spcPts val="0"/>
              </a:spcAft>
              <a:buClr>
                <a:schemeClr val="lt1"/>
              </a:buClr>
              <a:buSzPts val="1600"/>
              <a:buFont typeface="Inter SemiBold"/>
              <a:buNone/>
              <a:defRPr sz="1600">
                <a:solidFill>
                  <a:schemeClr val="lt1"/>
                </a:solidFill>
              </a:defRPr>
            </a:lvl9pPr>
          </a:lstStyle>
          <a:p/>
        </p:txBody>
      </p:sp>
      <p:sp>
        <p:nvSpPr>
          <p:cNvPr id="125" name="Google Shape;125;p21"/>
          <p:cNvSpPr txBox="1"/>
          <p:nvPr>
            <p:ph idx="7" type="subTitle"/>
          </p:nvPr>
        </p:nvSpPr>
        <p:spPr>
          <a:xfrm>
            <a:off x="4613113" y="3190975"/>
            <a:ext cx="1466400" cy="772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600"/>
              <a:buFont typeface="Inter SemiBold"/>
              <a:buNone/>
              <a:defRPr sz="1600">
                <a:solidFill>
                  <a:schemeClr val="lt1"/>
                </a:solidFill>
              </a:defRPr>
            </a:lvl1pPr>
            <a:lvl2pPr lvl="1" algn="ctr">
              <a:spcBef>
                <a:spcPts val="0"/>
              </a:spcBef>
              <a:spcAft>
                <a:spcPts val="0"/>
              </a:spcAft>
              <a:buClr>
                <a:schemeClr val="lt1"/>
              </a:buClr>
              <a:buSzPts val="1600"/>
              <a:buFont typeface="Inter SemiBold"/>
              <a:buNone/>
              <a:defRPr sz="1600">
                <a:solidFill>
                  <a:schemeClr val="lt1"/>
                </a:solidFill>
              </a:defRPr>
            </a:lvl2pPr>
            <a:lvl3pPr lvl="2" algn="ctr">
              <a:spcBef>
                <a:spcPts val="0"/>
              </a:spcBef>
              <a:spcAft>
                <a:spcPts val="0"/>
              </a:spcAft>
              <a:buClr>
                <a:schemeClr val="lt1"/>
              </a:buClr>
              <a:buSzPts val="1600"/>
              <a:buFont typeface="Inter SemiBold"/>
              <a:buNone/>
              <a:defRPr sz="1600">
                <a:solidFill>
                  <a:schemeClr val="lt1"/>
                </a:solidFill>
              </a:defRPr>
            </a:lvl3pPr>
            <a:lvl4pPr lvl="3" algn="ctr">
              <a:spcBef>
                <a:spcPts val="0"/>
              </a:spcBef>
              <a:spcAft>
                <a:spcPts val="0"/>
              </a:spcAft>
              <a:buClr>
                <a:schemeClr val="lt1"/>
              </a:buClr>
              <a:buSzPts val="1600"/>
              <a:buFont typeface="Inter SemiBold"/>
              <a:buNone/>
              <a:defRPr sz="1600">
                <a:solidFill>
                  <a:schemeClr val="lt1"/>
                </a:solidFill>
              </a:defRPr>
            </a:lvl4pPr>
            <a:lvl5pPr lvl="4" algn="ctr">
              <a:spcBef>
                <a:spcPts val="0"/>
              </a:spcBef>
              <a:spcAft>
                <a:spcPts val="0"/>
              </a:spcAft>
              <a:buClr>
                <a:schemeClr val="lt1"/>
              </a:buClr>
              <a:buSzPts val="1600"/>
              <a:buFont typeface="Inter SemiBold"/>
              <a:buNone/>
              <a:defRPr sz="1600">
                <a:solidFill>
                  <a:schemeClr val="lt1"/>
                </a:solidFill>
              </a:defRPr>
            </a:lvl5pPr>
            <a:lvl6pPr lvl="5" algn="ctr">
              <a:spcBef>
                <a:spcPts val="0"/>
              </a:spcBef>
              <a:spcAft>
                <a:spcPts val="0"/>
              </a:spcAft>
              <a:buClr>
                <a:schemeClr val="lt1"/>
              </a:buClr>
              <a:buSzPts val="1600"/>
              <a:buFont typeface="Inter SemiBold"/>
              <a:buNone/>
              <a:defRPr sz="1600">
                <a:solidFill>
                  <a:schemeClr val="lt1"/>
                </a:solidFill>
              </a:defRPr>
            </a:lvl6pPr>
            <a:lvl7pPr lvl="6" algn="ctr">
              <a:spcBef>
                <a:spcPts val="0"/>
              </a:spcBef>
              <a:spcAft>
                <a:spcPts val="0"/>
              </a:spcAft>
              <a:buClr>
                <a:schemeClr val="lt1"/>
              </a:buClr>
              <a:buSzPts val="1600"/>
              <a:buFont typeface="Inter SemiBold"/>
              <a:buNone/>
              <a:defRPr sz="1600">
                <a:solidFill>
                  <a:schemeClr val="lt1"/>
                </a:solidFill>
              </a:defRPr>
            </a:lvl7pPr>
            <a:lvl8pPr lvl="7" algn="ctr">
              <a:spcBef>
                <a:spcPts val="0"/>
              </a:spcBef>
              <a:spcAft>
                <a:spcPts val="0"/>
              </a:spcAft>
              <a:buClr>
                <a:schemeClr val="lt1"/>
              </a:buClr>
              <a:buSzPts val="1600"/>
              <a:buFont typeface="Inter SemiBold"/>
              <a:buNone/>
              <a:defRPr sz="1600">
                <a:solidFill>
                  <a:schemeClr val="lt1"/>
                </a:solidFill>
              </a:defRPr>
            </a:lvl8pPr>
            <a:lvl9pPr lvl="8" algn="ctr">
              <a:spcBef>
                <a:spcPts val="0"/>
              </a:spcBef>
              <a:spcAft>
                <a:spcPts val="0"/>
              </a:spcAft>
              <a:buClr>
                <a:schemeClr val="lt1"/>
              </a:buClr>
              <a:buSzPts val="1600"/>
              <a:buFont typeface="Inter SemiBold"/>
              <a:buNone/>
              <a:defRPr sz="1600">
                <a:solidFill>
                  <a:schemeClr val="lt1"/>
                </a:solidFill>
              </a:defRPr>
            </a:lvl9pPr>
          </a:lstStyle>
          <a:p/>
        </p:txBody>
      </p:sp>
      <p:sp>
        <p:nvSpPr>
          <p:cNvPr id="126" name="Google Shape;126;p21"/>
          <p:cNvSpPr txBox="1"/>
          <p:nvPr>
            <p:ph idx="8" type="subTitle"/>
          </p:nvPr>
        </p:nvSpPr>
        <p:spPr>
          <a:xfrm>
            <a:off x="6637950" y="3190975"/>
            <a:ext cx="1466400" cy="772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600"/>
              <a:buFont typeface="Inter SemiBold"/>
              <a:buNone/>
              <a:defRPr sz="1600">
                <a:solidFill>
                  <a:schemeClr val="lt1"/>
                </a:solidFill>
              </a:defRPr>
            </a:lvl1pPr>
            <a:lvl2pPr lvl="1" algn="ctr">
              <a:spcBef>
                <a:spcPts val="0"/>
              </a:spcBef>
              <a:spcAft>
                <a:spcPts val="0"/>
              </a:spcAft>
              <a:buClr>
                <a:schemeClr val="lt1"/>
              </a:buClr>
              <a:buSzPts val="1600"/>
              <a:buFont typeface="Inter SemiBold"/>
              <a:buNone/>
              <a:defRPr sz="1600">
                <a:solidFill>
                  <a:schemeClr val="lt1"/>
                </a:solidFill>
              </a:defRPr>
            </a:lvl2pPr>
            <a:lvl3pPr lvl="2" algn="ctr">
              <a:spcBef>
                <a:spcPts val="0"/>
              </a:spcBef>
              <a:spcAft>
                <a:spcPts val="0"/>
              </a:spcAft>
              <a:buClr>
                <a:schemeClr val="lt1"/>
              </a:buClr>
              <a:buSzPts val="1600"/>
              <a:buFont typeface="Inter SemiBold"/>
              <a:buNone/>
              <a:defRPr sz="1600">
                <a:solidFill>
                  <a:schemeClr val="lt1"/>
                </a:solidFill>
              </a:defRPr>
            </a:lvl3pPr>
            <a:lvl4pPr lvl="3" algn="ctr">
              <a:spcBef>
                <a:spcPts val="0"/>
              </a:spcBef>
              <a:spcAft>
                <a:spcPts val="0"/>
              </a:spcAft>
              <a:buClr>
                <a:schemeClr val="lt1"/>
              </a:buClr>
              <a:buSzPts val="1600"/>
              <a:buFont typeface="Inter SemiBold"/>
              <a:buNone/>
              <a:defRPr sz="1600">
                <a:solidFill>
                  <a:schemeClr val="lt1"/>
                </a:solidFill>
              </a:defRPr>
            </a:lvl4pPr>
            <a:lvl5pPr lvl="4" algn="ctr">
              <a:spcBef>
                <a:spcPts val="0"/>
              </a:spcBef>
              <a:spcAft>
                <a:spcPts val="0"/>
              </a:spcAft>
              <a:buClr>
                <a:schemeClr val="lt1"/>
              </a:buClr>
              <a:buSzPts val="1600"/>
              <a:buFont typeface="Inter SemiBold"/>
              <a:buNone/>
              <a:defRPr sz="1600">
                <a:solidFill>
                  <a:schemeClr val="lt1"/>
                </a:solidFill>
              </a:defRPr>
            </a:lvl5pPr>
            <a:lvl6pPr lvl="5" algn="ctr">
              <a:spcBef>
                <a:spcPts val="0"/>
              </a:spcBef>
              <a:spcAft>
                <a:spcPts val="0"/>
              </a:spcAft>
              <a:buClr>
                <a:schemeClr val="lt1"/>
              </a:buClr>
              <a:buSzPts val="1600"/>
              <a:buFont typeface="Inter SemiBold"/>
              <a:buNone/>
              <a:defRPr sz="1600">
                <a:solidFill>
                  <a:schemeClr val="lt1"/>
                </a:solidFill>
              </a:defRPr>
            </a:lvl6pPr>
            <a:lvl7pPr lvl="6" algn="ctr">
              <a:spcBef>
                <a:spcPts val="0"/>
              </a:spcBef>
              <a:spcAft>
                <a:spcPts val="0"/>
              </a:spcAft>
              <a:buClr>
                <a:schemeClr val="lt1"/>
              </a:buClr>
              <a:buSzPts val="1600"/>
              <a:buFont typeface="Inter SemiBold"/>
              <a:buNone/>
              <a:defRPr sz="1600">
                <a:solidFill>
                  <a:schemeClr val="lt1"/>
                </a:solidFill>
              </a:defRPr>
            </a:lvl7pPr>
            <a:lvl8pPr lvl="7" algn="ctr">
              <a:spcBef>
                <a:spcPts val="0"/>
              </a:spcBef>
              <a:spcAft>
                <a:spcPts val="0"/>
              </a:spcAft>
              <a:buClr>
                <a:schemeClr val="lt1"/>
              </a:buClr>
              <a:buSzPts val="1600"/>
              <a:buFont typeface="Inter SemiBold"/>
              <a:buNone/>
              <a:defRPr sz="1600">
                <a:solidFill>
                  <a:schemeClr val="lt1"/>
                </a:solidFill>
              </a:defRPr>
            </a:lvl8pPr>
            <a:lvl9pPr lvl="8" algn="ctr">
              <a:spcBef>
                <a:spcPts val="0"/>
              </a:spcBef>
              <a:spcAft>
                <a:spcPts val="0"/>
              </a:spcAft>
              <a:buClr>
                <a:schemeClr val="lt1"/>
              </a:buClr>
              <a:buSzPts val="1600"/>
              <a:buFont typeface="Inter SemiBold"/>
              <a:buNone/>
              <a:defRPr sz="1600">
                <a:solidFill>
                  <a:schemeClr val="lt1"/>
                </a:solidFill>
              </a:defRPr>
            </a:lvl9pPr>
          </a:lstStyle>
          <a:p/>
        </p:txBody>
      </p:sp>
      <p:sp>
        <p:nvSpPr>
          <p:cNvPr id="127" name="Google Shape;127;p21"/>
          <p:cNvSpPr/>
          <p:nvPr/>
        </p:nvSpPr>
        <p:spPr>
          <a:xfrm>
            <a:off x="603475"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lt2"/>
                </a:solidFill>
                <a:latin typeface="Inter"/>
                <a:ea typeface="Inter"/>
                <a:cs typeface="Inter"/>
                <a:sym typeface="Inter"/>
              </a:rPr>
              <a:t>Confidential</a:t>
            </a:r>
            <a:endParaRPr sz="700">
              <a:solidFill>
                <a:schemeClr val="lt2"/>
              </a:solidFill>
              <a:latin typeface="Inter"/>
              <a:ea typeface="Inter"/>
              <a:cs typeface="Inter"/>
              <a:sym typeface="Inter"/>
            </a:endParaRPr>
          </a:p>
        </p:txBody>
      </p:sp>
      <p:sp>
        <p:nvSpPr>
          <p:cNvPr id="128" name="Google Shape;128;p21"/>
          <p:cNvSpPr txBox="1"/>
          <p:nvPr>
            <p:ph idx="12" type="sldNum"/>
          </p:nvPr>
        </p:nvSpPr>
        <p:spPr>
          <a:xfrm>
            <a:off x="420872" y="203200"/>
            <a:ext cx="428700" cy="393600"/>
          </a:xfrm>
          <a:prstGeom prst="rect">
            <a:avLst/>
          </a:prstGeom>
        </p:spPr>
        <p:txBody>
          <a:bodyPr anchorCtr="0" anchor="ctr" bIns="91425" lIns="91425" spcFirstLastPara="1" rIns="91425" wrap="square" tIns="91425">
            <a:normAutofit/>
          </a:bodyPr>
          <a:lstStyle>
            <a:lvl1pPr lvl="0" rtl="0" algn="ctr">
              <a:buNone/>
              <a:defRPr sz="800">
                <a:solidFill>
                  <a:schemeClr val="lt2"/>
                </a:solidFill>
                <a:latin typeface="Inter Light"/>
                <a:ea typeface="Inter Light"/>
                <a:cs typeface="Inter Light"/>
                <a:sym typeface="Inter Light"/>
              </a:defRPr>
            </a:lvl1pPr>
            <a:lvl2pPr lvl="1" rtl="0" algn="ctr">
              <a:buNone/>
              <a:defRPr sz="800">
                <a:solidFill>
                  <a:schemeClr val="lt2"/>
                </a:solidFill>
                <a:latin typeface="Inter Light"/>
                <a:ea typeface="Inter Light"/>
                <a:cs typeface="Inter Light"/>
                <a:sym typeface="Inter Light"/>
              </a:defRPr>
            </a:lvl2pPr>
            <a:lvl3pPr lvl="2" rtl="0" algn="ctr">
              <a:buNone/>
              <a:defRPr sz="800">
                <a:solidFill>
                  <a:schemeClr val="lt2"/>
                </a:solidFill>
                <a:latin typeface="Inter Light"/>
                <a:ea typeface="Inter Light"/>
                <a:cs typeface="Inter Light"/>
                <a:sym typeface="Inter Light"/>
              </a:defRPr>
            </a:lvl3pPr>
            <a:lvl4pPr lvl="3" rtl="0" algn="ctr">
              <a:buNone/>
              <a:defRPr sz="800">
                <a:solidFill>
                  <a:schemeClr val="lt2"/>
                </a:solidFill>
                <a:latin typeface="Inter Light"/>
                <a:ea typeface="Inter Light"/>
                <a:cs typeface="Inter Light"/>
                <a:sym typeface="Inter Light"/>
              </a:defRPr>
            </a:lvl4pPr>
            <a:lvl5pPr lvl="4" rtl="0" algn="ctr">
              <a:buNone/>
              <a:defRPr sz="800">
                <a:solidFill>
                  <a:schemeClr val="lt2"/>
                </a:solidFill>
                <a:latin typeface="Inter Light"/>
                <a:ea typeface="Inter Light"/>
                <a:cs typeface="Inter Light"/>
                <a:sym typeface="Inter Light"/>
              </a:defRPr>
            </a:lvl5pPr>
            <a:lvl6pPr lvl="5" rtl="0" algn="ctr">
              <a:buNone/>
              <a:defRPr sz="800">
                <a:solidFill>
                  <a:schemeClr val="lt2"/>
                </a:solidFill>
                <a:latin typeface="Inter Light"/>
                <a:ea typeface="Inter Light"/>
                <a:cs typeface="Inter Light"/>
                <a:sym typeface="Inter Light"/>
              </a:defRPr>
            </a:lvl6pPr>
            <a:lvl7pPr lvl="6" rtl="0" algn="ctr">
              <a:buNone/>
              <a:defRPr sz="800">
                <a:solidFill>
                  <a:schemeClr val="lt2"/>
                </a:solidFill>
                <a:latin typeface="Inter Light"/>
                <a:ea typeface="Inter Light"/>
                <a:cs typeface="Inter Light"/>
                <a:sym typeface="Inter Light"/>
              </a:defRPr>
            </a:lvl7pPr>
            <a:lvl8pPr lvl="7" rtl="0" algn="ctr">
              <a:buNone/>
              <a:defRPr sz="800">
                <a:solidFill>
                  <a:schemeClr val="lt2"/>
                </a:solidFill>
                <a:latin typeface="Inter Light"/>
                <a:ea typeface="Inter Light"/>
                <a:cs typeface="Inter Light"/>
                <a:sym typeface="Inter Light"/>
              </a:defRPr>
            </a:lvl8pPr>
            <a:lvl9pPr lvl="8" rtl="0" algn="ctr">
              <a:buNone/>
              <a:defRPr sz="800">
                <a:solidFill>
                  <a:schemeClr val="lt2"/>
                </a:solidFill>
                <a:latin typeface="Inter Light"/>
                <a:ea typeface="Inter Light"/>
                <a:cs typeface="Inter Light"/>
                <a:sym typeface="Inter Light"/>
              </a:defRPr>
            </a:lvl9pPr>
          </a:lstStyle>
          <a:p>
            <a:pPr indent="0" lvl="0" marL="0" rtl="0" algn="ctr">
              <a:spcBef>
                <a:spcPts val="0"/>
              </a:spcBef>
              <a:spcAft>
                <a:spcPts val="0"/>
              </a:spcAft>
              <a:buNone/>
            </a:pPr>
            <a:fld id="{00000000-1234-1234-1234-123412341234}" type="slidenum">
              <a:rPr lang="en"/>
              <a:t>‹#›</a:t>
            </a:fld>
            <a:endParaRPr/>
          </a:p>
        </p:txBody>
      </p:sp>
      <p:sp>
        <p:nvSpPr>
          <p:cNvPr id="129" name="Google Shape;129;p21"/>
          <p:cNvSpPr/>
          <p:nvPr/>
        </p:nvSpPr>
        <p:spPr>
          <a:xfrm>
            <a:off x="1644650"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lt2"/>
                </a:solidFill>
                <a:latin typeface="Inter"/>
                <a:ea typeface="Inter"/>
                <a:cs typeface="Inter"/>
                <a:sym typeface="Inter"/>
              </a:rPr>
              <a:t>Copyright ©</a:t>
            </a:r>
            <a:endParaRPr sz="700">
              <a:solidFill>
                <a:schemeClr val="lt2"/>
              </a:solidFill>
              <a:latin typeface="Inter"/>
              <a:ea typeface="Inter"/>
              <a:cs typeface="Inter"/>
              <a:sym typeface="Inte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rrent Market / Market Size">
  <p:cSld name="SECTION_TITLE_AND_DESCRIPTION">
    <p:bg>
      <p:bgPr>
        <a:solidFill>
          <a:schemeClr val="dk2"/>
        </a:solidFill>
      </p:bgPr>
    </p:bg>
    <p:spTree>
      <p:nvGrpSpPr>
        <p:cNvPr id="130" name="Shape 130"/>
        <p:cNvGrpSpPr/>
        <p:nvPr/>
      </p:nvGrpSpPr>
      <p:grpSpPr>
        <a:xfrm>
          <a:off x="0" y="0"/>
          <a:ext cx="0" cy="0"/>
          <a:chOff x="0" y="0"/>
          <a:chExt cx="0" cy="0"/>
        </a:xfrm>
      </p:grpSpPr>
      <p:sp>
        <p:nvSpPr>
          <p:cNvPr id="131" name="Google Shape;131;p22"/>
          <p:cNvSpPr txBox="1"/>
          <p:nvPr/>
        </p:nvSpPr>
        <p:spPr>
          <a:xfrm>
            <a:off x="420872" y="203200"/>
            <a:ext cx="428700" cy="3936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fld id="{00000000-1234-1234-1234-123412341234}" type="slidenum">
              <a:rPr lang="en" sz="800">
                <a:solidFill>
                  <a:schemeClr val="lt2"/>
                </a:solidFill>
                <a:latin typeface="Inter Light"/>
                <a:ea typeface="Inter Light"/>
                <a:cs typeface="Inter Light"/>
                <a:sym typeface="Inter Light"/>
              </a:rPr>
              <a:t>‹#›</a:t>
            </a:fld>
            <a:endParaRPr sz="800">
              <a:solidFill>
                <a:schemeClr val="lt2"/>
              </a:solidFill>
              <a:latin typeface="Inter Light"/>
              <a:ea typeface="Inter Light"/>
              <a:cs typeface="Inter Light"/>
              <a:sym typeface="Inter Light"/>
            </a:endParaRPr>
          </a:p>
        </p:txBody>
      </p:sp>
      <p:cxnSp>
        <p:nvCxnSpPr>
          <p:cNvPr id="132" name="Google Shape;132;p22"/>
          <p:cNvCxnSpPr/>
          <p:nvPr/>
        </p:nvCxnSpPr>
        <p:spPr>
          <a:xfrm rot="10800000">
            <a:off x="560525" y="279400"/>
            <a:ext cx="149400" cy="0"/>
          </a:xfrm>
          <a:prstGeom prst="straightConnector1">
            <a:avLst/>
          </a:prstGeom>
          <a:noFill/>
          <a:ln cap="flat" cmpd="sng" w="9525">
            <a:solidFill>
              <a:schemeClr val="lt2"/>
            </a:solidFill>
            <a:prstDash val="solid"/>
            <a:round/>
            <a:headEnd len="med" w="med" type="none"/>
            <a:tailEnd len="med" w="med" type="none"/>
          </a:ln>
        </p:spPr>
      </p:cxnSp>
      <p:sp>
        <p:nvSpPr>
          <p:cNvPr id="133" name="Google Shape;133;p22"/>
          <p:cNvSpPr txBox="1"/>
          <p:nvPr>
            <p:ph idx="1" type="subTitle"/>
          </p:nvPr>
        </p:nvSpPr>
        <p:spPr>
          <a:xfrm>
            <a:off x="675475" y="3055900"/>
            <a:ext cx="1466400" cy="772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800"/>
              <a:buFont typeface="Inter SemiBold"/>
              <a:buNone/>
              <a:defRPr>
                <a:solidFill>
                  <a:schemeClr val="lt1"/>
                </a:solidFill>
              </a:defRPr>
            </a:lvl1pPr>
            <a:lvl2pPr lvl="1" algn="ctr">
              <a:spcBef>
                <a:spcPts val="0"/>
              </a:spcBef>
              <a:spcAft>
                <a:spcPts val="0"/>
              </a:spcAft>
              <a:buClr>
                <a:schemeClr val="lt1"/>
              </a:buClr>
              <a:buSzPts val="1800"/>
              <a:buFont typeface="Inter SemiBold"/>
              <a:buNone/>
              <a:defRPr>
                <a:solidFill>
                  <a:schemeClr val="lt1"/>
                </a:solidFill>
              </a:defRPr>
            </a:lvl2pPr>
            <a:lvl3pPr lvl="2" algn="ctr">
              <a:spcBef>
                <a:spcPts val="0"/>
              </a:spcBef>
              <a:spcAft>
                <a:spcPts val="0"/>
              </a:spcAft>
              <a:buClr>
                <a:schemeClr val="lt1"/>
              </a:buClr>
              <a:buSzPts val="1800"/>
              <a:buFont typeface="Inter SemiBold"/>
              <a:buNone/>
              <a:defRPr>
                <a:solidFill>
                  <a:schemeClr val="lt1"/>
                </a:solidFill>
              </a:defRPr>
            </a:lvl3pPr>
            <a:lvl4pPr lvl="3" algn="ctr">
              <a:spcBef>
                <a:spcPts val="0"/>
              </a:spcBef>
              <a:spcAft>
                <a:spcPts val="0"/>
              </a:spcAft>
              <a:buClr>
                <a:schemeClr val="lt1"/>
              </a:buClr>
              <a:buSzPts val="1800"/>
              <a:buFont typeface="Inter SemiBold"/>
              <a:buNone/>
              <a:defRPr>
                <a:solidFill>
                  <a:schemeClr val="lt1"/>
                </a:solidFill>
              </a:defRPr>
            </a:lvl4pPr>
            <a:lvl5pPr lvl="4" algn="ctr">
              <a:spcBef>
                <a:spcPts val="0"/>
              </a:spcBef>
              <a:spcAft>
                <a:spcPts val="0"/>
              </a:spcAft>
              <a:buClr>
                <a:schemeClr val="lt1"/>
              </a:buClr>
              <a:buSzPts val="1800"/>
              <a:buFont typeface="Inter SemiBold"/>
              <a:buNone/>
              <a:defRPr>
                <a:solidFill>
                  <a:schemeClr val="lt1"/>
                </a:solidFill>
              </a:defRPr>
            </a:lvl5pPr>
            <a:lvl6pPr lvl="5" algn="ctr">
              <a:spcBef>
                <a:spcPts val="0"/>
              </a:spcBef>
              <a:spcAft>
                <a:spcPts val="0"/>
              </a:spcAft>
              <a:buClr>
                <a:schemeClr val="lt1"/>
              </a:buClr>
              <a:buSzPts val="1800"/>
              <a:buFont typeface="Inter SemiBold"/>
              <a:buNone/>
              <a:defRPr>
                <a:solidFill>
                  <a:schemeClr val="lt1"/>
                </a:solidFill>
              </a:defRPr>
            </a:lvl6pPr>
            <a:lvl7pPr lvl="6" algn="ctr">
              <a:spcBef>
                <a:spcPts val="0"/>
              </a:spcBef>
              <a:spcAft>
                <a:spcPts val="0"/>
              </a:spcAft>
              <a:buClr>
                <a:schemeClr val="lt1"/>
              </a:buClr>
              <a:buSzPts val="1800"/>
              <a:buFont typeface="Inter SemiBold"/>
              <a:buNone/>
              <a:defRPr>
                <a:solidFill>
                  <a:schemeClr val="lt1"/>
                </a:solidFill>
              </a:defRPr>
            </a:lvl7pPr>
            <a:lvl8pPr lvl="7" algn="ctr">
              <a:spcBef>
                <a:spcPts val="0"/>
              </a:spcBef>
              <a:spcAft>
                <a:spcPts val="0"/>
              </a:spcAft>
              <a:buClr>
                <a:schemeClr val="lt1"/>
              </a:buClr>
              <a:buSzPts val="1800"/>
              <a:buFont typeface="Inter SemiBold"/>
              <a:buNone/>
              <a:defRPr>
                <a:solidFill>
                  <a:schemeClr val="lt1"/>
                </a:solidFill>
              </a:defRPr>
            </a:lvl8pPr>
            <a:lvl9pPr lvl="8" algn="ctr">
              <a:spcBef>
                <a:spcPts val="0"/>
              </a:spcBef>
              <a:spcAft>
                <a:spcPts val="0"/>
              </a:spcAft>
              <a:buClr>
                <a:schemeClr val="lt1"/>
              </a:buClr>
              <a:buSzPts val="1800"/>
              <a:buFont typeface="Inter SemiBold"/>
              <a:buNone/>
              <a:defRPr>
                <a:solidFill>
                  <a:schemeClr val="lt1"/>
                </a:solidFill>
              </a:defRPr>
            </a:lvl9pPr>
          </a:lstStyle>
          <a:p/>
        </p:txBody>
      </p:sp>
      <p:sp>
        <p:nvSpPr>
          <p:cNvPr id="134" name="Google Shape;134;p22"/>
          <p:cNvSpPr txBox="1"/>
          <p:nvPr>
            <p:ph idx="2" type="body"/>
          </p:nvPr>
        </p:nvSpPr>
        <p:spPr>
          <a:xfrm>
            <a:off x="604925" y="3668125"/>
            <a:ext cx="1607400" cy="873600"/>
          </a:xfrm>
          <a:prstGeom prst="rect">
            <a:avLst/>
          </a:prstGeom>
        </p:spPr>
        <p:txBody>
          <a:bodyPr anchorCtr="0" anchor="t" bIns="91425" lIns="91425" spcFirstLastPara="1" rIns="91425" wrap="square" tIns="91425">
            <a:noAutofit/>
          </a:bodyPr>
          <a:lstStyle>
            <a:lvl1pPr indent="-304800" lvl="0" marL="457200" algn="ctr">
              <a:lnSpc>
                <a:spcPct val="115000"/>
              </a:lnSpc>
              <a:spcBef>
                <a:spcPts val="0"/>
              </a:spcBef>
              <a:spcAft>
                <a:spcPts val="0"/>
              </a:spcAft>
              <a:buClr>
                <a:schemeClr val="lt2"/>
              </a:buClr>
              <a:buSzPts val="1200"/>
              <a:buFont typeface="Inter"/>
              <a:buChar char="●"/>
              <a:defRPr>
                <a:solidFill>
                  <a:schemeClr val="lt2"/>
                </a:solidFill>
              </a:defRPr>
            </a:lvl1pPr>
            <a:lvl2pPr indent="-304800" lvl="1" marL="914400" algn="ctr">
              <a:lnSpc>
                <a:spcPct val="115000"/>
              </a:lnSpc>
              <a:spcBef>
                <a:spcPts val="0"/>
              </a:spcBef>
              <a:spcAft>
                <a:spcPts val="0"/>
              </a:spcAft>
              <a:buClr>
                <a:schemeClr val="lt2"/>
              </a:buClr>
              <a:buSzPts val="1200"/>
              <a:buFont typeface="Inter"/>
              <a:buChar char="○"/>
              <a:defRPr>
                <a:solidFill>
                  <a:schemeClr val="lt2"/>
                </a:solidFill>
              </a:defRPr>
            </a:lvl2pPr>
            <a:lvl3pPr indent="-304800" lvl="2" marL="1371600" algn="ctr">
              <a:lnSpc>
                <a:spcPct val="115000"/>
              </a:lnSpc>
              <a:spcBef>
                <a:spcPts val="0"/>
              </a:spcBef>
              <a:spcAft>
                <a:spcPts val="0"/>
              </a:spcAft>
              <a:buClr>
                <a:schemeClr val="lt2"/>
              </a:buClr>
              <a:buSzPts val="1200"/>
              <a:buFont typeface="Inter"/>
              <a:buChar char="■"/>
              <a:defRPr>
                <a:solidFill>
                  <a:schemeClr val="lt2"/>
                </a:solidFill>
              </a:defRPr>
            </a:lvl3pPr>
            <a:lvl4pPr indent="-304800" lvl="3" marL="1828800" algn="ctr">
              <a:lnSpc>
                <a:spcPct val="115000"/>
              </a:lnSpc>
              <a:spcBef>
                <a:spcPts val="0"/>
              </a:spcBef>
              <a:spcAft>
                <a:spcPts val="0"/>
              </a:spcAft>
              <a:buClr>
                <a:schemeClr val="lt2"/>
              </a:buClr>
              <a:buSzPts val="1200"/>
              <a:buFont typeface="Inter"/>
              <a:buChar char="●"/>
              <a:defRPr>
                <a:solidFill>
                  <a:schemeClr val="lt2"/>
                </a:solidFill>
              </a:defRPr>
            </a:lvl4pPr>
            <a:lvl5pPr indent="-304800" lvl="4" marL="2286000" algn="ctr">
              <a:lnSpc>
                <a:spcPct val="115000"/>
              </a:lnSpc>
              <a:spcBef>
                <a:spcPts val="0"/>
              </a:spcBef>
              <a:spcAft>
                <a:spcPts val="0"/>
              </a:spcAft>
              <a:buClr>
                <a:schemeClr val="lt2"/>
              </a:buClr>
              <a:buSzPts val="1200"/>
              <a:buFont typeface="Inter"/>
              <a:buChar char="○"/>
              <a:defRPr>
                <a:solidFill>
                  <a:schemeClr val="lt2"/>
                </a:solidFill>
              </a:defRPr>
            </a:lvl5pPr>
            <a:lvl6pPr indent="-304800" lvl="5" marL="2743200" algn="ctr">
              <a:lnSpc>
                <a:spcPct val="115000"/>
              </a:lnSpc>
              <a:spcBef>
                <a:spcPts val="0"/>
              </a:spcBef>
              <a:spcAft>
                <a:spcPts val="0"/>
              </a:spcAft>
              <a:buClr>
                <a:schemeClr val="lt2"/>
              </a:buClr>
              <a:buSzPts val="1200"/>
              <a:buFont typeface="Inter"/>
              <a:buChar char="■"/>
              <a:defRPr>
                <a:solidFill>
                  <a:schemeClr val="lt2"/>
                </a:solidFill>
              </a:defRPr>
            </a:lvl6pPr>
            <a:lvl7pPr indent="-304800" lvl="6" marL="3200400" algn="ctr">
              <a:lnSpc>
                <a:spcPct val="115000"/>
              </a:lnSpc>
              <a:spcBef>
                <a:spcPts val="0"/>
              </a:spcBef>
              <a:spcAft>
                <a:spcPts val="0"/>
              </a:spcAft>
              <a:buClr>
                <a:schemeClr val="lt2"/>
              </a:buClr>
              <a:buSzPts val="1200"/>
              <a:buFont typeface="Inter"/>
              <a:buChar char="●"/>
              <a:defRPr>
                <a:solidFill>
                  <a:schemeClr val="lt2"/>
                </a:solidFill>
              </a:defRPr>
            </a:lvl7pPr>
            <a:lvl8pPr indent="-304800" lvl="7" marL="3657600" algn="ctr">
              <a:lnSpc>
                <a:spcPct val="115000"/>
              </a:lnSpc>
              <a:spcBef>
                <a:spcPts val="0"/>
              </a:spcBef>
              <a:spcAft>
                <a:spcPts val="0"/>
              </a:spcAft>
              <a:buClr>
                <a:schemeClr val="lt2"/>
              </a:buClr>
              <a:buSzPts val="1200"/>
              <a:buFont typeface="Inter"/>
              <a:buChar char="○"/>
              <a:defRPr>
                <a:solidFill>
                  <a:schemeClr val="lt2"/>
                </a:solidFill>
              </a:defRPr>
            </a:lvl8pPr>
            <a:lvl9pPr indent="-304800" lvl="8" marL="4114800" algn="ctr">
              <a:lnSpc>
                <a:spcPct val="115000"/>
              </a:lnSpc>
              <a:spcBef>
                <a:spcPts val="0"/>
              </a:spcBef>
              <a:spcAft>
                <a:spcPts val="0"/>
              </a:spcAft>
              <a:buClr>
                <a:schemeClr val="lt2"/>
              </a:buClr>
              <a:buSzPts val="1200"/>
              <a:buFont typeface="Inter"/>
              <a:buChar char="■"/>
              <a:defRPr>
                <a:solidFill>
                  <a:schemeClr val="lt2"/>
                </a:solidFill>
              </a:defRPr>
            </a:lvl9pPr>
          </a:lstStyle>
          <a:p/>
        </p:txBody>
      </p:sp>
      <p:sp>
        <p:nvSpPr>
          <p:cNvPr id="135" name="Google Shape;135;p22"/>
          <p:cNvSpPr txBox="1"/>
          <p:nvPr>
            <p:ph idx="3" type="subTitle"/>
          </p:nvPr>
        </p:nvSpPr>
        <p:spPr>
          <a:xfrm>
            <a:off x="3885400" y="3055900"/>
            <a:ext cx="1466400" cy="772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800"/>
              <a:buFont typeface="Inter SemiBold"/>
              <a:buNone/>
              <a:defRPr>
                <a:solidFill>
                  <a:schemeClr val="lt1"/>
                </a:solidFill>
              </a:defRPr>
            </a:lvl1pPr>
            <a:lvl2pPr lvl="1" algn="ctr">
              <a:spcBef>
                <a:spcPts val="0"/>
              </a:spcBef>
              <a:spcAft>
                <a:spcPts val="0"/>
              </a:spcAft>
              <a:buClr>
                <a:schemeClr val="lt1"/>
              </a:buClr>
              <a:buSzPts val="1800"/>
              <a:buFont typeface="Inter SemiBold"/>
              <a:buNone/>
              <a:defRPr>
                <a:solidFill>
                  <a:schemeClr val="lt1"/>
                </a:solidFill>
              </a:defRPr>
            </a:lvl2pPr>
            <a:lvl3pPr lvl="2" algn="ctr">
              <a:spcBef>
                <a:spcPts val="0"/>
              </a:spcBef>
              <a:spcAft>
                <a:spcPts val="0"/>
              </a:spcAft>
              <a:buClr>
                <a:schemeClr val="lt1"/>
              </a:buClr>
              <a:buSzPts val="1800"/>
              <a:buFont typeface="Inter SemiBold"/>
              <a:buNone/>
              <a:defRPr>
                <a:solidFill>
                  <a:schemeClr val="lt1"/>
                </a:solidFill>
              </a:defRPr>
            </a:lvl3pPr>
            <a:lvl4pPr lvl="3" algn="ctr">
              <a:spcBef>
                <a:spcPts val="0"/>
              </a:spcBef>
              <a:spcAft>
                <a:spcPts val="0"/>
              </a:spcAft>
              <a:buClr>
                <a:schemeClr val="lt1"/>
              </a:buClr>
              <a:buSzPts val="1800"/>
              <a:buFont typeface="Inter SemiBold"/>
              <a:buNone/>
              <a:defRPr>
                <a:solidFill>
                  <a:schemeClr val="lt1"/>
                </a:solidFill>
              </a:defRPr>
            </a:lvl4pPr>
            <a:lvl5pPr lvl="4" algn="ctr">
              <a:spcBef>
                <a:spcPts val="0"/>
              </a:spcBef>
              <a:spcAft>
                <a:spcPts val="0"/>
              </a:spcAft>
              <a:buClr>
                <a:schemeClr val="lt1"/>
              </a:buClr>
              <a:buSzPts val="1800"/>
              <a:buFont typeface="Inter SemiBold"/>
              <a:buNone/>
              <a:defRPr>
                <a:solidFill>
                  <a:schemeClr val="lt1"/>
                </a:solidFill>
              </a:defRPr>
            </a:lvl5pPr>
            <a:lvl6pPr lvl="5" algn="ctr">
              <a:spcBef>
                <a:spcPts val="0"/>
              </a:spcBef>
              <a:spcAft>
                <a:spcPts val="0"/>
              </a:spcAft>
              <a:buClr>
                <a:schemeClr val="lt1"/>
              </a:buClr>
              <a:buSzPts val="1800"/>
              <a:buFont typeface="Inter SemiBold"/>
              <a:buNone/>
              <a:defRPr>
                <a:solidFill>
                  <a:schemeClr val="lt1"/>
                </a:solidFill>
              </a:defRPr>
            </a:lvl6pPr>
            <a:lvl7pPr lvl="6" algn="ctr">
              <a:spcBef>
                <a:spcPts val="0"/>
              </a:spcBef>
              <a:spcAft>
                <a:spcPts val="0"/>
              </a:spcAft>
              <a:buClr>
                <a:schemeClr val="lt1"/>
              </a:buClr>
              <a:buSzPts val="1800"/>
              <a:buFont typeface="Inter SemiBold"/>
              <a:buNone/>
              <a:defRPr>
                <a:solidFill>
                  <a:schemeClr val="lt1"/>
                </a:solidFill>
              </a:defRPr>
            </a:lvl7pPr>
            <a:lvl8pPr lvl="7" algn="ctr">
              <a:spcBef>
                <a:spcPts val="0"/>
              </a:spcBef>
              <a:spcAft>
                <a:spcPts val="0"/>
              </a:spcAft>
              <a:buClr>
                <a:schemeClr val="lt1"/>
              </a:buClr>
              <a:buSzPts val="1800"/>
              <a:buFont typeface="Inter SemiBold"/>
              <a:buNone/>
              <a:defRPr>
                <a:solidFill>
                  <a:schemeClr val="lt1"/>
                </a:solidFill>
              </a:defRPr>
            </a:lvl8pPr>
            <a:lvl9pPr lvl="8" algn="ctr">
              <a:spcBef>
                <a:spcPts val="0"/>
              </a:spcBef>
              <a:spcAft>
                <a:spcPts val="0"/>
              </a:spcAft>
              <a:buClr>
                <a:schemeClr val="lt1"/>
              </a:buClr>
              <a:buSzPts val="1800"/>
              <a:buFont typeface="Inter SemiBold"/>
              <a:buNone/>
              <a:defRPr>
                <a:solidFill>
                  <a:schemeClr val="lt1"/>
                </a:solidFill>
              </a:defRPr>
            </a:lvl9pPr>
          </a:lstStyle>
          <a:p/>
        </p:txBody>
      </p:sp>
      <p:sp>
        <p:nvSpPr>
          <p:cNvPr id="136" name="Google Shape;136;p22"/>
          <p:cNvSpPr txBox="1"/>
          <p:nvPr>
            <p:ph idx="4" type="body"/>
          </p:nvPr>
        </p:nvSpPr>
        <p:spPr>
          <a:xfrm>
            <a:off x="3814850" y="3668125"/>
            <a:ext cx="1607400" cy="873600"/>
          </a:xfrm>
          <a:prstGeom prst="rect">
            <a:avLst/>
          </a:prstGeom>
        </p:spPr>
        <p:txBody>
          <a:bodyPr anchorCtr="0" anchor="t" bIns="91425" lIns="91425" spcFirstLastPara="1" rIns="91425" wrap="square" tIns="91425">
            <a:noAutofit/>
          </a:bodyPr>
          <a:lstStyle>
            <a:lvl1pPr indent="-304800" lvl="0" marL="457200" algn="ctr">
              <a:lnSpc>
                <a:spcPct val="115000"/>
              </a:lnSpc>
              <a:spcBef>
                <a:spcPts val="0"/>
              </a:spcBef>
              <a:spcAft>
                <a:spcPts val="0"/>
              </a:spcAft>
              <a:buClr>
                <a:schemeClr val="lt2"/>
              </a:buClr>
              <a:buSzPts val="1200"/>
              <a:buFont typeface="Inter"/>
              <a:buChar char="●"/>
              <a:defRPr>
                <a:solidFill>
                  <a:schemeClr val="lt2"/>
                </a:solidFill>
              </a:defRPr>
            </a:lvl1pPr>
            <a:lvl2pPr indent="-304800" lvl="1" marL="914400" algn="ctr">
              <a:lnSpc>
                <a:spcPct val="115000"/>
              </a:lnSpc>
              <a:spcBef>
                <a:spcPts val="0"/>
              </a:spcBef>
              <a:spcAft>
                <a:spcPts val="0"/>
              </a:spcAft>
              <a:buClr>
                <a:schemeClr val="lt2"/>
              </a:buClr>
              <a:buSzPts val="1200"/>
              <a:buFont typeface="Inter"/>
              <a:buChar char="○"/>
              <a:defRPr>
                <a:solidFill>
                  <a:schemeClr val="lt2"/>
                </a:solidFill>
              </a:defRPr>
            </a:lvl2pPr>
            <a:lvl3pPr indent="-304800" lvl="2" marL="1371600" algn="ctr">
              <a:lnSpc>
                <a:spcPct val="115000"/>
              </a:lnSpc>
              <a:spcBef>
                <a:spcPts val="0"/>
              </a:spcBef>
              <a:spcAft>
                <a:spcPts val="0"/>
              </a:spcAft>
              <a:buClr>
                <a:schemeClr val="lt2"/>
              </a:buClr>
              <a:buSzPts val="1200"/>
              <a:buFont typeface="Inter"/>
              <a:buChar char="■"/>
              <a:defRPr>
                <a:solidFill>
                  <a:schemeClr val="lt2"/>
                </a:solidFill>
              </a:defRPr>
            </a:lvl3pPr>
            <a:lvl4pPr indent="-304800" lvl="3" marL="1828800" algn="ctr">
              <a:lnSpc>
                <a:spcPct val="115000"/>
              </a:lnSpc>
              <a:spcBef>
                <a:spcPts val="0"/>
              </a:spcBef>
              <a:spcAft>
                <a:spcPts val="0"/>
              </a:spcAft>
              <a:buClr>
                <a:schemeClr val="lt2"/>
              </a:buClr>
              <a:buSzPts val="1200"/>
              <a:buFont typeface="Inter"/>
              <a:buChar char="●"/>
              <a:defRPr>
                <a:solidFill>
                  <a:schemeClr val="lt2"/>
                </a:solidFill>
              </a:defRPr>
            </a:lvl4pPr>
            <a:lvl5pPr indent="-304800" lvl="4" marL="2286000" algn="ctr">
              <a:lnSpc>
                <a:spcPct val="115000"/>
              </a:lnSpc>
              <a:spcBef>
                <a:spcPts val="0"/>
              </a:spcBef>
              <a:spcAft>
                <a:spcPts val="0"/>
              </a:spcAft>
              <a:buClr>
                <a:schemeClr val="lt2"/>
              </a:buClr>
              <a:buSzPts val="1200"/>
              <a:buFont typeface="Inter"/>
              <a:buChar char="○"/>
              <a:defRPr>
                <a:solidFill>
                  <a:schemeClr val="lt2"/>
                </a:solidFill>
              </a:defRPr>
            </a:lvl5pPr>
            <a:lvl6pPr indent="-304800" lvl="5" marL="2743200" algn="ctr">
              <a:lnSpc>
                <a:spcPct val="115000"/>
              </a:lnSpc>
              <a:spcBef>
                <a:spcPts val="0"/>
              </a:spcBef>
              <a:spcAft>
                <a:spcPts val="0"/>
              </a:spcAft>
              <a:buClr>
                <a:schemeClr val="lt2"/>
              </a:buClr>
              <a:buSzPts val="1200"/>
              <a:buFont typeface="Inter"/>
              <a:buChar char="■"/>
              <a:defRPr>
                <a:solidFill>
                  <a:schemeClr val="lt2"/>
                </a:solidFill>
              </a:defRPr>
            </a:lvl6pPr>
            <a:lvl7pPr indent="-304800" lvl="6" marL="3200400" algn="ctr">
              <a:lnSpc>
                <a:spcPct val="115000"/>
              </a:lnSpc>
              <a:spcBef>
                <a:spcPts val="0"/>
              </a:spcBef>
              <a:spcAft>
                <a:spcPts val="0"/>
              </a:spcAft>
              <a:buClr>
                <a:schemeClr val="lt2"/>
              </a:buClr>
              <a:buSzPts val="1200"/>
              <a:buFont typeface="Inter"/>
              <a:buChar char="●"/>
              <a:defRPr>
                <a:solidFill>
                  <a:schemeClr val="lt2"/>
                </a:solidFill>
              </a:defRPr>
            </a:lvl7pPr>
            <a:lvl8pPr indent="-304800" lvl="7" marL="3657600" algn="ctr">
              <a:lnSpc>
                <a:spcPct val="115000"/>
              </a:lnSpc>
              <a:spcBef>
                <a:spcPts val="0"/>
              </a:spcBef>
              <a:spcAft>
                <a:spcPts val="0"/>
              </a:spcAft>
              <a:buClr>
                <a:schemeClr val="lt2"/>
              </a:buClr>
              <a:buSzPts val="1200"/>
              <a:buFont typeface="Inter"/>
              <a:buChar char="○"/>
              <a:defRPr>
                <a:solidFill>
                  <a:schemeClr val="lt2"/>
                </a:solidFill>
              </a:defRPr>
            </a:lvl8pPr>
            <a:lvl9pPr indent="-304800" lvl="8" marL="4114800" algn="ctr">
              <a:lnSpc>
                <a:spcPct val="115000"/>
              </a:lnSpc>
              <a:spcBef>
                <a:spcPts val="0"/>
              </a:spcBef>
              <a:spcAft>
                <a:spcPts val="0"/>
              </a:spcAft>
              <a:buClr>
                <a:schemeClr val="lt2"/>
              </a:buClr>
              <a:buSzPts val="1200"/>
              <a:buFont typeface="Inter"/>
              <a:buChar char="■"/>
              <a:defRPr>
                <a:solidFill>
                  <a:schemeClr val="lt2"/>
                </a:solidFill>
              </a:defRPr>
            </a:lvl9pPr>
          </a:lstStyle>
          <a:p/>
        </p:txBody>
      </p:sp>
      <p:sp>
        <p:nvSpPr>
          <p:cNvPr id="137" name="Google Shape;137;p22"/>
          <p:cNvSpPr txBox="1"/>
          <p:nvPr>
            <p:ph idx="5" type="subTitle"/>
          </p:nvPr>
        </p:nvSpPr>
        <p:spPr>
          <a:xfrm>
            <a:off x="7024719" y="3055900"/>
            <a:ext cx="1466400" cy="772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800"/>
              <a:buFont typeface="Inter SemiBold"/>
              <a:buNone/>
              <a:defRPr>
                <a:solidFill>
                  <a:schemeClr val="lt1"/>
                </a:solidFill>
              </a:defRPr>
            </a:lvl1pPr>
            <a:lvl2pPr lvl="1" algn="ctr">
              <a:spcBef>
                <a:spcPts val="0"/>
              </a:spcBef>
              <a:spcAft>
                <a:spcPts val="0"/>
              </a:spcAft>
              <a:buClr>
                <a:schemeClr val="lt1"/>
              </a:buClr>
              <a:buSzPts val="1800"/>
              <a:buFont typeface="Inter SemiBold"/>
              <a:buNone/>
              <a:defRPr>
                <a:solidFill>
                  <a:schemeClr val="lt1"/>
                </a:solidFill>
              </a:defRPr>
            </a:lvl2pPr>
            <a:lvl3pPr lvl="2" algn="ctr">
              <a:spcBef>
                <a:spcPts val="0"/>
              </a:spcBef>
              <a:spcAft>
                <a:spcPts val="0"/>
              </a:spcAft>
              <a:buClr>
                <a:schemeClr val="lt1"/>
              </a:buClr>
              <a:buSzPts val="1800"/>
              <a:buFont typeface="Inter SemiBold"/>
              <a:buNone/>
              <a:defRPr>
                <a:solidFill>
                  <a:schemeClr val="lt1"/>
                </a:solidFill>
              </a:defRPr>
            </a:lvl3pPr>
            <a:lvl4pPr lvl="3" algn="ctr">
              <a:spcBef>
                <a:spcPts val="0"/>
              </a:spcBef>
              <a:spcAft>
                <a:spcPts val="0"/>
              </a:spcAft>
              <a:buClr>
                <a:schemeClr val="lt1"/>
              </a:buClr>
              <a:buSzPts val="1800"/>
              <a:buFont typeface="Inter SemiBold"/>
              <a:buNone/>
              <a:defRPr>
                <a:solidFill>
                  <a:schemeClr val="lt1"/>
                </a:solidFill>
              </a:defRPr>
            </a:lvl4pPr>
            <a:lvl5pPr lvl="4" algn="ctr">
              <a:spcBef>
                <a:spcPts val="0"/>
              </a:spcBef>
              <a:spcAft>
                <a:spcPts val="0"/>
              </a:spcAft>
              <a:buClr>
                <a:schemeClr val="lt1"/>
              </a:buClr>
              <a:buSzPts val="1800"/>
              <a:buFont typeface="Inter SemiBold"/>
              <a:buNone/>
              <a:defRPr>
                <a:solidFill>
                  <a:schemeClr val="lt1"/>
                </a:solidFill>
              </a:defRPr>
            </a:lvl5pPr>
            <a:lvl6pPr lvl="5" algn="ctr">
              <a:spcBef>
                <a:spcPts val="0"/>
              </a:spcBef>
              <a:spcAft>
                <a:spcPts val="0"/>
              </a:spcAft>
              <a:buClr>
                <a:schemeClr val="lt1"/>
              </a:buClr>
              <a:buSzPts val="1800"/>
              <a:buFont typeface="Inter SemiBold"/>
              <a:buNone/>
              <a:defRPr>
                <a:solidFill>
                  <a:schemeClr val="lt1"/>
                </a:solidFill>
              </a:defRPr>
            </a:lvl6pPr>
            <a:lvl7pPr lvl="6" algn="ctr">
              <a:spcBef>
                <a:spcPts val="0"/>
              </a:spcBef>
              <a:spcAft>
                <a:spcPts val="0"/>
              </a:spcAft>
              <a:buClr>
                <a:schemeClr val="lt1"/>
              </a:buClr>
              <a:buSzPts val="1800"/>
              <a:buFont typeface="Inter SemiBold"/>
              <a:buNone/>
              <a:defRPr>
                <a:solidFill>
                  <a:schemeClr val="lt1"/>
                </a:solidFill>
              </a:defRPr>
            </a:lvl7pPr>
            <a:lvl8pPr lvl="7" algn="ctr">
              <a:spcBef>
                <a:spcPts val="0"/>
              </a:spcBef>
              <a:spcAft>
                <a:spcPts val="0"/>
              </a:spcAft>
              <a:buClr>
                <a:schemeClr val="lt1"/>
              </a:buClr>
              <a:buSzPts val="1800"/>
              <a:buFont typeface="Inter SemiBold"/>
              <a:buNone/>
              <a:defRPr>
                <a:solidFill>
                  <a:schemeClr val="lt1"/>
                </a:solidFill>
              </a:defRPr>
            </a:lvl8pPr>
            <a:lvl9pPr lvl="8" algn="ctr">
              <a:spcBef>
                <a:spcPts val="0"/>
              </a:spcBef>
              <a:spcAft>
                <a:spcPts val="0"/>
              </a:spcAft>
              <a:buClr>
                <a:schemeClr val="lt1"/>
              </a:buClr>
              <a:buSzPts val="1800"/>
              <a:buFont typeface="Inter SemiBold"/>
              <a:buNone/>
              <a:defRPr>
                <a:solidFill>
                  <a:schemeClr val="lt1"/>
                </a:solidFill>
              </a:defRPr>
            </a:lvl9pPr>
          </a:lstStyle>
          <a:p/>
        </p:txBody>
      </p:sp>
      <p:sp>
        <p:nvSpPr>
          <p:cNvPr id="138" name="Google Shape;138;p22"/>
          <p:cNvSpPr txBox="1"/>
          <p:nvPr>
            <p:ph idx="6" type="body"/>
          </p:nvPr>
        </p:nvSpPr>
        <p:spPr>
          <a:xfrm>
            <a:off x="6954219" y="3668125"/>
            <a:ext cx="1607400" cy="873600"/>
          </a:xfrm>
          <a:prstGeom prst="rect">
            <a:avLst/>
          </a:prstGeom>
        </p:spPr>
        <p:txBody>
          <a:bodyPr anchorCtr="0" anchor="t" bIns="91425" lIns="91425" spcFirstLastPara="1" rIns="91425" wrap="square" tIns="91425">
            <a:noAutofit/>
          </a:bodyPr>
          <a:lstStyle>
            <a:lvl1pPr indent="-304800" lvl="0" marL="457200" algn="ctr">
              <a:lnSpc>
                <a:spcPct val="115000"/>
              </a:lnSpc>
              <a:spcBef>
                <a:spcPts val="0"/>
              </a:spcBef>
              <a:spcAft>
                <a:spcPts val="0"/>
              </a:spcAft>
              <a:buClr>
                <a:schemeClr val="lt2"/>
              </a:buClr>
              <a:buSzPts val="1200"/>
              <a:buFont typeface="Inter"/>
              <a:buChar char="●"/>
              <a:defRPr>
                <a:solidFill>
                  <a:schemeClr val="lt2"/>
                </a:solidFill>
              </a:defRPr>
            </a:lvl1pPr>
            <a:lvl2pPr indent="-304800" lvl="1" marL="914400" algn="ctr">
              <a:lnSpc>
                <a:spcPct val="115000"/>
              </a:lnSpc>
              <a:spcBef>
                <a:spcPts val="0"/>
              </a:spcBef>
              <a:spcAft>
                <a:spcPts val="0"/>
              </a:spcAft>
              <a:buClr>
                <a:schemeClr val="lt2"/>
              </a:buClr>
              <a:buSzPts val="1200"/>
              <a:buFont typeface="Inter"/>
              <a:buChar char="○"/>
              <a:defRPr>
                <a:solidFill>
                  <a:schemeClr val="lt2"/>
                </a:solidFill>
              </a:defRPr>
            </a:lvl2pPr>
            <a:lvl3pPr indent="-304800" lvl="2" marL="1371600" algn="ctr">
              <a:lnSpc>
                <a:spcPct val="115000"/>
              </a:lnSpc>
              <a:spcBef>
                <a:spcPts val="0"/>
              </a:spcBef>
              <a:spcAft>
                <a:spcPts val="0"/>
              </a:spcAft>
              <a:buClr>
                <a:schemeClr val="lt2"/>
              </a:buClr>
              <a:buSzPts val="1200"/>
              <a:buFont typeface="Inter"/>
              <a:buChar char="■"/>
              <a:defRPr>
                <a:solidFill>
                  <a:schemeClr val="lt2"/>
                </a:solidFill>
              </a:defRPr>
            </a:lvl3pPr>
            <a:lvl4pPr indent="-304800" lvl="3" marL="1828800" algn="ctr">
              <a:lnSpc>
                <a:spcPct val="115000"/>
              </a:lnSpc>
              <a:spcBef>
                <a:spcPts val="0"/>
              </a:spcBef>
              <a:spcAft>
                <a:spcPts val="0"/>
              </a:spcAft>
              <a:buClr>
                <a:schemeClr val="lt2"/>
              </a:buClr>
              <a:buSzPts val="1200"/>
              <a:buFont typeface="Inter"/>
              <a:buChar char="●"/>
              <a:defRPr>
                <a:solidFill>
                  <a:schemeClr val="lt2"/>
                </a:solidFill>
              </a:defRPr>
            </a:lvl4pPr>
            <a:lvl5pPr indent="-304800" lvl="4" marL="2286000" algn="ctr">
              <a:lnSpc>
                <a:spcPct val="115000"/>
              </a:lnSpc>
              <a:spcBef>
                <a:spcPts val="0"/>
              </a:spcBef>
              <a:spcAft>
                <a:spcPts val="0"/>
              </a:spcAft>
              <a:buClr>
                <a:schemeClr val="lt2"/>
              </a:buClr>
              <a:buSzPts val="1200"/>
              <a:buFont typeface="Inter"/>
              <a:buChar char="○"/>
              <a:defRPr>
                <a:solidFill>
                  <a:schemeClr val="lt2"/>
                </a:solidFill>
              </a:defRPr>
            </a:lvl5pPr>
            <a:lvl6pPr indent="-304800" lvl="5" marL="2743200" algn="ctr">
              <a:lnSpc>
                <a:spcPct val="115000"/>
              </a:lnSpc>
              <a:spcBef>
                <a:spcPts val="0"/>
              </a:spcBef>
              <a:spcAft>
                <a:spcPts val="0"/>
              </a:spcAft>
              <a:buClr>
                <a:schemeClr val="lt2"/>
              </a:buClr>
              <a:buSzPts val="1200"/>
              <a:buFont typeface="Inter"/>
              <a:buChar char="■"/>
              <a:defRPr>
                <a:solidFill>
                  <a:schemeClr val="lt2"/>
                </a:solidFill>
              </a:defRPr>
            </a:lvl6pPr>
            <a:lvl7pPr indent="-304800" lvl="6" marL="3200400" algn="ctr">
              <a:lnSpc>
                <a:spcPct val="115000"/>
              </a:lnSpc>
              <a:spcBef>
                <a:spcPts val="0"/>
              </a:spcBef>
              <a:spcAft>
                <a:spcPts val="0"/>
              </a:spcAft>
              <a:buClr>
                <a:schemeClr val="lt2"/>
              </a:buClr>
              <a:buSzPts val="1200"/>
              <a:buFont typeface="Inter"/>
              <a:buChar char="●"/>
              <a:defRPr>
                <a:solidFill>
                  <a:schemeClr val="lt2"/>
                </a:solidFill>
              </a:defRPr>
            </a:lvl7pPr>
            <a:lvl8pPr indent="-304800" lvl="7" marL="3657600" algn="ctr">
              <a:lnSpc>
                <a:spcPct val="115000"/>
              </a:lnSpc>
              <a:spcBef>
                <a:spcPts val="0"/>
              </a:spcBef>
              <a:spcAft>
                <a:spcPts val="0"/>
              </a:spcAft>
              <a:buClr>
                <a:schemeClr val="lt2"/>
              </a:buClr>
              <a:buSzPts val="1200"/>
              <a:buFont typeface="Inter"/>
              <a:buChar char="○"/>
              <a:defRPr>
                <a:solidFill>
                  <a:schemeClr val="lt2"/>
                </a:solidFill>
              </a:defRPr>
            </a:lvl8pPr>
            <a:lvl9pPr indent="-304800" lvl="8" marL="4114800" algn="ctr">
              <a:lnSpc>
                <a:spcPct val="115000"/>
              </a:lnSpc>
              <a:spcBef>
                <a:spcPts val="0"/>
              </a:spcBef>
              <a:spcAft>
                <a:spcPts val="0"/>
              </a:spcAft>
              <a:buClr>
                <a:schemeClr val="lt2"/>
              </a:buClr>
              <a:buSzPts val="1200"/>
              <a:buFont typeface="Inter"/>
              <a:buChar char="■"/>
              <a:defRPr>
                <a:solidFill>
                  <a:schemeClr val="lt2"/>
                </a:solidFill>
              </a:defRPr>
            </a:lvl9pPr>
          </a:lstStyle>
          <a:p/>
        </p:txBody>
      </p:sp>
      <p:sp>
        <p:nvSpPr>
          <p:cNvPr id="139" name="Google Shape;139;p22"/>
          <p:cNvSpPr txBox="1"/>
          <p:nvPr>
            <p:ph type="title"/>
          </p:nvPr>
        </p:nvSpPr>
        <p:spPr>
          <a:xfrm>
            <a:off x="450850" y="596800"/>
            <a:ext cx="6767700" cy="12876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4200"/>
              <a:buFont typeface="Inter"/>
              <a:buNone/>
              <a:defRPr>
                <a:solidFill>
                  <a:schemeClr val="lt1"/>
                </a:solidFill>
              </a:defRPr>
            </a:lvl1pPr>
            <a:lvl2pPr lvl="1">
              <a:lnSpc>
                <a:spcPct val="80000"/>
              </a:lnSpc>
              <a:spcBef>
                <a:spcPts val="0"/>
              </a:spcBef>
              <a:spcAft>
                <a:spcPts val="0"/>
              </a:spcAft>
              <a:buClr>
                <a:schemeClr val="lt1"/>
              </a:buClr>
              <a:buSzPts val="4800"/>
              <a:buNone/>
              <a:defRPr sz="4800">
                <a:solidFill>
                  <a:schemeClr val="lt1"/>
                </a:solidFill>
              </a:defRPr>
            </a:lvl2pPr>
            <a:lvl3pPr lvl="2">
              <a:lnSpc>
                <a:spcPct val="80000"/>
              </a:lnSpc>
              <a:spcBef>
                <a:spcPts val="0"/>
              </a:spcBef>
              <a:spcAft>
                <a:spcPts val="0"/>
              </a:spcAft>
              <a:buClr>
                <a:schemeClr val="lt1"/>
              </a:buClr>
              <a:buSzPts val="4800"/>
              <a:buNone/>
              <a:defRPr sz="4800">
                <a:solidFill>
                  <a:schemeClr val="lt1"/>
                </a:solidFill>
              </a:defRPr>
            </a:lvl3pPr>
            <a:lvl4pPr lvl="3">
              <a:lnSpc>
                <a:spcPct val="80000"/>
              </a:lnSpc>
              <a:spcBef>
                <a:spcPts val="0"/>
              </a:spcBef>
              <a:spcAft>
                <a:spcPts val="0"/>
              </a:spcAft>
              <a:buClr>
                <a:schemeClr val="lt1"/>
              </a:buClr>
              <a:buSzPts val="4800"/>
              <a:buNone/>
              <a:defRPr sz="4800">
                <a:solidFill>
                  <a:schemeClr val="lt1"/>
                </a:solidFill>
              </a:defRPr>
            </a:lvl4pPr>
            <a:lvl5pPr lvl="4">
              <a:lnSpc>
                <a:spcPct val="80000"/>
              </a:lnSpc>
              <a:spcBef>
                <a:spcPts val="0"/>
              </a:spcBef>
              <a:spcAft>
                <a:spcPts val="0"/>
              </a:spcAft>
              <a:buClr>
                <a:schemeClr val="lt1"/>
              </a:buClr>
              <a:buSzPts val="4800"/>
              <a:buNone/>
              <a:defRPr sz="4800">
                <a:solidFill>
                  <a:schemeClr val="lt1"/>
                </a:solidFill>
              </a:defRPr>
            </a:lvl5pPr>
            <a:lvl6pPr lvl="5">
              <a:lnSpc>
                <a:spcPct val="80000"/>
              </a:lnSpc>
              <a:spcBef>
                <a:spcPts val="0"/>
              </a:spcBef>
              <a:spcAft>
                <a:spcPts val="0"/>
              </a:spcAft>
              <a:buClr>
                <a:schemeClr val="lt1"/>
              </a:buClr>
              <a:buSzPts val="4800"/>
              <a:buNone/>
              <a:defRPr sz="4800">
                <a:solidFill>
                  <a:schemeClr val="lt1"/>
                </a:solidFill>
              </a:defRPr>
            </a:lvl6pPr>
            <a:lvl7pPr lvl="6">
              <a:lnSpc>
                <a:spcPct val="80000"/>
              </a:lnSpc>
              <a:spcBef>
                <a:spcPts val="0"/>
              </a:spcBef>
              <a:spcAft>
                <a:spcPts val="0"/>
              </a:spcAft>
              <a:buClr>
                <a:schemeClr val="lt1"/>
              </a:buClr>
              <a:buSzPts val="4800"/>
              <a:buNone/>
              <a:defRPr sz="4800">
                <a:solidFill>
                  <a:schemeClr val="lt1"/>
                </a:solidFill>
              </a:defRPr>
            </a:lvl7pPr>
            <a:lvl8pPr lvl="7">
              <a:lnSpc>
                <a:spcPct val="80000"/>
              </a:lnSpc>
              <a:spcBef>
                <a:spcPts val="0"/>
              </a:spcBef>
              <a:spcAft>
                <a:spcPts val="0"/>
              </a:spcAft>
              <a:buClr>
                <a:schemeClr val="lt1"/>
              </a:buClr>
              <a:buSzPts val="4800"/>
              <a:buNone/>
              <a:defRPr sz="4800">
                <a:solidFill>
                  <a:schemeClr val="lt1"/>
                </a:solidFill>
              </a:defRPr>
            </a:lvl8pPr>
            <a:lvl9pPr lvl="8">
              <a:lnSpc>
                <a:spcPct val="80000"/>
              </a:lnSpc>
              <a:spcBef>
                <a:spcPts val="0"/>
              </a:spcBef>
              <a:spcAft>
                <a:spcPts val="0"/>
              </a:spcAft>
              <a:buClr>
                <a:schemeClr val="lt1"/>
              </a:buClr>
              <a:buSzPts val="4800"/>
              <a:buNone/>
              <a:defRPr sz="4800">
                <a:solidFill>
                  <a:schemeClr val="lt1"/>
                </a:solidFill>
              </a:defRPr>
            </a:lvl9pPr>
          </a:lstStyle>
          <a:p/>
        </p:txBody>
      </p:sp>
      <p:sp>
        <p:nvSpPr>
          <p:cNvPr id="140" name="Google Shape;140;p22"/>
          <p:cNvSpPr/>
          <p:nvPr/>
        </p:nvSpPr>
        <p:spPr>
          <a:xfrm>
            <a:off x="603475"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lt2"/>
                </a:solidFill>
                <a:latin typeface="Inter"/>
                <a:ea typeface="Inter"/>
                <a:cs typeface="Inter"/>
                <a:sym typeface="Inter"/>
              </a:rPr>
              <a:t>Confidential</a:t>
            </a:r>
            <a:endParaRPr sz="700">
              <a:solidFill>
                <a:schemeClr val="lt2"/>
              </a:solidFill>
              <a:latin typeface="Inter"/>
              <a:ea typeface="Inter"/>
              <a:cs typeface="Inter"/>
              <a:sym typeface="Inter"/>
            </a:endParaRPr>
          </a:p>
        </p:txBody>
      </p:sp>
      <p:sp>
        <p:nvSpPr>
          <p:cNvPr id="141" name="Google Shape;141;p22"/>
          <p:cNvSpPr/>
          <p:nvPr/>
        </p:nvSpPr>
        <p:spPr>
          <a:xfrm>
            <a:off x="1644650"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lt2"/>
                </a:solidFill>
                <a:latin typeface="Inter"/>
                <a:ea typeface="Inter"/>
                <a:cs typeface="Inter"/>
                <a:sym typeface="Inter"/>
              </a:rPr>
              <a:t>Copyright ©</a:t>
            </a:r>
            <a:endParaRPr sz="700">
              <a:solidFill>
                <a:schemeClr val="lt2"/>
              </a:solidFill>
              <a:latin typeface="Inter"/>
              <a:ea typeface="Inter"/>
              <a:cs typeface="Inter"/>
              <a:sym typeface="Inte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ncial Breakdown">
  <p:cSld name="SECTION_TITLE_AND_DESCRIPTION_1">
    <p:bg>
      <p:bgPr>
        <a:solidFill>
          <a:schemeClr val="dk2"/>
        </a:solidFill>
      </p:bgPr>
    </p:bg>
    <p:spTree>
      <p:nvGrpSpPr>
        <p:cNvPr id="142" name="Shape 142"/>
        <p:cNvGrpSpPr/>
        <p:nvPr/>
      </p:nvGrpSpPr>
      <p:grpSpPr>
        <a:xfrm>
          <a:off x="0" y="0"/>
          <a:ext cx="0" cy="0"/>
          <a:chOff x="0" y="0"/>
          <a:chExt cx="0" cy="0"/>
        </a:xfrm>
      </p:grpSpPr>
      <p:sp>
        <p:nvSpPr>
          <p:cNvPr id="143" name="Google Shape;143;p23"/>
          <p:cNvSpPr txBox="1"/>
          <p:nvPr/>
        </p:nvSpPr>
        <p:spPr>
          <a:xfrm>
            <a:off x="420872" y="203200"/>
            <a:ext cx="428700" cy="3936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fld id="{00000000-1234-1234-1234-123412341234}" type="slidenum">
              <a:rPr lang="en" sz="800">
                <a:solidFill>
                  <a:schemeClr val="lt2"/>
                </a:solidFill>
                <a:latin typeface="Inter Light"/>
                <a:ea typeface="Inter Light"/>
                <a:cs typeface="Inter Light"/>
                <a:sym typeface="Inter Light"/>
              </a:rPr>
              <a:t>‹#›</a:t>
            </a:fld>
            <a:endParaRPr sz="800">
              <a:solidFill>
                <a:schemeClr val="lt2"/>
              </a:solidFill>
              <a:latin typeface="Inter Light"/>
              <a:ea typeface="Inter Light"/>
              <a:cs typeface="Inter Light"/>
              <a:sym typeface="Inter Light"/>
            </a:endParaRPr>
          </a:p>
        </p:txBody>
      </p:sp>
      <p:cxnSp>
        <p:nvCxnSpPr>
          <p:cNvPr id="144" name="Google Shape;144;p23"/>
          <p:cNvCxnSpPr/>
          <p:nvPr/>
        </p:nvCxnSpPr>
        <p:spPr>
          <a:xfrm rot="10800000">
            <a:off x="560525" y="279400"/>
            <a:ext cx="149400" cy="0"/>
          </a:xfrm>
          <a:prstGeom prst="straightConnector1">
            <a:avLst/>
          </a:prstGeom>
          <a:noFill/>
          <a:ln cap="flat" cmpd="sng" w="9525">
            <a:solidFill>
              <a:schemeClr val="lt2"/>
            </a:solidFill>
            <a:prstDash val="solid"/>
            <a:round/>
            <a:headEnd len="med" w="med" type="none"/>
            <a:tailEnd len="med" w="med" type="none"/>
          </a:ln>
        </p:spPr>
      </p:cxnSp>
      <p:sp>
        <p:nvSpPr>
          <p:cNvPr id="145" name="Google Shape;145;p23"/>
          <p:cNvSpPr txBox="1"/>
          <p:nvPr>
            <p:ph idx="1" type="subTitle"/>
          </p:nvPr>
        </p:nvSpPr>
        <p:spPr>
          <a:xfrm>
            <a:off x="3486575" y="2706950"/>
            <a:ext cx="1466400" cy="772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200"/>
              <a:buFont typeface="Inter SemiBold"/>
              <a:buNone/>
              <a:defRPr sz="1200">
                <a:solidFill>
                  <a:schemeClr val="lt1"/>
                </a:solidFill>
              </a:defRPr>
            </a:lvl1pPr>
            <a:lvl2pPr lvl="1" algn="ctr">
              <a:spcBef>
                <a:spcPts val="0"/>
              </a:spcBef>
              <a:spcAft>
                <a:spcPts val="0"/>
              </a:spcAft>
              <a:buClr>
                <a:schemeClr val="lt1"/>
              </a:buClr>
              <a:buSzPts val="1200"/>
              <a:buFont typeface="Inter SemiBold"/>
              <a:buNone/>
              <a:defRPr sz="1200">
                <a:solidFill>
                  <a:schemeClr val="lt1"/>
                </a:solidFill>
              </a:defRPr>
            </a:lvl2pPr>
            <a:lvl3pPr lvl="2" algn="ctr">
              <a:spcBef>
                <a:spcPts val="0"/>
              </a:spcBef>
              <a:spcAft>
                <a:spcPts val="0"/>
              </a:spcAft>
              <a:buClr>
                <a:schemeClr val="lt1"/>
              </a:buClr>
              <a:buSzPts val="1200"/>
              <a:buFont typeface="Inter SemiBold"/>
              <a:buNone/>
              <a:defRPr sz="1200">
                <a:solidFill>
                  <a:schemeClr val="lt1"/>
                </a:solidFill>
              </a:defRPr>
            </a:lvl3pPr>
            <a:lvl4pPr lvl="3" algn="ctr">
              <a:spcBef>
                <a:spcPts val="0"/>
              </a:spcBef>
              <a:spcAft>
                <a:spcPts val="0"/>
              </a:spcAft>
              <a:buClr>
                <a:schemeClr val="lt1"/>
              </a:buClr>
              <a:buSzPts val="1200"/>
              <a:buFont typeface="Inter SemiBold"/>
              <a:buNone/>
              <a:defRPr sz="1200">
                <a:solidFill>
                  <a:schemeClr val="lt1"/>
                </a:solidFill>
              </a:defRPr>
            </a:lvl4pPr>
            <a:lvl5pPr lvl="4" algn="ctr">
              <a:spcBef>
                <a:spcPts val="0"/>
              </a:spcBef>
              <a:spcAft>
                <a:spcPts val="0"/>
              </a:spcAft>
              <a:buClr>
                <a:schemeClr val="lt1"/>
              </a:buClr>
              <a:buSzPts val="1200"/>
              <a:buFont typeface="Inter SemiBold"/>
              <a:buNone/>
              <a:defRPr sz="1200">
                <a:solidFill>
                  <a:schemeClr val="lt1"/>
                </a:solidFill>
              </a:defRPr>
            </a:lvl5pPr>
            <a:lvl6pPr lvl="5" algn="ctr">
              <a:spcBef>
                <a:spcPts val="0"/>
              </a:spcBef>
              <a:spcAft>
                <a:spcPts val="0"/>
              </a:spcAft>
              <a:buClr>
                <a:schemeClr val="lt1"/>
              </a:buClr>
              <a:buSzPts val="1200"/>
              <a:buFont typeface="Inter SemiBold"/>
              <a:buNone/>
              <a:defRPr sz="1200">
                <a:solidFill>
                  <a:schemeClr val="lt1"/>
                </a:solidFill>
              </a:defRPr>
            </a:lvl6pPr>
            <a:lvl7pPr lvl="6" algn="ctr">
              <a:spcBef>
                <a:spcPts val="0"/>
              </a:spcBef>
              <a:spcAft>
                <a:spcPts val="0"/>
              </a:spcAft>
              <a:buClr>
                <a:schemeClr val="lt1"/>
              </a:buClr>
              <a:buSzPts val="1200"/>
              <a:buFont typeface="Inter SemiBold"/>
              <a:buNone/>
              <a:defRPr sz="1200">
                <a:solidFill>
                  <a:schemeClr val="lt1"/>
                </a:solidFill>
              </a:defRPr>
            </a:lvl7pPr>
            <a:lvl8pPr lvl="7" algn="ctr">
              <a:spcBef>
                <a:spcPts val="0"/>
              </a:spcBef>
              <a:spcAft>
                <a:spcPts val="0"/>
              </a:spcAft>
              <a:buClr>
                <a:schemeClr val="lt1"/>
              </a:buClr>
              <a:buSzPts val="1200"/>
              <a:buFont typeface="Inter SemiBold"/>
              <a:buNone/>
              <a:defRPr sz="1200">
                <a:solidFill>
                  <a:schemeClr val="lt1"/>
                </a:solidFill>
              </a:defRPr>
            </a:lvl8pPr>
            <a:lvl9pPr lvl="8" algn="ctr">
              <a:spcBef>
                <a:spcPts val="0"/>
              </a:spcBef>
              <a:spcAft>
                <a:spcPts val="0"/>
              </a:spcAft>
              <a:buClr>
                <a:schemeClr val="lt1"/>
              </a:buClr>
              <a:buSzPts val="1200"/>
              <a:buFont typeface="Inter SemiBold"/>
              <a:buNone/>
              <a:defRPr sz="1200">
                <a:solidFill>
                  <a:schemeClr val="lt1"/>
                </a:solidFill>
              </a:defRPr>
            </a:lvl9pPr>
          </a:lstStyle>
          <a:p/>
        </p:txBody>
      </p:sp>
      <p:sp>
        <p:nvSpPr>
          <p:cNvPr id="146" name="Google Shape;146;p23"/>
          <p:cNvSpPr txBox="1"/>
          <p:nvPr>
            <p:ph idx="2" type="body"/>
          </p:nvPr>
        </p:nvSpPr>
        <p:spPr>
          <a:xfrm>
            <a:off x="3416075" y="2982325"/>
            <a:ext cx="1607400" cy="873600"/>
          </a:xfrm>
          <a:prstGeom prst="rect">
            <a:avLst/>
          </a:prstGeom>
        </p:spPr>
        <p:txBody>
          <a:bodyPr anchorCtr="0" anchor="t" bIns="91425" lIns="91425" spcFirstLastPara="1" rIns="91425" wrap="square" tIns="91425">
            <a:noAutofit/>
          </a:bodyPr>
          <a:lstStyle>
            <a:lvl1pPr indent="-304800" lvl="0" marL="457200" algn="ctr">
              <a:lnSpc>
                <a:spcPct val="115000"/>
              </a:lnSpc>
              <a:spcBef>
                <a:spcPts val="0"/>
              </a:spcBef>
              <a:spcAft>
                <a:spcPts val="0"/>
              </a:spcAft>
              <a:buClr>
                <a:schemeClr val="lt2"/>
              </a:buClr>
              <a:buSzPts val="1200"/>
              <a:buFont typeface="Inter"/>
              <a:buChar char="●"/>
              <a:defRPr>
                <a:solidFill>
                  <a:schemeClr val="lt2"/>
                </a:solidFill>
              </a:defRPr>
            </a:lvl1pPr>
            <a:lvl2pPr indent="-304800" lvl="1" marL="914400" algn="ctr">
              <a:lnSpc>
                <a:spcPct val="115000"/>
              </a:lnSpc>
              <a:spcBef>
                <a:spcPts val="0"/>
              </a:spcBef>
              <a:spcAft>
                <a:spcPts val="0"/>
              </a:spcAft>
              <a:buClr>
                <a:schemeClr val="lt2"/>
              </a:buClr>
              <a:buSzPts val="1200"/>
              <a:buFont typeface="Inter"/>
              <a:buChar char="○"/>
              <a:defRPr>
                <a:solidFill>
                  <a:schemeClr val="lt2"/>
                </a:solidFill>
              </a:defRPr>
            </a:lvl2pPr>
            <a:lvl3pPr indent="-304800" lvl="2" marL="1371600" algn="ctr">
              <a:lnSpc>
                <a:spcPct val="115000"/>
              </a:lnSpc>
              <a:spcBef>
                <a:spcPts val="0"/>
              </a:spcBef>
              <a:spcAft>
                <a:spcPts val="0"/>
              </a:spcAft>
              <a:buClr>
                <a:schemeClr val="lt2"/>
              </a:buClr>
              <a:buSzPts val="1200"/>
              <a:buFont typeface="Inter"/>
              <a:buChar char="■"/>
              <a:defRPr>
                <a:solidFill>
                  <a:schemeClr val="lt2"/>
                </a:solidFill>
              </a:defRPr>
            </a:lvl3pPr>
            <a:lvl4pPr indent="-304800" lvl="3" marL="1828800" algn="ctr">
              <a:lnSpc>
                <a:spcPct val="115000"/>
              </a:lnSpc>
              <a:spcBef>
                <a:spcPts val="0"/>
              </a:spcBef>
              <a:spcAft>
                <a:spcPts val="0"/>
              </a:spcAft>
              <a:buClr>
                <a:schemeClr val="lt2"/>
              </a:buClr>
              <a:buSzPts val="1200"/>
              <a:buFont typeface="Inter"/>
              <a:buChar char="●"/>
              <a:defRPr>
                <a:solidFill>
                  <a:schemeClr val="lt2"/>
                </a:solidFill>
              </a:defRPr>
            </a:lvl4pPr>
            <a:lvl5pPr indent="-304800" lvl="4" marL="2286000" algn="ctr">
              <a:lnSpc>
                <a:spcPct val="115000"/>
              </a:lnSpc>
              <a:spcBef>
                <a:spcPts val="0"/>
              </a:spcBef>
              <a:spcAft>
                <a:spcPts val="0"/>
              </a:spcAft>
              <a:buClr>
                <a:schemeClr val="lt2"/>
              </a:buClr>
              <a:buSzPts val="1200"/>
              <a:buFont typeface="Inter"/>
              <a:buChar char="○"/>
              <a:defRPr>
                <a:solidFill>
                  <a:schemeClr val="lt2"/>
                </a:solidFill>
              </a:defRPr>
            </a:lvl5pPr>
            <a:lvl6pPr indent="-304800" lvl="5" marL="2743200" algn="ctr">
              <a:lnSpc>
                <a:spcPct val="115000"/>
              </a:lnSpc>
              <a:spcBef>
                <a:spcPts val="0"/>
              </a:spcBef>
              <a:spcAft>
                <a:spcPts val="0"/>
              </a:spcAft>
              <a:buClr>
                <a:schemeClr val="lt2"/>
              </a:buClr>
              <a:buSzPts val="1200"/>
              <a:buFont typeface="Inter"/>
              <a:buChar char="■"/>
              <a:defRPr>
                <a:solidFill>
                  <a:schemeClr val="lt2"/>
                </a:solidFill>
              </a:defRPr>
            </a:lvl6pPr>
            <a:lvl7pPr indent="-304800" lvl="6" marL="3200400" algn="ctr">
              <a:lnSpc>
                <a:spcPct val="115000"/>
              </a:lnSpc>
              <a:spcBef>
                <a:spcPts val="0"/>
              </a:spcBef>
              <a:spcAft>
                <a:spcPts val="0"/>
              </a:spcAft>
              <a:buClr>
                <a:schemeClr val="lt2"/>
              </a:buClr>
              <a:buSzPts val="1200"/>
              <a:buFont typeface="Inter"/>
              <a:buChar char="●"/>
              <a:defRPr>
                <a:solidFill>
                  <a:schemeClr val="lt2"/>
                </a:solidFill>
              </a:defRPr>
            </a:lvl7pPr>
            <a:lvl8pPr indent="-304800" lvl="7" marL="3657600" algn="ctr">
              <a:lnSpc>
                <a:spcPct val="115000"/>
              </a:lnSpc>
              <a:spcBef>
                <a:spcPts val="0"/>
              </a:spcBef>
              <a:spcAft>
                <a:spcPts val="0"/>
              </a:spcAft>
              <a:buClr>
                <a:schemeClr val="lt2"/>
              </a:buClr>
              <a:buSzPts val="1200"/>
              <a:buFont typeface="Inter"/>
              <a:buChar char="○"/>
              <a:defRPr>
                <a:solidFill>
                  <a:schemeClr val="lt2"/>
                </a:solidFill>
              </a:defRPr>
            </a:lvl8pPr>
            <a:lvl9pPr indent="-304800" lvl="8" marL="4114800" algn="ctr">
              <a:lnSpc>
                <a:spcPct val="115000"/>
              </a:lnSpc>
              <a:spcBef>
                <a:spcPts val="0"/>
              </a:spcBef>
              <a:spcAft>
                <a:spcPts val="0"/>
              </a:spcAft>
              <a:buClr>
                <a:schemeClr val="lt2"/>
              </a:buClr>
              <a:buSzPts val="1200"/>
              <a:buFont typeface="Inter"/>
              <a:buChar char="■"/>
              <a:defRPr>
                <a:solidFill>
                  <a:schemeClr val="lt2"/>
                </a:solidFill>
              </a:defRPr>
            </a:lvl9pPr>
          </a:lstStyle>
          <a:p/>
        </p:txBody>
      </p:sp>
      <p:cxnSp>
        <p:nvCxnSpPr>
          <p:cNvPr id="147" name="Google Shape;147;p23"/>
          <p:cNvCxnSpPr>
            <a:endCxn id="148" idx="2"/>
          </p:cNvCxnSpPr>
          <p:nvPr/>
        </p:nvCxnSpPr>
        <p:spPr>
          <a:xfrm>
            <a:off x="2904275" y="2048466"/>
            <a:ext cx="771900" cy="0"/>
          </a:xfrm>
          <a:prstGeom prst="straightConnector1">
            <a:avLst/>
          </a:prstGeom>
          <a:noFill/>
          <a:ln cap="flat" cmpd="sng" w="19050">
            <a:solidFill>
              <a:schemeClr val="lt1"/>
            </a:solidFill>
            <a:prstDash val="solid"/>
            <a:round/>
            <a:headEnd len="med" w="med" type="none"/>
            <a:tailEnd len="med" w="med" type="none"/>
          </a:ln>
        </p:spPr>
      </p:cxnSp>
      <p:cxnSp>
        <p:nvCxnSpPr>
          <p:cNvPr id="149" name="Google Shape;149;p23"/>
          <p:cNvCxnSpPr/>
          <p:nvPr/>
        </p:nvCxnSpPr>
        <p:spPr>
          <a:xfrm>
            <a:off x="4765924" y="2048466"/>
            <a:ext cx="771900" cy="0"/>
          </a:xfrm>
          <a:prstGeom prst="straightConnector1">
            <a:avLst/>
          </a:prstGeom>
          <a:noFill/>
          <a:ln cap="flat" cmpd="sng" w="19050">
            <a:solidFill>
              <a:schemeClr val="lt1"/>
            </a:solidFill>
            <a:prstDash val="solid"/>
            <a:round/>
            <a:headEnd len="med" w="med" type="none"/>
            <a:tailEnd len="med" w="med" type="none"/>
          </a:ln>
        </p:spPr>
      </p:cxnSp>
      <p:cxnSp>
        <p:nvCxnSpPr>
          <p:cNvPr id="150" name="Google Shape;150;p23"/>
          <p:cNvCxnSpPr/>
          <p:nvPr/>
        </p:nvCxnSpPr>
        <p:spPr>
          <a:xfrm>
            <a:off x="6635736" y="2048466"/>
            <a:ext cx="771900" cy="0"/>
          </a:xfrm>
          <a:prstGeom prst="straightConnector1">
            <a:avLst/>
          </a:prstGeom>
          <a:noFill/>
          <a:ln cap="flat" cmpd="sng" w="19050">
            <a:solidFill>
              <a:schemeClr val="lt1"/>
            </a:solidFill>
            <a:prstDash val="solid"/>
            <a:round/>
            <a:headEnd len="med" w="med" type="none"/>
            <a:tailEnd len="med" w="med" type="none"/>
          </a:ln>
        </p:spPr>
      </p:cxnSp>
      <p:sp>
        <p:nvSpPr>
          <p:cNvPr id="148" name="Google Shape;148;p23"/>
          <p:cNvSpPr/>
          <p:nvPr/>
        </p:nvSpPr>
        <p:spPr>
          <a:xfrm>
            <a:off x="3676175" y="1504866"/>
            <a:ext cx="1087200" cy="1087200"/>
          </a:xfrm>
          <a:prstGeom prst="flowChartConnector">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900">
              <a:latin typeface="Inter"/>
              <a:ea typeface="Inter"/>
              <a:cs typeface="Inter"/>
              <a:sym typeface="Inter"/>
            </a:endParaRPr>
          </a:p>
        </p:txBody>
      </p:sp>
      <p:sp>
        <p:nvSpPr>
          <p:cNvPr id="151" name="Google Shape;151;p23"/>
          <p:cNvSpPr/>
          <p:nvPr/>
        </p:nvSpPr>
        <p:spPr>
          <a:xfrm>
            <a:off x="5548513" y="1504866"/>
            <a:ext cx="1087200" cy="1087200"/>
          </a:xfrm>
          <a:prstGeom prst="flowChartConnector">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900">
              <a:latin typeface="Inter"/>
              <a:ea typeface="Inter"/>
              <a:cs typeface="Inter"/>
              <a:sym typeface="Inter"/>
            </a:endParaRPr>
          </a:p>
        </p:txBody>
      </p:sp>
      <p:sp>
        <p:nvSpPr>
          <p:cNvPr id="152" name="Google Shape;152;p23"/>
          <p:cNvSpPr/>
          <p:nvPr/>
        </p:nvSpPr>
        <p:spPr>
          <a:xfrm>
            <a:off x="7417725" y="1504866"/>
            <a:ext cx="1087200" cy="1087200"/>
          </a:xfrm>
          <a:prstGeom prst="flowChartConnector">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900">
              <a:latin typeface="Inter"/>
              <a:ea typeface="Inter"/>
              <a:cs typeface="Inter"/>
              <a:sym typeface="Inter"/>
            </a:endParaRPr>
          </a:p>
        </p:txBody>
      </p:sp>
      <p:sp>
        <p:nvSpPr>
          <p:cNvPr id="153" name="Google Shape;153;p23"/>
          <p:cNvSpPr txBox="1"/>
          <p:nvPr>
            <p:ph idx="3" type="subTitle"/>
          </p:nvPr>
        </p:nvSpPr>
        <p:spPr>
          <a:xfrm>
            <a:off x="5358925" y="2706950"/>
            <a:ext cx="1466400" cy="772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200"/>
              <a:buFont typeface="Inter SemiBold"/>
              <a:buNone/>
              <a:defRPr sz="1200">
                <a:solidFill>
                  <a:schemeClr val="lt1"/>
                </a:solidFill>
              </a:defRPr>
            </a:lvl1pPr>
            <a:lvl2pPr lvl="1" algn="ctr">
              <a:spcBef>
                <a:spcPts val="0"/>
              </a:spcBef>
              <a:spcAft>
                <a:spcPts val="0"/>
              </a:spcAft>
              <a:buClr>
                <a:schemeClr val="lt1"/>
              </a:buClr>
              <a:buSzPts val="1200"/>
              <a:buFont typeface="Inter SemiBold"/>
              <a:buNone/>
              <a:defRPr sz="1200">
                <a:solidFill>
                  <a:schemeClr val="lt1"/>
                </a:solidFill>
              </a:defRPr>
            </a:lvl2pPr>
            <a:lvl3pPr lvl="2" algn="ctr">
              <a:spcBef>
                <a:spcPts val="0"/>
              </a:spcBef>
              <a:spcAft>
                <a:spcPts val="0"/>
              </a:spcAft>
              <a:buClr>
                <a:schemeClr val="lt1"/>
              </a:buClr>
              <a:buSzPts val="1200"/>
              <a:buFont typeface="Inter SemiBold"/>
              <a:buNone/>
              <a:defRPr sz="1200">
                <a:solidFill>
                  <a:schemeClr val="lt1"/>
                </a:solidFill>
              </a:defRPr>
            </a:lvl3pPr>
            <a:lvl4pPr lvl="3" algn="ctr">
              <a:spcBef>
                <a:spcPts val="0"/>
              </a:spcBef>
              <a:spcAft>
                <a:spcPts val="0"/>
              </a:spcAft>
              <a:buClr>
                <a:schemeClr val="lt1"/>
              </a:buClr>
              <a:buSzPts val="1200"/>
              <a:buFont typeface="Inter SemiBold"/>
              <a:buNone/>
              <a:defRPr sz="1200">
                <a:solidFill>
                  <a:schemeClr val="lt1"/>
                </a:solidFill>
              </a:defRPr>
            </a:lvl4pPr>
            <a:lvl5pPr lvl="4" algn="ctr">
              <a:spcBef>
                <a:spcPts val="0"/>
              </a:spcBef>
              <a:spcAft>
                <a:spcPts val="0"/>
              </a:spcAft>
              <a:buClr>
                <a:schemeClr val="lt1"/>
              </a:buClr>
              <a:buSzPts val="1200"/>
              <a:buFont typeface="Inter SemiBold"/>
              <a:buNone/>
              <a:defRPr sz="1200">
                <a:solidFill>
                  <a:schemeClr val="lt1"/>
                </a:solidFill>
              </a:defRPr>
            </a:lvl5pPr>
            <a:lvl6pPr lvl="5" algn="ctr">
              <a:spcBef>
                <a:spcPts val="0"/>
              </a:spcBef>
              <a:spcAft>
                <a:spcPts val="0"/>
              </a:spcAft>
              <a:buClr>
                <a:schemeClr val="lt1"/>
              </a:buClr>
              <a:buSzPts val="1200"/>
              <a:buFont typeface="Inter SemiBold"/>
              <a:buNone/>
              <a:defRPr sz="1200">
                <a:solidFill>
                  <a:schemeClr val="lt1"/>
                </a:solidFill>
              </a:defRPr>
            </a:lvl6pPr>
            <a:lvl7pPr lvl="6" algn="ctr">
              <a:spcBef>
                <a:spcPts val="0"/>
              </a:spcBef>
              <a:spcAft>
                <a:spcPts val="0"/>
              </a:spcAft>
              <a:buClr>
                <a:schemeClr val="lt1"/>
              </a:buClr>
              <a:buSzPts val="1200"/>
              <a:buFont typeface="Inter SemiBold"/>
              <a:buNone/>
              <a:defRPr sz="1200">
                <a:solidFill>
                  <a:schemeClr val="lt1"/>
                </a:solidFill>
              </a:defRPr>
            </a:lvl7pPr>
            <a:lvl8pPr lvl="7" algn="ctr">
              <a:spcBef>
                <a:spcPts val="0"/>
              </a:spcBef>
              <a:spcAft>
                <a:spcPts val="0"/>
              </a:spcAft>
              <a:buClr>
                <a:schemeClr val="lt1"/>
              </a:buClr>
              <a:buSzPts val="1200"/>
              <a:buFont typeface="Inter SemiBold"/>
              <a:buNone/>
              <a:defRPr sz="1200">
                <a:solidFill>
                  <a:schemeClr val="lt1"/>
                </a:solidFill>
              </a:defRPr>
            </a:lvl8pPr>
            <a:lvl9pPr lvl="8" algn="ctr">
              <a:spcBef>
                <a:spcPts val="0"/>
              </a:spcBef>
              <a:spcAft>
                <a:spcPts val="0"/>
              </a:spcAft>
              <a:buClr>
                <a:schemeClr val="lt1"/>
              </a:buClr>
              <a:buSzPts val="1200"/>
              <a:buFont typeface="Inter SemiBold"/>
              <a:buNone/>
              <a:defRPr sz="1200">
                <a:solidFill>
                  <a:schemeClr val="lt1"/>
                </a:solidFill>
              </a:defRPr>
            </a:lvl9pPr>
          </a:lstStyle>
          <a:p/>
        </p:txBody>
      </p:sp>
      <p:sp>
        <p:nvSpPr>
          <p:cNvPr id="154" name="Google Shape;154;p23"/>
          <p:cNvSpPr txBox="1"/>
          <p:nvPr>
            <p:ph idx="4" type="body"/>
          </p:nvPr>
        </p:nvSpPr>
        <p:spPr>
          <a:xfrm>
            <a:off x="5288425" y="2982325"/>
            <a:ext cx="1607400" cy="873600"/>
          </a:xfrm>
          <a:prstGeom prst="rect">
            <a:avLst/>
          </a:prstGeom>
        </p:spPr>
        <p:txBody>
          <a:bodyPr anchorCtr="0" anchor="t" bIns="91425" lIns="91425" spcFirstLastPara="1" rIns="91425" wrap="square" tIns="91425">
            <a:noAutofit/>
          </a:bodyPr>
          <a:lstStyle>
            <a:lvl1pPr indent="-304800" lvl="0" marL="457200" algn="ctr">
              <a:lnSpc>
                <a:spcPct val="115000"/>
              </a:lnSpc>
              <a:spcBef>
                <a:spcPts val="0"/>
              </a:spcBef>
              <a:spcAft>
                <a:spcPts val="0"/>
              </a:spcAft>
              <a:buClr>
                <a:schemeClr val="lt2"/>
              </a:buClr>
              <a:buSzPts val="1200"/>
              <a:buFont typeface="Inter"/>
              <a:buChar char="●"/>
              <a:defRPr>
                <a:solidFill>
                  <a:schemeClr val="lt2"/>
                </a:solidFill>
              </a:defRPr>
            </a:lvl1pPr>
            <a:lvl2pPr indent="-304800" lvl="1" marL="914400" algn="ctr">
              <a:lnSpc>
                <a:spcPct val="115000"/>
              </a:lnSpc>
              <a:spcBef>
                <a:spcPts val="0"/>
              </a:spcBef>
              <a:spcAft>
                <a:spcPts val="0"/>
              </a:spcAft>
              <a:buClr>
                <a:schemeClr val="lt2"/>
              </a:buClr>
              <a:buSzPts val="1200"/>
              <a:buFont typeface="Inter"/>
              <a:buChar char="○"/>
              <a:defRPr>
                <a:solidFill>
                  <a:schemeClr val="lt2"/>
                </a:solidFill>
              </a:defRPr>
            </a:lvl2pPr>
            <a:lvl3pPr indent="-304800" lvl="2" marL="1371600" algn="ctr">
              <a:lnSpc>
                <a:spcPct val="115000"/>
              </a:lnSpc>
              <a:spcBef>
                <a:spcPts val="0"/>
              </a:spcBef>
              <a:spcAft>
                <a:spcPts val="0"/>
              </a:spcAft>
              <a:buClr>
                <a:schemeClr val="lt2"/>
              </a:buClr>
              <a:buSzPts val="1200"/>
              <a:buFont typeface="Inter"/>
              <a:buChar char="■"/>
              <a:defRPr>
                <a:solidFill>
                  <a:schemeClr val="lt2"/>
                </a:solidFill>
              </a:defRPr>
            </a:lvl3pPr>
            <a:lvl4pPr indent="-304800" lvl="3" marL="1828800" algn="ctr">
              <a:lnSpc>
                <a:spcPct val="115000"/>
              </a:lnSpc>
              <a:spcBef>
                <a:spcPts val="0"/>
              </a:spcBef>
              <a:spcAft>
                <a:spcPts val="0"/>
              </a:spcAft>
              <a:buClr>
                <a:schemeClr val="lt2"/>
              </a:buClr>
              <a:buSzPts val="1200"/>
              <a:buFont typeface="Inter"/>
              <a:buChar char="●"/>
              <a:defRPr>
                <a:solidFill>
                  <a:schemeClr val="lt2"/>
                </a:solidFill>
              </a:defRPr>
            </a:lvl4pPr>
            <a:lvl5pPr indent="-304800" lvl="4" marL="2286000" algn="ctr">
              <a:lnSpc>
                <a:spcPct val="115000"/>
              </a:lnSpc>
              <a:spcBef>
                <a:spcPts val="0"/>
              </a:spcBef>
              <a:spcAft>
                <a:spcPts val="0"/>
              </a:spcAft>
              <a:buClr>
                <a:schemeClr val="lt2"/>
              </a:buClr>
              <a:buSzPts val="1200"/>
              <a:buFont typeface="Inter"/>
              <a:buChar char="○"/>
              <a:defRPr>
                <a:solidFill>
                  <a:schemeClr val="lt2"/>
                </a:solidFill>
              </a:defRPr>
            </a:lvl5pPr>
            <a:lvl6pPr indent="-304800" lvl="5" marL="2743200" algn="ctr">
              <a:lnSpc>
                <a:spcPct val="115000"/>
              </a:lnSpc>
              <a:spcBef>
                <a:spcPts val="0"/>
              </a:spcBef>
              <a:spcAft>
                <a:spcPts val="0"/>
              </a:spcAft>
              <a:buClr>
                <a:schemeClr val="lt2"/>
              </a:buClr>
              <a:buSzPts val="1200"/>
              <a:buFont typeface="Inter"/>
              <a:buChar char="■"/>
              <a:defRPr>
                <a:solidFill>
                  <a:schemeClr val="lt2"/>
                </a:solidFill>
              </a:defRPr>
            </a:lvl6pPr>
            <a:lvl7pPr indent="-304800" lvl="6" marL="3200400" algn="ctr">
              <a:lnSpc>
                <a:spcPct val="115000"/>
              </a:lnSpc>
              <a:spcBef>
                <a:spcPts val="0"/>
              </a:spcBef>
              <a:spcAft>
                <a:spcPts val="0"/>
              </a:spcAft>
              <a:buClr>
                <a:schemeClr val="lt2"/>
              </a:buClr>
              <a:buSzPts val="1200"/>
              <a:buFont typeface="Inter"/>
              <a:buChar char="●"/>
              <a:defRPr>
                <a:solidFill>
                  <a:schemeClr val="lt2"/>
                </a:solidFill>
              </a:defRPr>
            </a:lvl7pPr>
            <a:lvl8pPr indent="-304800" lvl="7" marL="3657600" algn="ctr">
              <a:lnSpc>
                <a:spcPct val="115000"/>
              </a:lnSpc>
              <a:spcBef>
                <a:spcPts val="0"/>
              </a:spcBef>
              <a:spcAft>
                <a:spcPts val="0"/>
              </a:spcAft>
              <a:buClr>
                <a:schemeClr val="lt2"/>
              </a:buClr>
              <a:buSzPts val="1200"/>
              <a:buFont typeface="Inter"/>
              <a:buChar char="○"/>
              <a:defRPr>
                <a:solidFill>
                  <a:schemeClr val="lt2"/>
                </a:solidFill>
              </a:defRPr>
            </a:lvl8pPr>
            <a:lvl9pPr indent="-304800" lvl="8" marL="4114800" algn="ctr">
              <a:lnSpc>
                <a:spcPct val="115000"/>
              </a:lnSpc>
              <a:spcBef>
                <a:spcPts val="0"/>
              </a:spcBef>
              <a:spcAft>
                <a:spcPts val="0"/>
              </a:spcAft>
              <a:buClr>
                <a:schemeClr val="lt2"/>
              </a:buClr>
              <a:buSzPts val="1200"/>
              <a:buFont typeface="Inter"/>
              <a:buChar char="■"/>
              <a:defRPr>
                <a:solidFill>
                  <a:schemeClr val="lt2"/>
                </a:solidFill>
              </a:defRPr>
            </a:lvl9pPr>
          </a:lstStyle>
          <a:p/>
        </p:txBody>
      </p:sp>
      <p:sp>
        <p:nvSpPr>
          <p:cNvPr id="155" name="Google Shape;155;p23"/>
          <p:cNvSpPr txBox="1"/>
          <p:nvPr>
            <p:ph idx="5" type="subTitle"/>
          </p:nvPr>
        </p:nvSpPr>
        <p:spPr>
          <a:xfrm>
            <a:off x="7231275" y="2706950"/>
            <a:ext cx="1466400" cy="772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200"/>
              <a:buFont typeface="Inter SemiBold"/>
              <a:buNone/>
              <a:defRPr sz="1200">
                <a:solidFill>
                  <a:schemeClr val="lt1"/>
                </a:solidFill>
              </a:defRPr>
            </a:lvl1pPr>
            <a:lvl2pPr lvl="1" algn="ctr">
              <a:spcBef>
                <a:spcPts val="0"/>
              </a:spcBef>
              <a:spcAft>
                <a:spcPts val="0"/>
              </a:spcAft>
              <a:buClr>
                <a:schemeClr val="lt1"/>
              </a:buClr>
              <a:buSzPts val="1200"/>
              <a:buFont typeface="Inter SemiBold"/>
              <a:buNone/>
              <a:defRPr sz="1200">
                <a:solidFill>
                  <a:schemeClr val="lt1"/>
                </a:solidFill>
              </a:defRPr>
            </a:lvl2pPr>
            <a:lvl3pPr lvl="2" algn="ctr">
              <a:spcBef>
                <a:spcPts val="0"/>
              </a:spcBef>
              <a:spcAft>
                <a:spcPts val="0"/>
              </a:spcAft>
              <a:buClr>
                <a:schemeClr val="lt1"/>
              </a:buClr>
              <a:buSzPts val="1200"/>
              <a:buFont typeface="Inter SemiBold"/>
              <a:buNone/>
              <a:defRPr sz="1200">
                <a:solidFill>
                  <a:schemeClr val="lt1"/>
                </a:solidFill>
              </a:defRPr>
            </a:lvl3pPr>
            <a:lvl4pPr lvl="3" algn="ctr">
              <a:spcBef>
                <a:spcPts val="0"/>
              </a:spcBef>
              <a:spcAft>
                <a:spcPts val="0"/>
              </a:spcAft>
              <a:buClr>
                <a:schemeClr val="lt1"/>
              </a:buClr>
              <a:buSzPts val="1200"/>
              <a:buFont typeface="Inter SemiBold"/>
              <a:buNone/>
              <a:defRPr sz="1200">
                <a:solidFill>
                  <a:schemeClr val="lt1"/>
                </a:solidFill>
              </a:defRPr>
            </a:lvl4pPr>
            <a:lvl5pPr lvl="4" algn="ctr">
              <a:spcBef>
                <a:spcPts val="0"/>
              </a:spcBef>
              <a:spcAft>
                <a:spcPts val="0"/>
              </a:spcAft>
              <a:buClr>
                <a:schemeClr val="lt1"/>
              </a:buClr>
              <a:buSzPts val="1200"/>
              <a:buFont typeface="Inter SemiBold"/>
              <a:buNone/>
              <a:defRPr sz="1200">
                <a:solidFill>
                  <a:schemeClr val="lt1"/>
                </a:solidFill>
              </a:defRPr>
            </a:lvl5pPr>
            <a:lvl6pPr lvl="5" algn="ctr">
              <a:spcBef>
                <a:spcPts val="0"/>
              </a:spcBef>
              <a:spcAft>
                <a:spcPts val="0"/>
              </a:spcAft>
              <a:buClr>
                <a:schemeClr val="lt1"/>
              </a:buClr>
              <a:buSzPts val="1200"/>
              <a:buFont typeface="Inter SemiBold"/>
              <a:buNone/>
              <a:defRPr sz="1200">
                <a:solidFill>
                  <a:schemeClr val="lt1"/>
                </a:solidFill>
              </a:defRPr>
            </a:lvl6pPr>
            <a:lvl7pPr lvl="6" algn="ctr">
              <a:spcBef>
                <a:spcPts val="0"/>
              </a:spcBef>
              <a:spcAft>
                <a:spcPts val="0"/>
              </a:spcAft>
              <a:buClr>
                <a:schemeClr val="lt1"/>
              </a:buClr>
              <a:buSzPts val="1200"/>
              <a:buFont typeface="Inter SemiBold"/>
              <a:buNone/>
              <a:defRPr sz="1200">
                <a:solidFill>
                  <a:schemeClr val="lt1"/>
                </a:solidFill>
              </a:defRPr>
            </a:lvl7pPr>
            <a:lvl8pPr lvl="7" algn="ctr">
              <a:spcBef>
                <a:spcPts val="0"/>
              </a:spcBef>
              <a:spcAft>
                <a:spcPts val="0"/>
              </a:spcAft>
              <a:buClr>
                <a:schemeClr val="lt1"/>
              </a:buClr>
              <a:buSzPts val="1200"/>
              <a:buFont typeface="Inter SemiBold"/>
              <a:buNone/>
              <a:defRPr sz="1200">
                <a:solidFill>
                  <a:schemeClr val="lt1"/>
                </a:solidFill>
              </a:defRPr>
            </a:lvl8pPr>
            <a:lvl9pPr lvl="8" algn="ctr">
              <a:spcBef>
                <a:spcPts val="0"/>
              </a:spcBef>
              <a:spcAft>
                <a:spcPts val="0"/>
              </a:spcAft>
              <a:buClr>
                <a:schemeClr val="lt1"/>
              </a:buClr>
              <a:buSzPts val="1200"/>
              <a:buFont typeface="Inter SemiBold"/>
              <a:buNone/>
              <a:defRPr sz="1200">
                <a:solidFill>
                  <a:schemeClr val="lt1"/>
                </a:solidFill>
              </a:defRPr>
            </a:lvl9pPr>
          </a:lstStyle>
          <a:p/>
        </p:txBody>
      </p:sp>
      <p:sp>
        <p:nvSpPr>
          <p:cNvPr id="156" name="Google Shape;156;p23"/>
          <p:cNvSpPr txBox="1"/>
          <p:nvPr>
            <p:ph idx="6" type="body"/>
          </p:nvPr>
        </p:nvSpPr>
        <p:spPr>
          <a:xfrm>
            <a:off x="7160775" y="2982325"/>
            <a:ext cx="1607400" cy="873600"/>
          </a:xfrm>
          <a:prstGeom prst="rect">
            <a:avLst/>
          </a:prstGeom>
        </p:spPr>
        <p:txBody>
          <a:bodyPr anchorCtr="0" anchor="t" bIns="91425" lIns="91425" spcFirstLastPara="1" rIns="91425" wrap="square" tIns="91425">
            <a:noAutofit/>
          </a:bodyPr>
          <a:lstStyle>
            <a:lvl1pPr indent="-304800" lvl="0" marL="457200" algn="ctr">
              <a:lnSpc>
                <a:spcPct val="115000"/>
              </a:lnSpc>
              <a:spcBef>
                <a:spcPts val="0"/>
              </a:spcBef>
              <a:spcAft>
                <a:spcPts val="0"/>
              </a:spcAft>
              <a:buClr>
                <a:schemeClr val="lt2"/>
              </a:buClr>
              <a:buSzPts val="1200"/>
              <a:buFont typeface="Inter"/>
              <a:buChar char="●"/>
              <a:defRPr>
                <a:solidFill>
                  <a:schemeClr val="lt2"/>
                </a:solidFill>
              </a:defRPr>
            </a:lvl1pPr>
            <a:lvl2pPr indent="-304800" lvl="1" marL="914400" algn="ctr">
              <a:lnSpc>
                <a:spcPct val="115000"/>
              </a:lnSpc>
              <a:spcBef>
                <a:spcPts val="0"/>
              </a:spcBef>
              <a:spcAft>
                <a:spcPts val="0"/>
              </a:spcAft>
              <a:buClr>
                <a:schemeClr val="lt2"/>
              </a:buClr>
              <a:buSzPts val="1200"/>
              <a:buFont typeface="Inter"/>
              <a:buChar char="○"/>
              <a:defRPr>
                <a:solidFill>
                  <a:schemeClr val="lt2"/>
                </a:solidFill>
              </a:defRPr>
            </a:lvl2pPr>
            <a:lvl3pPr indent="-304800" lvl="2" marL="1371600" algn="ctr">
              <a:lnSpc>
                <a:spcPct val="115000"/>
              </a:lnSpc>
              <a:spcBef>
                <a:spcPts val="0"/>
              </a:spcBef>
              <a:spcAft>
                <a:spcPts val="0"/>
              </a:spcAft>
              <a:buClr>
                <a:schemeClr val="lt2"/>
              </a:buClr>
              <a:buSzPts val="1200"/>
              <a:buFont typeface="Inter"/>
              <a:buChar char="■"/>
              <a:defRPr>
                <a:solidFill>
                  <a:schemeClr val="lt2"/>
                </a:solidFill>
              </a:defRPr>
            </a:lvl3pPr>
            <a:lvl4pPr indent="-304800" lvl="3" marL="1828800" algn="ctr">
              <a:lnSpc>
                <a:spcPct val="115000"/>
              </a:lnSpc>
              <a:spcBef>
                <a:spcPts val="0"/>
              </a:spcBef>
              <a:spcAft>
                <a:spcPts val="0"/>
              </a:spcAft>
              <a:buClr>
                <a:schemeClr val="lt2"/>
              </a:buClr>
              <a:buSzPts val="1200"/>
              <a:buFont typeface="Inter"/>
              <a:buChar char="●"/>
              <a:defRPr>
                <a:solidFill>
                  <a:schemeClr val="lt2"/>
                </a:solidFill>
              </a:defRPr>
            </a:lvl4pPr>
            <a:lvl5pPr indent="-304800" lvl="4" marL="2286000" algn="ctr">
              <a:lnSpc>
                <a:spcPct val="115000"/>
              </a:lnSpc>
              <a:spcBef>
                <a:spcPts val="0"/>
              </a:spcBef>
              <a:spcAft>
                <a:spcPts val="0"/>
              </a:spcAft>
              <a:buClr>
                <a:schemeClr val="lt2"/>
              </a:buClr>
              <a:buSzPts val="1200"/>
              <a:buFont typeface="Inter"/>
              <a:buChar char="○"/>
              <a:defRPr>
                <a:solidFill>
                  <a:schemeClr val="lt2"/>
                </a:solidFill>
              </a:defRPr>
            </a:lvl5pPr>
            <a:lvl6pPr indent="-304800" lvl="5" marL="2743200" algn="ctr">
              <a:lnSpc>
                <a:spcPct val="115000"/>
              </a:lnSpc>
              <a:spcBef>
                <a:spcPts val="0"/>
              </a:spcBef>
              <a:spcAft>
                <a:spcPts val="0"/>
              </a:spcAft>
              <a:buClr>
                <a:schemeClr val="lt2"/>
              </a:buClr>
              <a:buSzPts val="1200"/>
              <a:buFont typeface="Inter"/>
              <a:buChar char="■"/>
              <a:defRPr>
                <a:solidFill>
                  <a:schemeClr val="lt2"/>
                </a:solidFill>
              </a:defRPr>
            </a:lvl6pPr>
            <a:lvl7pPr indent="-304800" lvl="6" marL="3200400" algn="ctr">
              <a:lnSpc>
                <a:spcPct val="115000"/>
              </a:lnSpc>
              <a:spcBef>
                <a:spcPts val="0"/>
              </a:spcBef>
              <a:spcAft>
                <a:spcPts val="0"/>
              </a:spcAft>
              <a:buClr>
                <a:schemeClr val="lt2"/>
              </a:buClr>
              <a:buSzPts val="1200"/>
              <a:buFont typeface="Inter"/>
              <a:buChar char="●"/>
              <a:defRPr>
                <a:solidFill>
                  <a:schemeClr val="lt2"/>
                </a:solidFill>
              </a:defRPr>
            </a:lvl7pPr>
            <a:lvl8pPr indent="-304800" lvl="7" marL="3657600" algn="ctr">
              <a:lnSpc>
                <a:spcPct val="115000"/>
              </a:lnSpc>
              <a:spcBef>
                <a:spcPts val="0"/>
              </a:spcBef>
              <a:spcAft>
                <a:spcPts val="0"/>
              </a:spcAft>
              <a:buClr>
                <a:schemeClr val="lt2"/>
              </a:buClr>
              <a:buSzPts val="1200"/>
              <a:buFont typeface="Inter"/>
              <a:buChar char="○"/>
              <a:defRPr>
                <a:solidFill>
                  <a:schemeClr val="lt2"/>
                </a:solidFill>
              </a:defRPr>
            </a:lvl8pPr>
            <a:lvl9pPr indent="-304800" lvl="8" marL="4114800" algn="ctr">
              <a:lnSpc>
                <a:spcPct val="115000"/>
              </a:lnSpc>
              <a:spcBef>
                <a:spcPts val="0"/>
              </a:spcBef>
              <a:spcAft>
                <a:spcPts val="0"/>
              </a:spcAft>
              <a:buClr>
                <a:schemeClr val="lt2"/>
              </a:buClr>
              <a:buSzPts val="1200"/>
              <a:buFont typeface="Inter"/>
              <a:buChar char="■"/>
              <a:defRPr>
                <a:solidFill>
                  <a:schemeClr val="lt2"/>
                </a:solidFill>
              </a:defRPr>
            </a:lvl9pPr>
          </a:lstStyle>
          <a:p/>
        </p:txBody>
      </p:sp>
      <p:sp>
        <p:nvSpPr>
          <p:cNvPr id="157" name="Google Shape;157;p23"/>
          <p:cNvSpPr/>
          <p:nvPr/>
        </p:nvSpPr>
        <p:spPr>
          <a:xfrm>
            <a:off x="603475" y="2706950"/>
            <a:ext cx="2313300" cy="1413600"/>
          </a:xfrm>
          <a:prstGeom prst="roundRect">
            <a:avLst>
              <a:gd fmla="val 7414" name="adj"/>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None/>
            </a:pPr>
            <a:r>
              <a:t/>
            </a:r>
            <a:endParaRPr>
              <a:solidFill>
                <a:srgbClr val="F6F5EC"/>
              </a:solidFill>
            </a:endParaRPr>
          </a:p>
        </p:txBody>
      </p:sp>
      <p:sp>
        <p:nvSpPr>
          <p:cNvPr id="158" name="Google Shape;158;p23"/>
          <p:cNvSpPr txBox="1"/>
          <p:nvPr>
            <p:ph type="title"/>
          </p:nvPr>
        </p:nvSpPr>
        <p:spPr>
          <a:xfrm>
            <a:off x="450850" y="596800"/>
            <a:ext cx="6767700" cy="1431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4200"/>
              <a:buFont typeface="Inter"/>
              <a:buNone/>
              <a:defRPr>
                <a:solidFill>
                  <a:schemeClr val="lt1"/>
                </a:solidFill>
              </a:defRPr>
            </a:lvl1pPr>
            <a:lvl2pPr lvl="1">
              <a:lnSpc>
                <a:spcPct val="80000"/>
              </a:lnSpc>
              <a:spcBef>
                <a:spcPts val="0"/>
              </a:spcBef>
              <a:spcAft>
                <a:spcPts val="0"/>
              </a:spcAft>
              <a:buClr>
                <a:schemeClr val="lt1"/>
              </a:buClr>
              <a:buSzPts val="4800"/>
              <a:buNone/>
              <a:defRPr sz="4800">
                <a:solidFill>
                  <a:schemeClr val="lt1"/>
                </a:solidFill>
              </a:defRPr>
            </a:lvl2pPr>
            <a:lvl3pPr lvl="2">
              <a:lnSpc>
                <a:spcPct val="80000"/>
              </a:lnSpc>
              <a:spcBef>
                <a:spcPts val="0"/>
              </a:spcBef>
              <a:spcAft>
                <a:spcPts val="0"/>
              </a:spcAft>
              <a:buClr>
                <a:schemeClr val="lt1"/>
              </a:buClr>
              <a:buSzPts val="4800"/>
              <a:buNone/>
              <a:defRPr sz="4800">
                <a:solidFill>
                  <a:schemeClr val="lt1"/>
                </a:solidFill>
              </a:defRPr>
            </a:lvl3pPr>
            <a:lvl4pPr lvl="3">
              <a:lnSpc>
                <a:spcPct val="80000"/>
              </a:lnSpc>
              <a:spcBef>
                <a:spcPts val="0"/>
              </a:spcBef>
              <a:spcAft>
                <a:spcPts val="0"/>
              </a:spcAft>
              <a:buClr>
                <a:schemeClr val="lt1"/>
              </a:buClr>
              <a:buSzPts val="4800"/>
              <a:buNone/>
              <a:defRPr sz="4800">
                <a:solidFill>
                  <a:schemeClr val="lt1"/>
                </a:solidFill>
              </a:defRPr>
            </a:lvl4pPr>
            <a:lvl5pPr lvl="4">
              <a:lnSpc>
                <a:spcPct val="80000"/>
              </a:lnSpc>
              <a:spcBef>
                <a:spcPts val="0"/>
              </a:spcBef>
              <a:spcAft>
                <a:spcPts val="0"/>
              </a:spcAft>
              <a:buClr>
                <a:schemeClr val="lt1"/>
              </a:buClr>
              <a:buSzPts val="4800"/>
              <a:buNone/>
              <a:defRPr sz="4800">
                <a:solidFill>
                  <a:schemeClr val="lt1"/>
                </a:solidFill>
              </a:defRPr>
            </a:lvl5pPr>
            <a:lvl6pPr lvl="5">
              <a:lnSpc>
                <a:spcPct val="80000"/>
              </a:lnSpc>
              <a:spcBef>
                <a:spcPts val="0"/>
              </a:spcBef>
              <a:spcAft>
                <a:spcPts val="0"/>
              </a:spcAft>
              <a:buClr>
                <a:schemeClr val="lt1"/>
              </a:buClr>
              <a:buSzPts val="4800"/>
              <a:buNone/>
              <a:defRPr sz="4800">
                <a:solidFill>
                  <a:schemeClr val="lt1"/>
                </a:solidFill>
              </a:defRPr>
            </a:lvl6pPr>
            <a:lvl7pPr lvl="6">
              <a:lnSpc>
                <a:spcPct val="80000"/>
              </a:lnSpc>
              <a:spcBef>
                <a:spcPts val="0"/>
              </a:spcBef>
              <a:spcAft>
                <a:spcPts val="0"/>
              </a:spcAft>
              <a:buClr>
                <a:schemeClr val="lt1"/>
              </a:buClr>
              <a:buSzPts val="4800"/>
              <a:buNone/>
              <a:defRPr sz="4800">
                <a:solidFill>
                  <a:schemeClr val="lt1"/>
                </a:solidFill>
              </a:defRPr>
            </a:lvl7pPr>
            <a:lvl8pPr lvl="7">
              <a:lnSpc>
                <a:spcPct val="80000"/>
              </a:lnSpc>
              <a:spcBef>
                <a:spcPts val="0"/>
              </a:spcBef>
              <a:spcAft>
                <a:spcPts val="0"/>
              </a:spcAft>
              <a:buClr>
                <a:schemeClr val="lt1"/>
              </a:buClr>
              <a:buSzPts val="4800"/>
              <a:buNone/>
              <a:defRPr sz="4800">
                <a:solidFill>
                  <a:schemeClr val="lt1"/>
                </a:solidFill>
              </a:defRPr>
            </a:lvl8pPr>
            <a:lvl9pPr lvl="8">
              <a:lnSpc>
                <a:spcPct val="80000"/>
              </a:lnSpc>
              <a:spcBef>
                <a:spcPts val="0"/>
              </a:spcBef>
              <a:spcAft>
                <a:spcPts val="0"/>
              </a:spcAft>
              <a:buClr>
                <a:schemeClr val="lt1"/>
              </a:buClr>
              <a:buSzPts val="4800"/>
              <a:buNone/>
              <a:defRPr sz="4800">
                <a:solidFill>
                  <a:schemeClr val="lt1"/>
                </a:solidFill>
              </a:defRPr>
            </a:lvl9pPr>
          </a:lstStyle>
          <a:p/>
        </p:txBody>
      </p:sp>
      <p:sp>
        <p:nvSpPr>
          <p:cNvPr id="159" name="Google Shape;159;p23"/>
          <p:cNvSpPr txBox="1"/>
          <p:nvPr>
            <p:ph idx="7" type="body"/>
          </p:nvPr>
        </p:nvSpPr>
        <p:spPr>
          <a:xfrm>
            <a:off x="603475" y="2758400"/>
            <a:ext cx="2313300" cy="13107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Clr>
                <a:schemeClr val="lt1"/>
              </a:buClr>
              <a:buSzPts val="1200"/>
              <a:buFont typeface="Inter"/>
              <a:buChar char="●"/>
              <a:defRPr>
                <a:solidFill>
                  <a:schemeClr val="lt1"/>
                </a:solidFill>
              </a:defRPr>
            </a:lvl1pPr>
            <a:lvl2pPr indent="-304800" lvl="1" marL="914400" algn="ctr">
              <a:spcBef>
                <a:spcPts val="0"/>
              </a:spcBef>
              <a:spcAft>
                <a:spcPts val="0"/>
              </a:spcAft>
              <a:buClr>
                <a:schemeClr val="lt1"/>
              </a:buClr>
              <a:buSzPts val="1200"/>
              <a:buFont typeface="Inter"/>
              <a:buChar char="○"/>
              <a:defRPr>
                <a:solidFill>
                  <a:schemeClr val="lt1"/>
                </a:solidFill>
              </a:defRPr>
            </a:lvl2pPr>
            <a:lvl3pPr indent="-304800" lvl="2" marL="1371600" algn="ctr">
              <a:spcBef>
                <a:spcPts val="0"/>
              </a:spcBef>
              <a:spcAft>
                <a:spcPts val="0"/>
              </a:spcAft>
              <a:buClr>
                <a:schemeClr val="lt1"/>
              </a:buClr>
              <a:buSzPts val="1200"/>
              <a:buFont typeface="Inter"/>
              <a:buChar char="■"/>
              <a:defRPr>
                <a:solidFill>
                  <a:schemeClr val="lt1"/>
                </a:solidFill>
              </a:defRPr>
            </a:lvl3pPr>
            <a:lvl4pPr indent="-304800" lvl="3" marL="1828800" algn="ctr">
              <a:spcBef>
                <a:spcPts val="0"/>
              </a:spcBef>
              <a:spcAft>
                <a:spcPts val="0"/>
              </a:spcAft>
              <a:buClr>
                <a:schemeClr val="lt1"/>
              </a:buClr>
              <a:buSzPts val="1200"/>
              <a:buFont typeface="Inter"/>
              <a:buChar char="●"/>
              <a:defRPr>
                <a:solidFill>
                  <a:schemeClr val="lt1"/>
                </a:solidFill>
              </a:defRPr>
            </a:lvl4pPr>
            <a:lvl5pPr indent="-304800" lvl="4" marL="2286000" algn="ctr">
              <a:spcBef>
                <a:spcPts val="0"/>
              </a:spcBef>
              <a:spcAft>
                <a:spcPts val="0"/>
              </a:spcAft>
              <a:buClr>
                <a:schemeClr val="lt1"/>
              </a:buClr>
              <a:buSzPts val="1200"/>
              <a:buFont typeface="Inter"/>
              <a:buChar char="○"/>
              <a:defRPr>
                <a:solidFill>
                  <a:schemeClr val="lt1"/>
                </a:solidFill>
              </a:defRPr>
            </a:lvl5pPr>
            <a:lvl6pPr indent="-304800" lvl="5" marL="2743200" algn="ctr">
              <a:spcBef>
                <a:spcPts val="0"/>
              </a:spcBef>
              <a:spcAft>
                <a:spcPts val="0"/>
              </a:spcAft>
              <a:buClr>
                <a:schemeClr val="lt1"/>
              </a:buClr>
              <a:buSzPts val="1200"/>
              <a:buFont typeface="Inter"/>
              <a:buChar char="■"/>
              <a:defRPr>
                <a:solidFill>
                  <a:schemeClr val="lt1"/>
                </a:solidFill>
              </a:defRPr>
            </a:lvl6pPr>
            <a:lvl7pPr indent="-304800" lvl="6" marL="3200400" algn="ctr">
              <a:spcBef>
                <a:spcPts val="0"/>
              </a:spcBef>
              <a:spcAft>
                <a:spcPts val="0"/>
              </a:spcAft>
              <a:buClr>
                <a:schemeClr val="lt1"/>
              </a:buClr>
              <a:buSzPts val="1200"/>
              <a:buFont typeface="Inter"/>
              <a:buChar char="●"/>
              <a:defRPr>
                <a:solidFill>
                  <a:schemeClr val="lt1"/>
                </a:solidFill>
              </a:defRPr>
            </a:lvl7pPr>
            <a:lvl8pPr indent="-304800" lvl="7" marL="3657600" algn="ctr">
              <a:spcBef>
                <a:spcPts val="0"/>
              </a:spcBef>
              <a:spcAft>
                <a:spcPts val="0"/>
              </a:spcAft>
              <a:buClr>
                <a:schemeClr val="lt1"/>
              </a:buClr>
              <a:buSzPts val="1200"/>
              <a:buFont typeface="Inter"/>
              <a:buChar char="○"/>
              <a:defRPr>
                <a:solidFill>
                  <a:schemeClr val="lt1"/>
                </a:solidFill>
              </a:defRPr>
            </a:lvl8pPr>
            <a:lvl9pPr indent="-304800" lvl="8" marL="4114800" algn="ctr">
              <a:spcBef>
                <a:spcPts val="0"/>
              </a:spcBef>
              <a:spcAft>
                <a:spcPts val="0"/>
              </a:spcAft>
              <a:buClr>
                <a:schemeClr val="lt1"/>
              </a:buClr>
              <a:buSzPts val="1200"/>
              <a:buFont typeface="Inter"/>
              <a:buChar char="■"/>
              <a:defRPr>
                <a:solidFill>
                  <a:schemeClr val="lt1"/>
                </a:solidFill>
              </a:defRPr>
            </a:lvl9pPr>
          </a:lstStyle>
          <a:p/>
        </p:txBody>
      </p:sp>
      <p:sp>
        <p:nvSpPr>
          <p:cNvPr id="160" name="Google Shape;160;p23"/>
          <p:cNvSpPr/>
          <p:nvPr/>
        </p:nvSpPr>
        <p:spPr>
          <a:xfrm>
            <a:off x="603475"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lt2"/>
                </a:solidFill>
                <a:latin typeface="Inter"/>
                <a:ea typeface="Inter"/>
                <a:cs typeface="Inter"/>
                <a:sym typeface="Inter"/>
              </a:rPr>
              <a:t>Confidential</a:t>
            </a:r>
            <a:endParaRPr sz="700">
              <a:solidFill>
                <a:schemeClr val="lt2"/>
              </a:solidFill>
              <a:latin typeface="Inter"/>
              <a:ea typeface="Inter"/>
              <a:cs typeface="Inter"/>
              <a:sym typeface="Inter"/>
            </a:endParaRPr>
          </a:p>
        </p:txBody>
      </p:sp>
      <p:sp>
        <p:nvSpPr>
          <p:cNvPr id="161" name="Google Shape;161;p23"/>
          <p:cNvSpPr/>
          <p:nvPr/>
        </p:nvSpPr>
        <p:spPr>
          <a:xfrm>
            <a:off x="1644650"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lt2"/>
                </a:solidFill>
                <a:latin typeface="Inter"/>
                <a:ea typeface="Inter"/>
                <a:cs typeface="Inter"/>
                <a:sym typeface="Inter"/>
              </a:rPr>
              <a:t>Copyright ©</a:t>
            </a:r>
            <a:endParaRPr sz="700">
              <a:solidFill>
                <a:schemeClr val="lt2"/>
              </a:solidFill>
              <a:latin typeface="Inter"/>
              <a:ea typeface="Inter"/>
              <a:cs typeface="Inter"/>
              <a:sym typeface="Inte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 Graph">
  <p:cSld name="CAPTION_ONLY">
    <p:bg>
      <p:bgPr>
        <a:solidFill>
          <a:schemeClr val="lt1"/>
        </a:solidFill>
      </p:bgPr>
    </p:bg>
    <p:spTree>
      <p:nvGrpSpPr>
        <p:cNvPr id="162" name="Shape 162"/>
        <p:cNvGrpSpPr/>
        <p:nvPr/>
      </p:nvGrpSpPr>
      <p:grpSpPr>
        <a:xfrm>
          <a:off x="0" y="0"/>
          <a:ext cx="0" cy="0"/>
          <a:chOff x="0" y="0"/>
          <a:chExt cx="0" cy="0"/>
        </a:xfrm>
      </p:grpSpPr>
      <p:cxnSp>
        <p:nvCxnSpPr>
          <p:cNvPr id="163" name="Google Shape;163;p24"/>
          <p:cNvCxnSpPr/>
          <p:nvPr/>
        </p:nvCxnSpPr>
        <p:spPr>
          <a:xfrm rot="10800000">
            <a:off x="560525" y="279400"/>
            <a:ext cx="149400" cy="0"/>
          </a:xfrm>
          <a:prstGeom prst="straightConnector1">
            <a:avLst/>
          </a:prstGeom>
          <a:noFill/>
          <a:ln cap="flat" cmpd="sng" w="9525">
            <a:solidFill>
              <a:schemeClr val="dk1"/>
            </a:solidFill>
            <a:prstDash val="solid"/>
            <a:round/>
            <a:headEnd len="med" w="med" type="none"/>
            <a:tailEnd len="med" w="med" type="none"/>
          </a:ln>
        </p:spPr>
      </p:cxnSp>
      <p:sp>
        <p:nvSpPr>
          <p:cNvPr id="164" name="Google Shape;164;p24"/>
          <p:cNvSpPr txBox="1"/>
          <p:nvPr>
            <p:ph type="title"/>
          </p:nvPr>
        </p:nvSpPr>
        <p:spPr>
          <a:xfrm>
            <a:off x="452575" y="596800"/>
            <a:ext cx="4418100" cy="13701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4200"/>
              <a:buFont typeface="Inter"/>
              <a:buNone/>
              <a:defRPr/>
            </a:lvl1pPr>
            <a:lvl2pPr lvl="1">
              <a:lnSpc>
                <a:spcPct val="80000"/>
              </a:lnSpc>
              <a:spcBef>
                <a:spcPts val="0"/>
              </a:spcBef>
              <a:spcAft>
                <a:spcPts val="0"/>
              </a:spcAft>
              <a:buSzPts val="4800"/>
              <a:buFont typeface="Inter"/>
              <a:buNone/>
              <a:defRPr b="1" sz="4800"/>
            </a:lvl2pPr>
            <a:lvl3pPr lvl="2">
              <a:lnSpc>
                <a:spcPct val="80000"/>
              </a:lnSpc>
              <a:spcBef>
                <a:spcPts val="0"/>
              </a:spcBef>
              <a:spcAft>
                <a:spcPts val="0"/>
              </a:spcAft>
              <a:buSzPts val="4800"/>
              <a:buFont typeface="Inter"/>
              <a:buNone/>
              <a:defRPr b="1" sz="4800"/>
            </a:lvl3pPr>
            <a:lvl4pPr lvl="3">
              <a:lnSpc>
                <a:spcPct val="80000"/>
              </a:lnSpc>
              <a:spcBef>
                <a:spcPts val="0"/>
              </a:spcBef>
              <a:spcAft>
                <a:spcPts val="0"/>
              </a:spcAft>
              <a:buSzPts val="4800"/>
              <a:buFont typeface="Inter"/>
              <a:buNone/>
              <a:defRPr b="1" sz="4800"/>
            </a:lvl4pPr>
            <a:lvl5pPr lvl="4">
              <a:lnSpc>
                <a:spcPct val="80000"/>
              </a:lnSpc>
              <a:spcBef>
                <a:spcPts val="0"/>
              </a:spcBef>
              <a:spcAft>
                <a:spcPts val="0"/>
              </a:spcAft>
              <a:buSzPts val="4800"/>
              <a:buFont typeface="Inter"/>
              <a:buNone/>
              <a:defRPr b="1" sz="4800"/>
            </a:lvl5pPr>
            <a:lvl6pPr lvl="5">
              <a:lnSpc>
                <a:spcPct val="80000"/>
              </a:lnSpc>
              <a:spcBef>
                <a:spcPts val="0"/>
              </a:spcBef>
              <a:spcAft>
                <a:spcPts val="0"/>
              </a:spcAft>
              <a:buSzPts val="4800"/>
              <a:buFont typeface="Inter"/>
              <a:buNone/>
              <a:defRPr b="1" sz="4800"/>
            </a:lvl6pPr>
            <a:lvl7pPr lvl="6">
              <a:lnSpc>
                <a:spcPct val="80000"/>
              </a:lnSpc>
              <a:spcBef>
                <a:spcPts val="0"/>
              </a:spcBef>
              <a:spcAft>
                <a:spcPts val="0"/>
              </a:spcAft>
              <a:buSzPts val="4800"/>
              <a:buFont typeface="Inter"/>
              <a:buNone/>
              <a:defRPr b="1" sz="4800"/>
            </a:lvl7pPr>
            <a:lvl8pPr lvl="7">
              <a:lnSpc>
                <a:spcPct val="80000"/>
              </a:lnSpc>
              <a:spcBef>
                <a:spcPts val="0"/>
              </a:spcBef>
              <a:spcAft>
                <a:spcPts val="0"/>
              </a:spcAft>
              <a:buSzPts val="4800"/>
              <a:buFont typeface="Inter"/>
              <a:buNone/>
              <a:defRPr b="1" sz="4800"/>
            </a:lvl8pPr>
            <a:lvl9pPr lvl="8">
              <a:lnSpc>
                <a:spcPct val="80000"/>
              </a:lnSpc>
              <a:spcBef>
                <a:spcPts val="0"/>
              </a:spcBef>
              <a:spcAft>
                <a:spcPts val="0"/>
              </a:spcAft>
              <a:buSzPts val="4800"/>
              <a:buFont typeface="Inter"/>
              <a:buNone/>
              <a:defRPr b="1" sz="4800"/>
            </a:lvl9pPr>
          </a:lstStyle>
          <a:p/>
        </p:txBody>
      </p:sp>
      <p:sp>
        <p:nvSpPr>
          <p:cNvPr id="165" name="Google Shape;165;p24"/>
          <p:cNvSpPr txBox="1"/>
          <p:nvPr>
            <p:ph idx="1" type="body"/>
          </p:nvPr>
        </p:nvSpPr>
        <p:spPr>
          <a:xfrm>
            <a:off x="560525" y="1966775"/>
            <a:ext cx="3212700" cy="20802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Font typeface="Inter"/>
              <a:buChar char="●"/>
              <a:defRPr/>
            </a:lvl1pPr>
            <a:lvl2pPr indent="-304800" lvl="1" marL="914400">
              <a:spcBef>
                <a:spcPts val="0"/>
              </a:spcBef>
              <a:spcAft>
                <a:spcPts val="0"/>
              </a:spcAft>
              <a:buSzPts val="1200"/>
              <a:buFont typeface="Inter"/>
              <a:buChar char="○"/>
              <a:defRPr/>
            </a:lvl2pPr>
            <a:lvl3pPr indent="-304800" lvl="2" marL="1371600">
              <a:spcBef>
                <a:spcPts val="0"/>
              </a:spcBef>
              <a:spcAft>
                <a:spcPts val="0"/>
              </a:spcAft>
              <a:buSzPts val="1200"/>
              <a:buFont typeface="Inter"/>
              <a:buChar char="■"/>
              <a:defRPr/>
            </a:lvl3pPr>
            <a:lvl4pPr indent="-304800" lvl="3" marL="1828800">
              <a:spcBef>
                <a:spcPts val="0"/>
              </a:spcBef>
              <a:spcAft>
                <a:spcPts val="0"/>
              </a:spcAft>
              <a:buSzPts val="1200"/>
              <a:buFont typeface="Inter"/>
              <a:buChar char="●"/>
              <a:defRPr/>
            </a:lvl4pPr>
            <a:lvl5pPr indent="-304800" lvl="4" marL="2286000">
              <a:spcBef>
                <a:spcPts val="0"/>
              </a:spcBef>
              <a:spcAft>
                <a:spcPts val="0"/>
              </a:spcAft>
              <a:buSzPts val="1200"/>
              <a:buFont typeface="Inter"/>
              <a:buChar char="○"/>
              <a:defRPr/>
            </a:lvl5pPr>
            <a:lvl6pPr indent="-304800" lvl="5" marL="2743200">
              <a:spcBef>
                <a:spcPts val="0"/>
              </a:spcBef>
              <a:spcAft>
                <a:spcPts val="0"/>
              </a:spcAft>
              <a:buSzPts val="1200"/>
              <a:buFont typeface="Inter"/>
              <a:buChar char="■"/>
              <a:defRPr/>
            </a:lvl6pPr>
            <a:lvl7pPr indent="-304800" lvl="6" marL="3200400">
              <a:spcBef>
                <a:spcPts val="0"/>
              </a:spcBef>
              <a:spcAft>
                <a:spcPts val="0"/>
              </a:spcAft>
              <a:buSzPts val="1200"/>
              <a:buFont typeface="Inter"/>
              <a:buChar char="●"/>
              <a:defRPr/>
            </a:lvl7pPr>
            <a:lvl8pPr indent="-304800" lvl="7" marL="3657600">
              <a:spcBef>
                <a:spcPts val="0"/>
              </a:spcBef>
              <a:spcAft>
                <a:spcPts val="0"/>
              </a:spcAft>
              <a:buSzPts val="1200"/>
              <a:buFont typeface="Inter"/>
              <a:buChar char="○"/>
              <a:defRPr/>
            </a:lvl8pPr>
            <a:lvl9pPr indent="-304800" lvl="8" marL="4114800">
              <a:spcBef>
                <a:spcPts val="0"/>
              </a:spcBef>
              <a:spcAft>
                <a:spcPts val="0"/>
              </a:spcAft>
              <a:buSzPts val="1200"/>
              <a:buFont typeface="Inter"/>
              <a:buChar char="■"/>
              <a:defRPr/>
            </a:lvl9pPr>
          </a:lstStyle>
          <a:p/>
        </p:txBody>
      </p:sp>
      <p:sp>
        <p:nvSpPr>
          <p:cNvPr id="166" name="Google Shape;166;p24"/>
          <p:cNvSpPr/>
          <p:nvPr/>
        </p:nvSpPr>
        <p:spPr>
          <a:xfrm>
            <a:off x="603475"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dk1"/>
                </a:solidFill>
                <a:latin typeface="Inter"/>
                <a:ea typeface="Inter"/>
                <a:cs typeface="Inter"/>
                <a:sym typeface="Inter"/>
              </a:rPr>
              <a:t>Confidential</a:t>
            </a:r>
            <a:endParaRPr sz="700">
              <a:solidFill>
                <a:schemeClr val="dk1"/>
              </a:solidFill>
              <a:latin typeface="Inter"/>
              <a:ea typeface="Inter"/>
              <a:cs typeface="Inter"/>
              <a:sym typeface="Inter"/>
            </a:endParaRPr>
          </a:p>
        </p:txBody>
      </p:sp>
      <p:sp>
        <p:nvSpPr>
          <p:cNvPr id="167" name="Google Shape;167;p24"/>
          <p:cNvSpPr txBox="1"/>
          <p:nvPr>
            <p:ph idx="12" type="sldNum"/>
          </p:nvPr>
        </p:nvSpPr>
        <p:spPr>
          <a:xfrm>
            <a:off x="420872" y="203200"/>
            <a:ext cx="428700" cy="393600"/>
          </a:xfrm>
          <a:prstGeom prst="rect">
            <a:avLst/>
          </a:prstGeom>
        </p:spPr>
        <p:txBody>
          <a:bodyPr anchorCtr="0" anchor="ctr" bIns="91425" lIns="91425" spcFirstLastPara="1" rIns="91425" wrap="square" tIns="91425">
            <a:normAutofit/>
          </a:bodyPr>
          <a:lstStyle>
            <a:lvl1pPr lvl="0" rtl="0" algn="ctr">
              <a:buNone/>
              <a:defRPr sz="800">
                <a:solidFill>
                  <a:schemeClr val="accent2"/>
                </a:solidFill>
                <a:latin typeface="Inter Light"/>
                <a:ea typeface="Inter Light"/>
                <a:cs typeface="Inter Light"/>
                <a:sym typeface="Inter Light"/>
              </a:defRPr>
            </a:lvl1pPr>
            <a:lvl2pPr lvl="1" rtl="0" algn="ctr">
              <a:buNone/>
              <a:defRPr sz="800">
                <a:solidFill>
                  <a:schemeClr val="accent2"/>
                </a:solidFill>
                <a:latin typeface="Inter Light"/>
                <a:ea typeface="Inter Light"/>
                <a:cs typeface="Inter Light"/>
                <a:sym typeface="Inter Light"/>
              </a:defRPr>
            </a:lvl2pPr>
            <a:lvl3pPr lvl="2" rtl="0" algn="ctr">
              <a:buNone/>
              <a:defRPr sz="800">
                <a:solidFill>
                  <a:schemeClr val="accent2"/>
                </a:solidFill>
                <a:latin typeface="Inter Light"/>
                <a:ea typeface="Inter Light"/>
                <a:cs typeface="Inter Light"/>
                <a:sym typeface="Inter Light"/>
              </a:defRPr>
            </a:lvl3pPr>
            <a:lvl4pPr lvl="3" rtl="0" algn="ctr">
              <a:buNone/>
              <a:defRPr sz="800">
                <a:solidFill>
                  <a:schemeClr val="accent2"/>
                </a:solidFill>
                <a:latin typeface="Inter Light"/>
                <a:ea typeface="Inter Light"/>
                <a:cs typeface="Inter Light"/>
                <a:sym typeface="Inter Light"/>
              </a:defRPr>
            </a:lvl4pPr>
            <a:lvl5pPr lvl="4" rtl="0" algn="ctr">
              <a:buNone/>
              <a:defRPr sz="800">
                <a:solidFill>
                  <a:schemeClr val="accent2"/>
                </a:solidFill>
                <a:latin typeface="Inter Light"/>
                <a:ea typeface="Inter Light"/>
                <a:cs typeface="Inter Light"/>
                <a:sym typeface="Inter Light"/>
              </a:defRPr>
            </a:lvl5pPr>
            <a:lvl6pPr lvl="5" rtl="0" algn="ctr">
              <a:buNone/>
              <a:defRPr sz="800">
                <a:solidFill>
                  <a:schemeClr val="accent2"/>
                </a:solidFill>
                <a:latin typeface="Inter Light"/>
                <a:ea typeface="Inter Light"/>
                <a:cs typeface="Inter Light"/>
                <a:sym typeface="Inter Light"/>
              </a:defRPr>
            </a:lvl6pPr>
            <a:lvl7pPr lvl="6" rtl="0" algn="ctr">
              <a:buNone/>
              <a:defRPr sz="800">
                <a:solidFill>
                  <a:schemeClr val="accent2"/>
                </a:solidFill>
                <a:latin typeface="Inter Light"/>
                <a:ea typeface="Inter Light"/>
                <a:cs typeface="Inter Light"/>
                <a:sym typeface="Inter Light"/>
              </a:defRPr>
            </a:lvl7pPr>
            <a:lvl8pPr lvl="7" rtl="0" algn="ctr">
              <a:buNone/>
              <a:defRPr sz="800">
                <a:solidFill>
                  <a:schemeClr val="accent2"/>
                </a:solidFill>
                <a:latin typeface="Inter Light"/>
                <a:ea typeface="Inter Light"/>
                <a:cs typeface="Inter Light"/>
                <a:sym typeface="Inter Light"/>
              </a:defRPr>
            </a:lvl8pPr>
            <a:lvl9pPr lvl="8" rtl="0" algn="ctr">
              <a:buNone/>
              <a:defRPr sz="800">
                <a:solidFill>
                  <a:schemeClr val="accent2"/>
                </a:solidFill>
                <a:latin typeface="Inter Light"/>
                <a:ea typeface="Inter Light"/>
                <a:cs typeface="Inter Light"/>
                <a:sym typeface="Inter Light"/>
              </a:defRPr>
            </a:lvl9pPr>
          </a:lstStyle>
          <a:p>
            <a:pPr indent="0" lvl="0" marL="0" rtl="0" algn="ctr">
              <a:spcBef>
                <a:spcPts val="0"/>
              </a:spcBef>
              <a:spcAft>
                <a:spcPts val="0"/>
              </a:spcAft>
              <a:buNone/>
            </a:pPr>
            <a:fld id="{00000000-1234-1234-1234-123412341234}" type="slidenum">
              <a:rPr lang="en"/>
              <a:t>‹#›</a:t>
            </a:fld>
            <a:endParaRPr/>
          </a:p>
        </p:txBody>
      </p:sp>
      <p:sp>
        <p:nvSpPr>
          <p:cNvPr id="168" name="Google Shape;168;p24"/>
          <p:cNvSpPr/>
          <p:nvPr/>
        </p:nvSpPr>
        <p:spPr>
          <a:xfrm>
            <a:off x="1644650"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dk1"/>
                </a:solidFill>
                <a:latin typeface="Inter"/>
                <a:ea typeface="Inter"/>
                <a:cs typeface="Inter"/>
                <a:sym typeface="Inter"/>
              </a:rPr>
              <a:t>Copyright ©</a:t>
            </a:r>
            <a:endParaRPr sz="700">
              <a:solidFill>
                <a:schemeClr val="dk1"/>
              </a:solidFill>
              <a:latin typeface="Inter"/>
              <a:ea typeface="Inter"/>
              <a:cs typeface="Inter"/>
              <a:sym typeface="Inte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Header">
  <p:cSld name="BIG_NUMBER">
    <p:bg>
      <p:bgPr>
        <a:solidFill>
          <a:schemeClr val="dk2"/>
        </a:solidFill>
      </p:bgPr>
    </p:bg>
    <p:spTree>
      <p:nvGrpSpPr>
        <p:cNvPr id="169" name="Shape 169"/>
        <p:cNvGrpSpPr/>
        <p:nvPr/>
      </p:nvGrpSpPr>
      <p:grpSpPr>
        <a:xfrm>
          <a:off x="0" y="0"/>
          <a:ext cx="0" cy="0"/>
          <a:chOff x="0" y="0"/>
          <a:chExt cx="0" cy="0"/>
        </a:xfrm>
      </p:grpSpPr>
      <p:sp>
        <p:nvSpPr>
          <p:cNvPr id="170" name="Google Shape;170;p25"/>
          <p:cNvSpPr/>
          <p:nvPr>
            <p:ph idx="2" type="pic"/>
          </p:nvPr>
        </p:nvSpPr>
        <p:spPr>
          <a:xfrm>
            <a:off x="213750" y="586950"/>
            <a:ext cx="8701800" cy="2327100"/>
          </a:xfrm>
          <a:prstGeom prst="roundRect">
            <a:avLst>
              <a:gd fmla="val 3913" name="adj"/>
            </a:avLst>
          </a:prstGeom>
          <a:noFill/>
          <a:ln>
            <a:noFill/>
          </a:ln>
        </p:spPr>
      </p:sp>
      <p:sp>
        <p:nvSpPr>
          <p:cNvPr id="171" name="Google Shape;171;p25"/>
          <p:cNvSpPr txBox="1"/>
          <p:nvPr/>
        </p:nvSpPr>
        <p:spPr>
          <a:xfrm>
            <a:off x="420872" y="203200"/>
            <a:ext cx="428700" cy="3936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fld id="{00000000-1234-1234-1234-123412341234}" type="slidenum">
              <a:rPr lang="en" sz="800">
                <a:solidFill>
                  <a:schemeClr val="lt2"/>
                </a:solidFill>
                <a:latin typeface="Inter Light"/>
                <a:ea typeface="Inter Light"/>
                <a:cs typeface="Inter Light"/>
                <a:sym typeface="Inter Light"/>
              </a:rPr>
              <a:t>‹#›</a:t>
            </a:fld>
            <a:endParaRPr sz="800">
              <a:solidFill>
                <a:schemeClr val="lt2"/>
              </a:solidFill>
              <a:latin typeface="Inter Light"/>
              <a:ea typeface="Inter Light"/>
              <a:cs typeface="Inter Light"/>
              <a:sym typeface="Inter Light"/>
            </a:endParaRPr>
          </a:p>
        </p:txBody>
      </p:sp>
      <p:cxnSp>
        <p:nvCxnSpPr>
          <p:cNvPr id="172" name="Google Shape;172;p25"/>
          <p:cNvCxnSpPr/>
          <p:nvPr/>
        </p:nvCxnSpPr>
        <p:spPr>
          <a:xfrm rot="10800000">
            <a:off x="560525" y="279400"/>
            <a:ext cx="149400" cy="0"/>
          </a:xfrm>
          <a:prstGeom prst="straightConnector1">
            <a:avLst/>
          </a:prstGeom>
          <a:noFill/>
          <a:ln cap="flat" cmpd="sng" w="9525">
            <a:solidFill>
              <a:schemeClr val="lt2"/>
            </a:solidFill>
            <a:prstDash val="solid"/>
            <a:round/>
            <a:headEnd len="med" w="med" type="none"/>
            <a:tailEnd len="med" w="med" type="none"/>
          </a:ln>
        </p:spPr>
      </p:cxnSp>
      <p:sp>
        <p:nvSpPr>
          <p:cNvPr id="173" name="Google Shape;173;p25"/>
          <p:cNvSpPr txBox="1"/>
          <p:nvPr>
            <p:ph idx="1" type="body"/>
          </p:nvPr>
        </p:nvSpPr>
        <p:spPr>
          <a:xfrm>
            <a:off x="5362800" y="3071200"/>
            <a:ext cx="3552600" cy="8736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Clr>
                <a:schemeClr val="lt2"/>
              </a:buClr>
              <a:buSzPts val="1200"/>
              <a:buFont typeface="Inter"/>
              <a:buChar char="●"/>
              <a:defRPr>
                <a:solidFill>
                  <a:schemeClr val="lt2"/>
                </a:solidFill>
              </a:defRPr>
            </a:lvl1pPr>
            <a:lvl2pPr indent="-304800" lvl="1" marL="914400">
              <a:lnSpc>
                <a:spcPct val="115000"/>
              </a:lnSpc>
              <a:spcBef>
                <a:spcPts val="0"/>
              </a:spcBef>
              <a:spcAft>
                <a:spcPts val="0"/>
              </a:spcAft>
              <a:buClr>
                <a:schemeClr val="lt2"/>
              </a:buClr>
              <a:buSzPts val="1200"/>
              <a:buFont typeface="Inter"/>
              <a:buChar char="○"/>
              <a:defRPr>
                <a:solidFill>
                  <a:schemeClr val="lt2"/>
                </a:solidFill>
              </a:defRPr>
            </a:lvl2pPr>
            <a:lvl3pPr indent="-304800" lvl="2" marL="1371600">
              <a:lnSpc>
                <a:spcPct val="115000"/>
              </a:lnSpc>
              <a:spcBef>
                <a:spcPts val="0"/>
              </a:spcBef>
              <a:spcAft>
                <a:spcPts val="0"/>
              </a:spcAft>
              <a:buClr>
                <a:schemeClr val="lt2"/>
              </a:buClr>
              <a:buSzPts val="1200"/>
              <a:buFont typeface="Inter"/>
              <a:buChar char="■"/>
              <a:defRPr>
                <a:solidFill>
                  <a:schemeClr val="lt2"/>
                </a:solidFill>
              </a:defRPr>
            </a:lvl3pPr>
            <a:lvl4pPr indent="-304800" lvl="3" marL="1828800">
              <a:lnSpc>
                <a:spcPct val="115000"/>
              </a:lnSpc>
              <a:spcBef>
                <a:spcPts val="0"/>
              </a:spcBef>
              <a:spcAft>
                <a:spcPts val="0"/>
              </a:spcAft>
              <a:buClr>
                <a:schemeClr val="lt2"/>
              </a:buClr>
              <a:buSzPts val="1200"/>
              <a:buFont typeface="Inter"/>
              <a:buChar char="●"/>
              <a:defRPr>
                <a:solidFill>
                  <a:schemeClr val="lt2"/>
                </a:solidFill>
              </a:defRPr>
            </a:lvl4pPr>
            <a:lvl5pPr indent="-304800" lvl="4" marL="2286000">
              <a:lnSpc>
                <a:spcPct val="115000"/>
              </a:lnSpc>
              <a:spcBef>
                <a:spcPts val="0"/>
              </a:spcBef>
              <a:spcAft>
                <a:spcPts val="0"/>
              </a:spcAft>
              <a:buClr>
                <a:schemeClr val="lt2"/>
              </a:buClr>
              <a:buSzPts val="1200"/>
              <a:buFont typeface="Inter"/>
              <a:buChar char="○"/>
              <a:defRPr>
                <a:solidFill>
                  <a:schemeClr val="lt2"/>
                </a:solidFill>
              </a:defRPr>
            </a:lvl5pPr>
            <a:lvl6pPr indent="-304800" lvl="5" marL="2743200">
              <a:lnSpc>
                <a:spcPct val="115000"/>
              </a:lnSpc>
              <a:spcBef>
                <a:spcPts val="0"/>
              </a:spcBef>
              <a:spcAft>
                <a:spcPts val="0"/>
              </a:spcAft>
              <a:buClr>
                <a:schemeClr val="lt2"/>
              </a:buClr>
              <a:buSzPts val="1200"/>
              <a:buFont typeface="Inter"/>
              <a:buChar char="■"/>
              <a:defRPr>
                <a:solidFill>
                  <a:schemeClr val="lt2"/>
                </a:solidFill>
              </a:defRPr>
            </a:lvl6pPr>
            <a:lvl7pPr indent="-304800" lvl="6" marL="3200400">
              <a:lnSpc>
                <a:spcPct val="115000"/>
              </a:lnSpc>
              <a:spcBef>
                <a:spcPts val="0"/>
              </a:spcBef>
              <a:spcAft>
                <a:spcPts val="0"/>
              </a:spcAft>
              <a:buClr>
                <a:schemeClr val="lt2"/>
              </a:buClr>
              <a:buSzPts val="1200"/>
              <a:buFont typeface="Inter"/>
              <a:buChar char="●"/>
              <a:defRPr>
                <a:solidFill>
                  <a:schemeClr val="lt2"/>
                </a:solidFill>
              </a:defRPr>
            </a:lvl7pPr>
            <a:lvl8pPr indent="-304800" lvl="7" marL="3657600">
              <a:lnSpc>
                <a:spcPct val="115000"/>
              </a:lnSpc>
              <a:spcBef>
                <a:spcPts val="0"/>
              </a:spcBef>
              <a:spcAft>
                <a:spcPts val="0"/>
              </a:spcAft>
              <a:buClr>
                <a:schemeClr val="lt2"/>
              </a:buClr>
              <a:buSzPts val="1200"/>
              <a:buFont typeface="Inter"/>
              <a:buChar char="○"/>
              <a:defRPr>
                <a:solidFill>
                  <a:schemeClr val="lt2"/>
                </a:solidFill>
              </a:defRPr>
            </a:lvl8pPr>
            <a:lvl9pPr indent="-304800" lvl="8" marL="4114800">
              <a:lnSpc>
                <a:spcPct val="115000"/>
              </a:lnSpc>
              <a:spcBef>
                <a:spcPts val="0"/>
              </a:spcBef>
              <a:spcAft>
                <a:spcPts val="0"/>
              </a:spcAft>
              <a:buClr>
                <a:schemeClr val="lt2"/>
              </a:buClr>
              <a:buSzPts val="1200"/>
              <a:buFont typeface="Inter"/>
              <a:buChar char="■"/>
              <a:defRPr>
                <a:solidFill>
                  <a:schemeClr val="lt2"/>
                </a:solidFill>
              </a:defRPr>
            </a:lvl9pPr>
          </a:lstStyle>
          <a:p/>
        </p:txBody>
      </p:sp>
      <p:sp>
        <p:nvSpPr>
          <p:cNvPr id="174" name="Google Shape;174;p25"/>
          <p:cNvSpPr/>
          <p:nvPr/>
        </p:nvSpPr>
        <p:spPr>
          <a:xfrm>
            <a:off x="603475"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lt2"/>
                </a:solidFill>
                <a:latin typeface="Inter"/>
                <a:ea typeface="Inter"/>
                <a:cs typeface="Inter"/>
                <a:sym typeface="Inter"/>
              </a:rPr>
              <a:t>Confidential</a:t>
            </a:r>
            <a:endParaRPr sz="700">
              <a:solidFill>
                <a:schemeClr val="lt2"/>
              </a:solidFill>
              <a:latin typeface="Inter"/>
              <a:ea typeface="Inter"/>
              <a:cs typeface="Inter"/>
              <a:sym typeface="Inter"/>
            </a:endParaRPr>
          </a:p>
        </p:txBody>
      </p:sp>
      <p:sp>
        <p:nvSpPr>
          <p:cNvPr id="175" name="Google Shape;175;p25"/>
          <p:cNvSpPr/>
          <p:nvPr/>
        </p:nvSpPr>
        <p:spPr>
          <a:xfrm>
            <a:off x="1644650"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lt2"/>
                </a:solidFill>
                <a:latin typeface="Inter"/>
                <a:ea typeface="Inter"/>
                <a:cs typeface="Inter"/>
                <a:sym typeface="Inter"/>
              </a:rPr>
              <a:t>Copyright ©</a:t>
            </a:r>
            <a:endParaRPr sz="700">
              <a:solidFill>
                <a:schemeClr val="lt2"/>
              </a:solidFill>
              <a:latin typeface="Inter"/>
              <a:ea typeface="Inter"/>
              <a:cs typeface="Inter"/>
              <a:sym typeface="Inte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o-to-Market Strategy" type="blank">
  <p:cSld name="BLANK">
    <p:bg>
      <p:bgPr>
        <a:solidFill>
          <a:schemeClr val="dk1"/>
        </a:solidFill>
      </p:bgPr>
    </p:bg>
    <p:spTree>
      <p:nvGrpSpPr>
        <p:cNvPr id="176" name="Shape 176"/>
        <p:cNvGrpSpPr/>
        <p:nvPr/>
      </p:nvGrpSpPr>
      <p:grpSpPr>
        <a:xfrm>
          <a:off x="0" y="0"/>
          <a:ext cx="0" cy="0"/>
          <a:chOff x="0" y="0"/>
          <a:chExt cx="0" cy="0"/>
        </a:xfrm>
      </p:grpSpPr>
      <p:sp>
        <p:nvSpPr>
          <p:cNvPr id="177" name="Google Shape;177;p26"/>
          <p:cNvSpPr/>
          <p:nvPr>
            <p:ph idx="2" type="pic"/>
          </p:nvPr>
        </p:nvSpPr>
        <p:spPr>
          <a:xfrm>
            <a:off x="6445900" y="626975"/>
            <a:ext cx="1932900" cy="2070000"/>
          </a:xfrm>
          <a:prstGeom prst="roundRect">
            <a:avLst>
              <a:gd fmla="val 5387" name="adj"/>
            </a:avLst>
          </a:prstGeom>
          <a:noFill/>
          <a:ln>
            <a:noFill/>
          </a:ln>
        </p:spPr>
      </p:sp>
      <p:sp>
        <p:nvSpPr>
          <p:cNvPr id="178" name="Google Shape;178;p26"/>
          <p:cNvSpPr/>
          <p:nvPr>
            <p:ph idx="3" type="pic"/>
          </p:nvPr>
        </p:nvSpPr>
        <p:spPr>
          <a:xfrm>
            <a:off x="4210025" y="626975"/>
            <a:ext cx="1932900" cy="2070000"/>
          </a:xfrm>
          <a:prstGeom prst="roundRect">
            <a:avLst>
              <a:gd fmla="val 5387" name="adj"/>
            </a:avLst>
          </a:prstGeom>
          <a:noFill/>
          <a:ln>
            <a:noFill/>
          </a:ln>
        </p:spPr>
      </p:sp>
      <p:cxnSp>
        <p:nvCxnSpPr>
          <p:cNvPr id="179" name="Google Shape;179;p26"/>
          <p:cNvCxnSpPr/>
          <p:nvPr/>
        </p:nvCxnSpPr>
        <p:spPr>
          <a:xfrm rot="10800000">
            <a:off x="560525" y="279400"/>
            <a:ext cx="149400" cy="0"/>
          </a:xfrm>
          <a:prstGeom prst="straightConnector1">
            <a:avLst/>
          </a:prstGeom>
          <a:noFill/>
          <a:ln cap="flat" cmpd="sng" w="9525">
            <a:solidFill>
              <a:schemeClr val="lt2"/>
            </a:solidFill>
            <a:prstDash val="solid"/>
            <a:round/>
            <a:headEnd len="med" w="med" type="none"/>
            <a:tailEnd len="med" w="med" type="none"/>
          </a:ln>
        </p:spPr>
      </p:cxnSp>
      <p:sp>
        <p:nvSpPr>
          <p:cNvPr id="180" name="Google Shape;180;p26"/>
          <p:cNvSpPr txBox="1"/>
          <p:nvPr>
            <p:ph type="title"/>
          </p:nvPr>
        </p:nvSpPr>
        <p:spPr>
          <a:xfrm>
            <a:off x="450850" y="596800"/>
            <a:ext cx="4083000" cy="1828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4200"/>
              <a:buFont typeface="Inter"/>
              <a:buNone/>
              <a:defRPr>
                <a:solidFill>
                  <a:schemeClr val="lt1"/>
                </a:solidFill>
              </a:defRPr>
            </a:lvl1pPr>
            <a:lvl2pPr lvl="1">
              <a:lnSpc>
                <a:spcPct val="80000"/>
              </a:lnSpc>
              <a:spcBef>
                <a:spcPts val="0"/>
              </a:spcBef>
              <a:spcAft>
                <a:spcPts val="0"/>
              </a:spcAft>
              <a:buClr>
                <a:schemeClr val="lt1"/>
              </a:buClr>
              <a:buSzPts val="4800"/>
              <a:buNone/>
              <a:defRPr sz="4800">
                <a:solidFill>
                  <a:schemeClr val="lt1"/>
                </a:solidFill>
              </a:defRPr>
            </a:lvl2pPr>
            <a:lvl3pPr lvl="2">
              <a:lnSpc>
                <a:spcPct val="80000"/>
              </a:lnSpc>
              <a:spcBef>
                <a:spcPts val="0"/>
              </a:spcBef>
              <a:spcAft>
                <a:spcPts val="0"/>
              </a:spcAft>
              <a:buClr>
                <a:schemeClr val="lt1"/>
              </a:buClr>
              <a:buSzPts val="4800"/>
              <a:buNone/>
              <a:defRPr sz="4800">
                <a:solidFill>
                  <a:schemeClr val="lt1"/>
                </a:solidFill>
              </a:defRPr>
            </a:lvl3pPr>
            <a:lvl4pPr lvl="3">
              <a:lnSpc>
                <a:spcPct val="80000"/>
              </a:lnSpc>
              <a:spcBef>
                <a:spcPts val="0"/>
              </a:spcBef>
              <a:spcAft>
                <a:spcPts val="0"/>
              </a:spcAft>
              <a:buClr>
                <a:schemeClr val="lt1"/>
              </a:buClr>
              <a:buSzPts val="4800"/>
              <a:buNone/>
              <a:defRPr sz="4800">
                <a:solidFill>
                  <a:schemeClr val="lt1"/>
                </a:solidFill>
              </a:defRPr>
            </a:lvl4pPr>
            <a:lvl5pPr lvl="4">
              <a:lnSpc>
                <a:spcPct val="80000"/>
              </a:lnSpc>
              <a:spcBef>
                <a:spcPts val="0"/>
              </a:spcBef>
              <a:spcAft>
                <a:spcPts val="0"/>
              </a:spcAft>
              <a:buClr>
                <a:schemeClr val="lt1"/>
              </a:buClr>
              <a:buSzPts val="4800"/>
              <a:buNone/>
              <a:defRPr sz="4800">
                <a:solidFill>
                  <a:schemeClr val="lt1"/>
                </a:solidFill>
              </a:defRPr>
            </a:lvl5pPr>
            <a:lvl6pPr lvl="5">
              <a:lnSpc>
                <a:spcPct val="80000"/>
              </a:lnSpc>
              <a:spcBef>
                <a:spcPts val="0"/>
              </a:spcBef>
              <a:spcAft>
                <a:spcPts val="0"/>
              </a:spcAft>
              <a:buClr>
                <a:schemeClr val="lt1"/>
              </a:buClr>
              <a:buSzPts val="4800"/>
              <a:buNone/>
              <a:defRPr sz="4800">
                <a:solidFill>
                  <a:schemeClr val="lt1"/>
                </a:solidFill>
              </a:defRPr>
            </a:lvl6pPr>
            <a:lvl7pPr lvl="6">
              <a:lnSpc>
                <a:spcPct val="80000"/>
              </a:lnSpc>
              <a:spcBef>
                <a:spcPts val="0"/>
              </a:spcBef>
              <a:spcAft>
                <a:spcPts val="0"/>
              </a:spcAft>
              <a:buClr>
                <a:schemeClr val="lt1"/>
              </a:buClr>
              <a:buSzPts val="4800"/>
              <a:buNone/>
              <a:defRPr sz="4800">
                <a:solidFill>
                  <a:schemeClr val="lt1"/>
                </a:solidFill>
              </a:defRPr>
            </a:lvl7pPr>
            <a:lvl8pPr lvl="7">
              <a:lnSpc>
                <a:spcPct val="80000"/>
              </a:lnSpc>
              <a:spcBef>
                <a:spcPts val="0"/>
              </a:spcBef>
              <a:spcAft>
                <a:spcPts val="0"/>
              </a:spcAft>
              <a:buClr>
                <a:schemeClr val="lt1"/>
              </a:buClr>
              <a:buSzPts val="4800"/>
              <a:buNone/>
              <a:defRPr sz="4800">
                <a:solidFill>
                  <a:schemeClr val="lt1"/>
                </a:solidFill>
              </a:defRPr>
            </a:lvl8pPr>
            <a:lvl9pPr lvl="8">
              <a:lnSpc>
                <a:spcPct val="80000"/>
              </a:lnSpc>
              <a:spcBef>
                <a:spcPts val="0"/>
              </a:spcBef>
              <a:spcAft>
                <a:spcPts val="0"/>
              </a:spcAft>
              <a:buClr>
                <a:schemeClr val="lt1"/>
              </a:buClr>
              <a:buSzPts val="4800"/>
              <a:buNone/>
              <a:defRPr sz="4800">
                <a:solidFill>
                  <a:schemeClr val="lt1"/>
                </a:solidFill>
              </a:defRPr>
            </a:lvl9pPr>
          </a:lstStyle>
          <a:p/>
        </p:txBody>
      </p:sp>
      <p:sp>
        <p:nvSpPr>
          <p:cNvPr id="181" name="Google Shape;181;p26"/>
          <p:cNvSpPr txBox="1"/>
          <p:nvPr>
            <p:ph idx="1" type="subTitle"/>
          </p:nvPr>
        </p:nvSpPr>
        <p:spPr>
          <a:xfrm>
            <a:off x="4210025" y="2802675"/>
            <a:ext cx="1906800" cy="7722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600"/>
              <a:buFont typeface="Inter SemiBold"/>
              <a:buNone/>
              <a:defRPr sz="1600">
                <a:solidFill>
                  <a:schemeClr val="lt1"/>
                </a:solidFill>
              </a:defRPr>
            </a:lvl1pPr>
            <a:lvl2pPr lvl="1">
              <a:spcBef>
                <a:spcPts val="0"/>
              </a:spcBef>
              <a:spcAft>
                <a:spcPts val="0"/>
              </a:spcAft>
              <a:buClr>
                <a:schemeClr val="lt1"/>
              </a:buClr>
              <a:buSzPts val="1600"/>
              <a:buFont typeface="Inter SemiBold"/>
              <a:buNone/>
              <a:defRPr sz="1600">
                <a:solidFill>
                  <a:schemeClr val="lt1"/>
                </a:solidFill>
              </a:defRPr>
            </a:lvl2pPr>
            <a:lvl3pPr lvl="2">
              <a:spcBef>
                <a:spcPts val="0"/>
              </a:spcBef>
              <a:spcAft>
                <a:spcPts val="0"/>
              </a:spcAft>
              <a:buClr>
                <a:schemeClr val="lt1"/>
              </a:buClr>
              <a:buSzPts val="1600"/>
              <a:buFont typeface="Inter SemiBold"/>
              <a:buNone/>
              <a:defRPr sz="1600">
                <a:solidFill>
                  <a:schemeClr val="lt1"/>
                </a:solidFill>
              </a:defRPr>
            </a:lvl3pPr>
            <a:lvl4pPr lvl="3">
              <a:spcBef>
                <a:spcPts val="0"/>
              </a:spcBef>
              <a:spcAft>
                <a:spcPts val="0"/>
              </a:spcAft>
              <a:buClr>
                <a:schemeClr val="lt1"/>
              </a:buClr>
              <a:buSzPts val="1600"/>
              <a:buFont typeface="Inter SemiBold"/>
              <a:buNone/>
              <a:defRPr sz="1600">
                <a:solidFill>
                  <a:schemeClr val="lt1"/>
                </a:solidFill>
              </a:defRPr>
            </a:lvl4pPr>
            <a:lvl5pPr lvl="4">
              <a:spcBef>
                <a:spcPts val="0"/>
              </a:spcBef>
              <a:spcAft>
                <a:spcPts val="0"/>
              </a:spcAft>
              <a:buClr>
                <a:schemeClr val="lt1"/>
              </a:buClr>
              <a:buSzPts val="1600"/>
              <a:buFont typeface="Inter SemiBold"/>
              <a:buNone/>
              <a:defRPr sz="1600">
                <a:solidFill>
                  <a:schemeClr val="lt1"/>
                </a:solidFill>
              </a:defRPr>
            </a:lvl5pPr>
            <a:lvl6pPr lvl="5">
              <a:spcBef>
                <a:spcPts val="0"/>
              </a:spcBef>
              <a:spcAft>
                <a:spcPts val="0"/>
              </a:spcAft>
              <a:buClr>
                <a:schemeClr val="lt1"/>
              </a:buClr>
              <a:buSzPts val="1600"/>
              <a:buFont typeface="Inter SemiBold"/>
              <a:buNone/>
              <a:defRPr sz="1600">
                <a:solidFill>
                  <a:schemeClr val="lt1"/>
                </a:solidFill>
              </a:defRPr>
            </a:lvl6pPr>
            <a:lvl7pPr lvl="6">
              <a:spcBef>
                <a:spcPts val="0"/>
              </a:spcBef>
              <a:spcAft>
                <a:spcPts val="0"/>
              </a:spcAft>
              <a:buClr>
                <a:schemeClr val="lt1"/>
              </a:buClr>
              <a:buSzPts val="1600"/>
              <a:buFont typeface="Inter SemiBold"/>
              <a:buNone/>
              <a:defRPr sz="1600">
                <a:solidFill>
                  <a:schemeClr val="lt1"/>
                </a:solidFill>
              </a:defRPr>
            </a:lvl7pPr>
            <a:lvl8pPr lvl="7">
              <a:spcBef>
                <a:spcPts val="0"/>
              </a:spcBef>
              <a:spcAft>
                <a:spcPts val="0"/>
              </a:spcAft>
              <a:buClr>
                <a:schemeClr val="lt1"/>
              </a:buClr>
              <a:buSzPts val="1600"/>
              <a:buFont typeface="Inter SemiBold"/>
              <a:buNone/>
              <a:defRPr sz="1600">
                <a:solidFill>
                  <a:schemeClr val="lt1"/>
                </a:solidFill>
              </a:defRPr>
            </a:lvl8pPr>
            <a:lvl9pPr lvl="8">
              <a:spcBef>
                <a:spcPts val="0"/>
              </a:spcBef>
              <a:spcAft>
                <a:spcPts val="0"/>
              </a:spcAft>
              <a:buClr>
                <a:schemeClr val="lt1"/>
              </a:buClr>
              <a:buSzPts val="1600"/>
              <a:buFont typeface="Inter SemiBold"/>
              <a:buNone/>
              <a:defRPr sz="1600">
                <a:solidFill>
                  <a:schemeClr val="lt1"/>
                </a:solidFill>
              </a:defRPr>
            </a:lvl9pPr>
          </a:lstStyle>
          <a:p/>
        </p:txBody>
      </p:sp>
      <p:sp>
        <p:nvSpPr>
          <p:cNvPr id="182" name="Google Shape;182;p26"/>
          <p:cNvSpPr txBox="1"/>
          <p:nvPr>
            <p:ph idx="4" type="body"/>
          </p:nvPr>
        </p:nvSpPr>
        <p:spPr>
          <a:xfrm>
            <a:off x="4210025" y="3441550"/>
            <a:ext cx="1607400" cy="10686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Clr>
                <a:schemeClr val="lt2"/>
              </a:buClr>
              <a:buSzPts val="1200"/>
              <a:buFont typeface="Inter"/>
              <a:buChar char="●"/>
              <a:defRPr>
                <a:solidFill>
                  <a:schemeClr val="lt2"/>
                </a:solidFill>
              </a:defRPr>
            </a:lvl1pPr>
            <a:lvl2pPr indent="-304800" lvl="1" marL="914400">
              <a:lnSpc>
                <a:spcPct val="115000"/>
              </a:lnSpc>
              <a:spcBef>
                <a:spcPts val="0"/>
              </a:spcBef>
              <a:spcAft>
                <a:spcPts val="0"/>
              </a:spcAft>
              <a:buClr>
                <a:schemeClr val="lt2"/>
              </a:buClr>
              <a:buSzPts val="1200"/>
              <a:buFont typeface="Inter"/>
              <a:buChar char="○"/>
              <a:defRPr>
                <a:solidFill>
                  <a:schemeClr val="lt2"/>
                </a:solidFill>
              </a:defRPr>
            </a:lvl2pPr>
            <a:lvl3pPr indent="-304800" lvl="2" marL="1371600">
              <a:lnSpc>
                <a:spcPct val="115000"/>
              </a:lnSpc>
              <a:spcBef>
                <a:spcPts val="0"/>
              </a:spcBef>
              <a:spcAft>
                <a:spcPts val="0"/>
              </a:spcAft>
              <a:buClr>
                <a:schemeClr val="lt2"/>
              </a:buClr>
              <a:buSzPts val="1200"/>
              <a:buFont typeface="Inter"/>
              <a:buChar char="■"/>
              <a:defRPr>
                <a:solidFill>
                  <a:schemeClr val="lt2"/>
                </a:solidFill>
              </a:defRPr>
            </a:lvl3pPr>
            <a:lvl4pPr indent="-304800" lvl="3" marL="1828800">
              <a:lnSpc>
                <a:spcPct val="115000"/>
              </a:lnSpc>
              <a:spcBef>
                <a:spcPts val="0"/>
              </a:spcBef>
              <a:spcAft>
                <a:spcPts val="0"/>
              </a:spcAft>
              <a:buClr>
                <a:schemeClr val="lt2"/>
              </a:buClr>
              <a:buSzPts val="1200"/>
              <a:buFont typeface="Inter"/>
              <a:buChar char="●"/>
              <a:defRPr>
                <a:solidFill>
                  <a:schemeClr val="lt2"/>
                </a:solidFill>
              </a:defRPr>
            </a:lvl4pPr>
            <a:lvl5pPr indent="-304800" lvl="4" marL="2286000">
              <a:lnSpc>
                <a:spcPct val="115000"/>
              </a:lnSpc>
              <a:spcBef>
                <a:spcPts val="0"/>
              </a:spcBef>
              <a:spcAft>
                <a:spcPts val="0"/>
              </a:spcAft>
              <a:buClr>
                <a:schemeClr val="lt2"/>
              </a:buClr>
              <a:buSzPts val="1200"/>
              <a:buFont typeface="Inter"/>
              <a:buChar char="○"/>
              <a:defRPr>
                <a:solidFill>
                  <a:schemeClr val="lt2"/>
                </a:solidFill>
              </a:defRPr>
            </a:lvl5pPr>
            <a:lvl6pPr indent="-304800" lvl="5" marL="2743200">
              <a:lnSpc>
                <a:spcPct val="115000"/>
              </a:lnSpc>
              <a:spcBef>
                <a:spcPts val="0"/>
              </a:spcBef>
              <a:spcAft>
                <a:spcPts val="0"/>
              </a:spcAft>
              <a:buClr>
                <a:schemeClr val="lt2"/>
              </a:buClr>
              <a:buSzPts val="1200"/>
              <a:buFont typeface="Inter"/>
              <a:buChar char="■"/>
              <a:defRPr>
                <a:solidFill>
                  <a:schemeClr val="lt2"/>
                </a:solidFill>
              </a:defRPr>
            </a:lvl6pPr>
            <a:lvl7pPr indent="-304800" lvl="6" marL="3200400">
              <a:lnSpc>
                <a:spcPct val="115000"/>
              </a:lnSpc>
              <a:spcBef>
                <a:spcPts val="0"/>
              </a:spcBef>
              <a:spcAft>
                <a:spcPts val="0"/>
              </a:spcAft>
              <a:buClr>
                <a:schemeClr val="lt2"/>
              </a:buClr>
              <a:buSzPts val="1200"/>
              <a:buFont typeface="Inter"/>
              <a:buChar char="●"/>
              <a:defRPr>
                <a:solidFill>
                  <a:schemeClr val="lt2"/>
                </a:solidFill>
              </a:defRPr>
            </a:lvl7pPr>
            <a:lvl8pPr indent="-304800" lvl="7" marL="3657600">
              <a:lnSpc>
                <a:spcPct val="115000"/>
              </a:lnSpc>
              <a:spcBef>
                <a:spcPts val="0"/>
              </a:spcBef>
              <a:spcAft>
                <a:spcPts val="0"/>
              </a:spcAft>
              <a:buClr>
                <a:schemeClr val="lt2"/>
              </a:buClr>
              <a:buSzPts val="1200"/>
              <a:buFont typeface="Inter"/>
              <a:buChar char="○"/>
              <a:defRPr>
                <a:solidFill>
                  <a:schemeClr val="lt2"/>
                </a:solidFill>
              </a:defRPr>
            </a:lvl8pPr>
            <a:lvl9pPr indent="-304800" lvl="8" marL="4114800">
              <a:lnSpc>
                <a:spcPct val="115000"/>
              </a:lnSpc>
              <a:spcBef>
                <a:spcPts val="0"/>
              </a:spcBef>
              <a:spcAft>
                <a:spcPts val="0"/>
              </a:spcAft>
              <a:buClr>
                <a:schemeClr val="lt2"/>
              </a:buClr>
              <a:buSzPts val="1200"/>
              <a:buFont typeface="Inter"/>
              <a:buChar char="■"/>
              <a:defRPr>
                <a:solidFill>
                  <a:schemeClr val="lt2"/>
                </a:solidFill>
              </a:defRPr>
            </a:lvl9pPr>
          </a:lstStyle>
          <a:p/>
        </p:txBody>
      </p:sp>
      <p:sp>
        <p:nvSpPr>
          <p:cNvPr id="183" name="Google Shape;183;p26"/>
          <p:cNvSpPr txBox="1"/>
          <p:nvPr>
            <p:ph idx="5" type="subTitle"/>
          </p:nvPr>
        </p:nvSpPr>
        <p:spPr>
          <a:xfrm>
            <a:off x="6458950" y="2802675"/>
            <a:ext cx="1906800" cy="7722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600"/>
              <a:buFont typeface="Inter SemiBold"/>
              <a:buNone/>
              <a:defRPr sz="1600">
                <a:solidFill>
                  <a:schemeClr val="lt1"/>
                </a:solidFill>
              </a:defRPr>
            </a:lvl1pPr>
            <a:lvl2pPr lvl="1">
              <a:spcBef>
                <a:spcPts val="0"/>
              </a:spcBef>
              <a:spcAft>
                <a:spcPts val="0"/>
              </a:spcAft>
              <a:buClr>
                <a:schemeClr val="lt1"/>
              </a:buClr>
              <a:buSzPts val="1600"/>
              <a:buFont typeface="Inter SemiBold"/>
              <a:buNone/>
              <a:defRPr sz="1600">
                <a:solidFill>
                  <a:schemeClr val="lt1"/>
                </a:solidFill>
              </a:defRPr>
            </a:lvl2pPr>
            <a:lvl3pPr lvl="2">
              <a:spcBef>
                <a:spcPts val="0"/>
              </a:spcBef>
              <a:spcAft>
                <a:spcPts val="0"/>
              </a:spcAft>
              <a:buClr>
                <a:schemeClr val="lt1"/>
              </a:buClr>
              <a:buSzPts val="1600"/>
              <a:buFont typeface="Inter SemiBold"/>
              <a:buNone/>
              <a:defRPr sz="1600">
                <a:solidFill>
                  <a:schemeClr val="lt1"/>
                </a:solidFill>
              </a:defRPr>
            </a:lvl3pPr>
            <a:lvl4pPr lvl="3">
              <a:spcBef>
                <a:spcPts val="0"/>
              </a:spcBef>
              <a:spcAft>
                <a:spcPts val="0"/>
              </a:spcAft>
              <a:buClr>
                <a:schemeClr val="lt1"/>
              </a:buClr>
              <a:buSzPts val="1600"/>
              <a:buFont typeface="Inter SemiBold"/>
              <a:buNone/>
              <a:defRPr sz="1600">
                <a:solidFill>
                  <a:schemeClr val="lt1"/>
                </a:solidFill>
              </a:defRPr>
            </a:lvl4pPr>
            <a:lvl5pPr lvl="4">
              <a:spcBef>
                <a:spcPts val="0"/>
              </a:spcBef>
              <a:spcAft>
                <a:spcPts val="0"/>
              </a:spcAft>
              <a:buClr>
                <a:schemeClr val="lt1"/>
              </a:buClr>
              <a:buSzPts val="1600"/>
              <a:buFont typeface="Inter SemiBold"/>
              <a:buNone/>
              <a:defRPr sz="1600">
                <a:solidFill>
                  <a:schemeClr val="lt1"/>
                </a:solidFill>
              </a:defRPr>
            </a:lvl5pPr>
            <a:lvl6pPr lvl="5">
              <a:spcBef>
                <a:spcPts val="0"/>
              </a:spcBef>
              <a:spcAft>
                <a:spcPts val="0"/>
              </a:spcAft>
              <a:buClr>
                <a:schemeClr val="lt1"/>
              </a:buClr>
              <a:buSzPts val="1600"/>
              <a:buFont typeface="Inter SemiBold"/>
              <a:buNone/>
              <a:defRPr sz="1600">
                <a:solidFill>
                  <a:schemeClr val="lt1"/>
                </a:solidFill>
              </a:defRPr>
            </a:lvl6pPr>
            <a:lvl7pPr lvl="6">
              <a:spcBef>
                <a:spcPts val="0"/>
              </a:spcBef>
              <a:spcAft>
                <a:spcPts val="0"/>
              </a:spcAft>
              <a:buClr>
                <a:schemeClr val="lt1"/>
              </a:buClr>
              <a:buSzPts val="1600"/>
              <a:buFont typeface="Inter SemiBold"/>
              <a:buNone/>
              <a:defRPr sz="1600">
                <a:solidFill>
                  <a:schemeClr val="lt1"/>
                </a:solidFill>
              </a:defRPr>
            </a:lvl7pPr>
            <a:lvl8pPr lvl="7">
              <a:spcBef>
                <a:spcPts val="0"/>
              </a:spcBef>
              <a:spcAft>
                <a:spcPts val="0"/>
              </a:spcAft>
              <a:buClr>
                <a:schemeClr val="lt1"/>
              </a:buClr>
              <a:buSzPts val="1600"/>
              <a:buFont typeface="Inter SemiBold"/>
              <a:buNone/>
              <a:defRPr sz="1600">
                <a:solidFill>
                  <a:schemeClr val="lt1"/>
                </a:solidFill>
              </a:defRPr>
            </a:lvl8pPr>
            <a:lvl9pPr lvl="8">
              <a:spcBef>
                <a:spcPts val="0"/>
              </a:spcBef>
              <a:spcAft>
                <a:spcPts val="0"/>
              </a:spcAft>
              <a:buClr>
                <a:schemeClr val="lt1"/>
              </a:buClr>
              <a:buSzPts val="1600"/>
              <a:buFont typeface="Inter SemiBold"/>
              <a:buNone/>
              <a:defRPr sz="1600">
                <a:solidFill>
                  <a:schemeClr val="lt1"/>
                </a:solidFill>
              </a:defRPr>
            </a:lvl9pPr>
          </a:lstStyle>
          <a:p/>
        </p:txBody>
      </p:sp>
      <p:sp>
        <p:nvSpPr>
          <p:cNvPr id="184" name="Google Shape;184;p26"/>
          <p:cNvSpPr txBox="1"/>
          <p:nvPr>
            <p:ph idx="6" type="body"/>
          </p:nvPr>
        </p:nvSpPr>
        <p:spPr>
          <a:xfrm>
            <a:off x="6458950" y="3441550"/>
            <a:ext cx="1607400" cy="10686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Clr>
                <a:schemeClr val="lt2"/>
              </a:buClr>
              <a:buSzPts val="1200"/>
              <a:buFont typeface="Inter"/>
              <a:buChar char="●"/>
              <a:defRPr>
                <a:solidFill>
                  <a:schemeClr val="lt2"/>
                </a:solidFill>
              </a:defRPr>
            </a:lvl1pPr>
            <a:lvl2pPr indent="-304800" lvl="1" marL="914400">
              <a:lnSpc>
                <a:spcPct val="115000"/>
              </a:lnSpc>
              <a:spcBef>
                <a:spcPts val="0"/>
              </a:spcBef>
              <a:spcAft>
                <a:spcPts val="0"/>
              </a:spcAft>
              <a:buClr>
                <a:schemeClr val="lt2"/>
              </a:buClr>
              <a:buSzPts val="1200"/>
              <a:buFont typeface="Inter"/>
              <a:buChar char="○"/>
              <a:defRPr>
                <a:solidFill>
                  <a:schemeClr val="lt2"/>
                </a:solidFill>
              </a:defRPr>
            </a:lvl2pPr>
            <a:lvl3pPr indent="-304800" lvl="2" marL="1371600">
              <a:lnSpc>
                <a:spcPct val="115000"/>
              </a:lnSpc>
              <a:spcBef>
                <a:spcPts val="0"/>
              </a:spcBef>
              <a:spcAft>
                <a:spcPts val="0"/>
              </a:spcAft>
              <a:buClr>
                <a:schemeClr val="lt2"/>
              </a:buClr>
              <a:buSzPts val="1200"/>
              <a:buFont typeface="Inter"/>
              <a:buChar char="■"/>
              <a:defRPr>
                <a:solidFill>
                  <a:schemeClr val="lt2"/>
                </a:solidFill>
              </a:defRPr>
            </a:lvl3pPr>
            <a:lvl4pPr indent="-304800" lvl="3" marL="1828800">
              <a:lnSpc>
                <a:spcPct val="115000"/>
              </a:lnSpc>
              <a:spcBef>
                <a:spcPts val="0"/>
              </a:spcBef>
              <a:spcAft>
                <a:spcPts val="0"/>
              </a:spcAft>
              <a:buClr>
                <a:schemeClr val="lt2"/>
              </a:buClr>
              <a:buSzPts val="1200"/>
              <a:buFont typeface="Inter"/>
              <a:buChar char="●"/>
              <a:defRPr>
                <a:solidFill>
                  <a:schemeClr val="lt2"/>
                </a:solidFill>
              </a:defRPr>
            </a:lvl4pPr>
            <a:lvl5pPr indent="-304800" lvl="4" marL="2286000">
              <a:lnSpc>
                <a:spcPct val="115000"/>
              </a:lnSpc>
              <a:spcBef>
                <a:spcPts val="0"/>
              </a:spcBef>
              <a:spcAft>
                <a:spcPts val="0"/>
              </a:spcAft>
              <a:buClr>
                <a:schemeClr val="lt2"/>
              </a:buClr>
              <a:buSzPts val="1200"/>
              <a:buFont typeface="Inter"/>
              <a:buChar char="○"/>
              <a:defRPr>
                <a:solidFill>
                  <a:schemeClr val="lt2"/>
                </a:solidFill>
              </a:defRPr>
            </a:lvl5pPr>
            <a:lvl6pPr indent="-304800" lvl="5" marL="2743200">
              <a:lnSpc>
                <a:spcPct val="115000"/>
              </a:lnSpc>
              <a:spcBef>
                <a:spcPts val="0"/>
              </a:spcBef>
              <a:spcAft>
                <a:spcPts val="0"/>
              </a:spcAft>
              <a:buClr>
                <a:schemeClr val="lt2"/>
              </a:buClr>
              <a:buSzPts val="1200"/>
              <a:buFont typeface="Inter"/>
              <a:buChar char="■"/>
              <a:defRPr>
                <a:solidFill>
                  <a:schemeClr val="lt2"/>
                </a:solidFill>
              </a:defRPr>
            </a:lvl6pPr>
            <a:lvl7pPr indent="-304800" lvl="6" marL="3200400">
              <a:lnSpc>
                <a:spcPct val="115000"/>
              </a:lnSpc>
              <a:spcBef>
                <a:spcPts val="0"/>
              </a:spcBef>
              <a:spcAft>
                <a:spcPts val="0"/>
              </a:spcAft>
              <a:buClr>
                <a:schemeClr val="lt2"/>
              </a:buClr>
              <a:buSzPts val="1200"/>
              <a:buFont typeface="Inter"/>
              <a:buChar char="●"/>
              <a:defRPr>
                <a:solidFill>
                  <a:schemeClr val="lt2"/>
                </a:solidFill>
              </a:defRPr>
            </a:lvl7pPr>
            <a:lvl8pPr indent="-304800" lvl="7" marL="3657600">
              <a:lnSpc>
                <a:spcPct val="115000"/>
              </a:lnSpc>
              <a:spcBef>
                <a:spcPts val="0"/>
              </a:spcBef>
              <a:spcAft>
                <a:spcPts val="0"/>
              </a:spcAft>
              <a:buClr>
                <a:schemeClr val="lt2"/>
              </a:buClr>
              <a:buSzPts val="1200"/>
              <a:buFont typeface="Inter"/>
              <a:buChar char="○"/>
              <a:defRPr>
                <a:solidFill>
                  <a:schemeClr val="lt2"/>
                </a:solidFill>
              </a:defRPr>
            </a:lvl8pPr>
            <a:lvl9pPr indent="-304800" lvl="8" marL="4114800">
              <a:lnSpc>
                <a:spcPct val="115000"/>
              </a:lnSpc>
              <a:spcBef>
                <a:spcPts val="0"/>
              </a:spcBef>
              <a:spcAft>
                <a:spcPts val="0"/>
              </a:spcAft>
              <a:buClr>
                <a:schemeClr val="lt2"/>
              </a:buClr>
              <a:buSzPts val="1200"/>
              <a:buFont typeface="Inter"/>
              <a:buChar char="■"/>
              <a:defRPr>
                <a:solidFill>
                  <a:schemeClr val="lt2"/>
                </a:solidFill>
              </a:defRPr>
            </a:lvl9pPr>
          </a:lstStyle>
          <a:p/>
        </p:txBody>
      </p:sp>
      <p:sp>
        <p:nvSpPr>
          <p:cNvPr id="185" name="Google Shape;185;p26"/>
          <p:cNvSpPr txBox="1"/>
          <p:nvPr>
            <p:ph idx="7" type="body"/>
          </p:nvPr>
        </p:nvSpPr>
        <p:spPr>
          <a:xfrm>
            <a:off x="450850" y="2399275"/>
            <a:ext cx="3048000" cy="21108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chemeClr val="lt1"/>
              </a:buClr>
              <a:buSzPts val="1200"/>
              <a:buFont typeface="Inter"/>
              <a:buChar char="●"/>
              <a:defRPr>
                <a:solidFill>
                  <a:schemeClr val="lt1"/>
                </a:solidFill>
              </a:defRPr>
            </a:lvl1pPr>
            <a:lvl2pPr indent="-304800" lvl="1" marL="914400">
              <a:spcBef>
                <a:spcPts val="0"/>
              </a:spcBef>
              <a:spcAft>
                <a:spcPts val="0"/>
              </a:spcAft>
              <a:buClr>
                <a:schemeClr val="lt1"/>
              </a:buClr>
              <a:buSzPts val="1200"/>
              <a:buFont typeface="Inter"/>
              <a:buChar char="○"/>
              <a:defRPr>
                <a:solidFill>
                  <a:schemeClr val="lt1"/>
                </a:solidFill>
              </a:defRPr>
            </a:lvl2pPr>
            <a:lvl3pPr indent="-304800" lvl="2" marL="1371600">
              <a:spcBef>
                <a:spcPts val="0"/>
              </a:spcBef>
              <a:spcAft>
                <a:spcPts val="0"/>
              </a:spcAft>
              <a:buClr>
                <a:schemeClr val="lt1"/>
              </a:buClr>
              <a:buSzPts val="1200"/>
              <a:buFont typeface="Inter"/>
              <a:buChar char="■"/>
              <a:defRPr>
                <a:solidFill>
                  <a:schemeClr val="lt1"/>
                </a:solidFill>
              </a:defRPr>
            </a:lvl3pPr>
            <a:lvl4pPr indent="-304800" lvl="3" marL="1828800">
              <a:spcBef>
                <a:spcPts val="0"/>
              </a:spcBef>
              <a:spcAft>
                <a:spcPts val="0"/>
              </a:spcAft>
              <a:buClr>
                <a:schemeClr val="lt1"/>
              </a:buClr>
              <a:buSzPts val="1200"/>
              <a:buFont typeface="Inter"/>
              <a:buChar char="●"/>
              <a:defRPr>
                <a:solidFill>
                  <a:schemeClr val="lt1"/>
                </a:solidFill>
              </a:defRPr>
            </a:lvl4pPr>
            <a:lvl5pPr indent="-304800" lvl="4" marL="2286000">
              <a:spcBef>
                <a:spcPts val="0"/>
              </a:spcBef>
              <a:spcAft>
                <a:spcPts val="0"/>
              </a:spcAft>
              <a:buClr>
                <a:schemeClr val="lt1"/>
              </a:buClr>
              <a:buSzPts val="1200"/>
              <a:buFont typeface="Inter"/>
              <a:buChar char="○"/>
              <a:defRPr>
                <a:solidFill>
                  <a:schemeClr val="lt1"/>
                </a:solidFill>
              </a:defRPr>
            </a:lvl5pPr>
            <a:lvl6pPr indent="-304800" lvl="5" marL="2743200">
              <a:spcBef>
                <a:spcPts val="0"/>
              </a:spcBef>
              <a:spcAft>
                <a:spcPts val="0"/>
              </a:spcAft>
              <a:buClr>
                <a:schemeClr val="lt1"/>
              </a:buClr>
              <a:buSzPts val="1200"/>
              <a:buFont typeface="Inter"/>
              <a:buChar char="■"/>
              <a:defRPr>
                <a:solidFill>
                  <a:schemeClr val="lt1"/>
                </a:solidFill>
              </a:defRPr>
            </a:lvl6pPr>
            <a:lvl7pPr indent="-304800" lvl="6" marL="3200400">
              <a:spcBef>
                <a:spcPts val="0"/>
              </a:spcBef>
              <a:spcAft>
                <a:spcPts val="0"/>
              </a:spcAft>
              <a:buClr>
                <a:schemeClr val="lt1"/>
              </a:buClr>
              <a:buSzPts val="1200"/>
              <a:buFont typeface="Inter"/>
              <a:buChar char="●"/>
              <a:defRPr>
                <a:solidFill>
                  <a:schemeClr val="lt1"/>
                </a:solidFill>
              </a:defRPr>
            </a:lvl7pPr>
            <a:lvl8pPr indent="-304800" lvl="7" marL="3657600">
              <a:spcBef>
                <a:spcPts val="0"/>
              </a:spcBef>
              <a:spcAft>
                <a:spcPts val="0"/>
              </a:spcAft>
              <a:buClr>
                <a:schemeClr val="lt1"/>
              </a:buClr>
              <a:buSzPts val="1200"/>
              <a:buFont typeface="Inter"/>
              <a:buChar char="○"/>
              <a:defRPr>
                <a:solidFill>
                  <a:schemeClr val="lt1"/>
                </a:solidFill>
              </a:defRPr>
            </a:lvl8pPr>
            <a:lvl9pPr indent="-304800" lvl="8" marL="4114800">
              <a:spcBef>
                <a:spcPts val="0"/>
              </a:spcBef>
              <a:spcAft>
                <a:spcPts val="0"/>
              </a:spcAft>
              <a:buClr>
                <a:schemeClr val="lt1"/>
              </a:buClr>
              <a:buSzPts val="1200"/>
              <a:buFont typeface="Inter"/>
              <a:buChar char="■"/>
              <a:defRPr>
                <a:solidFill>
                  <a:schemeClr val="lt1"/>
                </a:solidFill>
              </a:defRPr>
            </a:lvl9pPr>
          </a:lstStyle>
          <a:p/>
        </p:txBody>
      </p:sp>
      <p:sp>
        <p:nvSpPr>
          <p:cNvPr id="186" name="Google Shape;186;p26"/>
          <p:cNvSpPr/>
          <p:nvPr/>
        </p:nvSpPr>
        <p:spPr>
          <a:xfrm>
            <a:off x="603475"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lt2"/>
                </a:solidFill>
                <a:latin typeface="Inter"/>
                <a:ea typeface="Inter"/>
                <a:cs typeface="Inter"/>
                <a:sym typeface="Inter"/>
              </a:rPr>
              <a:t>Confidential</a:t>
            </a:r>
            <a:endParaRPr sz="700">
              <a:solidFill>
                <a:schemeClr val="lt2"/>
              </a:solidFill>
              <a:latin typeface="Inter"/>
              <a:ea typeface="Inter"/>
              <a:cs typeface="Inter"/>
              <a:sym typeface="Inter"/>
            </a:endParaRPr>
          </a:p>
        </p:txBody>
      </p:sp>
      <p:sp>
        <p:nvSpPr>
          <p:cNvPr id="187" name="Google Shape;187;p26"/>
          <p:cNvSpPr txBox="1"/>
          <p:nvPr>
            <p:ph idx="12" type="sldNum"/>
          </p:nvPr>
        </p:nvSpPr>
        <p:spPr>
          <a:xfrm>
            <a:off x="420872" y="203200"/>
            <a:ext cx="428700" cy="393600"/>
          </a:xfrm>
          <a:prstGeom prst="rect">
            <a:avLst/>
          </a:prstGeom>
        </p:spPr>
        <p:txBody>
          <a:bodyPr anchorCtr="0" anchor="ctr" bIns="91425" lIns="91425" spcFirstLastPara="1" rIns="91425" wrap="square" tIns="91425">
            <a:normAutofit/>
          </a:bodyPr>
          <a:lstStyle>
            <a:lvl1pPr lvl="0" rtl="0" algn="ctr">
              <a:buNone/>
              <a:defRPr sz="800">
                <a:solidFill>
                  <a:schemeClr val="lt2"/>
                </a:solidFill>
                <a:latin typeface="Inter Light"/>
                <a:ea typeface="Inter Light"/>
                <a:cs typeface="Inter Light"/>
                <a:sym typeface="Inter Light"/>
              </a:defRPr>
            </a:lvl1pPr>
            <a:lvl2pPr lvl="1" rtl="0" algn="ctr">
              <a:buNone/>
              <a:defRPr sz="800">
                <a:solidFill>
                  <a:schemeClr val="lt2"/>
                </a:solidFill>
                <a:latin typeface="Inter Light"/>
                <a:ea typeface="Inter Light"/>
                <a:cs typeface="Inter Light"/>
                <a:sym typeface="Inter Light"/>
              </a:defRPr>
            </a:lvl2pPr>
            <a:lvl3pPr lvl="2" rtl="0" algn="ctr">
              <a:buNone/>
              <a:defRPr sz="800">
                <a:solidFill>
                  <a:schemeClr val="lt2"/>
                </a:solidFill>
                <a:latin typeface="Inter Light"/>
                <a:ea typeface="Inter Light"/>
                <a:cs typeface="Inter Light"/>
                <a:sym typeface="Inter Light"/>
              </a:defRPr>
            </a:lvl3pPr>
            <a:lvl4pPr lvl="3" rtl="0" algn="ctr">
              <a:buNone/>
              <a:defRPr sz="800">
                <a:solidFill>
                  <a:schemeClr val="lt2"/>
                </a:solidFill>
                <a:latin typeface="Inter Light"/>
                <a:ea typeface="Inter Light"/>
                <a:cs typeface="Inter Light"/>
                <a:sym typeface="Inter Light"/>
              </a:defRPr>
            </a:lvl4pPr>
            <a:lvl5pPr lvl="4" rtl="0" algn="ctr">
              <a:buNone/>
              <a:defRPr sz="800">
                <a:solidFill>
                  <a:schemeClr val="lt2"/>
                </a:solidFill>
                <a:latin typeface="Inter Light"/>
                <a:ea typeface="Inter Light"/>
                <a:cs typeface="Inter Light"/>
                <a:sym typeface="Inter Light"/>
              </a:defRPr>
            </a:lvl5pPr>
            <a:lvl6pPr lvl="5" rtl="0" algn="ctr">
              <a:buNone/>
              <a:defRPr sz="800">
                <a:solidFill>
                  <a:schemeClr val="lt2"/>
                </a:solidFill>
                <a:latin typeface="Inter Light"/>
                <a:ea typeface="Inter Light"/>
                <a:cs typeface="Inter Light"/>
                <a:sym typeface="Inter Light"/>
              </a:defRPr>
            </a:lvl6pPr>
            <a:lvl7pPr lvl="6" rtl="0" algn="ctr">
              <a:buNone/>
              <a:defRPr sz="800">
                <a:solidFill>
                  <a:schemeClr val="lt2"/>
                </a:solidFill>
                <a:latin typeface="Inter Light"/>
                <a:ea typeface="Inter Light"/>
                <a:cs typeface="Inter Light"/>
                <a:sym typeface="Inter Light"/>
              </a:defRPr>
            </a:lvl7pPr>
            <a:lvl8pPr lvl="7" rtl="0" algn="ctr">
              <a:buNone/>
              <a:defRPr sz="800">
                <a:solidFill>
                  <a:schemeClr val="lt2"/>
                </a:solidFill>
                <a:latin typeface="Inter Light"/>
                <a:ea typeface="Inter Light"/>
                <a:cs typeface="Inter Light"/>
                <a:sym typeface="Inter Light"/>
              </a:defRPr>
            </a:lvl8pPr>
            <a:lvl9pPr lvl="8" rtl="0" algn="ctr">
              <a:buNone/>
              <a:defRPr sz="800">
                <a:solidFill>
                  <a:schemeClr val="lt2"/>
                </a:solidFill>
                <a:latin typeface="Inter Light"/>
                <a:ea typeface="Inter Light"/>
                <a:cs typeface="Inter Light"/>
                <a:sym typeface="Inter Light"/>
              </a:defRPr>
            </a:lvl9pPr>
          </a:lstStyle>
          <a:p>
            <a:pPr indent="0" lvl="0" marL="0" rtl="0" algn="ctr">
              <a:spcBef>
                <a:spcPts val="0"/>
              </a:spcBef>
              <a:spcAft>
                <a:spcPts val="0"/>
              </a:spcAft>
              <a:buNone/>
            </a:pPr>
            <a:fld id="{00000000-1234-1234-1234-123412341234}" type="slidenum">
              <a:rPr lang="en"/>
              <a:t>‹#›</a:t>
            </a:fld>
            <a:endParaRPr/>
          </a:p>
        </p:txBody>
      </p:sp>
      <p:sp>
        <p:nvSpPr>
          <p:cNvPr id="188" name="Google Shape;188;p26"/>
          <p:cNvSpPr/>
          <p:nvPr/>
        </p:nvSpPr>
        <p:spPr>
          <a:xfrm>
            <a:off x="1644650"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lt2"/>
                </a:solidFill>
                <a:latin typeface="Inter"/>
                <a:ea typeface="Inter"/>
                <a:cs typeface="Inter"/>
                <a:sym typeface="Inter"/>
              </a:rPr>
              <a:t>Copyright ©</a:t>
            </a:r>
            <a:endParaRPr sz="700">
              <a:solidFill>
                <a:schemeClr val="lt2"/>
              </a:solidFill>
              <a:latin typeface="Inter"/>
              <a:ea typeface="Inter"/>
              <a:cs typeface="Inter"/>
              <a:sym typeface="Inte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lestones">
  <p:cSld name="TITLE_1">
    <p:bg>
      <p:bgPr>
        <a:solidFill>
          <a:schemeClr val="lt1"/>
        </a:solidFill>
      </p:bgPr>
    </p:bg>
    <p:spTree>
      <p:nvGrpSpPr>
        <p:cNvPr id="189" name="Shape 189"/>
        <p:cNvGrpSpPr/>
        <p:nvPr/>
      </p:nvGrpSpPr>
      <p:grpSpPr>
        <a:xfrm>
          <a:off x="0" y="0"/>
          <a:ext cx="0" cy="0"/>
          <a:chOff x="0" y="0"/>
          <a:chExt cx="0" cy="0"/>
        </a:xfrm>
      </p:grpSpPr>
      <p:cxnSp>
        <p:nvCxnSpPr>
          <p:cNvPr id="190" name="Google Shape;190;p27"/>
          <p:cNvCxnSpPr/>
          <p:nvPr/>
        </p:nvCxnSpPr>
        <p:spPr>
          <a:xfrm rot="10800000">
            <a:off x="560525" y="279400"/>
            <a:ext cx="149400" cy="0"/>
          </a:xfrm>
          <a:prstGeom prst="straightConnector1">
            <a:avLst/>
          </a:prstGeom>
          <a:noFill/>
          <a:ln cap="flat" cmpd="sng" w="9525">
            <a:solidFill>
              <a:schemeClr val="dk1"/>
            </a:solidFill>
            <a:prstDash val="solid"/>
            <a:round/>
            <a:headEnd len="med" w="med" type="none"/>
            <a:tailEnd len="med" w="med" type="none"/>
          </a:ln>
        </p:spPr>
      </p:cxnSp>
      <p:sp>
        <p:nvSpPr>
          <p:cNvPr id="191" name="Google Shape;191;p27"/>
          <p:cNvSpPr txBox="1"/>
          <p:nvPr>
            <p:ph type="title"/>
          </p:nvPr>
        </p:nvSpPr>
        <p:spPr>
          <a:xfrm>
            <a:off x="452575" y="596800"/>
            <a:ext cx="4418100" cy="13596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4200"/>
              <a:buFont typeface="Inter"/>
              <a:buNone/>
              <a:defRPr/>
            </a:lvl1pPr>
            <a:lvl2pPr lvl="1">
              <a:lnSpc>
                <a:spcPct val="80000"/>
              </a:lnSpc>
              <a:spcBef>
                <a:spcPts val="0"/>
              </a:spcBef>
              <a:spcAft>
                <a:spcPts val="0"/>
              </a:spcAft>
              <a:buSzPts val="4800"/>
              <a:buFont typeface="Inter"/>
              <a:buNone/>
              <a:defRPr b="1" sz="4800"/>
            </a:lvl2pPr>
            <a:lvl3pPr lvl="2">
              <a:lnSpc>
                <a:spcPct val="80000"/>
              </a:lnSpc>
              <a:spcBef>
                <a:spcPts val="0"/>
              </a:spcBef>
              <a:spcAft>
                <a:spcPts val="0"/>
              </a:spcAft>
              <a:buSzPts val="4800"/>
              <a:buFont typeface="Inter"/>
              <a:buNone/>
              <a:defRPr b="1" sz="4800"/>
            </a:lvl3pPr>
            <a:lvl4pPr lvl="3">
              <a:lnSpc>
                <a:spcPct val="80000"/>
              </a:lnSpc>
              <a:spcBef>
                <a:spcPts val="0"/>
              </a:spcBef>
              <a:spcAft>
                <a:spcPts val="0"/>
              </a:spcAft>
              <a:buSzPts val="4800"/>
              <a:buFont typeface="Inter"/>
              <a:buNone/>
              <a:defRPr b="1" sz="4800"/>
            </a:lvl4pPr>
            <a:lvl5pPr lvl="4">
              <a:lnSpc>
                <a:spcPct val="80000"/>
              </a:lnSpc>
              <a:spcBef>
                <a:spcPts val="0"/>
              </a:spcBef>
              <a:spcAft>
                <a:spcPts val="0"/>
              </a:spcAft>
              <a:buSzPts val="4800"/>
              <a:buFont typeface="Inter"/>
              <a:buNone/>
              <a:defRPr b="1" sz="4800"/>
            </a:lvl5pPr>
            <a:lvl6pPr lvl="5">
              <a:lnSpc>
                <a:spcPct val="80000"/>
              </a:lnSpc>
              <a:spcBef>
                <a:spcPts val="0"/>
              </a:spcBef>
              <a:spcAft>
                <a:spcPts val="0"/>
              </a:spcAft>
              <a:buSzPts val="4800"/>
              <a:buFont typeface="Inter"/>
              <a:buNone/>
              <a:defRPr b="1" sz="4800"/>
            </a:lvl6pPr>
            <a:lvl7pPr lvl="6">
              <a:lnSpc>
                <a:spcPct val="80000"/>
              </a:lnSpc>
              <a:spcBef>
                <a:spcPts val="0"/>
              </a:spcBef>
              <a:spcAft>
                <a:spcPts val="0"/>
              </a:spcAft>
              <a:buSzPts val="4800"/>
              <a:buFont typeface="Inter"/>
              <a:buNone/>
              <a:defRPr b="1" sz="4800"/>
            </a:lvl7pPr>
            <a:lvl8pPr lvl="7">
              <a:lnSpc>
                <a:spcPct val="80000"/>
              </a:lnSpc>
              <a:spcBef>
                <a:spcPts val="0"/>
              </a:spcBef>
              <a:spcAft>
                <a:spcPts val="0"/>
              </a:spcAft>
              <a:buSzPts val="4800"/>
              <a:buFont typeface="Inter"/>
              <a:buNone/>
              <a:defRPr b="1" sz="4800"/>
            </a:lvl8pPr>
            <a:lvl9pPr lvl="8">
              <a:lnSpc>
                <a:spcPct val="80000"/>
              </a:lnSpc>
              <a:spcBef>
                <a:spcPts val="0"/>
              </a:spcBef>
              <a:spcAft>
                <a:spcPts val="0"/>
              </a:spcAft>
              <a:buSzPts val="4800"/>
              <a:buFont typeface="Inter"/>
              <a:buNone/>
              <a:defRPr b="1" sz="4800"/>
            </a:lvl9pPr>
          </a:lstStyle>
          <a:p/>
        </p:txBody>
      </p:sp>
      <p:sp>
        <p:nvSpPr>
          <p:cNvPr id="192" name="Google Shape;192;p27"/>
          <p:cNvSpPr txBox="1"/>
          <p:nvPr>
            <p:ph idx="1" type="subTitle"/>
          </p:nvPr>
        </p:nvSpPr>
        <p:spPr>
          <a:xfrm>
            <a:off x="467825" y="1857300"/>
            <a:ext cx="2151000" cy="772200"/>
          </a:xfrm>
          <a:prstGeom prst="rect">
            <a:avLst/>
          </a:prstGeom>
        </p:spPr>
        <p:txBody>
          <a:bodyPr anchorCtr="0" anchor="t" bIns="91425" lIns="91425" spcFirstLastPara="1" rIns="91425" wrap="square" tIns="91425">
            <a:noAutofit/>
          </a:bodyPr>
          <a:lstStyle>
            <a:lvl1pPr lvl="0">
              <a:spcBef>
                <a:spcPts val="0"/>
              </a:spcBef>
              <a:spcAft>
                <a:spcPts val="0"/>
              </a:spcAft>
              <a:buSzPts val="1600"/>
              <a:buFont typeface="Inter SemiBold"/>
              <a:buNone/>
              <a:defRPr sz="1600"/>
            </a:lvl1pPr>
            <a:lvl2pPr lvl="1">
              <a:spcBef>
                <a:spcPts val="0"/>
              </a:spcBef>
              <a:spcAft>
                <a:spcPts val="0"/>
              </a:spcAft>
              <a:buSzPts val="1600"/>
              <a:buFont typeface="Inter SemiBold"/>
              <a:buNone/>
              <a:defRPr sz="1600"/>
            </a:lvl2pPr>
            <a:lvl3pPr lvl="2">
              <a:spcBef>
                <a:spcPts val="0"/>
              </a:spcBef>
              <a:spcAft>
                <a:spcPts val="0"/>
              </a:spcAft>
              <a:buSzPts val="1600"/>
              <a:buFont typeface="Inter SemiBold"/>
              <a:buNone/>
              <a:defRPr sz="1600"/>
            </a:lvl3pPr>
            <a:lvl4pPr lvl="3">
              <a:spcBef>
                <a:spcPts val="0"/>
              </a:spcBef>
              <a:spcAft>
                <a:spcPts val="0"/>
              </a:spcAft>
              <a:buSzPts val="1600"/>
              <a:buFont typeface="Inter SemiBold"/>
              <a:buNone/>
              <a:defRPr sz="1600"/>
            </a:lvl4pPr>
            <a:lvl5pPr lvl="4">
              <a:spcBef>
                <a:spcPts val="0"/>
              </a:spcBef>
              <a:spcAft>
                <a:spcPts val="0"/>
              </a:spcAft>
              <a:buSzPts val="1600"/>
              <a:buFont typeface="Inter SemiBold"/>
              <a:buNone/>
              <a:defRPr sz="1600"/>
            </a:lvl5pPr>
            <a:lvl6pPr lvl="5">
              <a:spcBef>
                <a:spcPts val="0"/>
              </a:spcBef>
              <a:spcAft>
                <a:spcPts val="0"/>
              </a:spcAft>
              <a:buSzPts val="1600"/>
              <a:buFont typeface="Inter SemiBold"/>
              <a:buNone/>
              <a:defRPr sz="1600"/>
            </a:lvl6pPr>
            <a:lvl7pPr lvl="6">
              <a:spcBef>
                <a:spcPts val="0"/>
              </a:spcBef>
              <a:spcAft>
                <a:spcPts val="0"/>
              </a:spcAft>
              <a:buSzPts val="1600"/>
              <a:buFont typeface="Inter SemiBold"/>
              <a:buNone/>
              <a:defRPr sz="1600"/>
            </a:lvl7pPr>
            <a:lvl8pPr lvl="7">
              <a:spcBef>
                <a:spcPts val="0"/>
              </a:spcBef>
              <a:spcAft>
                <a:spcPts val="0"/>
              </a:spcAft>
              <a:buSzPts val="1600"/>
              <a:buFont typeface="Inter SemiBold"/>
              <a:buNone/>
              <a:defRPr sz="1600"/>
            </a:lvl8pPr>
            <a:lvl9pPr lvl="8">
              <a:spcBef>
                <a:spcPts val="0"/>
              </a:spcBef>
              <a:spcAft>
                <a:spcPts val="0"/>
              </a:spcAft>
              <a:buSzPts val="1600"/>
              <a:buFont typeface="Inter SemiBold"/>
              <a:buNone/>
              <a:defRPr sz="1600"/>
            </a:lvl9pPr>
          </a:lstStyle>
          <a:p/>
        </p:txBody>
      </p:sp>
      <p:sp>
        <p:nvSpPr>
          <p:cNvPr id="193" name="Google Shape;193;p27"/>
          <p:cNvSpPr txBox="1"/>
          <p:nvPr>
            <p:ph idx="2" type="body"/>
          </p:nvPr>
        </p:nvSpPr>
        <p:spPr>
          <a:xfrm>
            <a:off x="391625" y="2271825"/>
            <a:ext cx="2151000" cy="9450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SzPts val="1200"/>
              <a:buFont typeface="Inter"/>
              <a:buChar char="●"/>
              <a:defRPr/>
            </a:lvl1pPr>
            <a:lvl2pPr indent="-304800" lvl="1" marL="914400">
              <a:lnSpc>
                <a:spcPct val="115000"/>
              </a:lnSpc>
              <a:spcBef>
                <a:spcPts val="0"/>
              </a:spcBef>
              <a:spcAft>
                <a:spcPts val="0"/>
              </a:spcAft>
              <a:buSzPts val="1200"/>
              <a:buFont typeface="Inter"/>
              <a:buChar char="○"/>
              <a:defRPr/>
            </a:lvl2pPr>
            <a:lvl3pPr indent="-304800" lvl="2" marL="1371600">
              <a:lnSpc>
                <a:spcPct val="115000"/>
              </a:lnSpc>
              <a:spcBef>
                <a:spcPts val="0"/>
              </a:spcBef>
              <a:spcAft>
                <a:spcPts val="0"/>
              </a:spcAft>
              <a:buSzPts val="1200"/>
              <a:buFont typeface="Inter"/>
              <a:buChar char="■"/>
              <a:defRPr/>
            </a:lvl3pPr>
            <a:lvl4pPr indent="-304800" lvl="3" marL="1828800">
              <a:lnSpc>
                <a:spcPct val="115000"/>
              </a:lnSpc>
              <a:spcBef>
                <a:spcPts val="0"/>
              </a:spcBef>
              <a:spcAft>
                <a:spcPts val="0"/>
              </a:spcAft>
              <a:buSzPts val="1200"/>
              <a:buFont typeface="Inter"/>
              <a:buChar char="●"/>
              <a:defRPr/>
            </a:lvl4pPr>
            <a:lvl5pPr indent="-304800" lvl="4" marL="2286000">
              <a:lnSpc>
                <a:spcPct val="115000"/>
              </a:lnSpc>
              <a:spcBef>
                <a:spcPts val="0"/>
              </a:spcBef>
              <a:spcAft>
                <a:spcPts val="0"/>
              </a:spcAft>
              <a:buSzPts val="1200"/>
              <a:buFont typeface="Inter"/>
              <a:buChar char="○"/>
              <a:defRPr/>
            </a:lvl5pPr>
            <a:lvl6pPr indent="-304800" lvl="5" marL="2743200">
              <a:lnSpc>
                <a:spcPct val="115000"/>
              </a:lnSpc>
              <a:spcBef>
                <a:spcPts val="0"/>
              </a:spcBef>
              <a:spcAft>
                <a:spcPts val="0"/>
              </a:spcAft>
              <a:buSzPts val="1200"/>
              <a:buFont typeface="Inter"/>
              <a:buChar char="■"/>
              <a:defRPr/>
            </a:lvl6pPr>
            <a:lvl7pPr indent="-304800" lvl="6" marL="3200400">
              <a:lnSpc>
                <a:spcPct val="115000"/>
              </a:lnSpc>
              <a:spcBef>
                <a:spcPts val="0"/>
              </a:spcBef>
              <a:spcAft>
                <a:spcPts val="0"/>
              </a:spcAft>
              <a:buSzPts val="1200"/>
              <a:buFont typeface="Inter"/>
              <a:buChar char="●"/>
              <a:defRPr/>
            </a:lvl7pPr>
            <a:lvl8pPr indent="-304800" lvl="7" marL="3657600">
              <a:lnSpc>
                <a:spcPct val="115000"/>
              </a:lnSpc>
              <a:spcBef>
                <a:spcPts val="0"/>
              </a:spcBef>
              <a:spcAft>
                <a:spcPts val="0"/>
              </a:spcAft>
              <a:buSzPts val="1200"/>
              <a:buFont typeface="Inter"/>
              <a:buChar char="○"/>
              <a:defRPr/>
            </a:lvl8pPr>
            <a:lvl9pPr indent="-304800" lvl="8" marL="4114800">
              <a:lnSpc>
                <a:spcPct val="115000"/>
              </a:lnSpc>
              <a:spcBef>
                <a:spcPts val="0"/>
              </a:spcBef>
              <a:spcAft>
                <a:spcPts val="0"/>
              </a:spcAft>
              <a:buSzPts val="1200"/>
              <a:buFont typeface="Inter"/>
              <a:buChar char="■"/>
              <a:defRPr/>
            </a:lvl9pPr>
          </a:lstStyle>
          <a:p/>
        </p:txBody>
      </p:sp>
      <p:sp>
        <p:nvSpPr>
          <p:cNvPr id="194" name="Google Shape;194;p27"/>
          <p:cNvSpPr txBox="1"/>
          <p:nvPr>
            <p:ph idx="3" type="subTitle"/>
          </p:nvPr>
        </p:nvSpPr>
        <p:spPr>
          <a:xfrm>
            <a:off x="3052450" y="1857300"/>
            <a:ext cx="2151000" cy="772200"/>
          </a:xfrm>
          <a:prstGeom prst="rect">
            <a:avLst/>
          </a:prstGeom>
        </p:spPr>
        <p:txBody>
          <a:bodyPr anchorCtr="0" anchor="t" bIns="91425" lIns="91425" spcFirstLastPara="1" rIns="91425" wrap="square" tIns="91425">
            <a:noAutofit/>
          </a:bodyPr>
          <a:lstStyle>
            <a:lvl1pPr lvl="0">
              <a:spcBef>
                <a:spcPts val="0"/>
              </a:spcBef>
              <a:spcAft>
                <a:spcPts val="0"/>
              </a:spcAft>
              <a:buSzPts val="1600"/>
              <a:buFont typeface="Inter SemiBold"/>
              <a:buNone/>
              <a:defRPr sz="1600"/>
            </a:lvl1pPr>
            <a:lvl2pPr lvl="1">
              <a:spcBef>
                <a:spcPts val="0"/>
              </a:spcBef>
              <a:spcAft>
                <a:spcPts val="0"/>
              </a:spcAft>
              <a:buSzPts val="1600"/>
              <a:buFont typeface="Inter SemiBold"/>
              <a:buNone/>
              <a:defRPr sz="1600"/>
            </a:lvl2pPr>
            <a:lvl3pPr lvl="2">
              <a:spcBef>
                <a:spcPts val="0"/>
              </a:spcBef>
              <a:spcAft>
                <a:spcPts val="0"/>
              </a:spcAft>
              <a:buSzPts val="1600"/>
              <a:buFont typeface="Inter SemiBold"/>
              <a:buNone/>
              <a:defRPr sz="1600"/>
            </a:lvl3pPr>
            <a:lvl4pPr lvl="3">
              <a:spcBef>
                <a:spcPts val="0"/>
              </a:spcBef>
              <a:spcAft>
                <a:spcPts val="0"/>
              </a:spcAft>
              <a:buSzPts val="1600"/>
              <a:buFont typeface="Inter SemiBold"/>
              <a:buNone/>
              <a:defRPr sz="1600"/>
            </a:lvl4pPr>
            <a:lvl5pPr lvl="4">
              <a:spcBef>
                <a:spcPts val="0"/>
              </a:spcBef>
              <a:spcAft>
                <a:spcPts val="0"/>
              </a:spcAft>
              <a:buSzPts val="1600"/>
              <a:buFont typeface="Inter SemiBold"/>
              <a:buNone/>
              <a:defRPr sz="1600"/>
            </a:lvl5pPr>
            <a:lvl6pPr lvl="5">
              <a:spcBef>
                <a:spcPts val="0"/>
              </a:spcBef>
              <a:spcAft>
                <a:spcPts val="0"/>
              </a:spcAft>
              <a:buSzPts val="1600"/>
              <a:buFont typeface="Inter SemiBold"/>
              <a:buNone/>
              <a:defRPr sz="1600"/>
            </a:lvl6pPr>
            <a:lvl7pPr lvl="6">
              <a:spcBef>
                <a:spcPts val="0"/>
              </a:spcBef>
              <a:spcAft>
                <a:spcPts val="0"/>
              </a:spcAft>
              <a:buSzPts val="1600"/>
              <a:buFont typeface="Inter SemiBold"/>
              <a:buNone/>
              <a:defRPr sz="1600"/>
            </a:lvl7pPr>
            <a:lvl8pPr lvl="7">
              <a:spcBef>
                <a:spcPts val="0"/>
              </a:spcBef>
              <a:spcAft>
                <a:spcPts val="0"/>
              </a:spcAft>
              <a:buSzPts val="1600"/>
              <a:buFont typeface="Inter SemiBold"/>
              <a:buNone/>
              <a:defRPr sz="1600"/>
            </a:lvl8pPr>
            <a:lvl9pPr lvl="8">
              <a:spcBef>
                <a:spcPts val="0"/>
              </a:spcBef>
              <a:spcAft>
                <a:spcPts val="0"/>
              </a:spcAft>
              <a:buSzPts val="1600"/>
              <a:buFont typeface="Inter SemiBold"/>
              <a:buNone/>
              <a:defRPr sz="1600"/>
            </a:lvl9pPr>
          </a:lstStyle>
          <a:p/>
        </p:txBody>
      </p:sp>
      <p:sp>
        <p:nvSpPr>
          <p:cNvPr id="195" name="Google Shape;195;p27"/>
          <p:cNvSpPr txBox="1"/>
          <p:nvPr>
            <p:ph idx="4" type="body"/>
          </p:nvPr>
        </p:nvSpPr>
        <p:spPr>
          <a:xfrm>
            <a:off x="2976250" y="2271825"/>
            <a:ext cx="2151000" cy="9450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SzPts val="1200"/>
              <a:buFont typeface="Inter"/>
              <a:buChar char="●"/>
              <a:defRPr/>
            </a:lvl1pPr>
            <a:lvl2pPr indent="-304800" lvl="1" marL="914400">
              <a:lnSpc>
                <a:spcPct val="115000"/>
              </a:lnSpc>
              <a:spcBef>
                <a:spcPts val="0"/>
              </a:spcBef>
              <a:spcAft>
                <a:spcPts val="0"/>
              </a:spcAft>
              <a:buSzPts val="1200"/>
              <a:buFont typeface="Inter"/>
              <a:buChar char="○"/>
              <a:defRPr/>
            </a:lvl2pPr>
            <a:lvl3pPr indent="-304800" lvl="2" marL="1371600">
              <a:lnSpc>
                <a:spcPct val="115000"/>
              </a:lnSpc>
              <a:spcBef>
                <a:spcPts val="0"/>
              </a:spcBef>
              <a:spcAft>
                <a:spcPts val="0"/>
              </a:spcAft>
              <a:buSzPts val="1200"/>
              <a:buFont typeface="Inter"/>
              <a:buChar char="■"/>
              <a:defRPr/>
            </a:lvl3pPr>
            <a:lvl4pPr indent="-304800" lvl="3" marL="1828800">
              <a:lnSpc>
                <a:spcPct val="115000"/>
              </a:lnSpc>
              <a:spcBef>
                <a:spcPts val="0"/>
              </a:spcBef>
              <a:spcAft>
                <a:spcPts val="0"/>
              </a:spcAft>
              <a:buSzPts val="1200"/>
              <a:buFont typeface="Inter"/>
              <a:buChar char="●"/>
              <a:defRPr/>
            </a:lvl4pPr>
            <a:lvl5pPr indent="-304800" lvl="4" marL="2286000">
              <a:lnSpc>
                <a:spcPct val="115000"/>
              </a:lnSpc>
              <a:spcBef>
                <a:spcPts val="0"/>
              </a:spcBef>
              <a:spcAft>
                <a:spcPts val="0"/>
              </a:spcAft>
              <a:buSzPts val="1200"/>
              <a:buFont typeface="Inter"/>
              <a:buChar char="○"/>
              <a:defRPr/>
            </a:lvl5pPr>
            <a:lvl6pPr indent="-304800" lvl="5" marL="2743200">
              <a:lnSpc>
                <a:spcPct val="115000"/>
              </a:lnSpc>
              <a:spcBef>
                <a:spcPts val="0"/>
              </a:spcBef>
              <a:spcAft>
                <a:spcPts val="0"/>
              </a:spcAft>
              <a:buSzPts val="1200"/>
              <a:buFont typeface="Inter"/>
              <a:buChar char="■"/>
              <a:defRPr/>
            </a:lvl6pPr>
            <a:lvl7pPr indent="-304800" lvl="6" marL="3200400">
              <a:lnSpc>
                <a:spcPct val="115000"/>
              </a:lnSpc>
              <a:spcBef>
                <a:spcPts val="0"/>
              </a:spcBef>
              <a:spcAft>
                <a:spcPts val="0"/>
              </a:spcAft>
              <a:buSzPts val="1200"/>
              <a:buFont typeface="Inter"/>
              <a:buChar char="●"/>
              <a:defRPr/>
            </a:lvl7pPr>
            <a:lvl8pPr indent="-304800" lvl="7" marL="3657600">
              <a:lnSpc>
                <a:spcPct val="115000"/>
              </a:lnSpc>
              <a:spcBef>
                <a:spcPts val="0"/>
              </a:spcBef>
              <a:spcAft>
                <a:spcPts val="0"/>
              </a:spcAft>
              <a:buSzPts val="1200"/>
              <a:buFont typeface="Inter"/>
              <a:buChar char="○"/>
              <a:defRPr/>
            </a:lvl8pPr>
            <a:lvl9pPr indent="-304800" lvl="8" marL="4114800">
              <a:lnSpc>
                <a:spcPct val="115000"/>
              </a:lnSpc>
              <a:spcBef>
                <a:spcPts val="0"/>
              </a:spcBef>
              <a:spcAft>
                <a:spcPts val="0"/>
              </a:spcAft>
              <a:buSzPts val="1200"/>
              <a:buFont typeface="Inter"/>
              <a:buChar char="■"/>
              <a:defRPr/>
            </a:lvl9pPr>
          </a:lstStyle>
          <a:p/>
        </p:txBody>
      </p:sp>
      <p:sp>
        <p:nvSpPr>
          <p:cNvPr id="196" name="Google Shape;196;p27"/>
          <p:cNvSpPr txBox="1"/>
          <p:nvPr>
            <p:ph idx="5" type="subTitle"/>
          </p:nvPr>
        </p:nvSpPr>
        <p:spPr>
          <a:xfrm>
            <a:off x="5637075" y="1857300"/>
            <a:ext cx="2151000" cy="772200"/>
          </a:xfrm>
          <a:prstGeom prst="rect">
            <a:avLst/>
          </a:prstGeom>
        </p:spPr>
        <p:txBody>
          <a:bodyPr anchorCtr="0" anchor="t" bIns="91425" lIns="91425" spcFirstLastPara="1" rIns="91425" wrap="square" tIns="91425">
            <a:noAutofit/>
          </a:bodyPr>
          <a:lstStyle>
            <a:lvl1pPr lvl="0">
              <a:spcBef>
                <a:spcPts val="0"/>
              </a:spcBef>
              <a:spcAft>
                <a:spcPts val="0"/>
              </a:spcAft>
              <a:buSzPts val="1600"/>
              <a:buFont typeface="Inter SemiBold"/>
              <a:buNone/>
              <a:defRPr sz="1600"/>
            </a:lvl1pPr>
            <a:lvl2pPr lvl="1">
              <a:spcBef>
                <a:spcPts val="0"/>
              </a:spcBef>
              <a:spcAft>
                <a:spcPts val="0"/>
              </a:spcAft>
              <a:buSzPts val="1600"/>
              <a:buFont typeface="Inter SemiBold"/>
              <a:buNone/>
              <a:defRPr sz="1600"/>
            </a:lvl2pPr>
            <a:lvl3pPr lvl="2">
              <a:spcBef>
                <a:spcPts val="0"/>
              </a:spcBef>
              <a:spcAft>
                <a:spcPts val="0"/>
              </a:spcAft>
              <a:buSzPts val="1600"/>
              <a:buFont typeface="Inter SemiBold"/>
              <a:buNone/>
              <a:defRPr sz="1600"/>
            </a:lvl3pPr>
            <a:lvl4pPr lvl="3">
              <a:spcBef>
                <a:spcPts val="0"/>
              </a:spcBef>
              <a:spcAft>
                <a:spcPts val="0"/>
              </a:spcAft>
              <a:buSzPts val="1600"/>
              <a:buFont typeface="Inter SemiBold"/>
              <a:buNone/>
              <a:defRPr sz="1600"/>
            </a:lvl4pPr>
            <a:lvl5pPr lvl="4">
              <a:spcBef>
                <a:spcPts val="0"/>
              </a:spcBef>
              <a:spcAft>
                <a:spcPts val="0"/>
              </a:spcAft>
              <a:buSzPts val="1600"/>
              <a:buFont typeface="Inter SemiBold"/>
              <a:buNone/>
              <a:defRPr sz="1600"/>
            </a:lvl5pPr>
            <a:lvl6pPr lvl="5">
              <a:spcBef>
                <a:spcPts val="0"/>
              </a:spcBef>
              <a:spcAft>
                <a:spcPts val="0"/>
              </a:spcAft>
              <a:buSzPts val="1600"/>
              <a:buFont typeface="Inter SemiBold"/>
              <a:buNone/>
              <a:defRPr sz="1600"/>
            </a:lvl6pPr>
            <a:lvl7pPr lvl="6">
              <a:spcBef>
                <a:spcPts val="0"/>
              </a:spcBef>
              <a:spcAft>
                <a:spcPts val="0"/>
              </a:spcAft>
              <a:buSzPts val="1600"/>
              <a:buFont typeface="Inter SemiBold"/>
              <a:buNone/>
              <a:defRPr sz="1600"/>
            </a:lvl7pPr>
            <a:lvl8pPr lvl="7">
              <a:spcBef>
                <a:spcPts val="0"/>
              </a:spcBef>
              <a:spcAft>
                <a:spcPts val="0"/>
              </a:spcAft>
              <a:buSzPts val="1600"/>
              <a:buFont typeface="Inter SemiBold"/>
              <a:buNone/>
              <a:defRPr sz="1600"/>
            </a:lvl8pPr>
            <a:lvl9pPr lvl="8">
              <a:spcBef>
                <a:spcPts val="0"/>
              </a:spcBef>
              <a:spcAft>
                <a:spcPts val="0"/>
              </a:spcAft>
              <a:buSzPts val="1600"/>
              <a:buFont typeface="Inter SemiBold"/>
              <a:buNone/>
              <a:defRPr sz="1600"/>
            </a:lvl9pPr>
          </a:lstStyle>
          <a:p/>
        </p:txBody>
      </p:sp>
      <p:sp>
        <p:nvSpPr>
          <p:cNvPr id="197" name="Google Shape;197;p27"/>
          <p:cNvSpPr txBox="1"/>
          <p:nvPr>
            <p:ph idx="6" type="body"/>
          </p:nvPr>
        </p:nvSpPr>
        <p:spPr>
          <a:xfrm>
            <a:off x="5560875" y="2271825"/>
            <a:ext cx="2151000" cy="9450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SzPts val="1200"/>
              <a:buFont typeface="Inter"/>
              <a:buChar char="●"/>
              <a:defRPr/>
            </a:lvl1pPr>
            <a:lvl2pPr indent="-304800" lvl="1" marL="914400">
              <a:lnSpc>
                <a:spcPct val="115000"/>
              </a:lnSpc>
              <a:spcBef>
                <a:spcPts val="0"/>
              </a:spcBef>
              <a:spcAft>
                <a:spcPts val="0"/>
              </a:spcAft>
              <a:buSzPts val="1200"/>
              <a:buFont typeface="Inter"/>
              <a:buChar char="○"/>
              <a:defRPr/>
            </a:lvl2pPr>
            <a:lvl3pPr indent="-304800" lvl="2" marL="1371600">
              <a:lnSpc>
                <a:spcPct val="115000"/>
              </a:lnSpc>
              <a:spcBef>
                <a:spcPts val="0"/>
              </a:spcBef>
              <a:spcAft>
                <a:spcPts val="0"/>
              </a:spcAft>
              <a:buSzPts val="1200"/>
              <a:buFont typeface="Inter"/>
              <a:buChar char="■"/>
              <a:defRPr/>
            </a:lvl3pPr>
            <a:lvl4pPr indent="-304800" lvl="3" marL="1828800">
              <a:lnSpc>
                <a:spcPct val="115000"/>
              </a:lnSpc>
              <a:spcBef>
                <a:spcPts val="0"/>
              </a:spcBef>
              <a:spcAft>
                <a:spcPts val="0"/>
              </a:spcAft>
              <a:buSzPts val="1200"/>
              <a:buFont typeface="Inter"/>
              <a:buChar char="●"/>
              <a:defRPr/>
            </a:lvl4pPr>
            <a:lvl5pPr indent="-304800" lvl="4" marL="2286000">
              <a:lnSpc>
                <a:spcPct val="115000"/>
              </a:lnSpc>
              <a:spcBef>
                <a:spcPts val="0"/>
              </a:spcBef>
              <a:spcAft>
                <a:spcPts val="0"/>
              </a:spcAft>
              <a:buSzPts val="1200"/>
              <a:buFont typeface="Inter"/>
              <a:buChar char="○"/>
              <a:defRPr/>
            </a:lvl5pPr>
            <a:lvl6pPr indent="-304800" lvl="5" marL="2743200">
              <a:lnSpc>
                <a:spcPct val="115000"/>
              </a:lnSpc>
              <a:spcBef>
                <a:spcPts val="0"/>
              </a:spcBef>
              <a:spcAft>
                <a:spcPts val="0"/>
              </a:spcAft>
              <a:buSzPts val="1200"/>
              <a:buFont typeface="Inter"/>
              <a:buChar char="■"/>
              <a:defRPr/>
            </a:lvl6pPr>
            <a:lvl7pPr indent="-304800" lvl="6" marL="3200400">
              <a:lnSpc>
                <a:spcPct val="115000"/>
              </a:lnSpc>
              <a:spcBef>
                <a:spcPts val="0"/>
              </a:spcBef>
              <a:spcAft>
                <a:spcPts val="0"/>
              </a:spcAft>
              <a:buSzPts val="1200"/>
              <a:buFont typeface="Inter"/>
              <a:buChar char="●"/>
              <a:defRPr/>
            </a:lvl7pPr>
            <a:lvl8pPr indent="-304800" lvl="7" marL="3657600">
              <a:lnSpc>
                <a:spcPct val="115000"/>
              </a:lnSpc>
              <a:spcBef>
                <a:spcPts val="0"/>
              </a:spcBef>
              <a:spcAft>
                <a:spcPts val="0"/>
              </a:spcAft>
              <a:buSzPts val="1200"/>
              <a:buFont typeface="Inter"/>
              <a:buChar char="○"/>
              <a:defRPr/>
            </a:lvl8pPr>
            <a:lvl9pPr indent="-304800" lvl="8" marL="4114800">
              <a:lnSpc>
                <a:spcPct val="115000"/>
              </a:lnSpc>
              <a:spcBef>
                <a:spcPts val="0"/>
              </a:spcBef>
              <a:spcAft>
                <a:spcPts val="0"/>
              </a:spcAft>
              <a:buSzPts val="1200"/>
              <a:buFont typeface="Inter"/>
              <a:buChar char="■"/>
              <a:defRPr/>
            </a:lvl9pPr>
          </a:lstStyle>
          <a:p/>
        </p:txBody>
      </p:sp>
      <p:sp>
        <p:nvSpPr>
          <p:cNvPr id="198" name="Google Shape;198;p27"/>
          <p:cNvSpPr txBox="1"/>
          <p:nvPr>
            <p:ph idx="7" type="subTitle"/>
          </p:nvPr>
        </p:nvSpPr>
        <p:spPr>
          <a:xfrm>
            <a:off x="467825" y="3075100"/>
            <a:ext cx="2151000" cy="772200"/>
          </a:xfrm>
          <a:prstGeom prst="rect">
            <a:avLst/>
          </a:prstGeom>
        </p:spPr>
        <p:txBody>
          <a:bodyPr anchorCtr="0" anchor="t" bIns="91425" lIns="91425" spcFirstLastPara="1" rIns="91425" wrap="square" tIns="91425">
            <a:noAutofit/>
          </a:bodyPr>
          <a:lstStyle>
            <a:lvl1pPr lvl="0">
              <a:spcBef>
                <a:spcPts val="0"/>
              </a:spcBef>
              <a:spcAft>
                <a:spcPts val="0"/>
              </a:spcAft>
              <a:buSzPts val="1600"/>
              <a:buFont typeface="Inter SemiBold"/>
              <a:buNone/>
              <a:defRPr sz="1600"/>
            </a:lvl1pPr>
            <a:lvl2pPr lvl="1">
              <a:spcBef>
                <a:spcPts val="0"/>
              </a:spcBef>
              <a:spcAft>
                <a:spcPts val="0"/>
              </a:spcAft>
              <a:buSzPts val="1600"/>
              <a:buFont typeface="Inter SemiBold"/>
              <a:buNone/>
              <a:defRPr sz="1600"/>
            </a:lvl2pPr>
            <a:lvl3pPr lvl="2">
              <a:spcBef>
                <a:spcPts val="0"/>
              </a:spcBef>
              <a:spcAft>
                <a:spcPts val="0"/>
              </a:spcAft>
              <a:buSzPts val="1600"/>
              <a:buFont typeface="Inter SemiBold"/>
              <a:buNone/>
              <a:defRPr sz="1600"/>
            </a:lvl3pPr>
            <a:lvl4pPr lvl="3">
              <a:spcBef>
                <a:spcPts val="0"/>
              </a:spcBef>
              <a:spcAft>
                <a:spcPts val="0"/>
              </a:spcAft>
              <a:buSzPts val="1600"/>
              <a:buFont typeface="Inter SemiBold"/>
              <a:buNone/>
              <a:defRPr sz="1600"/>
            </a:lvl4pPr>
            <a:lvl5pPr lvl="4">
              <a:spcBef>
                <a:spcPts val="0"/>
              </a:spcBef>
              <a:spcAft>
                <a:spcPts val="0"/>
              </a:spcAft>
              <a:buSzPts val="1600"/>
              <a:buFont typeface="Inter SemiBold"/>
              <a:buNone/>
              <a:defRPr sz="1600"/>
            </a:lvl5pPr>
            <a:lvl6pPr lvl="5">
              <a:spcBef>
                <a:spcPts val="0"/>
              </a:spcBef>
              <a:spcAft>
                <a:spcPts val="0"/>
              </a:spcAft>
              <a:buSzPts val="1600"/>
              <a:buFont typeface="Inter SemiBold"/>
              <a:buNone/>
              <a:defRPr sz="1600"/>
            </a:lvl6pPr>
            <a:lvl7pPr lvl="6">
              <a:spcBef>
                <a:spcPts val="0"/>
              </a:spcBef>
              <a:spcAft>
                <a:spcPts val="0"/>
              </a:spcAft>
              <a:buSzPts val="1600"/>
              <a:buFont typeface="Inter SemiBold"/>
              <a:buNone/>
              <a:defRPr sz="1600"/>
            </a:lvl7pPr>
            <a:lvl8pPr lvl="7">
              <a:spcBef>
                <a:spcPts val="0"/>
              </a:spcBef>
              <a:spcAft>
                <a:spcPts val="0"/>
              </a:spcAft>
              <a:buSzPts val="1600"/>
              <a:buFont typeface="Inter SemiBold"/>
              <a:buNone/>
              <a:defRPr sz="1600"/>
            </a:lvl8pPr>
            <a:lvl9pPr lvl="8">
              <a:spcBef>
                <a:spcPts val="0"/>
              </a:spcBef>
              <a:spcAft>
                <a:spcPts val="0"/>
              </a:spcAft>
              <a:buSzPts val="1600"/>
              <a:buFont typeface="Inter SemiBold"/>
              <a:buNone/>
              <a:defRPr sz="1600"/>
            </a:lvl9pPr>
          </a:lstStyle>
          <a:p/>
        </p:txBody>
      </p:sp>
      <p:sp>
        <p:nvSpPr>
          <p:cNvPr id="199" name="Google Shape;199;p27"/>
          <p:cNvSpPr txBox="1"/>
          <p:nvPr>
            <p:ph idx="8" type="body"/>
          </p:nvPr>
        </p:nvSpPr>
        <p:spPr>
          <a:xfrm>
            <a:off x="391625" y="3489625"/>
            <a:ext cx="2151000" cy="9450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SzPts val="1200"/>
              <a:buFont typeface="Inter"/>
              <a:buChar char="●"/>
              <a:defRPr/>
            </a:lvl1pPr>
            <a:lvl2pPr indent="-304800" lvl="1" marL="914400">
              <a:lnSpc>
                <a:spcPct val="115000"/>
              </a:lnSpc>
              <a:spcBef>
                <a:spcPts val="0"/>
              </a:spcBef>
              <a:spcAft>
                <a:spcPts val="0"/>
              </a:spcAft>
              <a:buSzPts val="1200"/>
              <a:buFont typeface="Inter"/>
              <a:buChar char="○"/>
              <a:defRPr/>
            </a:lvl2pPr>
            <a:lvl3pPr indent="-304800" lvl="2" marL="1371600">
              <a:lnSpc>
                <a:spcPct val="115000"/>
              </a:lnSpc>
              <a:spcBef>
                <a:spcPts val="0"/>
              </a:spcBef>
              <a:spcAft>
                <a:spcPts val="0"/>
              </a:spcAft>
              <a:buSzPts val="1200"/>
              <a:buFont typeface="Inter"/>
              <a:buChar char="■"/>
              <a:defRPr/>
            </a:lvl3pPr>
            <a:lvl4pPr indent="-304800" lvl="3" marL="1828800">
              <a:lnSpc>
                <a:spcPct val="115000"/>
              </a:lnSpc>
              <a:spcBef>
                <a:spcPts val="0"/>
              </a:spcBef>
              <a:spcAft>
                <a:spcPts val="0"/>
              </a:spcAft>
              <a:buSzPts val="1200"/>
              <a:buFont typeface="Inter"/>
              <a:buChar char="●"/>
              <a:defRPr/>
            </a:lvl4pPr>
            <a:lvl5pPr indent="-304800" lvl="4" marL="2286000">
              <a:lnSpc>
                <a:spcPct val="115000"/>
              </a:lnSpc>
              <a:spcBef>
                <a:spcPts val="0"/>
              </a:spcBef>
              <a:spcAft>
                <a:spcPts val="0"/>
              </a:spcAft>
              <a:buSzPts val="1200"/>
              <a:buFont typeface="Inter"/>
              <a:buChar char="○"/>
              <a:defRPr/>
            </a:lvl5pPr>
            <a:lvl6pPr indent="-304800" lvl="5" marL="2743200">
              <a:lnSpc>
                <a:spcPct val="115000"/>
              </a:lnSpc>
              <a:spcBef>
                <a:spcPts val="0"/>
              </a:spcBef>
              <a:spcAft>
                <a:spcPts val="0"/>
              </a:spcAft>
              <a:buSzPts val="1200"/>
              <a:buFont typeface="Inter"/>
              <a:buChar char="■"/>
              <a:defRPr/>
            </a:lvl6pPr>
            <a:lvl7pPr indent="-304800" lvl="6" marL="3200400">
              <a:lnSpc>
                <a:spcPct val="115000"/>
              </a:lnSpc>
              <a:spcBef>
                <a:spcPts val="0"/>
              </a:spcBef>
              <a:spcAft>
                <a:spcPts val="0"/>
              </a:spcAft>
              <a:buSzPts val="1200"/>
              <a:buFont typeface="Inter"/>
              <a:buChar char="●"/>
              <a:defRPr/>
            </a:lvl7pPr>
            <a:lvl8pPr indent="-304800" lvl="7" marL="3657600">
              <a:lnSpc>
                <a:spcPct val="115000"/>
              </a:lnSpc>
              <a:spcBef>
                <a:spcPts val="0"/>
              </a:spcBef>
              <a:spcAft>
                <a:spcPts val="0"/>
              </a:spcAft>
              <a:buSzPts val="1200"/>
              <a:buFont typeface="Inter"/>
              <a:buChar char="○"/>
              <a:defRPr/>
            </a:lvl8pPr>
            <a:lvl9pPr indent="-304800" lvl="8" marL="4114800">
              <a:lnSpc>
                <a:spcPct val="115000"/>
              </a:lnSpc>
              <a:spcBef>
                <a:spcPts val="0"/>
              </a:spcBef>
              <a:spcAft>
                <a:spcPts val="0"/>
              </a:spcAft>
              <a:buSzPts val="1200"/>
              <a:buFont typeface="Inter"/>
              <a:buChar char="■"/>
              <a:defRPr/>
            </a:lvl9pPr>
          </a:lstStyle>
          <a:p/>
        </p:txBody>
      </p:sp>
      <p:sp>
        <p:nvSpPr>
          <p:cNvPr id="200" name="Google Shape;200;p27"/>
          <p:cNvSpPr txBox="1"/>
          <p:nvPr>
            <p:ph idx="9" type="subTitle"/>
          </p:nvPr>
        </p:nvSpPr>
        <p:spPr>
          <a:xfrm>
            <a:off x="3052450" y="3075100"/>
            <a:ext cx="2151000" cy="772200"/>
          </a:xfrm>
          <a:prstGeom prst="rect">
            <a:avLst/>
          </a:prstGeom>
        </p:spPr>
        <p:txBody>
          <a:bodyPr anchorCtr="0" anchor="t" bIns="91425" lIns="91425" spcFirstLastPara="1" rIns="91425" wrap="square" tIns="91425">
            <a:noAutofit/>
          </a:bodyPr>
          <a:lstStyle>
            <a:lvl1pPr lvl="0">
              <a:spcBef>
                <a:spcPts val="0"/>
              </a:spcBef>
              <a:spcAft>
                <a:spcPts val="0"/>
              </a:spcAft>
              <a:buSzPts val="1600"/>
              <a:buFont typeface="Inter SemiBold"/>
              <a:buNone/>
              <a:defRPr sz="1600"/>
            </a:lvl1pPr>
            <a:lvl2pPr lvl="1">
              <a:spcBef>
                <a:spcPts val="0"/>
              </a:spcBef>
              <a:spcAft>
                <a:spcPts val="0"/>
              </a:spcAft>
              <a:buSzPts val="1600"/>
              <a:buFont typeface="Inter SemiBold"/>
              <a:buNone/>
              <a:defRPr sz="1600"/>
            </a:lvl2pPr>
            <a:lvl3pPr lvl="2">
              <a:spcBef>
                <a:spcPts val="0"/>
              </a:spcBef>
              <a:spcAft>
                <a:spcPts val="0"/>
              </a:spcAft>
              <a:buSzPts val="1600"/>
              <a:buFont typeface="Inter SemiBold"/>
              <a:buNone/>
              <a:defRPr sz="1600"/>
            </a:lvl3pPr>
            <a:lvl4pPr lvl="3">
              <a:spcBef>
                <a:spcPts val="0"/>
              </a:spcBef>
              <a:spcAft>
                <a:spcPts val="0"/>
              </a:spcAft>
              <a:buSzPts val="1600"/>
              <a:buFont typeface="Inter SemiBold"/>
              <a:buNone/>
              <a:defRPr sz="1600"/>
            </a:lvl4pPr>
            <a:lvl5pPr lvl="4">
              <a:spcBef>
                <a:spcPts val="0"/>
              </a:spcBef>
              <a:spcAft>
                <a:spcPts val="0"/>
              </a:spcAft>
              <a:buSzPts val="1600"/>
              <a:buFont typeface="Inter SemiBold"/>
              <a:buNone/>
              <a:defRPr sz="1600"/>
            </a:lvl5pPr>
            <a:lvl6pPr lvl="5">
              <a:spcBef>
                <a:spcPts val="0"/>
              </a:spcBef>
              <a:spcAft>
                <a:spcPts val="0"/>
              </a:spcAft>
              <a:buSzPts val="1600"/>
              <a:buFont typeface="Inter SemiBold"/>
              <a:buNone/>
              <a:defRPr sz="1600"/>
            </a:lvl6pPr>
            <a:lvl7pPr lvl="6">
              <a:spcBef>
                <a:spcPts val="0"/>
              </a:spcBef>
              <a:spcAft>
                <a:spcPts val="0"/>
              </a:spcAft>
              <a:buSzPts val="1600"/>
              <a:buFont typeface="Inter SemiBold"/>
              <a:buNone/>
              <a:defRPr sz="1600"/>
            </a:lvl7pPr>
            <a:lvl8pPr lvl="7">
              <a:spcBef>
                <a:spcPts val="0"/>
              </a:spcBef>
              <a:spcAft>
                <a:spcPts val="0"/>
              </a:spcAft>
              <a:buSzPts val="1600"/>
              <a:buFont typeface="Inter SemiBold"/>
              <a:buNone/>
              <a:defRPr sz="1600"/>
            </a:lvl8pPr>
            <a:lvl9pPr lvl="8">
              <a:spcBef>
                <a:spcPts val="0"/>
              </a:spcBef>
              <a:spcAft>
                <a:spcPts val="0"/>
              </a:spcAft>
              <a:buSzPts val="1600"/>
              <a:buFont typeface="Inter SemiBold"/>
              <a:buNone/>
              <a:defRPr sz="1600"/>
            </a:lvl9pPr>
          </a:lstStyle>
          <a:p/>
        </p:txBody>
      </p:sp>
      <p:sp>
        <p:nvSpPr>
          <p:cNvPr id="201" name="Google Shape;201;p27"/>
          <p:cNvSpPr txBox="1"/>
          <p:nvPr>
            <p:ph idx="13" type="body"/>
          </p:nvPr>
        </p:nvSpPr>
        <p:spPr>
          <a:xfrm>
            <a:off x="2976250" y="3489625"/>
            <a:ext cx="2151000" cy="9450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SzPts val="1200"/>
              <a:buFont typeface="Inter"/>
              <a:buChar char="●"/>
              <a:defRPr/>
            </a:lvl1pPr>
            <a:lvl2pPr indent="-304800" lvl="1" marL="914400">
              <a:lnSpc>
                <a:spcPct val="115000"/>
              </a:lnSpc>
              <a:spcBef>
                <a:spcPts val="0"/>
              </a:spcBef>
              <a:spcAft>
                <a:spcPts val="0"/>
              </a:spcAft>
              <a:buSzPts val="1200"/>
              <a:buFont typeface="Inter"/>
              <a:buChar char="○"/>
              <a:defRPr/>
            </a:lvl2pPr>
            <a:lvl3pPr indent="-304800" lvl="2" marL="1371600">
              <a:lnSpc>
                <a:spcPct val="115000"/>
              </a:lnSpc>
              <a:spcBef>
                <a:spcPts val="0"/>
              </a:spcBef>
              <a:spcAft>
                <a:spcPts val="0"/>
              </a:spcAft>
              <a:buSzPts val="1200"/>
              <a:buFont typeface="Inter"/>
              <a:buChar char="■"/>
              <a:defRPr/>
            </a:lvl3pPr>
            <a:lvl4pPr indent="-304800" lvl="3" marL="1828800">
              <a:lnSpc>
                <a:spcPct val="115000"/>
              </a:lnSpc>
              <a:spcBef>
                <a:spcPts val="0"/>
              </a:spcBef>
              <a:spcAft>
                <a:spcPts val="0"/>
              </a:spcAft>
              <a:buSzPts val="1200"/>
              <a:buFont typeface="Inter"/>
              <a:buChar char="●"/>
              <a:defRPr/>
            </a:lvl4pPr>
            <a:lvl5pPr indent="-304800" lvl="4" marL="2286000">
              <a:lnSpc>
                <a:spcPct val="115000"/>
              </a:lnSpc>
              <a:spcBef>
                <a:spcPts val="0"/>
              </a:spcBef>
              <a:spcAft>
                <a:spcPts val="0"/>
              </a:spcAft>
              <a:buSzPts val="1200"/>
              <a:buFont typeface="Inter"/>
              <a:buChar char="○"/>
              <a:defRPr/>
            </a:lvl5pPr>
            <a:lvl6pPr indent="-304800" lvl="5" marL="2743200">
              <a:lnSpc>
                <a:spcPct val="115000"/>
              </a:lnSpc>
              <a:spcBef>
                <a:spcPts val="0"/>
              </a:spcBef>
              <a:spcAft>
                <a:spcPts val="0"/>
              </a:spcAft>
              <a:buSzPts val="1200"/>
              <a:buFont typeface="Inter"/>
              <a:buChar char="■"/>
              <a:defRPr/>
            </a:lvl6pPr>
            <a:lvl7pPr indent="-304800" lvl="6" marL="3200400">
              <a:lnSpc>
                <a:spcPct val="115000"/>
              </a:lnSpc>
              <a:spcBef>
                <a:spcPts val="0"/>
              </a:spcBef>
              <a:spcAft>
                <a:spcPts val="0"/>
              </a:spcAft>
              <a:buSzPts val="1200"/>
              <a:buFont typeface="Inter"/>
              <a:buChar char="●"/>
              <a:defRPr/>
            </a:lvl7pPr>
            <a:lvl8pPr indent="-304800" lvl="7" marL="3657600">
              <a:lnSpc>
                <a:spcPct val="115000"/>
              </a:lnSpc>
              <a:spcBef>
                <a:spcPts val="0"/>
              </a:spcBef>
              <a:spcAft>
                <a:spcPts val="0"/>
              </a:spcAft>
              <a:buSzPts val="1200"/>
              <a:buFont typeface="Inter"/>
              <a:buChar char="○"/>
              <a:defRPr/>
            </a:lvl8pPr>
            <a:lvl9pPr indent="-304800" lvl="8" marL="4114800">
              <a:lnSpc>
                <a:spcPct val="115000"/>
              </a:lnSpc>
              <a:spcBef>
                <a:spcPts val="0"/>
              </a:spcBef>
              <a:spcAft>
                <a:spcPts val="0"/>
              </a:spcAft>
              <a:buSzPts val="1200"/>
              <a:buFont typeface="Inter"/>
              <a:buChar char="■"/>
              <a:defRPr/>
            </a:lvl9pPr>
          </a:lstStyle>
          <a:p/>
        </p:txBody>
      </p:sp>
      <p:sp>
        <p:nvSpPr>
          <p:cNvPr id="202" name="Google Shape;202;p27"/>
          <p:cNvSpPr txBox="1"/>
          <p:nvPr>
            <p:ph idx="14" type="subTitle"/>
          </p:nvPr>
        </p:nvSpPr>
        <p:spPr>
          <a:xfrm>
            <a:off x="5637075" y="3075100"/>
            <a:ext cx="2151000" cy="772200"/>
          </a:xfrm>
          <a:prstGeom prst="rect">
            <a:avLst/>
          </a:prstGeom>
        </p:spPr>
        <p:txBody>
          <a:bodyPr anchorCtr="0" anchor="t" bIns="91425" lIns="91425" spcFirstLastPara="1" rIns="91425" wrap="square" tIns="91425">
            <a:noAutofit/>
          </a:bodyPr>
          <a:lstStyle>
            <a:lvl1pPr lvl="0">
              <a:spcBef>
                <a:spcPts val="0"/>
              </a:spcBef>
              <a:spcAft>
                <a:spcPts val="0"/>
              </a:spcAft>
              <a:buSzPts val="1600"/>
              <a:buFont typeface="Inter SemiBold"/>
              <a:buNone/>
              <a:defRPr sz="1600"/>
            </a:lvl1pPr>
            <a:lvl2pPr lvl="1">
              <a:spcBef>
                <a:spcPts val="0"/>
              </a:spcBef>
              <a:spcAft>
                <a:spcPts val="0"/>
              </a:spcAft>
              <a:buSzPts val="1600"/>
              <a:buFont typeface="Inter SemiBold"/>
              <a:buNone/>
              <a:defRPr sz="1600"/>
            </a:lvl2pPr>
            <a:lvl3pPr lvl="2">
              <a:spcBef>
                <a:spcPts val="0"/>
              </a:spcBef>
              <a:spcAft>
                <a:spcPts val="0"/>
              </a:spcAft>
              <a:buSzPts val="1600"/>
              <a:buFont typeface="Inter SemiBold"/>
              <a:buNone/>
              <a:defRPr sz="1600"/>
            </a:lvl3pPr>
            <a:lvl4pPr lvl="3">
              <a:spcBef>
                <a:spcPts val="0"/>
              </a:spcBef>
              <a:spcAft>
                <a:spcPts val="0"/>
              </a:spcAft>
              <a:buSzPts val="1600"/>
              <a:buFont typeface="Inter SemiBold"/>
              <a:buNone/>
              <a:defRPr sz="1600"/>
            </a:lvl4pPr>
            <a:lvl5pPr lvl="4">
              <a:spcBef>
                <a:spcPts val="0"/>
              </a:spcBef>
              <a:spcAft>
                <a:spcPts val="0"/>
              </a:spcAft>
              <a:buSzPts val="1600"/>
              <a:buFont typeface="Inter SemiBold"/>
              <a:buNone/>
              <a:defRPr sz="1600"/>
            </a:lvl5pPr>
            <a:lvl6pPr lvl="5">
              <a:spcBef>
                <a:spcPts val="0"/>
              </a:spcBef>
              <a:spcAft>
                <a:spcPts val="0"/>
              </a:spcAft>
              <a:buSzPts val="1600"/>
              <a:buFont typeface="Inter SemiBold"/>
              <a:buNone/>
              <a:defRPr sz="1600"/>
            </a:lvl6pPr>
            <a:lvl7pPr lvl="6">
              <a:spcBef>
                <a:spcPts val="0"/>
              </a:spcBef>
              <a:spcAft>
                <a:spcPts val="0"/>
              </a:spcAft>
              <a:buSzPts val="1600"/>
              <a:buFont typeface="Inter SemiBold"/>
              <a:buNone/>
              <a:defRPr sz="1600"/>
            </a:lvl7pPr>
            <a:lvl8pPr lvl="7">
              <a:spcBef>
                <a:spcPts val="0"/>
              </a:spcBef>
              <a:spcAft>
                <a:spcPts val="0"/>
              </a:spcAft>
              <a:buSzPts val="1600"/>
              <a:buFont typeface="Inter SemiBold"/>
              <a:buNone/>
              <a:defRPr sz="1600"/>
            </a:lvl8pPr>
            <a:lvl9pPr lvl="8">
              <a:spcBef>
                <a:spcPts val="0"/>
              </a:spcBef>
              <a:spcAft>
                <a:spcPts val="0"/>
              </a:spcAft>
              <a:buSzPts val="1600"/>
              <a:buFont typeface="Inter SemiBold"/>
              <a:buNone/>
              <a:defRPr sz="1600"/>
            </a:lvl9pPr>
          </a:lstStyle>
          <a:p/>
        </p:txBody>
      </p:sp>
      <p:sp>
        <p:nvSpPr>
          <p:cNvPr id="203" name="Google Shape;203;p27"/>
          <p:cNvSpPr txBox="1"/>
          <p:nvPr>
            <p:ph idx="15" type="body"/>
          </p:nvPr>
        </p:nvSpPr>
        <p:spPr>
          <a:xfrm>
            <a:off x="5560875" y="3489625"/>
            <a:ext cx="2151000" cy="9450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SzPts val="1200"/>
              <a:buFont typeface="Inter"/>
              <a:buChar char="●"/>
              <a:defRPr/>
            </a:lvl1pPr>
            <a:lvl2pPr indent="-304800" lvl="1" marL="914400">
              <a:lnSpc>
                <a:spcPct val="115000"/>
              </a:lnSpc>
              <a:spcBef>
                <a:spcPts val="0"/>
              </a:spcBef>
              <a:spcAft>
                <a:spcPts val="0"/>
              </a:spcAft>
              <a:buSzPts val="1200"/>
              <a:buFont typeface="Inter"/>
              <a:buChar char="○"/>
              <a:defRPr/>
            </a:lvl2pPr>
            <a:lvl3pPr indent="-304800" lvl="2" marL="1371600">
              <a:lnSpc>
                <a:spcPct val="115000"/>
              </a:lnSpc>
              <a:spcBef>
                <a:spcPts val="0"/>
              </a:spcBef>
              <a:spcAft>
                <a:spcPts val="0"/>
              </a:spcAft>
              <a:buSzPts val="1200"/>
              <a:buFont typeface="Inter"/>
              <a:buChar char="■"/>
              <a:defRPr/>
            </a:lvl3pPr>
            <a:lvl4pPr indent="-304800" lvl="3" marL="1828800">
              <a:lnSpc>
                <a:spcPct val="115000"/>
              </a:lnSpc>
              <a:spcBef>
                <a:spcPts val="0"/>
              </a:spcBef>
              <a:spcAft>
                <a:spcPts val="0"/>
              </a:spcAft>
              <a:buSzPts val="1200"/>
              <a:buFont typeface="Inter"/>
              <a:buChar char="●"/>
              <a:defRPr/>
            </a:lvl4pPr>
            <a:lvl5pPr indent="-304800" lvl="4" marL="2286000">
              <a:lnSpc>
                <a:spcPct val="115000"/>
              </a:lnSpc>
              <a:spcBef>
                <a:spcPts val="0"/>
              </a:spcBef>
              <a:spcAft>
                <a:spcPts val="0"/>
              </a:spcAft>
              <a:buSzPts val="1200"/>
              <a:buFont typeface="Inter"/>
              <a:buChar char="○"/>
              <a:defRPr/>
            </a:lvl5pPr>
            <a:lvl6pPr indent="-304800" lvl="5" marL="2743200">
              <a:lnSpc>
                <a:spcPct val="115000"/>
              </a:lnSpc>
              <a:spcBef>
                <a:spcPts val="0"/>
              </a:spcBef>
              <a:spcAft>
                <a:spcPts val="0"/>
              </a:spcAft>
              <a:buSzPts val="1200"/>
              <a:buFont typeface="Inter"/>
              <a:buChar char="■"/>
              <a:defRPr/>
            </a:lvl6pPr>
            <a:lvl7pPr indent="-304800" lvl="6" marL="3200400">
              <a:lnSpc>
                <a:spcPct val="115000"/>
              </a:lnSpc>
              <a:spcBef>
                <a:spcPts val="0"/>
              </a:spcBef>
              <a:spcAft>
                <a:spcPts val="0"/>
              </a:spcAft>
              <a:buSzPts val="1200"/>
              <a:buFont typeface="Inter"/>
              <a:buChar char="●"/>
              <a:defRPr/>
            </a:lvl7pPr>
            <a:lvl8pPr indent="-304800" lvl="7" marL="3657600">
              <a:lnSpc>
                <a:spcPct val="115000"/>
              </a:lnSpc>
              <a:spcBef>
                <a:spcPts val="0"/>
              </a:spcBef>
              <a:spcAft>
                <a:spcPts val="0"/>
              </a:spcAft>
              <a:buSzPts val="1200"/>
              <a:buFont typeface="Inter"/>
              <a:buChar char="○"/>
              <a:defRPr/>
            </a:lvl8pPr>
            <a:lvl9pPr indent="-304800" lvl="8" marL="4114800">
              <a:lnSpc>
                <a:spcPct val="115000"/>
              </a:lnSpc>
              <a:spcBef>
                <a:spcPts val="0"/>
              </a:spcBef>
              <a:spcAft>
                <a:spcPts val="0"/>
              </a:spcAft>
              <a:buSzPts val="1200"/>
              <a:buFont typeface="Inter"/>
              <a:buChar char="■"/>
              <a:defRPr/>
            </a:lvl9pPr>
          </a:lstStyle>
          <a:p/>
        </p:txBody>
      </p:sp>
      <p:sp>
        <p:nvSpPr>
          <p:cNvPr id="204" name="Google Shape;204;p27"/>
          <p:cNvSpPr/>
          <p:nvPr/>
        </p:nvSpPr>
        <p:spPr>
          <a:xfrm>
            <a:off x="603475"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dk1"/>
                </a:solidFill>
                <a:latin typeface="Inter"/>
                <a:ea typeface="Inter"/>
                <a:cs typeface="Inter"/>
                <a:sym typeface="Inter"/>
              </a:rPr>
              <a:t>Confidential</a:t>
            </a:r>
            <a:endParaRPr sz="700">
              <a:solidFill>
                <a:schemeClr val="dk1"/>
              </a:solidFill>
              <a:latin typeface="Inter"/>
              <a:ea typeface="Inter"/>
              <a:cs typeface="Inter"/>
              <a:sym typeface="Inter"/>
            </a:endParaRPr>
          </a:p>
        </p:txBody>
      </p:sp>
      <p:sp>
        <p:nvSpPr>
          <p:cNvPr id="205" name="Google Shape;205;p27"/>
          <p:cNvSpPr txBox="1"/>
          <p:nvPr>
            <p:ph idx="12" type="sldNum"/>
          </p:nvPr>
        </p:nvSpPr>
        <p:spPr>
          <a:xfrm>
            <a:off x="420872" y="203200"/>
            <a:ext cx="428700" cy="393600"/>
          </a:xfrm>
          <a:prstGeom prst="rect">
            <a:avLst/>
          </a:prstGeom>
        </p:spPr>
        <p:txBody>
          <a:bodyPr anchorCtr="0" anchor="ctr" bIns="91425" lIns="91425" spcFirstLastPara="1" rIns="91425" wrap="square" tIns="91425">
            <a:normAutofit/>
          </a:bodyPr>
          <a:lstStyle>
            <a:lvl1pPr lvl="0" rtl="0" algn="ctr">
              <a:buNone/>
              <a:defRPr sz="800">
                <a:solidFill>
                  <a:schemeClr val="dk1"/>
                </a:solidFill>
                <a:latin typeface="Inter Light"/>
                <a:ea typeface="Inter Light"/>
                <a:cs typeface="Inter Light"/>
                <a:sym typeface="Inter Light"/>
              </a:defRPr>
            </a:lvl1pPr>
            <a:lvl2pPr lvl="1" rtl="0" algn="ctr">
              <a:buNone/>
              <a:defRPr sz="800">
                <a:solidFill>
                  <a:schemeClr val="dk1"/>
                </a:solidFill>
                <a:latin typeface="Inter Light"/>
                <a:ea typeface="Inter Light"/>
                <a:cs typeface="Inter Light"/>
                <a:sym typeface="Inter Light"/>
              </a:defRPr>
            </a:lvl2pPr>
            <a:lvl3pPr lvl="2" rtl="0" algn="ctr">
              <a:buNone/>
              <a:defRPr sz="800">
                <a:solidFill>
                  <a:schemeClr val="dk1"/>
                </a:solidFill>
                <a:latin typeface="Inter Light"/>
                <a:ea typeface="Inter Light"/>
                <a:cs typeface="Inter Light"/>
                <a:sym typeface="Inter Light"/>
              </a:defRPr>
            </a:lvl3pPr>
            <a:lvl4pPr lvl="3" rtl="0" algn="ctr">
              <a:buNone/>
              <a:defRPr sz="800">
                <a:solidFill>
                  <a:schemeClr val="dk1"/>
                </a:solidFill>
                <a:latin typeface="Inter Light"/>
                <a:ea typeface="Inter Light"/>
                <a:cs typeface="Inter Light"/>
                <a:sym typeface="Inter Light"/>
              </a:defRPr>
            </a:lvl4pPr>
            <a:lvl5pPr lvl="4" rtl="0" algn="ctr">
              <a:buNone/>
              <a:defRPr sz="800">
                <a:solidFill>
                  <a:schemeClr val="dk1"/>
                </a:solidFill>
                <a:latin typeface="Inter Light"/>
                <a:ea typeface="Inter Light"/>
                <a:cs typeface="Inter Light"/>
                <a:sym typeface="Inter Light"/>
              </a:defRPr>
            </a:lvl5pPr>
            <a:lvl6pPr lvl="5" rtl="0" algn="ctr">
              <a:buNone/>
              <a:defRPr sz="800">
                <a:solidFill>
                  <a:schemeClr val="dk1"/>
                </a:solidFill>
                <a:latin typeface="Inter Light"/>
                <a:ea typeface="Inter Light"/>
                <a:cs typeface="Inter Light"/>
                <a:sym typeface="Inter Light"/>
              </a:defRPr>
            </a:lvl6pPr>
            <a:lvl7pPr lvl="6" rtl="0" algn="ctr">
              <a:buNone/>
              <a:defRPr sz="800">
                <a:solidFill>
                  <a:schemeClr val="dk1"/>
                </a:solidFill>
                <a:latin typeface="Inter Light"/>
                <a:ea typeface="Inter Light"/>
                <a:cs typeface="Inter Light"/>
                <a:sym typeface="Inter Light"/>
              </a:defRPr>
            </a:lvl7pPr>
            <a:lvl8pPr lvl="7" rtl="0" algn="ctr">
              <a:buNone/>
              <a:defRPr sz="800">
                <a:solidFill>
                  <a:schemeClr val="dk1"/>
                </a:solidFill>
                <a:latin typeface="Inter Light"/>
                <a:ea typeface="Inter Light"/>
                <a:cs typeface="Inter Light"/>
                <a:sym typeface="Inter Light"/>
              </a:defRPr>
            </a:lvl8pPr>
            <a:lvl9pPr lvl="8" rtl="0" algn="ctr">
              <a:buNone/>
              <a:defRPr sz="800">
                <a:solidFill>
                  <a:schemeClr val="dk1"/>
                </a:solidFill>
                <a:latin typeface="Inter Light"/>
                <a:ea typeface="Inter Light"/>
                <a:cs typeface="Inter Light"/>
                <a:sym typeface="Inter Light"/>
              </a:defRPr>
            </a:lvl9pPr>
          </a:lstStyle>
          <a:p>
            <a:pPr indent="0" lvl="0" marL="0" rtl="0" algn="ctr">
              <a:spcBef>
                <a:spcPts val="0"/>
              </a:spcBef>
              <a:spcAft>
                <a:spcPts val="0"/>
              </a:spcAft>
              <a:buNone/>
            </a:pPr>
            <a:fld id="{00000000-1234-1234-1234-123412341234}" type="slidenum">
              <a:rPr lang="en"/>
              <a:t>‹#›</a:t>
            </a:fld>
            <a:endParaRPr/>
          </a:p>
        </p:txBody>
      </p:sp>
      <p:sp>
        <p:nvSpPr>
          <p:cNvPr id="206" name="Google Shape;206;p27"/>
          <p:cNvSpPr/>
          <p:nvPr/>
        </p:nvSpPr>
        <p:spPr>
          <a:xfrm>
            <a:off x="1644650"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dk1"/>
                </a:solidFill>
                <a:latin typeface="Inter"/>
                <a:ea typeface="Inter"/>
                <a:cs typeface="Inter"/>
                <a:sym typeface="Inter"/>
              </a:rPr>
              <a:t>Copyright ©</a:t>
            </a:r>
            <a:endParaRPr sz="700">
              <a:solidFill>
                <a:schemeClr val="dk1"/>
              </a:solidFill>
              <a:latin typeface="Inter"/>
              <a:ea typeface="Inter"/>
              <a:cs typeface="Inter"/>
              <a:sym typeface="Inte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eatures / Benefits">
  <p:cSld name="CUSTOM">
    <p:bg>
      <p:bgPr>
        <a:solidFill>
          <a:schemeClr val="lt1"/>
        </a:solidFill>
      </p:bgPr>
    </p:bg>
    <p:spTree>
      <p:nvGrpSpPr>
        <p:cNvPr id="207" name="Shape 207"/>
        <p:cNvGrpSpPr/>
        <p:nvPr/>
      </p:nvGrpSpPr>
      <p:grpSpPr>
        <a:xfrm>
          <a:off x="0" y="0"/>
          <a:ext cx="0" cy="0"/>
          <a:chOff x="0" y="0"/>
          <a:chExt cx="0" cy="0"/>
        </a:xfrm>
      </p:grpSpPr>
      <p:sp>
        <p:nvSpPr>
          <p:cNvPr id="208" name="Google Shape;208;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209" name="Google Shape;209;p28"/>
          <p:cNvCxnSpPr/>
          <p:nvPr/>
        </p:nvCxnSpPr>
        <p:spPr>
          <a:xfrm rot="10800000">
            <a:off x="560525" y="279400"/>
            <a:ext cx="149400" cy="0"/>
          </a:xfrm>
          <a:prstGeom prst="straightConnector1">
            <a:avLst/>
          </a:prstGeom>
          <a:noFill/>
          <a:ln cap="flat" cmpd="sng" w="9525">
            <a:solidFill>
              <a:schemeClr val="dk1"/>
            </a:solidFill>
            <a:prstDash val="solid"/>
            <a:round/>
            <a:headEnd len="med" w="med" type="none"/>
            <a:tailEnd len="med" w="med" type="none"/>
          </a:ln>
        </p:spPr>
      </p:cxnSp>
      <p:sp>
        <p:nvSpPr>
          <p:cNvPr id="210" name="Google Shape;210;p28"/>
          <p:cNvSpPr txBox="1"/>
          <p:nvPr>
            <p:ph type="title"/>
          </p:nvPr>
        </p:nvSpPr>
        <p:spPr>
          <a:xfrm>
            <a:off x="452575" y="633600"/>
            <a:ext cx="3954600" cy="13161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4200"/>
              <a:buFont typeface="Inter"/>
              <a:buNone/>
              <a:defRPr/>
            </a:lvl1pPr>
            <a:lvl2pPr lvl="1">
              <a:lnSpc>
                <a:spcPct val="80000"/>
              </a:lnSpc>
              <a:spcBef>
                <a:spcPts val="0"/>
              </a:spcBef>
              <a:spcAft>
                <a:spcPts val="0"/>
              </a:spcAft>
              <a:buSzPts val="4200"/>
              <a:buFont typeface="Inter"/>
              <a:buNone/>
              <a:defRPr b="1"/>
            </a:lvl2pPr>
            <a:lvl3pPr lvl="2">
              <a:lnSpc>
                <a:spcPct val="80000"/>
              </a:lnSpc>
              <a:spcBef>
                <a:spcPts val="0"/>
              </a:spcBef>
              <a:spcAft>
                <a:spcPts val="0"/>
              </a:spcAft>
              <a:buSzPts val="4200"/>
              <a:buFont typeface="Inter"/>
              <a:buNone/>
              <a:defRPr b="1"/>
            </a:lvl3pPr>
            <a:lvl4pPr lvl="3">
              <a:lnSpc>
                <a:spcPct val="80000"/>
              </a:lnSpc>
              <a:spcBef>
                <a:spcPts val="0"/>
              </a:spcBef>
              <a:spcAft>
                <a:spcPts val="0"/>
              </a:spcAft>
              <a:buSzPts val="4200"/>
              <a:buFont typeface="Inter"/>
              <a:buNone/>
              <a:defRPr b="1"/>
            </a:lvl4pPr>
            <a:lvl5pPr lvl="4">
              <a:lnSpc>
                <a:spcPct val="80000"/>
              </a:lnSpc>
              <a:spcBef>
                <a:spcPts val="0"/>
              </a:spcBef>
              <a:spcAft>
                <a:spcPts val="0"/>
              </a:spcAft>
              <a:buSzPts val="4200"/>
              <a:buFont typeface="Inter"/>
              <a:buNone/>
              <a:defRPr b="1"/>
            </a:lvl5pPr>
            <a:lvl6pPr lvl="5">
              <a:lnSpc>
                <a:spcPct val="80000"/>
              </a:lnSpc>
              <a:spcBef>
                <a:spcPts val="0"/>
              </a:spcBef>
              <a:spcAft>
                <a:spcPts val="0"/>
              </a:spcAft>
              <a:buSzPts val="4200"/>
              <a:buFont typeface="Inter"/>
              <a:buNone/>
              <a:defRPr b="1"/>
            </a:lvl6pPr>
            <a:lvl7pPr lvl="6">
              <a:lnSpc>
                <a:spcPct val="80000"/>
              </a:lnSpc>
              <a:spcBef>
                <a:spcPts val="0"/>
              </a:spcBef>
              <a:spcAft>
                <a:spcPts val="0"/>
              </a:spcAft>
              <a:buSzPts val="4200"/>
              <a:buFont typeface="Inter"/>
              <a:buNone/>
              <a:defRPr b="1"/>
            </a:lvl7pPr>
            <a:lvl8pPr lvl="7">
              <a:lnSpc>
                <a:spcPct val="80000"/>
              </a:lnSpc>
              <a:spcBef>
                <a:spcPts val="0"/>
              </a:spcBef>
              <a:spcAft>
                <a:spcPts val="0"/>
              </a:spcAft>
              <a:buSzPts val="4200"/>
              <a:buFont typeface="Inter"/>
              <a:buNone/>
              <a:defRPr b="1"/>
            </a:lvl8pPr>
            <a:lvl9pPr lvl="8">
              <a:lnSpc>
                <a:spcPct val="80000"/>
              </a:lnSpc>
              <a:spcBef>
                <a:spcPts val="0"/>
              </a:spcBef>
              <a:spcAft>
                <a:spcPts val="0"/>
              </a:spcAft>
              <a:buSzPts val="4200"/>
              <a:buFont typeface="Inter"/>
              <a:buNone/>
              <a:defRPr b="1"/>
            </a:lvl9pPr>
          </a:lstStyle>
          <a:p/>
        </p:txBody>
      </p:sp>
      <p:sp>
        <p:nvSpPr>
          <p:cNvPr id="211" name="Google Shape;211;p28"/>
          <p:cNvSpPr txBox="1"/>
          <p:nvPr>
            <p:ph idx="1" type="body"/>
          </p:nvPr>
        </p:nvSpPr>
        <p:spPr>
          <a:xfrm>
            <a:off x="560525" y="1966775"/>
            <a:ext cx="3212700" cy="20802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Font typeface="Inter"/>
              <a:buChar char="●"/>
              <a:defRPr/>
            </a:lvl1pPr>
            <a:lvl2pPr indent="-304800" lvl="1" marL="914400">
              <a:spcBef>
                <a:spcPts val="0"/>
              </a:spcBef>
              <a:spcAft>
                <a:spcPts val="0"/>
              </a:spcAft>
              <a:buSzPts val="1200"/>
              <a:buFont typeface="Inter"/>
              <a:buChar char="○"/>
              <a:defRPr/>
            </a:lvl2pPr>
            <a:lvl3pPr indent="-304800" lvl="2" marL="1371600">
              <a:spcBef>
                <a:spcPts val="0"/>
              </a:spcBef>
              <a:spcAft>
                <a:spcPts val="0"/>
              </a:spcAft>
              <a:buSzPts val="1200"/>
              <a:buFont typeface="Inter"/>
              <a:buChar char="■"/>
              <a:defRPr/>
            </a:lvl3pPr>
            <a:lvl4pPr indent="-304800" lvl="3" marL="1828800">
              <a:spcBef>
                <a:spcPts val="0"/>
              </a:spcBef>
              <a:spcAft>
                <a:spcPts val="0"/>
              </a:spcAft>
              <a:buSzPts val="1200"/>
              <a:buFont typeface="Inter"/>
              <a:buChar char="●"/>
              <a:defRPr/>
            </a:lvl4pPr>
            <a:lvl5pPr indent="-304800" lvl="4" marL="2286000">
              <a:spcBef>
                <a:spcPts val="0"/>
              </a:spcBef>
              <a:spcAft>
                <a:spcPts val="0"/>
              </a:spcAft>
              <a:buSzPts val="1200"/>
              <a:buFont typeface="Inter"/>
              <a:buChar char="○"/>
              <a:defRPr/>
            </a:lvl5pPr>
            <a:lvl6pPr indent="-304800" lvl="5" marL="2743200">
              <a:spcBef>
                <a:spcPts val="0"/>
              </a:spcBef>
              <a:spcAft>
                <a:spcPts val="0"/>
              </a:spcAft>
              <a:buSzPts val="1200"/>
              <a:buFont typeface="Inter"/>
              <a:buChar char="■"/>
              <a:defRPr/>
            </a:lvl6pPr>
            <a:lvl7pPr indent="-304800" lvl="6" marL="3200400">
              <a:spcBef>
                <a:spcPts val="0"/>
              </a:spcBef>
              <a:spcAft>
                <a:spcPts val="0"/>
              </a:spcAft>
              <a:buSzPts val="1200"/>
              <a:buFont typeface="Inter"/>
              <a:buChar char="●"/>
              <a:defRPr/>
            </a:lvl7pPr>
            <a:lvl8pPr indent="-304800" lvl="7" marL="3657600">
              <a:spcBef>
                <a:spcPts val="0"/>
              </a:spcBef>
              <a:spcAft>
                <a:spcPts val="0"/>
              </a:spcAft>
              <a:buSzPts val="1200"/>
              <a:buFont typeface="Inter"/>
              <a:buChar char="○"/>
              <a:defRPr/>
            </a:lvl8pPr>
            <a:lvl9pPr indent="-304800" lvl="8" marL="4114800">
              <a:spcBef>
                <a:spcPts val="0"/>
              </a:spcBef>
              <a:spcAft>
                <a:spcPts val="0"/>
              </a:spcAft>
              <a:buSzPts val="1200"/>
              <a:buFont typeface="Inter"/>
              <a:buChar char="■"/>
              <a:defRPr/>
            </a:lvl9pPr>
          </a:lstStyle>
          <a:p/>
        </p:txBody>
      </p:sp>
      <p:sp>
        <p:nvSpPr>
          <p:cNvPr id="212" name="Google Shape;212;p28"/>
          <p:cNvSpPr/>
          <p:nvPr/>
        </p:nvSpPr>
        <p:spPr>
          <a:xfrm>
            <a:off x="603475"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dk1"/>
                </a:solidFill>
                <a:latin typeface="Inter"/>
                <a:ea typeface="Inter"/>
                <a:cs typeface="Inter"/>
                <a:sym typeface="Inter"/>
              </a:rPr>
              <a:t>Confidential</a:t>
            </a:r>
            <a:endParaRPr sz="700">
              <a:solidFill>
                <a:schemeClr val="dk1"/>
              </a:solidFill>
              <a:latin typeface="Inter"/>
              <a:ea typeface="Inter"/>
              <a:cs typeface="Inter"/>
              <a:sym typeface="Inter"/>
            </a:endParaRPr>
          </a:p>
        </p:txBody>
      </p:sp>
      <p:sp>
        <p:nvSpPr>
          <p:cNvPr id="213" name="Google Shape;213;p28"/>
          <p:cNvSpPr txBox="1"/>
          <p:nvPr>
            <p:ph idx="2" type="sldNum"/>
          </p:nvPr>
        </p:nvSpPr>
        <p:spPr>
          <a:xfrm>
            <a:off x="420872" y="203200"/>
            <a:ext cx="428700" cy="393600"/>
          </a:xfrm>
          <a:prstGeom prst="rect">
            <a:avLst/>
          </a:prstGeom>
        </p:spPr>
        <p:txBody>
          <a:bodyPr anchorCtr="0" anchor="ctr" bIns="91425" lIns="91425" spcFirstLastPara="1" rIns="91425" wrap="square" tIns="91425">
            <a:normAutofit/>
          </a:bodyPr>
          <a:lstStyle>
            <a:lvl1pPr lvl="0" rtl="0" algn="ctr">
              <a:buNone/>
              <a:defRPr sz="800">
                <a:solidFill>
                  <a:schemeClr val="accent2"/>
                </a:solidFill>
                <a:latin typeface="Inter Light"/>
                <a:ea typeface="Inter Light"/>
                <a:cs typeface="Inter Light"/>
                <a:sym typeface="Inter Light"/>
              </a:defRPr>
            </a:lvl1pPr>
            <a:lvl2pPr lvl="1" rtl="0" algn="ctr">
              <a:buNone/>
              <a:defRPr sz="800">
                <a:solidFill>
                  <a:schemeClr val="accent2"/>
                </a:solidFill>
                <a:latin typeface="Inter Light"/>
                <a:ea typeface="Inter Light"/>
                <a:cs typeface="Inter Light"/>
                <a:sym typeface="Inter Light"/>
              </a:defRPr>
            </a:lvl2pPr>
            <a:lvl3pPr lvl="2" rtl="0" algn="ctr">
              <a:buNone/>
              <a:defRPr sz="800">
                <a:solidFill>
                  <a:schemeClr val="accent2"/>
                </a:solidFill>
                <a:latin typeface="Inter Light"/>
                <a:ea typeface="Inter Light"/>
                <a:cs typeface="Inter Light"/>
                <a:sym typeface="Inter Light"/>
              </a:defRPr>
            </a:lvl3pPr>
            <a:lvl4pPr lvl="3" rtl="0" algn="ctr">
              <a:buNone/>
              <a:defRPr sz="800">
                <a:solidFill>
                  <a:schemeClr val="accent2"/>
                </a:solidFill>
                <a:latin typeface="Inter Light"/>
                <a:ea typeface="Inter Light"/>
                <a:cs typeface="Inter Light"/>
                <a:sym typeface="Inter Light"/>
              </a:defRPr>
            </a:lvl4pPr>
            <a:lvl5pPr lvl="4" rtl="0" algn="ctr">
              <a:buNone/>
              <a:defRPr sz="800">
                <a:solidFill>
                  <a:schemeClr val="accent2"/>
                </a:solidFill>
                <a:latin typeface="Inter Light"/>
                <a:ea typeface="Inter Light"/>
                <a:cs typeface="Inter Light"/>
                <a:sym typeface="Inter Light"/>
              </a:defRPr>
            </a:lvl5pPr>
            <a:lvl6pPr lvl="5" rtl="0" algn="ctr">
              <a:buNone/>
              <a:defRPr sz="800">
                <a:solidFill>
                  <a:schemeClr val="accent2"/>
                </a:solidFill>
                <a:latin typeface="Inter Light"/>
                <a:ea typeface="Inter Light"/>
                <a:cs typeface="Inter Light"/>
                <a:sym typeface="Inter Light"/>
              </a:defRPr>
            </a:lvl6pPr>
            <a:lvl7pPr lvl="6" rtl="0" algn="ctr">
              <a:buNone/>
              <a:defRPr sz="800">
                <a:solidFill>
                  <a:schemeClr val="accent2"/>
                </a:solidFill>
                <a:latin typeface="Inter Light"/>
                <a:ea typeface="Inter Light"/>
                <a:cs typeface="Inter Light"/>
                <a:sym typeface="Inter Light"/>
              </a:defRPr>
            </a:lvl7pPr>
            <a:lvl8pPr lvl="7" rtl="0" algn="ctr">
              <a:buNone/>
              <a:defRPr sz="800">
                <a:solidFill>
                  <a:schemeClr val="accent2"/>
                </a:solidFill>
                <a:latin typeface="Inter Light"/>
                <a:ea typeface="Inter Light"/>
                <a:cs typeface="Inter Light"/>
                <a:sym typeface="Inter Light"/>
              </a:defRPr>
            </a:lvl8pPr>
            <a:lvl9pPr lvl="8" rtl="0" algn="ctr">
              <a:buNone/>
              <a:defRPr sz="800">
                <a:solidFill>
                  <a:schemeClr val="accent2"/>
                </a:solidFill>
                <a:latin typeface="Inter Light"/>
                <a:ea typeface="Inter Light"/>
                <a:cs typeface="Inter Light"/>
                <a:sym typeface="Inter Light"/>
              </a:defRPr>
            </a:lvl9pPr>
          </a:lstStyle>
          <a:p>
            <a:pPr indent="0" lvl="0" marL="0" rtl="0" algn="ctr">
              <a:spcBef>
                <a:spcPts val="0"/>
              </a:spcBef>
              <a:spcAft>
                <a:spcPts val="0"/>
              </a:spcAft>
              <a:buNone/>
            </a:pPr>
            <a:fld id="{00000000-1234-1234-1234-123412341234}" type="slidenum">
              <a:rPr lang="en"/>
              <a:t>‹#›</a:t>
            </a:fld>
            <a:endParaRPr/>
          </a:p>
        </p:txBody>
      </p:sp>
      <p:sp>
        <p:nvSpPr>
          <p:cNvPr id="214" name="Google Shape;214;p28"/>
          <p:cNvSpPr/>
          <p:nvPr/>
        </p:nvSpPr>
        <p:spPr>
          <a:xfrm>
            <a:off x="1644650"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dk1"/>
                </a:solidFill>
                <a:latin typeface="Inter"/>
                <a:ea typeface="Inter"/>
                <a:cs typeface="Inter"/>
                <a:sym typeface="Inter"/>
              </a:rPr>
              <a:t>Copyright ©</a:t>
            </a:r>
            <a:endParaRPr sz="700">
              <a:solidFill>
                <a:schemeClr val="dk1"/>
              </a:solidFill>
              <a:latin typeface="Inter"/>
              <a:ea typeface="Inter"/>
              <a:cs typeface="Inter"/>
              <a:sym typeface="Inte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Images">
  <p:cSld name="CUSTOM_1">
    <p:bg>
      <p:bgPr>
        <a:solidFill>
          <a:schemeClr val="dk2"/>
        </a:solidFill>
      </p:bgPr>
    </p:bg>
    <p:spTree>
      <p:nvGrpSpPr>
        <p:cNvPr id="215" name="Shape 215"/>
        <p:cNvGrpSpPr/>
        <p:nvPr/>
      </p:nvGrpSpPr>
      <p:grpSpPr>
        <a:xfrm>
          <a:off x="0" y="0"/>
          <a:ext cx="0" cy="0"/>
          <a:chOff x="0" y="0"/>
          <a:chExt cx="0" cy="0"/>
        </a:xfrm>
      </p:grpSpPr>
      <p:sp>
        <p:nvSpPr>
          <p:cNvPr id="216" name="Google Shape;216;p29"/>
          <p:cNvSpPr/>
          <p:nvPr>
            <p:ph idx="2" type="pic"/>
          </p:nvPr>
        </p:nvSpPr>
        <p:spPr>
          <a:xfrm>
            <a:off x="211850" y="203250"/>
            <a:ext cx="4292400" cy="4737000"/>
          </a:xfrm>
          <a:prstGeom prst="roundRect">
            <a:avLst>
              <a:gd fmla="val 3358" name="adj"/>
            </a:avLst>
          </a:prstGeom>
          <a:noFill/>
          <a:ln>
            <a:noFill/>
          </a:ln>
        </p:spPr>
      </p:sp>
      <p:sp>
        <p:nvSpPr>
          <p:cNvPr id="217" name="Google Shape;217;p29"/>
          <p:cNvSpPr/>
          <p:nvPr>
            <p:ph idx="3" type="pic"/>
          </p:nvPr>
        </p:nvSpPr>
        <p:spPr>
          <a:xfrm>
            <a:off x="4639750" y="203250"/>
            <a:ext cx="4292400" cy="4737000"/>
          </a:xfrm>
          <a:prstGeom prst="roundRect">
            <a:avLst>
              <a:gd fmla="val 3358" name="adj"/>
            </a:avLst>
          </a:prstGeom>
          <a:noFill/>
          <a:ln>
            <a:no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 Competition">
  <p:cSld name="CUSTOM_2">
    <p:bg>
      <p:bgPr>
        <a:solidFill>
          <a:schemeClr val="lt1"/>
        </a:solidFill>
      </p:bgPr>
    </p:bg>
    <p:spTree>
      <p:nvGrpSpPr>
        <p:cNvPr id="218" name="Shape 218"/>
        <p:cNvGrpSpPr/>
        <p:nvPr/>
      </p:nvGrpSpPr>
      <p:grpSpPr>
        <a:xfrm>
          <a:off x="0" y="0"/>
          <a:ext cx="0" cy="0"/>
          <a:chOff x="0" y="0"/>
          <a:chExt cx="0" cy="0"/>
        </a:xfrm>
      </p:grpSpPr>
      <p:sp>
        <p:nvSpPr>
          <p:cNvPr id="219" name="Google Shape;219;p30"/>
          <p:cNvSpPr/>
          <p:nvPr>
            <p:ph idx="2" type="pic"/>
          </p:nvPr>
        </p:nvSpPr>
        <p:spPr>
          <a:xfrm>
            <a:off x="4014725" y="557375"/>
            <a:ext cx="1374300" cy="1471500"/>
          </a:xfrm>
          <a:prstGeom prst="roundRect">
            <a:avLst>
              <a:gd fmla="val 7582" name="adj"/>
            </a:avLst>
          </a:prstGeom>
          <a:noFill/>
          <a:ln>
            <a:noFill/>
          </a:ln>
        </p:spPr>
      </p:sp>
      <p:sp>
        <p:nvSpPr>
          <p:cNvPr id="220" name="Google Shape;220;p30"/>
          <p:cNvSpPr/>
          <p:nvPr>
            <p:ph idx="3" type="pic"/>
          </p:nvPr>
        </p:nvSpPr>
        <p:spPr>
          <a:xfrm>
            <a:off x="5688575" y="557375"/>
            <a:ext cx="1374300" cy="1471500"/>
          </a:xfrm>
          <a:prstGeom prst="roundRect">
            <a:avLst>
              <a:gd fmla="val 7582" name="adj"/>
            </a:avLst>
          </a:prstGeom>
          <a:noFill/>
          <a:ln>
            <a:noFill/>
          </a:ln>
        </p:spPr>
      </p:sp>
      <p:sp>
        <p:nvSpPr>
          <p:cNvPr id="221" name="Google Shape;221;p30"/>
          <p:cNvSpPr/>
          <p:nvPr>
            <p:ph idx="4" type="pic"/>
          </p:nvPr>
        </p:nvSpPr>
        <p:spPr>
          <a:xfrm>
            <a:off x="7362425" y="557375"/>
            <a:ext cx="1374300" cy="1471500"/>
          </a:xfrm>
          <a:prstGeom prst="roundRect">
            <a:avLst>
              <a:gd fmla="val 7582" name="adj"/>
            </a:avLst>
          </a:prstGeom>
          <a:noFill/>
          <a:ln>
            <a:noFill/>
          </a:ln>
        </p:spPr>
      </p:sp>
      <p:sp>
        <p:nvSpPr>
          <p:cNvPr id="222" name="Google Shape;222;p30"/>
          <p:cNvSpPr/>
          <p:nvPr>
            <p:ph idx="5" type="pic"/>
          </p:nvPr>
        </p:nvSpPr>
        <p:spPr>
          <a:xfrm>
            <a:off x="4014725" y="2644475"/>
            <a:ext cx="1374300" cy="1471500"/>
          </a:xfrm>
          <a:prstGeom prst="roundRect">
            <a:avLst>
              <a:gd fmla="val 7582" name="adj"/>
            </a:avLst>
          </a:prstGeom>
          <a:noFill/>
          <a:ln>
            <a:noFill/>
          </a:ln>
        </p:spPr>
      </p:sp>
      <p:sp>
        <p:nvSpPr>
          <p:cNvPr id="223" name="Google Shape;223;p30"/>
          <p:cNvSpPr/>
          <p:nvPr>
            <p:ph idx="6" type="pic"/>
          </p:nvPr>
        </p:nvSpPr>
        <p:spPr>
          <a:xfrm>
            <a:off x="5688575" y="2644475"/>
            <a:ext cx="1374300" cy="1471500"/>
          </a:xfrm>
          <a:prstGeom prst="roundRect">
            <a:avLst>
              <a:gd fmla="val 7582" name="adj"/>
            </a:avLst>
          </a:prstGeom>
          <a:noFill/>
          <a:ln>
            <a:noFill/>
          </a:ln>
        </p:spPr>
      </p:sp>
      <p:sp>
        <p:nvSpPr>
          <p:cNvPr id="224" name="Google Shape;224;p30"/>
          <p:cNvSpPr/>
          <p:nvPr>
            <p:ph idx="7" type="pic"/>
          </p:nvPr>
        </p:nvSpPr>
        <p:spPr>
          <a:xfrm>
            <a:off x="7362425" y="2644475"/>
            <a:ext cx="1374300" cy="1471500"/>
          </a:xfrm>
          <a:prstGeom prst="roundRect">
            <a:avLst>
              <a:gd fmla="val 7582" name="adj"/>
            </a:avLst>
          </a:prstGeom>
          <a:noFill/>
          <a:ln>
            <a:noFill/>
          </a:ln>
        </p:spPr>
      </p:sp>
      <p:cxnSp>
        <p:nvCxnSpPr>
          <p:cNvPr id="225" name="Google Shape;225;p30"/>
          <p:cNvCxnSpPr/>
          <p:nvPr/>
        </p:nvCxnSpPr>
        <p:spPr>
          <a:xfrm rot="10800000">
            <a:off x="560525" y="279400"/>
            <a:ext cx="149400" cy="0"/>
          </a:xfrm>
          <a:prstGeom prst="straightConnector1">
            <a:avLst/>
          </a:prstGeom>
          <a:noFill/>
          <a:ln cap="flat" cmpd="sng" w="9525">
            <a:solidFill>
              <a:schemeClr val="dk1"/>
            </a:solidFill>
            <a:prstDash val="solid"/>
            <a:round/>
            <a:headEnd len="med" w="med" type="none"/>
            <a:tailEnd len="med" w="med" type="none"/>
          </a:ln>
        </p:spPr>
      </p:cxnSp>
      <p:sp>
        <p:nvSpPr>
          <p:cNvPr id="226" name="Google Shape;226;p30"/>
          <p:cNvSpPr txBox="1"/>
          <p:nvPr>
            <p:ph type="title"/>
          </p:nvPr>
        </p:nvSpPr>
        <p:spPr>
          <a:xfrm>
            <a:off x="452575" y="596800"/>
            <a:ext cx="3262500" cy="13596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4200"/>
              <a:buFont typeface="Inter"/>
              <a:buNone/>
              <a:defRPr/>
            </a:lvl1pPr>
            <a:lvl2pPr lvl="1">
              <a:lnSpc>
                <a:spcPct val="80000"/>
              </a:lnSpc>
              <a:spcBef>
                <a:spcPts val="0"/>
              </a:spcBef>
              <a:spcAft>
                <a:spcPts val="0"/>
              </a:spcAft>
              <a:buSzPts val="4800"/>
              <a:buFont typeface="Inter"/>
              <a:buNone/>
              <a:defRPr b="1" sz="4800"/>
            </a:lvl2pPr>
            <a:lvl3pPr lvl="2">
              <a:lnSpc>
                <a:spcPct val="80000"/>
              </a:lnSpc>
              <a:spcBef>
                <a:spcPts val="0"/>
              </a:spcBef>
              <a:spcAft>
                <a:spcPts val="0"/>
              </a:spcAft>
              <a:buSzPts val="4800"/>
              <a:buFont typeface="Inter"/>
              <a:buNone/>
              <a:defRPr b="1" sz="4800"/>
            </a:lvl3pPr>
            <a:lvl4pPr lvl="3">
              <a:lnSpc>
                <a:spcPct val="80000"/>
              </a:lnSpc>
              <a:spcBef>
                <a:spcPts val="0"/>
              </a:spcBef>
              <a:spcAft>
                <a:spcPts val="0"/>
              </a:spcAft>
              <a:buSzPts val="4800"/>
              <a:buFont typeface="Inter"/>
              <a:buNone/>
              <a:defRPr b="1" sz="4800"/>
            </a:lvl4pPr>
            <a:lvl5pPr lvl="4">
              <a:lnSpc>
                <a:spcPct val="80000"/>
              </a:lnSpc>
              <a:spcBef>
                <a:spcPts val="0"/>
              </a:spcBef>
              <a:spcAft>
                <a:spcPts val="0"/>
              </a:spcAft>
              <a:buSzPts val="4800"/>
              <a:buFont typeface="Inter"/>
              <a:buNone/>
              <a:defRPr b="1" sz="4800"/>
            </a:lvl5pPr>
            <a:lvl6pPr lvl="5">
              <a:lnSpc>
                <a:spcPct val="80000"/>
              </a:lnSpc>
              <a:spcBef>
                <a:spcPts val="0"/>
              </a:spcBef>
              <a:spcAft>
                <a:spcPts val="0"/>
              </a:spcAft>
              <a:buSzPts val="4800"/>
              <a:buFont typeface="Inter"/>
              <a:buNone/>
              <a:defRPr b="1" sz="4800"/>
            </a:lvl6pPr>
            <a:lvl7pPr lvl="6">
              <a:lnSpc>
                <a:spcPct val="80000"/>
              </a:lnSpc>
              <a:spcBef>
                <a:spcPts val="0"/>
              </a:spcBef>
              <a:spcAft>
                <a:spcPts val="0"/>
              </a:spcAft>
              <a:buSzPts val="4800"/>
              <a:buFont typeface="Inter"/>
              <a:buNone/>
              <a:defRPr b="1" sz="4800"/>
            </a:lvl7pPr>
            <a:lvl8pPr lvl="7">
              <a:lnSpc>
                <a:spcPct val="80000"/>
              </a:lnSpc>
              <a:spcBef>
                <a:spcPts val="0"/>
              </a:spcBef>
              <a:spcAft>
                <a:spcPts val="0"/>
              </a:spcAft>
              <a:buSzPts val="4800"/>
              <a:buFont typeface="Inter"/>
              <a:buNone/>
              <a:defRPr b="1" sz="4800"/>
            </a:lvl8pPr>
            <a:lvl9pPr lvl="8">
              <a:lnSpc>
                <a:spcPct val="80000"/>
              </a:lnSpc>
              <a:spcBef>
                <a:spcPts val="0"/>
              </a:spcBef>
              <a:spcAft>
                <a:spcPts val="0"/>
              </a:spcAft>
              <a:buSzPts val="4800"/>
              <a:buFont typeface="Inter"/>
              <a:buNone/>
              <a:defRPr b="1" sz="4800"/>
            </a:lvl9pPr>
          </a:lstStyle>
          <a:p/>
        </p:txBody>
      </p:sp>
      <p:sp>
        <p:nvSpPr>
          <p:cNvPr id="227" name="Google Shape;227;p30"/>
          <p:cNvSpPr txBox="1"/>
          <p:nvPr>
            <p:ph idx="1" type="subTitle"/>
          </p:nvPr>
        </p:nvSpPr>
        <p:spPr>
          <a:xfrm>
            <a:off x="452575" y="1956400"/>
            <a:ext cx="2616000" cy="627300"/>
          </a:xfrm>
          <a:prstGeom prst="rect">
            <a:avLst/>
          </a:prstGeom>
        </p:spPr>
        <p:txBody>
          <a:bodyPr anchorCtr="0" anchor="t" bIns="91425" lIns="91425" spcFirstLastPara="1" rIns="91425" wrap="square" tIns="91425">
            <a:noAutofit/>
          </a:bodyPr>
          <a:lstStyle>
            <a:lvl1pPr lvl="0">
              <a:spcBef>
                <a:spcPts val="0"/>
              </a:spcBef>
              <a:spcAft>
                <a:spcPts val="0"/>
              </a:spcAft>
              <a:buSzPts val="1600"/>
              <a:buFont typeface="Inter SemiBold"/>
              <a:buNone/>
              <a:defRPr sz="1600"/>
            </a:lvl1pPr>
            <a:lvl2pPr lvl="1">
              <a:spcBef>
                <a:spcPts val="0"/>
              </a:spcBef>
              <a:spcAft>
                <a:spcPts val="0"/>
              </a:spcAft>
              <a:buSzPts val="1600"/>
              <a:buFont typeface="Inter SemiBold"/>
              <a:buNone/>
              <a:defRPr sz="1600"/>
            </a:lvl2pPr>
            <a:lvl3pPr lvl="2">
              <a:spcBef>
                <a:spcPts val="0"/>
              </a:spcBef>
              <a:spcAft>
                <a:spcPts val="0"/>
              </a:spcAft>
              <a:buSzPts val="1600"/>
              <a:buFont typeface="Inter SemiBold"/>
              <a:buNone/>
              <a:defRPr sz="1600"/>
            </a:lvl3pPr>
            <a:lvl4pPr lvl="3">
              <a:spcBef>
                <a:spcPts val="0"/>
              </a:spcBef>
              <a:spcAft>
                <a:spcPts val="0"/>
              </a:spcAft>
              <a:buSzPts val="1600"/>
              <a:buFont typeface="Inter SemiBold"/>
              <a:buNone/>
              <a:defRPr sz="1600"/>
            </a:lvl4pPr>
            <a:lvl5pPr lvl="4">
              <a:spcBef>
                <a:spcPts val="0"/>
              </a:spcBef>
              <a:spcAft>
                <a:spcPts val="0"/>
              </a:spcAft>
              <a:buSzPts val="1600"/>
              <a:buFont typeface="Inter SemiBold"/>
              <a:buNone/>
              <a:defRPr sz="1600"/>
            </a:lvl5pPr>
            <a:lvl6pPr lvl="5">
              <a:spcBef>
                <a:spcPts val="0"/>
              </a:spcBef>
              <a:spcAft>
                <a:spcPts val="0"/>
              </a:spcAft>
              <a:buSzPts val="1600"/>
              <a:buFont typeface="Inter SemiBold"/>
              <a:buNone/>
              <a:defRPr sz="1600"/>
            </a:lvl6pPr>
            <a:lvl7pPr lvl="6">
              <a:spcBef>
                <a:spcPts val="0"/>
              </a:spcBef>
              <a:spcAft>
                <a:spcPts val="0"/>
              </a:spcAft>
              <a:buSzPts val="1600"/>
              <a:buFont typeface="Inter SemiBold"/>
              <a:buNone/>
              <a:defRPr sz="1600"/>
            </a:lvl7pPr>
            <a:lvl8pPr lvl="7">
              <a:spcBef>
                <a:spcPts val="0"/>
              </a:spcBef>
              <a:spcAft>
                <a:spcPts val="0"/>
              </a:spcAft>
              <a:buSzPts val="1600"/>
              <a:buFont typeface="Inter SemiBold"/>
              <a:buNone/>
              <a:defRPr sz="1600"/>
            </a:lvl8pPr>
            <a:lvl9pPr lvl="8">
              <a:spcBef>
                <a:spcPts val="0"/>
              </a:spcBef>
              <a:spcAft>
                <a:spcPts val="0"/>
              </a:spcAft>
              <a:buSzPts val="1600"/>
              <a:buFont typeface="Inter SemiBold"/>
              <a:buNone/>
              <a:defRPr sz="1600"/>
            </a:lvl9pPr>
          </a:lstStyle>
          <a:p/>
        </p:txBody>
      </p:sp>
      <p:sp>
        <p:nvSpPr>
          <p:cNvPr id="228" name="Google Shape;228;p30"/>
          <p:cNvSpPr txBox="1"/>
          <p:nvPr>
            <p:ph idx="8" type="body"/>
          </p:nvPr>
        </p:nvSpPr>
        <p:spPr>
          <a:xfrm>
            <a:off x="467825" y="2583700"/>
            <a:ext cx="3247200" cy="9450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SzPts val="1200"/>
              <a:buFont typeface="Inter"/>
              <a:buChar char="●"/>
              <a:defRPr/>
            </a:lvl1pPr>
            <a:lvl2pPr indent="-304800" lvl="1" marL="914400">
              <a:lnSpc>
                <a:spcPct val="115000"/>
              </a:lnSpc>
              <a:spcBef>
                <a:spcPts val="0"/>
              </a:spcBef>
              <a:spcAft>
                <a:spcPts val="0"/>
              </a:spcAft>
              <a:buSzPts val="1200"/>
              <a:buFont typeface="Inter"/>
              <a:buChar char="○"/>
              <a:defRPr/>
            </a:lvl2pPr>
            <a:lvl3pPr indent="-304800" lvl="2" marL="1371600">
              <a:lnSpc>
                <a:spcPct val="115000"/>
              </a:lnSpc>
              <a:spcBef>
                <a:spcPts val="0"/>
              </a:spcBef>
              <a:spcAft>
                <a:spcPts val="0"/>
              </a:spcAft>
              <a:buSzPts val="1200"/>
              <a:buFont typeface="Inter"/>
              <a:buChar char="■"/>
              <a:defRPr/>
            </a:lvl3pPr>
            <a:lvl4pPr indent="-304800" lvl="3" marL="1828800">
              <a:lnSpc>
                <a:spcPct val="115000"/>
              </a:lnSpc>
              <a:spcBef>
                <a:spcPts val="0"/>
              </a:spcBef>
              <a:spcAft>
                <a:spcPts val="0"/>
              </a:spcAft>
              <a:buSzPts val="1200"/>
              <a:buFont typeface="Inter"/>
              <a:buChar char="●"/>
              <a:defRPr/>
            </a:lvl4pPr>
            <a:lvl5pPr indent="-304800" lvl="4" marL="2286000">
              <a:lnSpc>
                <a:spcPct val="115000"/>
              </a:lnSpc>
              <a:spcBef>
                <a:spcPts val="0"/>
              </a:spcBef>
              <a:spcAft>
                <a:spcPts val="0"/>
              </a:spcAft>
              <a:buSzPts val="1200"/>
              <a:buFont typeface="Inter"/>
              <a:buChar char="○"/>
              <a:defRPr/>
            </a:lvl5pPr>
            <a:lvl6pPr indent="-304800" lvl="5" marL="2743200">
              <a:lnSpc>
                <a:spcPct val="115000"/>
              </a:lnSpc>
              <a:spcBef>
                <a:spcPts val="0"/>
              </a:spcBef>
              <a:spcAft>
                <a:spcPts val="0"/>
              </a:spcAft>
              <a:buSzPts val="1200"/>
              <a:buFont typeface="Inter"/>
              <a:buChar char="■"/>
              <a:defRPr/>
            </a:lvl6pPr>
            <a:lvl7pPr indent="-304800" lvl="6" marL="3200400">
              <a:lnSpc>
                <a:spcPct val="115000"/>
              </a:lnSpc>
              <a:spcBef>
                <a:spcPts val="0"/>
              </a:spcBef>
              <a:spcAft>
                <a:spcPts val="0"/>
              </a:spcAft>
              <a:buSzPts val="1200"/>
              <a:buFont typeface="Inter"/>
              <a:buChar char="●"/>
              <a:defRPr/>
            </a:lvl7pPr>
            <a:lvl8pPr indent="-304800" lvl="7" marL="3657600">
              <a:lnSpc>
                <a:spcPct val="115000"/>
              </a:lnSpc>
              <a:spcBef>
                <a:spcPts val="0"/>
              </a:spcBef>
              <a:spcAft>
                <a:spcPts val="0"/>
              </a:spcAft>
              <a:buSzPts val="1200"/>
              <a:buFont typeface="Inter"/>
              <a:buChar char="○"/>
              <a:defRPr/>
            </a:lvl8pPr>
            <a:lvl9pPr indent="-304800" lvl="8" marL="4114800">
              <a:lnSpc>
                <a:spcPct val="115000"/>
              </a:lnSpc>
              <a:spcBef>
                <a:spcPts val="0"/>
              </a:spcBef>
              <a:spcAft>
                <a:spcPts val="0"/>
              </a:spcAft>
              <a:buSzPts val="1200"/>
              <a:buFont typeface="Inter"/>
              <a:buChar char="■"/>
              <a:defRPr/>
            </a:lvl9pPr>
          </a:lstStyle>
          <a:p/>
        </p:txBody>
      </p:sp>
      <p:sp>
        <p:nvSpPr>
          <p:cNvPr id="229" name="Google Shape;229;p30"/>
          <p:cNvSpPr txBox="1"/>
          <p:nvPr>
            <p:ph idx="9" type="subTitle"/>
          </p:nvPr>
        </p:nvSpPr>
        <p:spPr>
          <a:xfrm>
            <a:off x="4014725" y="2028875"/>
            <a:ext cx="1374300" cy="6273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Font typeface="Inter SemiBold"/>
              <a:buNone/>
              <a:defRPr sz="1200"/>
            </a:lvl1pPr>
            <a:lvl2pPr lvl="1" algn="ctr">
              <a:spcBef>
                <a:spcPts val="0"/>
              </a:spcBef>
              <a:spcAft>
                <a:spcPts val="0"/>
              </a:spcAft>
              <a:buSzPts val="1600"/>
              <a:buFont typeface="Inter SemiBold"/>
              <a:buNone/>
              <a:defRPr sz="1600"/>
            </a:lvl2pPr>
            <a:lvl3pPr lvl="2" algn="ctr">
              <a:spcBef>
                <a:spcPts val="0"/>
              </a:spcBef>
              <a:spcAft>
                <a:spcPts val="0"/>
              </a:spcAft>
              <a:buSzPts val="1600"/>
              <a:buFont typeface="Inter SemiBold"/>
              <a:buNone/>
              <a:defRPr sz="1600"/>
            </a:lvl3pPr>
            <a:lvl4pPr lvl="3" algn="ctr">
              <a:spcBef>
                <a:spcPts val="0"/>
              </a:spcBef>
              <a:spcAft>
                <a:spcPts val="0"/>
              </a:spcAft>
              <a:buSzPts val="1600"/>
              <a:buFont typeface="Inter SemiBold"/>
              <a:buNone/>
              <a:defRPr sz="1600"/>
            </a:lvl4pPr>
            <a:lvl5pPr lvl="4" algn="ctr">
              <a:spcBef>
                <a:spcPts val="0"/>
              </a:spcBef>
              <a:spcAft>
                <a:spcPts val="0"/>
              </a:spcAft>
              <a:buSzPts val="1600"/>
              <a:buFont typeface="Inter SemiBold"/>
              <a:buNone/>
              <a:defRPr sz="1600"/>
            </a:lvl5pPr>
            <a:lvl6pPr lvl="5" algn="ctr">
              <a:spcBef>
                <a:spcPts val="0"/>
              </a:spcBef>
              <a:spcAft>
                <a:spcPts val="0"/>
              </a:spcAft>
              <a:buSzPts val="1600"/>
              <a:buFont typeface="Inter SemiBold"/>
              <a:buNone/>
              <a:defRPr sz="1600"/>
            </a:lvl6pPr>
            <a:lvl7pPr lvl="6" algn="ctr">
              <a:spcBef>
                <a:spcPts val="0"/>
              </a:spcBef>
              <a:spcAft>
                <a:spcPts val="0"/>
              </a:spcAft>
              <a:buSzPts val="1600"/>
              <a:buFont typeface="Inter SemiBold"/>
              <a:buNone/>
              <a:defRPr sz="1600"/>
            </a:lvl7pPr>
            <a:lvl8pPr lvl="7" algn="ctr">
              <a:spcBef>
                <a:spcPts val="0"/>
              </a:spcBef>
              <a:spcAft>
                <a:spcPts val="0"/>
              </a:spcAft>
              <a:buSzPts val="1600"/>
              <a:buFont typeface="Inter SemiBold"/>
              <a:buNone/>
              <a:defRPr sz="1600"/>
            </a:lvl8pPr>
            <a:lvl9pPr lvl="8" algn="ctr">
              <a:spcBef>
                <a:spcPts val="0"/>
              </a:spcBef>
              <a:spcAft>
                <a:spcPts val="0"/>
              </a:spcAft>
              <a:buSzPts val="1600"/>
              <a:buFont typeface="Inter SemiBold"/>
              <a:buNone/>
              <a:defRPr sz="1600"/>
            </a:lvl9pPr>
          </a:lstStyle>
          <a:p/>
        </p:txBody>
      </p:sp>
      <p:sp>
        <p:nvSpPr>
          <p:cNvPr id="230" name="Google Shape;230;p30"/>
          <p:cNvSpPr txBox="1"/>
          <p:nvPr>
            <p:ph idx="13" type="subTitle"/>
          </p:nvPr>
        </p:nvSpPr>
        <p:spPr>
          <a:xfrm>
            <a:off x="5688575" y="2028875"/>
            <a:ext cx="1374300" cy="6273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Font typeface="Inter SemiBold"/>
              <a:buNone/>
              <a:defRPr sz="1200"/>
            </a:lvl1pPr>
            <a:lvl2pPr lvl="1" algn="ctr">
              <a:spcBef>
                <a:spcPts val="0"/>
              </a:spcBef>
              <a:spcAft>
                <a:spcPts val="0"/>
              </a:spcAft>
              <a:buSzPts val="1600"/>
              <a:buFont typeface="Inter SemiBold"/>
              <a:buNone/>
              <a:defRPr sz="1600"/>
            </a:lvl2pPr>
            <a:lvl3pPr lvl="2" algn="ctr">
              <a:spcBef>
                <a:spcPts val="0"/>
              </a:spcBef>
              <a:spcAft>
                <a:spcPts val="0"/>
              </a:spcAft>
              <a:buSzPts val="1600"/>
              <a:buFont typeface="Inter SemiBold"/>
              <a:buNone/>
              <a:defRPr sz="1600"/>
            </a:lvl3pPr>
            <a:lvl4pPr lvl="3" algn="ctr">
              <a:spcBef>
                <a:spcPts val="0"/>
              </a:spcBef>
              <a:spcAft>
                <a:spcPts val="0"/>
              </a:spcAft>
              <a:buSzPts val="1600"/>
              <a:buFont typeface="Inter SemiBold"/>
              <a:buNone/>
              <a:defRPr sz="1600"/>
            </a:lvl4pPr>
            <a:lvl5pPr lvl="4" algn="ctr">
              <a:spcBef>
                <a:spcPts val="0"/>
              </a:spcBef>
              <a:spcAft>
                <a:spcPts val="0"/>
              </a:spcAft>
              <a:buSzPts val="1600"/>
              <a:buFont typeface="Inter SemiBold"/>
              <a:buNone/>
              <a:defRPr sz="1600"/>
            </a:lvl5pPr>
            <a:lvl6pPr lvl="5" algn="ctr">
              <a:spcBef>
                <a:spcPts val="0"/>
              </a:spcBef>
              <a:spcAft>
                <a:spcPts val="0"/>
              </a:spcAft>
              <a:buSzPts val="1600"/>
              <a:buFont typeface="Inter SemiBold"/>
              <a:buNone/>
              <a:defRPr sz="1600"/>
            </a:lvl6pPr>
            <a:lvl7pPr lvl="6" algn="ctr">
              <a:spcBef>
                <a:spcPts val="0"/>
              </a:spcBef>
              <a:spcAft>
                <a:spcPts val="0"/>
              </a:spcAft>
              <a:buSzPts val="1600"/>
              <a:buFont typeface="Inter SemiBold"/>
              <a:buNone/>
              <a:defRPr sz="1600"/>
            </a:lvl7pPr>
            <a:lvl8pPr lvl="7" algn="ctr">
              <a:spcBef>
                <a:spcPts val="0"/>
              </a:spcBef>
              <a:spcAft>
                <a:spcPts val="0"/>
              </a:spcAft>
              <a:buSzPts val="1600"/>
              <a:buFont typeface="Inter SemiBold"/>
              <a:buNone/>
              <a:defRPr sz="1600"/>
            </a:lvl8pPr>
            <a:lvl9pPr lvl="8" algn="ctr">
              <a:spcBef>
                <a:spcPts val="0"/>
              </a:spcBef>
              <a:spcAft>
                <a:spcPts val="0"/>
              </a:spcAft>
              <a:buSzPts val="1600"/>
              <a:buFont typeface="Inter SemiBold"/>
              <a:buNone/>
              <a:defRPr sz="1600"/>
            </a:lvl9pPr>
          </a:lstStyle>
          <a:p/>
        </p:txBody>
      </p:sp>
      <p:sp>
        <p:nvSpPr>
          <p:cNvPr id="231" name="Google Shape;231;p30"/>
          <p:cNvSpPr txBox="1"/>
          <p:nvPr>
            <p:ph idx="14" type="subTitle"/>
          </p:nvPr>
        </p:nvSpPr>
        <p:spPr>
          <a:xfrm>
            <a:off x="7362425" y="2028875"/>
            <a:ext cx="1374300" cy="6273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Font typeface="Inter SemiBold"/>
              <a:buNone/>
              <a:defRPr sz="1200"/>
            </a:lvl1pPr>
            <a:lvl2pPr lvl="1" algn="ctr">
              <a:spcBef>
                <a:spcPts val="0"/>
              </a:spcBef>
              <a:spcAft>
                <a:spcPts val="0"/>
              </a:spcAft>
              <a:buSzPts val="1600"/>
              <a:buFont typeface="Inter SemiBold"/>
              <a:buNone/>
              <a:defRPr sz="1600"/>
            </a:lvl2pPr>
            <a:lvl3pPr lvl="2" algn="ctr">
              <a:spcBef>
                <a:spcPts val="0"/>
              </a:spcBef>
              <a:spcAft>
                <a:spcPts val="0"/>
              </a:spcAft>
              <a:buSzPts val="1600"/>
              <a:buFont typeface="Inter SemiBold"/>
              <a:buNone/>
              <a:defRPr sz="1600"/>
            </a:lvl3pPr>
            <a:lvl4pPr lvl="3" algn="ctr">
              <a:spcBef>
                <a:spcPts val="0"/>
              </a:spcBef>
              <a:spcAft>
                <a:spcPts val="0"/>
              </a:spcAft>
              <a:buSzPts val="1600"/>
              <a:buFont typeface="Inter SemiBold"/>
              <a:buNone/>
              <a:defRPr sz="1600"/>
            </a:lvl4pPr>
            <a:lvl5pPr lvl="4" algn="ctr">
              <a:spcBef>
                <a:spcPts val="0"/>
              </a:spcBef>
              <a:spcAft>
                <a:spcPts val="0"/>
              </a:spcAft>
              <a:buSzPts val="1600"/>
              <a:buFont typeface="Inter SemiBold"/>
              <a:buNone/>
              <a:defRPr sz="1600"/>
            </a:lvl5pPr>
            <a:lvl6pPr lvl="5" algn="ctr">
              <a:spcBef>
                <a:spcPts val="0"/>
              </a:spcBef>
              <a:spcAft>
                <a:spcPts val="0"/>
              </a:spcAft>
              <a:buSzPts val="1600"/>
              <a:buFont typeface="Inter SemiBold"/>
              <a:buNone/>
              <a:defRPr sz="1600"/>
            </a:lvl6pPr>
            <a:lvl7pPr lvl="6" algn="ctr">
              <a:spcBef>
                <a:spcPts val="0"/>
              </a:spcBef>
              <a:spcAft>
                <a:spcPts val="0"/>
              </a:spcAft>
              <a:buSzPts val="1600"/>
              <a:buFont typeface="Inter SemiBold"/>
              <a:buNone/>
              <a:defRPr sz="1600"/>
            </a:lvl7pPr>
            <a:lvl8pPr lvl="7" algn="ctr">
              <a:spcBef>
                <a:spcPts val="0"/>
              </a:spcBef>
              <a:spcAft>
                <a:spcPts val="0"/>
              </a:spcAft>
              <a:buSzPts val="1600"/>
              <a:buFont typeface="Inter SemiBold"/>
              <a:buNone/>
              <a:defRPr sz="1600"/>
            </a:lvl8pPr>
            <a:lvl9pPr lvl="8" algn="ctr">
              <a:spcBef>
                <a:spcPts val="0"/>
              </a:spcBef>
              <a:spcAft>
                <a:spcPts val="0"/>
              </a:spcAft>
              <a:buSzPts val="1600"/>
              <a:buFont typeface="Inter SemiBold"/>
              <a:buNone/>
              <a:defRPr sz="1600"/>
            </a:lvl9pPr>
          </a:lstStyle>
          <a:p/>
        </p:txBody>
      </p:sp>
      <p:sp>
        <p:nvSpPr>
          <p:cNvPr id="232" name="Google Shape;232;p30"/>
          <p:cNvSpPr txBox="1"/>
          <p:nvPr>
            <p:ph idx="15" type="subTitle"/>
          </p:nvPr>
        </p:nvSpPr>
        <p:spPr>
          <a:xfrm>
            <a:off x="4014725" y="4067725"/>
            <a:ext cx="1374300" cy="6273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Font typeface="Inter SemiBold"/>
              <a:buNone/>
              <a:defRPr sz="1200"/>
            </a:lvl1pPr>
            <a:lvl2pPr lvl="1" algn="ctr">
              <a:spcBef>
                <a:spcPts val="0"/>
              </a:spcBef>
              <a:spcAft>
                <a:spcPts val="0"/>
              </a:spcAft>
              <a:buSzPts val="1600"/>
              <a:buFont typeface="Inter SemiBold"/>
              <a:buNone/>
              <a:defRPr sz="1600"/>
            </a:lvl2pPr>
            <a:lvl3pPr lvl="2" algn="ctr">
              <a:spcBef>
                <a:spcPts val="0"/>
              </a:spcBef>
              <a:spcAft>
                <a:spcPts val="0"/>
              </a:spcAft>
              <a:buSzPts val="1600"/>
              <a:buFont typeface="Inter SemiBold"/>
              <a:buNone/>
              <a:defRPr sz="1600"/>
            </a:lvl3pPr>
            <a:lvl4pPr lvl="3" algn="ctr">
              <a:spcBef>
                <a:spcPts val="0"/>
              </a:spcBef>
              <a:spcAft>
                <a:spcPts val="0"/>
              </a:spcAft>
              <a:buSzPts val="1600"/>
              <a:buFont typeface="Inter SemiBold"/>
              <a:buNone/>
              <a:defRPr sz="1600"/>
            </a:lvl4pPr>
            <a:lvl5pPr lvl="4" algn="ctr">
              <a:spcBef>
                <a:spcPts val="0"/>
              </a:spcBef>
              <a:spcAft>
                <a:spcPts val="0"/>
              </a:spcAft>
              <a:buSzPts val="1600"/>
              <a:buFont typeface="Inter SemiBold"/>
              <a:buNone/>
              <a:defRPr sz="1600"/>
            </a:lvl5pPr>
            <a:lvl6pPr lvl="5" algn="ctr">
              <a:spcBef>
                <a:spcPts val="0"/>
              </a:spcBef>
              <a:spcAft>
                <a:spcPts val="0"/>
              </a:spcAft>
              <a:buSzPts val="1600"/>
              <a:buFont typeface="Inter SemiBold"/>
              <a:buNone/>
              <a:defRPr sz="1600"/>
            </a:lvl6pPr>
            <a:lvl7pPr lvl="6" algn="ctr">
              <a:spcBef>
                <a:spcPts val="0"/>
              </a:spcBef>
              <a:spcAft>
                <a:spcPts val="0"/>
              </a:spcAft>
              <a:buSzPts val="1600"/>
              <a:buFont typeface="Inter SemiBold"/>
              <a:buNone/>
              <a:defRPr sz="1600"/>
            </a:lvl7pPr>
            <a:lvl8pPr lvl="7" algn="ctr">
              <a:spcBef>
                <a:spcPts val="0"/>
              </a:spcBef>
              <a:spcAft>
                <a:spcPts val="0"/>
              </a:spcAft>
              <a:buSzPts val="1600"/>
              <a:buFont typeface="Inter SemiBold"/>
              <a:buNone/>
              <a:defRPr sz="1600"/>
            </a:lvl8pPr>
            <a:lvl9pPr lvl="8" algn="ctr">
              <a:spcBef>
                <a:spcPts val="0"/>
              </a:spcBef>
              <a:spcAft>
                <a:spcPts val="0"/>
              </a:spcAft>
              <a:buSzPts val="1600"/>
              <a:buFont typeface="Inter SemiBold"/>
              <a:buNone/>
              <a:defRPr sz="1600"/>
            </a:lvl9pPr>
          </a:lstStyle>
          <a:p/>
        </p:txBody>
      </p:sp>
      <p:sp>
        <p:nvSpPr>
          <p:cNvPr id="233" name="Google Shape;233;p30"/>
          <p:cNvSpPr txBox="1"/>
          <p:nvPr>
            <p:ph idx="16" type="subTitle"/>
          </p:nvPr>
        </p:nvSpPr>
        <p:spPr>
          <a:xfrm>
            <a:off x="5688575" y="4067725"/>
            <a:ext cx="1374300" cy="6273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Font typeface="Inter SemiBold"/>
              <a:buNone/>
              <a:defRPr sz="1200"/>
            </a:lvl1pPr>
            <a:lvl2pPr lvl="1" algn="ctr">
              <a:spcBef>
                <a:spcPts val="0"/>
              </a:spcBef>
              <a:spcAft>
                <a:spcPts val="0"/>
              </a:spcAft>
              <a:buSzPts val="1600"/>
              <a:buFont typeface="Inter SemiBold"/>
              <a:buNone/>
              <a:defRPr sz="1600"/>
            </a:lvl2pPr>
            <a:lvl3pPr lvl="2" algn="ctr">
              <a:spcBef>
                <a:spcPts val="0"/>
              </a:spcBef>
              <a:spcAft>
                <a:spcPts val="0"/>
              </a:spcAft>
              <a:buSzPts val="1600"/>
              <a:buFont typeface="Inter SemiBold"/>
              <a:buNone/>
              <a:defRPr sz="1600"/>
            </a:lvl3pPr>
            <a:lvl4pPr lvl="3" algn="ctr">
              <a:spcBef>
                <a:spcPts val="0"/>
              </a:spcBef>
              <a:spcAft>
                <a:spcPts val="0"/>
              </a:spcAft>
              <a:buSzPts val="1600"/>
              <a:buFont typeface="Inter SemiBold"/>
              <a:buNone/>
              <a:defRPr sz="1600"/>
            </a:lvl4pPr>
            <a:lvl5pPr lvl="4" algn="ctr">
              <a:spcBef>
                <a:spcPts val="0"/>
              </a:spcBef>
              <a:spcAft>
                <a:spcPts val="0"/>
              </a:spcAft>
              <a:buSzPts val="1600"/>
              <a:buFont typeface="Inter SemiBold"/>
              <a:buNone/>
              <a:defRPr sz="1600"/>
            </a:lvl5pPr>
            <a:lvl6pPr lvl="5" algn="ctr">
              <a:spcBef>
                <a:spcPts val="0"/>
              </a:spcBef>
              <a:spcAft>
                <a:spcPts val="0"/>
              </a:spcAft>
              <a:buSzPts val="1600"/>
              <a:buFont typeface="Inter SemiBold"/>
              <a:buNone/>
              <a:defRPr sz="1600"/>
            </a:lvl6pPr>
            <a:lvl7pPr lvl="6" algn="ctr">
              <a:spcBef>
                <a:spcPts val="0"/>
              </a:spcBef>
              <a:spcAft>
                <a:spcPts val="0"/>
              </a:spcAft>
              <a:buSzPts val="1600"/>
              <a:buFont typeface="Inter SemiBold"/>
              <a:buNone/>
              <a:defRPr sz="1600"/>
            </a:lvl7pPr>
            <a:lvl8pPr lvl="7" algn="ctr">
              <a:spcBef>
                <a:spcPts val="0"/>
              </a:spcBef>
              <a:spcAft>
                <a:spcPts val="0"/>
              </a:spcAft>
              <a:buSzPts val="1600"/>
              <a:buFont typeface="Inter SemiBold"/>
              <a:buNone/>
              <a:defRPr sz="1600"/>
            </a:lvl8pPr>
            <a:lvl9pPr lvl="8" algn="ctr">
              <a:spcBef>
                <a:spcPts val="0"/>
              </a:spcBef>
              <a:spcAft>
                <a:spcPts val="0"/>
              </a:spcAft>
              <a:buSzPts val="1600"/>
              <a:buFont typeface="Inter SemiBold"/>
              <a:buNone/>
              <a:defRPr sz="1600"/>
            </a:lvl9pPr>
          </a:lstStyle>
          <a:p/>
        </p:txBody>
      </p:sp>
      <p:sp>
        <p:nvSpPr>
          <p:cNvPr id="234" name="Google Shape;234;p30"/>
          <p:cNvSpPr txBox="1"/>
          <p:nvPr>
            <p:ph idx="17" type="subTitle"/>
          </p:nvPr>
        </p:nvSpPr>
        <p:spPr>
          <a:xfrm>
            <a:off x="7362425" y="4067725"/>
            <a:ext cx="1374300" cy="6273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Font typeface="Inter SemiBold"/>
              <a:buNone/>
              <a:defRPr sz="1200"/>
            </a:lvl1pPr>
            <a:lvl2pPr lvl="1" algn="ctr">
              <a:spcBef>
                <a:spcPts val="0"/>
              </a:spcBef>
              <a:spcAft>
                <a:spcPts val="0"/>
              </a:spcAft>
              <a:buSzPts val="1600"/>
              <a:buFont typeface="Inter SemiBold"/>
              <a:buNone/>
              <a:defRPr sz="1600"/>
            </a:lvl2pPr>
            <a:lvl3pPr lvl="2" algn="ctr">
              <a:spcBef>
                <a:spcPts val="0"/>
              </a:spcBef>
              <a:spcAft>
                <a:spcPts val="0"/>
              </a:spcAft>
              <a:buSzPts val="1600"/>
              <a:buFont typeface="Inter SemiBold"/>
              <a:buNone/>
              <a:defRPr sz="1600"/>
            </a:lvl3pPr>
            <a:lvl4pPr lvl="3" algn="ctr">
              <a:spcBef>
                <a:spcPts val="0"/>
              </a:spcBef>
              <a:spcAft>
                <a:spcPts val="0"/>
              </a:spcAft>
              <a:buSzPts val="1600"/>
              <a:buFont typeface="Inter SemiBold"/>
              <a:buNone/>
              <a:defRPr sz="1600"/>
            </a:lvl4pPr>
            <a:lvl5pPr lvl="4" algn="ctr">
              <a:spcBef>
                <a:spcPts val="0"/>
              </a:spcBef>
              <a:spcAft>
                <a:spcPts val="0"/>
              </a:spcAft>
              <a:buSzPts val="1600"/>
              <a:buFont typeface="Inter SemiBold"/>
              <a:buNone/>
              <a:defRPr sz="1600"/>
            </a:lvl5pPr>
            <a:lvl6pPr lvl="5" algn="ctr">
              <a:spcBef>
                <a:spcPts val="0"/>
              </a:spcBef>
              <a:spcAft>
                <a:spcPts val="0"/>
              </a:spcAft>
              <a:buSzPts val="1600"/>
              <a:buFont typeface="Inter SemiBold"/>
              <a:buNone/>
              <a:defRPr sz="1600"/>
            </a:lvl6pPr>
            <a:lvl7pPr lvl="6" algn="ctr">
              <a:spcBef>
                <a:spcPts val="0"/>
              </a:spcBef>
              <a:spcAft>
                <a:spcPts val="0"/>
              </a:spcAft>
              <a:buSzPts val="1600"/>
              <a:buFont typeface="Inter SemiBold"/>
              <a:buNone/>
              <a:defRPr sz="1600"/>
            </a:lvl7pPr>
            <a:lvl8pPr lvl="7" algn="ctr">
              <a:spcBef>
                <a:spcPts val="0"/>
              </a:spcBef>
              <a:spcAft>
                <a:spcPts val="0"/>
              </a:spcAft>
              <a:buSzPts val="1600"/>
              <a:buFont typeface="Inter SemiBold"/>
              <a:buNone/>
              <a:defRPr sz="1600"/>
            </a:lvl8pPr>
            <a:lvl9pPr lvl="8" algn="ctr">
              <a:spcBef>
                <a:spcPts val="0"/>
              </a:spcBef>
              <a:spcAft>
                <a:spcPts val="0"/>
              </a:spcAft>
              <a:buSzPts val="1600"/>
              <a:buFont typeface="Inter SemiBold"/>
              <a:buNone/>
              <a:defRPr sz="1600"/>
            </a:lvl9pPr>
          </a:lstStyle>
          <a:p/>
        </p:txBody>
      </p:sp>
      <p:sp>
        <p:nvSpPr>
          <p:cNvPr id="235" name="Google Shape;235;p30"/>
          <p:cNvSpPr/>
          <p:nvPr/>
        </p:nvSpPr>
        <p:spPr>
          <a:xfrm>
            <a:off x="603475"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dk1"/>
                </a:solidFill>
                <a:latin typeface="Inter"/>
                <a:ea typeface="Inter"/>
                <a:cs typeface="Inter"/>
                <a:sym typeface="Inter"/>
              </a:rPr>
              <a:t>Confidential</a:t>
            </a:r>
            <a:endParaRPr sz="700">
              <a:solidFill>
                <a:schemeClr val="dk1"/>
              </a:solidFill>
              <a:latin typeface="Inter"/>
              <a:ea typeface="Inter"/>
              <a:cs typeface="Inter"/>
              <a:sym typeface="Inter"/>
            </a:endParaRPr>
          </a:p>
        </p:txBody>
      </p:sp>
      <p:sp>
        <p:nvSpPr>
          <p:cNvPr id="236" name="Google Shape;236;p30"/>
          <p:cNvSpPr txBox="1"/>
          <p:nvPr>
            <p:ph idx="12" type="sldNum"/>
          </p:nvPr>
        </p:nvSpPr>
        <p:spPr>
          <a:xfrm>
            <a:off x="420872" y="203200"/>
            <a:ext cx="428700" cy="393600"/>
          </a:xfrm>
          <a:prstGeom prst="rect">
            <a:avLst/>
          </a:prstGeom>
        </p:spPr>
        <p:txBody>
          <a:bodyPr anchorCtr="0" anchor="ctr" bIns="91425" lIns="91425" spcFirstLastPara="1" rIns="91425" wrap="square" tIns="91425">
            <a:normAutofit/>
          </a:bodyPr>
          <a:lstStyle>
            <a:lvl1pPr lvl="0" rtl="0" algn="ctr">
              <a:buNone/>
              <a:defRPr sz="800">
                <a:solidFill>
                  <a:schemeClr val="dk1"/>
                </a:solidFill>
                <a:latin typeface="Inter Light"/>
                <a:ea typeface="Inter Light"/>
                <a:cs typeface="Inter Light"/>
                <a:sym typeface="Inter Light"/>
              </a:defRPr>
            </a:lvl1pPr>
            <a:lvl2pPr lvl="1" rtl="0" algn="ctr">
              <a:buNone/>
              <a:defRPr sz="800">
                <a:solidFill>
                  <a:schemeClr val="dk1"/>
                </a:solidFill>
                <a:latin typeface="Inter Light"/>
                <a:ea typeface="Inter Light"/>
                <a:cs typeface="Inter Light"/>
                <a:sym typeface="Inter Light"/>
              </a:defRPr>
            </a:lvl2pPr>
            <a:lvl3pPr lvl="2" rtl="0" algn="ctr">
              <a:buNone/>
              <a:defRPr sz="800">
                <a:solidFill>
                  <a:schemeClr val="dk1"/>
                </a:solidFill>
                <a:latin typeface="Inter Light"/>
                <a:ea typeface="Inter Light"/>
                <a:cs typeface="Inter Light"/>
                <a:sym typeface="Inter Light"/>
              </a:defRPr>
            </a:lvl3pPr>
            <a:lvl4pPr lvl="3" rtl="0" algn="ctr">
              <a:buNone/>
              <a:defRPr sz="800">
                <a:solidFill>
                  <a:schemeClr val="dk1"/>
                </a:solidFill>
                <a:latin typeface="Inter Light"/>
                <a:ea typeface="Inter Light"/>
                <a:cs typeface="Inter Light"/>
                <a:sym typeface="Inter Light"/>
              </a:defRPr>
            </a:lvl4pPr>
            <a:lvl5pPr lvl="4" rtl="0" algn="ctr">
              <a:buNone/>
              <a:defRPr sz="800">
                <a:solidFill>
                  <a:schemeClr val="dk1"/>
                </a:solidFill>
                <a:latin typeface="Inter Light"/>
                <a:ea typeface="Inter Light"/>
                <a:cs typeface="Inter Light"/>
                <a:sym typeface="Inter Light"/>
              </a:defRPr>
            </a:lvl5pPr>
            <a:lvl6pPr lvl="5" rtl="0" algn="ctr">
              <a:buNone/>
              <a:defRPr sz="800">
                <a:solidFill>
                  <a:schemeClr val="dk1"/>
                </a:solidFill>
                <a:latin typeface="Inter Light"/>
                <a:ea typeface="Inter Light"/>
                <a:cs typeface="Inter Light"/>
                <a:sym typeface="Inter Light"/>
              </a:defRPr>
            </a:lvl6pPr>
            <a:lvl7pPr lvl="6" rtl="0" algn="ctr">
              <a:buNone/>
              <a:defRPr sz="800">
                <a:solidFill>
                  <a:schemeClr val="dk1"/>
                </a:solidFill>
                <a:latin typeface="Inter Light"/>
                <a:ea typeface="Inter Light"/>
                <a:cs typeface="Inter Light"/>
                <a:sym typeface="Inter Light"/>
              </a:defRPr>
            </a:lvl7pPr>
            <a:lvl8pPr lvl="7" rtl="0" algn="ctr">
              <a:buNone/>
              <a:defRPr sz="800">
                <a:solidFill>
                  <a:schemeClr val="dk1"/>
                </a:solidFill>
                <a:latin typeface="Inter Light"/>
                <a:ea typeface="Inter Light"/>
                <a:cs typeface="Inter Light"/>
                <a:sym typeface="Inter Light"/>
              </a:defRPr>
            </a:lvl8pPr>
            <a:lvl9pPr lvl="8" rtl="0" algn="ctr">
              <a:buNone/>
              <a:defRPr sz="800">
                <a:solidFill>
                  <a:schemeClr val="dk1"/>
                </a:solidFill>
                <a:latin typeface="Inter Light"/>
                <a:ea typeface="Inter Light"/>
                <a:cs typeface="Inter Light"/>
                <a:sym typeface="Inter Light"/>
              </a:defRPr>
            </a:lvl9pPr>
          </a:lstStyle>
          <a:p>
            <a:pPr indent="0" lvl="0" marL="0" rtl="0" algn="ctr">
              <a:spcBef>
                <a:spcPts val="0"/>
              </a:spcBef>
              <a:spcAft>
                <a:spcPts val="0"/>
              </a:spcAft>
              <a:buNone/>
            </a:pPr>
            <a:fld id="{00000000-1234-1234-1234-123412341234}" type="slidenum">
              <a:rPr lang="en"/>
              <a:t>‹#›</a:t>
            </a:fld>
            <a:endParaRPr/>
          </a:p>
        </p:txBody>
      </p:sp>
      <p:sp>
        <p:nvSpPr>
          <p:cNvPr id="237" name="Google Shape;237;p30"/>
          <p:cNvSpPr/>
          <p:nvPr/>
        </p:nvSpPr>
        <p:spPr>
          <a:xfrm>
            <a:off x="1644650"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dk1"/>
                </a:solidFill>
                <a:latin typeface="Inter"/>
                <a:ea typeface="Inter"/>
                <a:cs typeface="Inter"/>
                <a:sym typeface="Inter"/>
              </a:rPr>
              <a:t>Copyright ©</a:t>
            </a:r>
            <a:endParaRPr sz="700">
              <a:solidFill>
                <a:schemeClr val="dk1"/>
              </a:solidFill>
              <a:latin typeface="Inter"/>
              <a:ea typeface="Inter"/>
              <a:cs typeface="Inter"/>
              <a:sym typeface="Inte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allery">
  <p:cSld name="CUSTOM_1_1">
    <p:bg>
      <p:bgPr>
        <a:solidFill>
          <a:schemeClr val="dk2"/>
        </a:solidFill>
      </p:bgPr>
    </p:bg>
    <p:spTree>
      <p:nvGrpSpPr>
        <p:cNvPr id="238" name="Shape 238"/>
        <p:cNvGrpSpPr/>
        <p:nvPr/>
      </p:nvGrpSpPr>
      <p:grpSpPr>
        <a:xfrm>
          <a:off x="0" y="0"/>
          <a:ext cx="0" cy="0"/>
          <a:chOff x="0" y="0"/>
          <a:chExt cx="0" cy="0"/>
        </a:xfrm>
      </p:grpSpPr>
      <p:sp>
        <p:nvSpPr>
          <p:cNvPr id="239" name="Google Shape;239;p31"/>
          <p:cNvSpPr/>
          <p:nvPr>
            <p:ph idx="2" type="pic"/>
          </p:nvPr>
        </p:nvSpPr>
        <p:spPr>
          <a:xfrm>
            <a:off x="228625" y="592625"/>
            <a:ext cx="2205000" cy="1215600"/>
          </a:xfrm>
          <a:prstGeom prst="roundRect">
            <a:avLst>
              <a:gd fmla="val 3655" name="adj"/>
            </a:avLst>
          </a:prstGeom>
          <a:noFill/>
          <a:ln>
            <a:noFill/>
          </a:ln>
        </p:spPr>
      </p:sp>
      <p:sp>
        <p:nvSpPr>
          <p:cNvPr id="240" name="Google Shape;240;p31"/>
          <p:cNvSpPr/>
          <p:nvPr>
            <p:ph idx="3" type="pic"/>
          </p:nvPr>
        </p:nvSpPr>
        <p:spPr>
          <a:xfrm>
            <a:off x="3931925" y="592625"/>
            <a:ext cx="2205000" cy="1215600"/>
          </a:xfrm>
          <a:prstGeom prst="roundRect">
            <a:avLst>
              <a:gd fmla="val 3655" name="adj"/>
            </a:avLst>
          </a:prstGeom>
          <a:noFill/>
          <a:ln>
            <a:noFill/>
          </a:ln>
        </p:spPr>
      </p:sp>
      <p:sp>
        <p:nvSpPr>
          <p:cNvPr id="241" name="Google Shape;241;p31"/>
          <p:cNvSpPr/>
          <p:nvPr>
            <p:ph idx="4" type="pic"/>
          </p:nvPr>
        </p:nvSpPr>
        <p:spPr>
          <a:xfrm>
            <a:off x="7635600" y="592625"/>
            <a:ext cx="1135200" cy="1215600"/>
          </a:xfrm>
          <a:prstGeom prst="roundRect">
            <a:avLst>
              <a:gd fmla="val 3655" name="adj"/>
            </a:avLst>
          </a:prstGeom>
          <a:noFill/>
          <a:ln>
            <a:noFill/>
          </a:ln>
        </p:spPr>
      </p:sp>
      <p:sp>
        <p:nvSpPr>
          <p:cNvPr id="242" name="Google Shape;242;p31"/>
          <p:cNvSpPr/>
          <p:nvPr>
            <p:ph idx="5" type="pic"/>
          </p:nvPr>
        </p:nvSpPr>
        <p:spPr>
          <a:xfrm>
            <a:off x="2575300" y="593225"/>
            <a:ext cx="1215000" cy="1215000"/>
          </a:xfrm>
          <a:prstGeom prst="ellipse">
            <a:avLst/>
          </a:prstGeom>
          <a:noFill/>
          <a:ln>
            <a:noFill/>
          </a:ln>
        </p:spPr>
      </p:sp>
      <p:sp>
        <p:nvSpPr>
          <p:cNvPr id="243" name="Google Shape;243;p31"/>
          <p:cNvSpPr/>
          <p:nvPr>
            <p:ph idx="6" type="pic"/>
          </p:nvPr>
        </p:nvSpPr>
        <p:spPr>
          <a:xfrm>
            <a:off x="6278800" y="593225"/>
            <a:ext cx="1215000" cy="1215000"/>
          </a:xfrm>
          <a:prstGeom prst="ellipse">
            <a:avLst/>
          </a:prstGeom>
          <a:noFill/>
          <a:ln>
            <a:noFill/>
          </a:ln>
        </p:spPr>
      </p:sp>
      <p:sp>
        <p:nvSpPr>
          <p:cNvPr id="244" name="Google Shape;244;p31"/>
          <p:cNvSpPr/>
          <p:nvPr>
            <p:ph idx="7" type="pic"/>
          </p:nvPr>
        </p:nvSpPr>
        <p:spPr>
          <a:xfrm>
            <a:off x="228613" y="1964250"/>
            <a:ext cx="1215000" cy="1215000"/>
          </a:xfrm>
          <a:prstGeom prst="ellipse">
            <a:avLst/>
          </a:prstGeom>
          <a:noFill/>
          <a:ln>
            <a:noFill/>
          </a:ln>
        </p:spPr>
      </p:sp>
      <p:sp>
        <p:nvSpPr>
          <p:cNvPr id="245" name="Google Shape;245;p31"/>
          <p:cNvSpPr/>
          <p:nvPr>
            <p:ph idx="8" type="pic"/>
          </p:nvPr>
        </p:nvSpPr>
        <p:spPr>
          <a:xfrm>
            <a:off x="1545425" y="1963950"/>
            <a:ext cx="2205000" cy="1215600"/>
          </a:xfrm>
          <a:prstGeom prst="roundRect">
            <a:avLst>
              <a:gd fmla="val 3655" name="adj"/>
            </a:avLst>
          </a:prstGeom>
          <a:noFill/>
          <a:ln>
            <a:noFill/>
          </a:ln>
        </p:spPr>
      </p:sp>
      <p:sp>
        <p:nvSpPr>
          <p:cNvPr id="246" name="Google Shape;246;p31"/>
          <p:cNvSpPr/>
          <p:nvPr>
            <p:ph idx="9" type="pic"/>
          </p:nvPr>
        </p:nvSpPr>
        <p:spPr>
          <a:xfrm>
            <a:off x="3932063" y="1963950"/>
            <a:ext cx="1135200" cy="1215600"/>
          </a:xfrm>
          <a:prstGeom prst="roundRect">
            <a:avLst>
              <a:gd fmla="val 3655" name="adj"/>
            </a:avLst>
          </a:prstGeom>
          <a:noFill/>
          <a:ln>
            <a:noFill/>
          </a:ln>
        </p:spPr>
      </p:sp>
      <p:sp>
        <p:nvSpPr>
          <p:cNvPr id="247" name="Google Shape;247;p31"/>
          <p:cNvSpPr/>
          <p:nvPr>
            <p:ph idx="13" type="pic"/>
          </p:nvPr>
        </p:nvSpPr>
        <p:spPr>
          <a:xfrm>
            <a:off x="5248888" y="1963950"/>
            <a:ext cx="2205000" cy="1215600"/>
          </a:xfrm>
          <a:prstGeom prst="roundRect">
            <a:avLst>
              <a:gd fmla="val 3655" name="adj"/>
            </a:avLst>
          </a:prstGeom>
          <a:noFill/>
          <a:ln>
            <a:noFill/>
          </a:ln>
        </p:spPr>
      </p:sp>
      <p:sp>
        <p:nvSpPr>
          <p:cNvPr id="248" name="Google Shape;248;p31"/>
          <p:cNvSpPr/>
          <p:nvPr>
            <p:ph idx="14" type="pic"/>
          </p:nvPr>
        </p:nvSpPr>
        <p:spPr>
          <a:xfrm>
            <a:off x="7555713" y="1964250"/>
            <a:ext cx="1215000" cy="1215000"/>
          </a:xfrm>
          <a:prstGeom prst="ellipse">
            <a:avLst/>
          </a:prstGeom>
          <a:noFill/>
          <a:ln>
            <a:noFill/>
          </a:ln>
        </p:spPr>
      </p:sp>
      <p:sp>
        <p:nvSpPr>
          <p:cNvPr id="249" name="Google Shape;249;p31"/>
          <p:cNvSpPr/>
          <p:nvPr>
            <p:ph idx="15" type="pic"/>
          </p:nvPr>
        </p:nvSpPr>
        <p:spPr>
          <a:xfrm>
            <a:off x="228625" y="3335275"/>
            <a:ext cx="2205000" cy="1215600"/>
          </a:xfrm>
          <a:prstGeom prst="roundRect">
            <a:avLst>
              <a:gd fmla="val 3655" name="adj"/>
            </a:avLst>
          </a:prstGeom>
          <a:noFill/>
          <a:ln>
            <a:noFill/>
          </a:ln>
        </p:spPr>
      </p:sp>
      <p:sp>
        <p:nvSpPr>
          <p:cNvPr id="250" name="Google Shape;250;p31"/>
          <p:cNvSpPr/>
          <p:nvPr>
            <p:ph idx="16" type="pic"/>
          </p:nvPr>
        </p:nvSpPr>
        <p:spPr>
          <a:xfrm>
            <a:off x="3931925" y="3335275"/>
            <a:ext cx="2205000" cy="1215600"/>
          </a:xfrm>
          <a:prstGeom prst="roundRect">
            <a:avLst>
              <a:gd fmla="val 3655" name="adj"/>
            </a:avLst>
          </a:prstGeom>
          <a:noFill/>
          <a:ln>
            <a:noFill/>
          </a:ln>
        </p:spPr>
      </p:sp>
      <p:sp>
        <p:nvSpPr>
          <p:cNvPr id="251" name="Google Shape;251;p31"/>
          <p:cNvSpPr/>
          <p:nvPr>
            <p:ph idx="17" type="pic"/>
          </p:nvPr>
        </p:nvSpPr>
        <p:spPr>
          <a:xfrm>
            <a:off x="7635600" y="3335275"/>
            <a:ext cx="1135200" cy="1215600"/>
          </a:xfrm>
          <a:prstGeom prst="roundRect">
            <a:avLst>
              <a:gd fmla="val 3655" name="adj"/>
            </a:avLst>
          </a:prstGeom>
          <a:noFill/>
          <a:ln>
            <a:noFill/>
          </a:ln>
        </p:spPr>
      </p:sp>
      <p:sp>
        <p:nvSpPr>
          <p:cNvPr id="252" name="Google Shape;252;p31"/>
          <p:cNvSpPr/>
          <p:nvPr>
            <p:ph idx="18" type="pic"/>
          </p:nvPr>
        </p:nvSpPr>
        <p:spPr>
          <a:xfrm>
            <a:off x="2575300" y="3335875"/>
            <a:ext cx="1215000" cy="1215000"/>
          </a:xfrm>
          <a:prstGeom prst="ellipse">
            <a:avLst/>
          </a:prstGeom>
          <a:noFill/>
          <a:ln>
            <a:noFill/>
          </a:ln>
        </p:spPr>
      </p:sp>
      <p:sp>
        <p:nvSpPr>
          <p:cNvPr id="253" name="Google Shape;253;p31"/>
          <p:cNvSpPr/>
          <p:nvPr>
            <p:ph idx="19" type="pic"/>
          </p:nvPr>
        </p:nvSpPr>
        <p:spPr>
          <a:xfrm>
            <a:off x="6278800" y="3335875"/>
            <a:ext cx="1215000" cy="1215000"/>
          </a:xfrm>
          <a:prstGeom prst="ellipse">
            <a:avLst/>
          </a:prstGeom>
          <a:noFill/>
          <a:ln>
            <a:noFill/>
          </a:ln>
        </p:spPr>
      </p:sp>
      <p:sp>
        <p:nvSpPr>
          <p:cNvPr id="254" name="Google Shape;254;p31"/>
          <p:cNvSpPr txBox="1"/>
          <p:nvPr/>
        </p:nvSpPr>
        <p:spPr>
          <a:xfrm>
            <a:off x="420872" y="203200"/>
            <a:ext cx="428700" cy="3936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fld id="{00000000-1234-1234-1234-123412341234}" type="slidenum">
              <a:rPr lang="en" sz="800">
                <a:solidFill>
                  <a:schemeClr val="lt2"/>
                </a:solidFill>
                <a:latin typeface="Inter Light"/>
                <a:ea typeface="Inter Light"/>
                <a:cs typeface="Inter Light"/>
                <a:sym typeface="Inter Light"/>
              </a:rPr>
              <a:t>‹#›</a:t>
            </a:fld>
            <a:endParaRPr sz="800">
              <a:solidFill>
                <a:schemeClr val="lt2"/>
              </a:solidFill>
              <a:latin typeface="Inter Light"/>
              <a:ea typeface="Inter Light"/>
              <a:cs typeface="Inter Light"/>
              <a:sym typeface="Inter Light"/>
            </a:endParaRPr>
          </a:p>
        </p:txBody>
      </p:sp>
      <p:cxnSp>
        <p:nvCxnSpPr>
          <p:cNvPr id="255" name="Google Shape;255;p31"/>
          <p:cNvCxnSpPr/>
          <p:nvPr/>
        </p:nvCxnSpPr>
        <p:spPr>
          <a:xfrm rot="10800000">
            <a:off x="560525" y="279400"/>
            <a:ext cx="149400" cy="0"/>
          </a:xfrm>
          <a:prstGeom prst="straightConnector1">
            <a:avLst/>
          </a:prstGeom>
          <a:noFill/>
          <a:ln cap="flat" cmpd="sng" w="9525">
            <a:solidFill>
              <a:schemeClr val="lt2"/>
            </a:solidFill>
            <a:prstDash val="solid"/>
            <a:round/>
            <a:headEnd len="med" w="med" type="none"/>
            <a:tailEnd len="med" w="med" type="none"/>
          </a:ln>
        </p:spPr>
      </p:cxnSp>
      <p:sp>
        <p:nvSpPr>
          <p:cNvPr id="256" name="Google Shape;256;p31"/>
          <p:cNvSpPr/>
          <p:nvPr/>
        </p:nvSpPr>
        <p:spPr>
          <a:xfrm>
            <a:off x="603475"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lt2"/>
                </a:solidFill>
                <a:latin typeface="Inter"/>
                <a:ea typeface="Inter"/>
                <a:cs typeface="Inter"/>
                <a:sym typeface="Inter"/>
              </a:rPr>
              <a:t>Confidential</a:t>
            </a:r>
            <a:endParaRPr sz="700">
              <a:solidFill>
                <a:schemeClr val="lt2"/>
              </a:solidFill>
              <a:latin typeface="Inter"/>
              <a:ea typeface="Inter"/>
              <a:cs typeface="Inter"/>
              <a:sym typeface="Inter"/>
            </a:endParaRPr>
          </a:p>
        </p:txBody>
      </p:sp>
      <p:sp>
        <p:nvSpPr>
          <p:cNvPr id="257" name="Google Shape;257;p31"/>
          <p:cNvSpPr/>
          <p:nvPr/>
        </p:nvSpPr>
        <p:spPr>
          <a:xfrm>
            <a:off x="1644650"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lt2"/>
                </a:solidFill>
                <a:latin typeface="Inter"/>
                <a:ea typeface="Inter"/>
                <a:cs typeface="Inter"/>
                <a:sym typeface="Inter"/>
              </a:rPr>
              <a:t>Copyright ©</a:t>
            </a:r>
            <a:endParaRPr sz="700">
              <a:solidFill>
                <a:schemeClr val="lt2"/>
              </a:solidFill>
              <a:latin typeface="Inter"/>
              <a:ea typeface="Inter"/>
              <a:cs typeface="Inter"/>
              <a:sym typeface="Inte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4">
    <p:spTree>
      <p:nvGrpSpPr>
        <p:cNvPr id="258" name="Shape 258"/>
        <p:cNvGrpSpPr/>
        <p:nvPr/>
      </p:nvGrpSpPr>
      <p:grpSpPr>
        <a:xfrm>
          <a:off x="0" y="0"/>
          <a:ext cx="0" cy="0"/>
          <a:chOff x="0" y="0"/>
          <a:chExt cx="0" cy="0"/>
        </a:xfrm>
      </p:grpSpPr>
      <p:sp>
        <p:nvSpPr>
          <p:cNvPr id="259" name="Google Shape;259;p3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260" name="Google Shape;260;p3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
        <p:nvSpPr>
          <p:cNvPr id="261" name="Google Shape;261;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262" name="Shape 262"/>
        <p:cNvGrpSpPr/>
        <p:nvPr/>
      </p:nvGrpSpPr>
      <p:grpSpPr>
        <a:xfrm>
          <a:off x="0" y="0"/>
          <a:ext cx="0" cy="0"/>
          <a:chOff x="0" y="0"/>
          <a:chExt cx="0" cy="0"/>
        </a:xfrm>
      </p:grpSpPr>
      <p:sp>
        <p:nvSpPr>
          <p:cNvPr id="263" name="Google Shape;263;p3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64" name="Google Shape;264;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1">
    <p:spTree>
      <p:nvGrpSpPr>
        <p:cNvPr id="265" name="Shape 265"/>
        <p:cNvGrpSpPr/>
        <p:nvPr/>
      </p:nvGrpSpPr>
      <p:grpSpPr>
        <a:xfrm>
          <a:off x="0" y="0"/>
          <a:ext cx="0" cy="0"/>
          <a:chOff x="0" y="0"/>
          <a:chExt cx="0" cy="0"/>
        </a:xfrm>
      </p:grpSpPr>
      <p:sp>
        <p:nvSpPr>
          <p:cNvPr id="266" name="Google Shape;266;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67" name="Google Shape;267;p3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68" name="Google Shape;268;p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_AND_TWO_COLUMNS_1">
    <p:spTree>
      <p:nvGrpSpPr>
        <p:cNvPr id="269" name="Shape 269"/>
        <p:cNvGrpSpPr/>
        <p:nvPr/>
      </p:nvGrpSpPr>
      <p:grpSpPr>
        <a:xfrm>
          <a:off x="0" y="0"/>
          <a:ext cx="0" cy="0"/>
          <a:chOff x="0" y="0"/>
          <a:chExt cx="0" cy="0"/>
        </a:xfrm>
      </p:grpSpPr>
      <p:sp>
        <p:nvSpPr>
          <p:cNvPr id="270" name="Google Shape;270;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71" name="Google Shape;271;p3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72" name="Google Shape;272;p3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73" name="Google Shape;273;p3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274" name="Shape 274"/>
        <p:cNvGrpSpPr/>
        <p:nvPr/>
      </p:nvGrpSpPr>
      <p:grpSpPr>
        <a:xfrm>
          <a:off x="0" y="0"/>
          <a:ext cx="0" cy="0"/>
          <a:chOff x="0" y="0"/>
          <a:chExt cx="0" cy="0"/>
        </a:xfrm>
      </p:grpSpPr>
      <p:sp>
        <p:nvSpPr>
          <p:cNvPr id="275" name="Google Shape;275;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76" name="Google Shape;276;p3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_1">
    <p:spTree>
      <p:nvGrpSpPr>
        <p:cNvPr id="277" name="Shape 277"/>
        <p:cNvGrpSpPr/>
        <p:nvPr/>
      </p:nvGrpSpPr>
      <p:grpSpPr>
        <a:xfrm>
          <a:off x="0" y="0"/>
          <a:ext cx="0" cy="0"/>
          <a:chOff x="0" y="0"/>
          <a:chExt cx="0" cy="0"/>
        </a:xfrm>
      </p:grpSpPr>
      <p:sp>
        <p:nvSpPr>
          <p:cNvPr id="278" name="Google Shape;278;p3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79" name="Google Shape;279;p3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80" name="Google Shape;280;p3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_1">
    <p:spTree>
      <p:nvGrpSpPr>
        <p:cNvPr id="281" name="Shape 281"/>
        <p:cNvGrpSpPr/>
        <p:nvPr/>
      </p:nvGrpSpPr>
      <p:grpSpPr>
        <a:xfrm>
          <a:off x="0" y="0"/>
          <a:ext cx="0" cy="0"/>
          <a:chOff x="0" y="0"/>
          <a:chExt cx="0" cy="0"/>
        </a:xfrm>
      </p:grpSpPr>
      <p:sp>
        <p:nvSpPr>
          <p:cNvPr id="282" name="Google Shape;282;p3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283" name="Google Shape;283;p3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_1_1">
    <p:spTree>
      <p:nvGrpSpPr>
        <p:cNvPr id="284" name="Shape 284"/>
        <p:cNvGrpSpPr/>
        <p:nvPr/>
      </p:nvGrpSpPr>
      <p:grpSpPr>
        <a:xfrm>
          <a:off x="0" y="0"/>
          <a:ext cx="0" cy="0"/>
          <a:chOff x="0" y="0"/>
          <a:chExt cx="0" cy="0"/>
        </a:xfrm>
      </p:grpSpPr>
      <p:sp>
        <p:nvSpPr>
          <p:cNvPr id="285" name="Google Shape;285;p3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3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287" name="Google Shape;287;p3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288" name="Google Shape;288;p3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89" name="Google Shape;289;p3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_1">
    <p:spTree>
      <p:nvGrpSpPr>
        <p:cNvPr id="290" name="Shape 290"/>
        <p:cNvGrpSpPr/>
        <p:nvPr/>
      </p:nvGrpSpPr>
      <p:grpSpPr>
        <a:xfrm>
          <a:off x="0" y="0"/>
          <a:ext cx="0" cy="0"/>
          <a:chOff x="0" y="0"/>
          <a:chExt cx="0" cy="0"/>
        </a:xfrm>
      </p:grpSpPr>
      <p:sp>
        <p:nvSpPr>
          <p:cNvPr id="291" name="Google Shape;291;p4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200"/>
              <a:buNone/>
              <a:defRPr/>
            </a:lvl1pPr>
          </a:lstStyle>
          <a:p/>
        </p:txBody>
      </p:sp>
      <p:sp>
        <p:nvSpPr>
          <p:cNvPr id="292" name="Google Shape;292;p4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_1">
    <p:spTree>
      <p:nvGrpSpPr>
        <p:cNvPr id="293" name="Shape 293"/>
        <p:cNvGrpSpPr/>
        <p:nvPr/>
      </p:nvGrpSpPr>
      <p:grpSpPr>
        <a:xfrm>
          <a:off x="0" y="0"/>
          <a:ext cx="0" cy="0"/>
          <a:chOff x="0" y="0"/>
          <a:chExt cx="0" cy="0"/>
        </a:xfrm>
      </p:grpSpPr>
      <p:sp>
        <p:nvSpPr>
          <p:cNvPr id="294" name="Google Shape;294;p4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295" name="Google Shape;295;p4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Char char="●"/>
              <a:defRPr/>
            </a:lvl1pPr>
            <a:lvl2pPr indent="-304800" lvl="1" marL="914400" algn="ctr">
              <a:spcBef>
                <a:spcPts val="0"/>
              </a:spcBef>
              <a:spcAft>
                <a:spcPts val="0"/>
              </a:spcAft>
              <a:buSzPts val="1200"/>
              <a:buChar char="○"/>
              <a:defRPr/>
            </a:lvl2pPr>
            <a:lvl3pPr indent="-304800" lvl="2" marL="1371600" algn="ctr">
              <a:spcBef>
                <a:spcPts val="0"/>
              </a:spcBef>
              <a:spcAft>
                <a:spcPts val="0"/>
              </a:spcAft>
              <a:buSzPts val="1200"/>
              <a:buChar char="■"/>
              <a:defRPr/>
            </a:lvl3pPr>
            <a:lvl4pPr indent="-304800" lvl="3" marL="1828800" algn="ctr">
              <a:spcBef>
                <a:spcPts val="0"/>
              </a:spcBef>
              <a:spcAft>
                <a:spcPts val="0"/>
              </a:spcAft>
              <a:buSzPts val="1200"/>
              <a:buChar char="●"/>
              <a:defRPr/>
            </a:lvl4pPr>
            <a:lvl5pPr indent="-304800" lvl="4" marL="2286000" algn="ctr">
              <a:spcBef>
                <a:spcPts val="0"/>
              </a:spcBef>
              <a:spcAft>
                <a:spcPts val="0"/>
              </a:spcAft>
              <a:buSzPts val="1200"/>
              <a:buChar char="○"/>
              <a:defRPr/>
            </a:lvl5pPr>
            <a:lvl6pPr indent="-304800" lvl="5" marL="2743200" algn="ctr">
              <a:spcBef>
                <a:spcPts val="0"/>
              </a:spcBef>
              <a:spcAft>
                <a:spcPts val="0"/>
              </a:spcAft>
              <a:buSzPts val="1200"/>
              <a:buChar char="■"/>
              <a:defRPr/>
            </a:lvl6pPr>
            <a:lvl7pPr indent="-304800" lvl="6" marL="3200400" algn="ctr">
              <a:spcBef>
                <a:spcPts val="0"/>
              </a:spcBef>
              <a:spcAft>
                <a:spcPts val="0"/>
              </a:spcAft>
              <a:buSzPts val="1200"/>
              <a:buChar char="●"/>
              <a:defRPr/>
            </a:lvl7pPr>
            <a:lvl8pPr indent="-304800" lvl="7" marL="3657600" algn="ctr">
              <a:spcBef>
                <a:spcPts val="0"/>
              </a:spcBef>
              <a:spcAft>
                <a:spcPts val="0"/>
              </a:spcAft>
              <a:buSzPts val="1200"/>
              <a:buChar char="○"/>
              <a:defRPr/>
            </a:lvl8pPr>
            <a:lvl9pPr indent="-304800" lvl="8" marL="4114800" algn="ctr">
              <a:spcBef>
                <a:spcPts val="0"/>
              </a:spcBef>
              <a:spcAft>
                <a:spcPts val="0"/>
              </a:spcAft>
              <a:buSzPts val="1200"/>
              <a:buChar char="■"/>
              <a:defRPr/>
            </a:lvl9pPr>
          </a:lstStyle>
          <a:p/>
        </p:txBody>
      </p:sp>
      <p:sp>
        <p:nvSpPr>
          <p:cNvPr id="296" name="Google Shape;296;p4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_1">
  <p:cSld name="BLANK_1">
    <p:spTree>
      <p:nvGrpSpPr>
        <p:cNvPr id="297" name="Shape 297"/>
        <p:cNvGrpSpPr/>
        <p:nvPr/>
      </p:nvGrpSpPr>
      <p:grpSpPr>
        <a:xfrm>
          <a:off x="0" y="0"/>
          <a:ext cx="0" cy="0"/>
          <a:chOff x="0" y="0"/>
          <a:chExt cx="0" cy="0"/>
        </a:xfrm>
      </p:grpSpPr>
      <p:sp>
        <p:nvSpPr>
          <p:cNvPr id="298" name="Google Shape;298;p4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7_1">
    <p:spTree>
      <p:nvGrpSpPr>
        <p:cNvPr id="299" name="Shape 299"/>
        <p:cNvGrpSpPr/>
        <p:nvPr/>
      </p:nvGrpSpPr>
      <p:grpSpPr>
        <a:xfrm>
          <a:off x="0" y="0"/>
          <a:ext cx="0" cy="0"/>
          <a:chOff x="0" y="0"/>
          <a:chExt cx="0" cy="0"/>
        </a:xfrm>
      </p:grpSpPr>
      <p:sp>
        <p:nvSpPr>
          <p:cNvPr id="300" name="Google Shape;300;p43"/>
          <p:cNvSpPr txBox="1"/>
          <p:nvPr>
            <p:ph type="title"/>
          </p:nvPr>
        </p:nvSpPr>
        <p:spPr>
          <a:xfrm>
            <a:off x="677325" y="1832775"/>
            <a:ext cx="3217200" cy="14841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301" name="Google Shape;301;p4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02" name="Google Shape;302;p43"/>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03" name="Google Shape;303;p43"/>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04" name="Google Shape;304;p43"/>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05" name="Google Shape;305;p43"/>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06" name="Google Shape;306;p43"/>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07" name="Google Shape;307;p43"/>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CUSTOM_8_1">
    <p:spTree>
      <p:nvGrpSpPr>
        <p:cNvPr id="308" name="Shape 308"/>
        <p:cNvGrpSpPr/>
        <p:nvPr/>
      </p:nvGrpSpPr>
      <p:grpSpPr>
        <a:xfrm>
          <a:off x="0" y="0"/>
          <a:ext cx="0" cy="0"/>
          <a:chOff x="0" y="0"/>
          <a:chExt cx="0" cy="0"/>
        </a:xfrm>
      </p:grpSpPr>
      <p:sp>
        <p:nvSpPr>
          <p:cNvPr id="309" name="Google Shape;309;p4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310" name="Google Shape;310;p44"/>
          <p:cNvSpPr txBox="1"/>
          <p:nvPr>
            <p:ph idx="1" type="body"/>
          </p:nvPr>
        </p:nvSpPr>
        <p:spPr>
          <a:xfrm>
            <a:off x="311700" y="1152475"/>
            <a:ext cx="4473900" cy="3416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11" name="Google Shape;311;p44"/>
          <p:cNvSpPr/>
          <p:nvPr>
            <p:ph idx="2" type="pic"/>
          </p:nvPr>
        </p:nvSpPr>
        <p:spPr>
          <a:xfrm>
            <a:off x="4992024" y="1152775"/>
            <a:ext cx="3840300" cy="3416400"/>
          </a:xfrm>
          <a:prstGeom prst="rect">
            <a:avLst/>
          </a:prstGeom>
          <a:noFill/>
          <a:ln>
            <a:noFill/>
          </a:ln>
        </p:spPr>
      </p:sp>
      <p:sp>
        <p:nvSpPr>
          <p:cNvPr id="312" name="Google Shape;312;p4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CUSTOM_1_2">
    <p:spTree>
      <p:nvGrpSpPr>
        <p:cNvPr id="313" name="Shape 313"/>
        <p:cNvGrpSpPr/>
        <p:nvPr/>
      </p:nvGrpSpPr>
      <p:grpSpPr>
        <a:xfrm>
          <a:off x="0" y="0"/>
          <a:ext cx="0" cy="0"/>
          <a:chOff x="0" y="0"/>
          <a:chExt cx="0" cy="0"/>
        </a:xfrm>
      </p:grpSpPr>
      <p:sp>
        <p:nvSpPr>
          <p:cNvPr id="314" name="Google Shape;314;p4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15" name="Google Shape;315;p45"/>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16" name="Google Shape;316;p45"/>
          <p:cNvSpPr txBox="1"/>
          <p:nvPr>
            <p:ph idx="1" type="body"/>
          </p:nvPr>
        </p:nvSpPr>
        <p:spPr>
          <a:xfrm>
            <a:off x="483150" y="2237788"/>
            <a:ext cx="36198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17" name="Google Shape;317;p45"/>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18" name="Google Shape;318;p45"/>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19" name="Google Shape;319;p45"/>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CUSTOM_2_2">
    <p:spTree>
      <p:nvGrpSpPr>
        <p:cNvPr id="320" name="Shape 320"/>
        <p:cNvGrpSpPr/>
        <p:nvPr/>
      </p:nvGrpSpPr>
      <p:grpSpPr>
        <a:xfrm>
          <a:off x="0" y="0"/>
          <a:ext cx="0" cy="0"/>
          <a:chOff x="0" y="0"/>
          <a:chExt cx="0" cy="0"/>
        </a:xfrm>
      </p:grpSpPr>
      <p:sp>
        <p:nvSpPr>
          <p:cNvPr id="321" name="Google Shape;321;p4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22" name="Google Shape;322;p46"/>
          <p:cNvSpPr txBox="1"/>
          <p:nvPr>
            <p:ph idx="1" type="body"/>
          </p:nvPr>
        </p:nvSpPr>
        <p:spPr>
          <a:xfrm>
            <a:off x="48317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23" name="Google Shape;323;p46"/>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24" name="Google Shape;324;p46"/>
          <p:cNvSpPr txBox="1"/>
          <p:nvPr>
            <p:ph idx="3"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25" name="Google Shape;325;p46"/>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26" name="Google Shape;326;p46"/>
          <p:cNvSpPr txBox="1"/>
          <p:nvPr>
            <p:ph idx="4"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27" name="Google Shape;327;p46"/>
          <p:cNvSpPr txBox="1"/>
          <p:nvPr>
            <p:ph idx="5"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28" name="Google Shape;328;p46"/>
          <p:cNvSpPr txBox="1"/>
          <p:nvPr>
            <p:ph idx="6"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CUSTOM_3_1">
    <p:spTree>
      <p:nvGrpSpPr>
        <p:cNvPr id="329" name="Shape 329"/>
        <p:cNvGrpSpPr/>
        <p:nvPr/>
      </p:nvGrpSpPr>
      <p:grpSpPr>
        <a:xfrm>
          <a:off x="0" y="0"/>
          <a:ext cx="0" cy="0"/>
          <a:chOff x="0" y="0"/>
          <a:chExt cx="0" cy="0"/>
        </a:xfrm>
      </p:grpSpPr>
      <p:sp>
        <p:nvSpPr>
          <p:cNvPr id="330" name="Google Shape;330;p4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31" name="Google Shape;331;p47"/>
          <p:cNvSpPr txBox="1"/>
          <p:nvPr>
            <p:ph idx="1" type="body"/>
          </p:nvPr>
        </p:nvSpPr>
        <p:spPr>
          <a:xfrm>
            <a:off x="366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32" name="Google Shape;332;p47"/>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33" name="Google Shape;333;p47"/>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34" name="Google Shape;334;p47"/>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35" name="Google Shape;335;p47"/>
          <p:cNvSpPr txBox="1"/>
          <p:nvPr>
            <p:ph type="title"/>
          </p:nvPr>
        </p:nvSpPr>
        <p:spPr>
          <a:xfrm>
            <a:off x="366750"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36" name="Google Shape;336;p47"/>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37" name="Google Shape;337;p47"/>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38" name="Google Shape;338;p47"/>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39" name="Google Shape;339;p47"/>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_ONLY_1_1">
    <p:spTree>
      <p:nvGrpSpPr>
        <p:cNvPr id="340" name="Shape 340"/>
        <p:cNvGrpSpPr/>
        <p:nvPr/>
      </p:nvGrpSpPr>
      <p:grpSpPr>
        <a:xfrm>
          <a:off x="0" y="0"/>
          <a:ext cx="0" cy="0"/>
          <a:chOff x="0" y="0"/>
          <a:chExt cx="0" cy="0"/>
        </a:xfrm>
      </p:grpSpPr>
      <p:sp>
        <p:nvSpPr>
          <p:cNvPr id="341" name="Google Shape;341;p4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342" name="Google Shape;342;p4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43" name="Google Shape;343;p48"/>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CUSTOM_4_1">
    <p:spTree>
      <p:nvGrpSpPr>
        <p:cNvPr id="344" name="Shape 344"/>
        <p:cNvGrpSpPr/>
        <p:nvPr/>
      </p:nvGrpSpPr>
      <p:grpSpPr>
        <a:xfrm>
          <a:off x="0" y="0"/>
          <a:ext cx="0" cy="0"/>
          <a:chOff x="0" y="0"/>
          <a:chExt cx="0" cy="0"/>
        </a:xfrm>
      </p:grpSpPr>
      <p:sp>
        <p:nvSpPr>
          <p:cNvPr id="345" name="Google Shape;345;p49"/>
          <p:cNvSpPr txBox="1"/>
          <p:nvPr>
            <p:ph idx="1" type="body"/>
          </p:nvPr>
        </p:nvSpPr>
        <p:spPr>
          <a:xfrm>
            <a:off x="311700"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46" name="Google Shape;346;p49"/>
          <p:cNvSpPr/>
          <p:nvPr>
            <p:ph idx="2" type="pic"/>
          </p:nvPr>
        </p:nvSpPr>
        <p:spPr>
          <a:xfrm>
            <a:off x="4804825" y="1133300"/>
            <a:ext cx="4027500" cy="2392800"/>
          </a:xfrm>
          <a:prstGeom prst="rect">
            <a:avLst/>
          </a:prstGeom>
          <a:noFill/>
          <a:ln>
            <a:noFill/>
          </a:ln>
        </p:spPr>
      </p:sp>
      <p:sp>
        <p:nvSpPr>
          <p:cNvPr id="347" name="Google Shape;347;p49"/>
          <p:cNvSpPr/>
          <p:nvPr>
            <p:ph idx="3" type="pic"/>
          </p:nvPr>
        </p:nvSpPr>
        <p:spPr>
          <a:xfrm>
            <a:off x="311725" y="1133300"/>
            <a:ext cx="4027500" cy="2392800"/>
          </a:xfrm>
          <a:prstGeom prst="rect">
            <a:avLst/>
          </a:prstGeom>
          <a:noFill/>
          <a:ln>
            <a:noFill/>
          </a:ln>
        </p:spPr>
      </p:sp>
      <p:sp>
        <p:nvSpPr>
          <p:cNvPr id="348" name="Google Shape;348;p49"/>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49" name="Google Shape;349;p4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50" name="Google Shape;350;p4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351" name="Google Shape;351;p49"/>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352" name="Google Shape;352;p49"/>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CUSTOM_4_1_1">
    <p:spTree>
      <p:nvGrpSpPr>
        <p:cNvPr id="353" name="Shape 353"/>
        <p:cNvGrpSpPr/>
        <p:nvPr/>
      </p:nvGrpSpPr>
      <p:grpSpPr>
        <a:xfrm>
          <a:off x="0" y="0"/>
          <a:ext cx="0" cy="0"/>
          <a:chOff x="0" y="0"/>
          <a:chExt cx="0" cy="0"/>
        </a:xfrm>
      </p:grpSpPr>
      <p:sp>
        <p:nvSpPr>
          <p:cNvPr id="354" name="Google Shape;354;p50"/>
          <p:cNvSpPr txBox="1"/>
          <p:nvPr>
            <p:ph idx="1" type="body"/>
          </p:nvPr>
        </p:nvSpPr>
        <p:spPr>
          <a:xfrm>
            <a:off x="31170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55" name="Google Shape;355;p50"/>
          <p:cNvSpPr/>
          <p:nvPr>
            <p:ph idx="2" type="pic"/>
          </p:nvPr>
        </p:nvSpPr>
        <p:spPr>
          <a:xfrm>
            <a:off x="6205225" y="1128325"/>
            <a:ext cx="2627100" cy="2273100"/>
          </a:xfrm>
          <a:prstGeom prst="rect">
            <a:avLst/>
          </a:prstGeom>
          <a:noFill/>
          <a:ln>
            <a:noFill/>
          </a:ln>
        </p:spPr>
      </p:sp>
      <p:sp>
        <p:nvSpPr>
          <p:cNvPr id="356" name="Google Shape;356;p50"/>
          <p:cNvSpPr/>
          <p:nvPr>
            <p:ph idx="3" type="pic"/>
          </p:nvPr>
        </p:nvSpPr>
        <p:spPr>
          <a:xfrm>
            <a:off x="311725" y="1128325"/>
            <a:ext cx="2627100" cy="2273100"/>
          </a:xfrm>
          <a:prstGeom prst="rect">
            <a:avLst/>
          </a:prstGeom>
          <a:noFill/>
          <a:ln>
            <a:noFill/>
          </a:ln>
        </p:spPr>
      </p:sp>
      <p:sp>
        <p:nvSpPr>
          <p:cNvPr id="357" name="Google Shape;357;p50"/>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58" name="Google Shape;358;p50"/>
          <p:cNvSpPr/>
          <p:nvPr>
            <p:ph idx="5" type="pic"/>
          </p:nvPr>
        </p:nvSpPr>
        <p:spPr>
          <a:xfrm>
            <a:off x="3255250" y="1128325"/>
            <a:ext cx="2627100" cy="2273100"/>
          </a:xfrm>
          <a:prstGeom prst="rect">
            <a:avLst/>
          </a:prstGeom>
          <a:noFill/>
          <a:ln>
            <a:noFill/>
          </a:ln>
        </p:spPr>
      </p:sp>
      <p:sp>
        <p:nvSpPr>
          <p:cNvPr id="359" name="Google Shape;359;p50"/>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60" name="Google Shape;360;p5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61" name="Google Shape;361;p5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362" name="Google Shape;362;p50"/>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363" name="Google Shape;363;p50"/>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364" name="Google Shape;364;p50"/>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CUSTOM_5_1">
    <p:spTree>
      <p:nvGrpSpPr>
        <p:cNvPr id="365" name="Shape 365"/>
        <p:cNvGrpSpPr/>
        <p:nvPr/>
      </p:nvGrpSpPr>
      <p:grpSpPr>
        <a:xfrm>
          <a:off x="0" y="0"/>
          <a:ext cx="0" cy="0"/>
          <a:chOff x="0" y="0"/>
          <a:chExt cx="0" cy="0"/>
        </a:xfrm>
      </p:grpSpPr>
      <p:sp>
        <p:nvSpPr>
          <p:cNvPr id="366" name="Google Shape;366;p51"/>
          <p:cNvSpPr/>
          <p:nvPr>
            <p:ph idx="2" type="pic"/>
          </p:nvPr>
        </p:nvSpPr>
        <p:spPr>
          <a:xfrm>
            <a:off x="311700" y="445025"/>
            <a:ext cx="8520600" cy="4218300"/>
          </a:xfrm>
          <a:prstGeom prst="rect">
            <a:avLst/>
          </a:prstGeom>
          <a:noFill/>
          <a:ln>
            <a:noFill/>
          </a:ln>
        </p:spPr>
      </p:sp>
      <p:sp>
        <p:nvSpPr>
          <p:cNvPr id="367" name="Google Shape;367;p5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CUSTOM_6_1">
    <p:spTree>
      <p:nvGrpSpPr>
        <p:cNvPr id="368" name="Shape 368"/>
        <p:cNvGrpSpPr/>
        <p:nvPr/>
      </p:nvGrpSpPr>
      <p:grpSpPr>
        <a:xfrm>
          <a:off x="0" y="0"/>
          <a:ext cx="0" cy="0"/>
          <a:chOff x="0" y="0"/>
          <a:chExt cx="0" cy="0"/>
        </a:xfrm>
      </p:grpSpPr>
      <p:sp>
        <p:nvSpPr>
          <p:cNvPr id="369" name="Google Shape;369;p5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70" name="Google Shape;370;p52"/>
          <p:cNvSpPr/>
          <p:nvPr>
            <p:ph idx="2" type="pic"/>
          </p:nvPr>
        </p:nvSpPr>
        <p:spPr>
          <a:xfrm>
            <a:off x="3389600" y="118913"/>
            <a:ext cx="1643700" cy="1535100"/>
          </a:xfrm>
          <a:prstGeom prst="rect">
            <a:avLst/>
          </a:prstGeom>
          <a:noFill/>
          <a:ln>
            <a:noFill/>
          </a:ln>
        </p:spPr>
      </p:sp>
      <p:sp>
        <p:nvSpPr>
          <p:cNvPr id="371" name="Google Shape;371;p52"/>
          <p:cNvSpPr/>
          <p:nvPr>
            <p:ph idx="3" type="pic"/>
          </p:nvPr>
        </p:nvSpPr>
        <p:spPr>
          <a:xfrm>
            <a:off x="5195935" y="118913"/>
            <a:ext cx="1643700" cy="1535100"/>
          </a:xfrm>
          <a:prstGeom prst="rect">
            <a:avLst/>
          </a:prstGeom>
          <a:noFill/>
          <a:ln>
            <a:noFill/>
          </a:ln>
        </p:spPr>
      </p:sp>
      <p:sp>
        <p:nvSpPr>
          <p:cNvPr id="372" name="Google Shape;372;p52"/>
          <p:cNvSpPr/>
          <p:nvPr>
            <p:ph idx="4" type="pic"/>
          </p:nvPr>
        </p:nvSpPr>
        <p:spPr>
          <a:xfrm>
            <a:off x="7002270" y="118913"/>
            <a:ext cx="1643700" cy="1535100"/>
          </a:xfrm>
          <a:prstGeom prst="rect">
            <a:avLst/>
          </a:prstGeom>
          <a:noFill/>
          <a:ln>
            <a:noFill/>
          </a:ln>
        </p:spPr>
      </p:sp>
      <p:sp>
        <p:nvSpPr>
          <p:cNvPr id="373" name="Google Shape;373;p52"/>
          <p:cNvSpPr/>
          <p:nvPr>
            <p:ph idx="5" type="pic"/>
          </p:nvPr>
        </p:nvSpPr>
        <p:spPr>
          <a:xfrm>
            <a:off x="3389588" y="1804212"/>
            <a:ext cx="1643700" cy="1535100"/>
          </a:xfrm>
          <a:prstGeom prst="rect">
            <a:avLst/>
          </a:prstGeom>
          <a:noFill/>
          <a:ln>
            <a:noFill/>
          </a:ln>
        </p:spPr>
      </p:sp>
      <p:sp>
        <p:nvSpPr>
          <p:cNvPr id="374" name="Google Shape;374;p52"/>
          <p:cNvSpPr/>
          <p:nvPr>
            <p:ph idx="6" type="pic"/>
          </p:nvPr>
        </p:nvSpPr>
        <p:spPr>
          <a:xfrm>
            <a:off x="5195922" y="1804212"/>
            <a:ext cx="1643700" cy="1535100"/>
          </a:xfrm>
          <a:prstGeom prst="rect">
            <a:avLst/>
          </a:prstGeom>
          <a:noFill/>
          <a:ln>
            <a:noFill/>
          </a:ln>
        </p:spPr>
      </p:sp>
      <p:sp>
        <p:nvSpPr>
          <p:cNvPr id="375" name="Google Shape;375;p52"/>
          <p:cNvSpPr/>
          <p:nvPr>
            <p:ph idx="7" type="pic"/>
          </p:nvPr>
        </p:nvSpPr>
        <p:spPr>
          <a:xfrm>
            <a:off x="7002257" y="1804212"/>
            <a:ext cx="1643700" cy="1535100"/>
          </a:xfrm>
          <a:prstGeom prst="rect">
            <a:avLst/>
          </a:prstGeom>
          <a:noFill/>
          <a:ln>
            <a:noFill/>
          </a:ln>
        </p:spPr>
      </p:sp>
      <p:sp>
        <p:nvSpPr>
          <p:cNvPr id="376" name="Google Shape;376;p52"/>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377" name="Google Shape;377;p52"/>
          <p:cNvSpPr/>
          <p:nvPr>
            <p:ph idx="8" type="pic"/>
          </p:nvPr>
        </p:nvSpPr>
        <p:spPr>
          <a:xfrm>
            <a:off x="3389588" y="3489487"/>
            <a:ext cx="1643700" cy="1535100"/>
          </a:xfrm>
          <a:prstGeom prst="rect">
            <a:avLst/>
          </a:prstGeom>
          <a:noFill/>
          <a:ln>
            <a:noFill/>
          </a:ln>
        </p:spPr>
      </p:sp>
      <p:sp>
        <p:nvSpPr>
          <p:cNvPr id="378" name="Google Shape;378;p52"/>
          <p:cNvSpPr/>
          <p:nvPr>
            <p:ph idx="9" type="pic"/>
          </p:nvPr>
        </p:nvSpPr>
        <p:spPr>
          <a:xfrm>
            <a:off x="5195922" y="3489487"/>
            <a:ext cx="1643700" cy="1535100"/>
          </a:xfrm>
          <a:prstGeom prst="rect">
            <a:avLst/>
          </a:prstGeom>
          <a:noFill/>
          <a:ln>
            <a:noFill/>
          </a:ln>
        </p:spPr>
      </p:sp>
      <p:sp>
        <p:nvSpPr>
          <p:cNvPr id="379" name="Google Shape;379;p52"/>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theme" Target="../theme/theme3.xml"/><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slideLayout" Target="../slideLayouts/slideLayout40.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11" Type="http://schemas.openxmlformats.org/officeDocument/2006/relationships/slideLayout" Target="../slideLayouts/slideLayout22.xml"/><Relationship Id="rId33" Type="http://schemas.openxmlformats.org/officeDocument/2006/relationships/slideLayout" Target="../slideLayouts/slideLayout44.xml"/><Relationship Id="rId10" Type="http://schemas.openxmlformats.org/officeDocument/2006/relationships/slideLayout" Target="../slideLayouts/slideLayout21.xml"/><Relationship Id="rId32" Type="http://schemas.openxmlformats.org/officeDocument/2006/relationships/slideLayout" Target="../slideLayouts/slideLayout43.xml"/><Relationship Id="rId13" Type="http://schemas.openxmlformats.org/officeDocument/2006/relationships/slideLayout" Target="../slideLayouts/slideLayout24.xml"/><Relationship Id="rId35" Type="http://schemas.openxmlformats.org/officeDocument/2006/relationships/slideLayout" Target="../slideLayouts/slideLayout46.xml"/><Relationship Id="rId12" Type="http://schemas.openxmlformats.org/officeDocument/2006/relationships/slideLayout" Target="../slideLayouts/slideLayout23.xml"/><Relationship Id="rId34" Type="http://schemas.openxmlformats.org/officeDocument/2006/relationships/slideLayout" Target="../slideLayouts/slideLayout45.xml"/><Relationship Id="rId15" Type="http://schemas.openxmlformats.org/officeDocument/2006/relationships/slideLayout" Target="../slideLayouts/slideLayout26.xml"/><Relationship Id="rId37" Type="http://schemas.openxmlformats.org/officeDocument/2006/relationships/slideLayout" Target="../slideLayouts/slideLayout48.xml"/><Relationship Id="rId14" Type="http://schemas.openxmlformats.org/officeDocument/2006/relationships/slideLayout" Target="../slideLayouts/slideLayout25.xml"/><Relationship Id="rId36" Type="http://schemas.openxmlformats.org/officeDocument/2006/relationships/slideLayout" Target="../slideLayouts/slideLayout47.xml"/><Relationship Id="rId17" Type="http://schemas.openxmlformats.org/officeDocument/2006/relationships/slideLayout" Target="../slideLayouts/slideLayout28.xml"/><Relationship Id="rId39" Type="http://schemas.openxmlformats.org/officeDocument/2006/relationships/slideLayout" Target="../slideLayouts/slideLayout50.xml"/><Relationship Id="rId16" Type="http://schemas.openxmlformats.org/officeDocument/2006/relationships/slideLayout" Target="../slideLayouts/slideLayout27.xml"/><Relationship Id="rId38" Type="http://schemas.openxmlformats.org/officeDocument/2006/relationships/slideLayout" Target="../slideLayouts/slideLayout49.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52" name="Google Shape;52;p13"/>
          <p:cNvSpPr txBox="1"/>
          <p:nvPr>
            <p:ph type="title"/>
          </p:nvPr>
        </p:nvSpPr>
        <p:spPr>
          <a:xfrm>
            <a:off x="308925" y="278025"/>
            <a:ext cx="4448400" cy="2965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4200"/>
              <a:buFont typeface="Inter"/>
              <a:buNone/>
              <a:defRPr b="1" sz="4200">
                <a:solidFill>
                  <a:schemeClr val="dk2"/>
                </a:solidFill>
                <a:latin typeface="Inter"/>
                <a:ea typeface="Inter"/>
                <a:cs typeface="Inter"/>
                <a:sym typeface="Inter"/>
              </a:defRPr>
            </a:lvl1pPr>
            <a:lvl2pPr lvl="1">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2pPr>
            <a:lvl3pPr lvl="2">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3pPr>
            <a:lvl4pPr lvl="3">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4pPr>
            <a:lvl5pPr lvl="4">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5pPr>
            <a:lvl6pPr lvl="5">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6pPr>
            <a:lvl7pPr lvl="6">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7pPr>
            <a:lvl8pPr lvl="7">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8pPr>
            <a:lvl9pPr lvl="8">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9pPr>
          </a:lstStyle>
          <a:p/>
        </p:txBody>
      </p:sp>
      <p:sp>
        <p:nvSpPr>
          <p:cNvPr id="53" name="Google Shape;53;p13"/>
          <p:cNvSpPr txBox="1"/>
          <p:nvPr>
            <p:ph idx="1" type="body"/>
          </p:nvPr>
        </p:nvSpPr>
        <p:spPr>
          <a:xfrm>
            <a:off x="4613175" y="278025"/>
            <a:ext cx="2965500" cy="2965500"/>
          </a:xfrm>
          <a:prstGeom prst="rect">
            <a:avLst/>
          </a:prstGeom>
          <a:noFill/>
          <a:ln>
            <a:noFill/>
          </a:ln>
        </p:spPr>
        <p:txBody>
          <a:bodyPr anchorCtr="0" anchor="t" bIns="91425" lIns="91425" spcFirstLastPara="1" rIns="91425" wrap="square" tIns="91425">
            <a:noAutofit/>
          </a:bodyPr>
          <a:lstStyle>
            <a:lvl1pPr indent="-304800" lvl="0" marL="4572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1pPr>
            <a:lvl2pPr indent="-304800" lvl="1" marL="9144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2pPr>
            <a:lvl3pPr indent="-304800" lvl="2" marL="13716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3pPr>
            <a:lvl4pPr indent="-304800" lvl="3" marL="18288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4pPr>
            <a:lvl5pPr indent="-304800" lvl="4" marL="22860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5pPr>
            <a:lvl6pPr indent="-304800" lvl="5" marL="27432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6pPr>
            <a:lvl7pPr indent="-304800" lvl="6" marL="32004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7pPr>
            <a:lvl8pPr indent="-304800" lvl="7" marL="36576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8pPr>
            <a:lvl9pPr indent="-304800" lvl="8" marL="41148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xml"/><Relationship Id="rId3" Type="http://schemas.openxmlformats.org/officeDocument/2006/relationships/image" Target="../media/image11.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xml"/><Relationship Id="rId3" Type="http://schemas.openxmlformats.org/officeDocument/2006/relationships/hyperlink" Target="http://www.youtube.com/watch?v=oaVwzYN6BP4" TargetMode="External"/><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 Id="rId3" Type="http://schemas.openxmlformats.org/officeDocument/2006/relationships/image" Target="../media/image12.gif"/><Relationship Id="rId4" Type="http://schemas.openxmlformats.org/officeDocument/2006/relationships/image" Target="../media/image4.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xml"/><Relationship Id="rId3" Type="http://schemas.openxmlformats.org/officeDocument/2006/relationships/image" Target="../media/image1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hyperlink" Target="http://www.youtube.com/watch?v=J33pVRdxWbw" TargetMode="Externa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7.xml"/><Relationship Id="rId3" Type="http://schemas.openxmlformats.org/officeDocument/2006/relationships/image" Target="../media/image1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8.xml"/><Relationship Id="rId3" Type="http://schemas.openxmlformats.org/officeDocument/2006/relationships/image" Target="../media/image5.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9.xml"/><Relationship Id="rId3" Type="http://schemas.openxmlformats.org/officeDocument/2006/relationships/image" Target="../media/image15.jp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3.xml"/><Relationship Id="rId3" Type="http://schemas.openxmlformats.org/officeDocument/2006/relationships/image" Target="../media/image1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4.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53"/>
          <p:cNvSpPr txBox="1"/>
          <p:nvPr>
            <p:ph type="title"/>
          </p:nvPr>
        </p:nvSpPr>
        <p:spPr>
          <a:xfrm>
            <a:off x="441075" y="1147101"/>
            <a:ext cx="4324800" cy="227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Human Computer Interface</a:t>
            </a:r>
            <a:endParaRPr/>
          </a:p>
        </p:txBody>
      </p:sp>
      <p:sp>
        <p:nvSpPr>
          <p:cNvPr id="385" name="Google Shape;385;p53"/>
          <p:cNvSpPr/>
          <p:nvPr/>
        </p:nvSpPr>
        <p:spPr>
          <a:xfrm>
            <a:off x="580725" y="525000"/>
            <a:ext cx="1962600" cy="4101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lt1"/>
                </a:solidFill>
                <a:latin typeface="Inter ExtraBold"/>
                <a:ea typeface="Inter ExtraBold"/>
                <a:cs typeface="Inter ExtraBold"/>
                <a:sym typeface="Inter ExtraBold"/>
              </a:rPr>
              <a:t>CSC118 SP’25</a:t>
            </a:r>
            <a:endParaRPr>
              <a:solidFill>
                <a:schemeClr val="lt1"/>
              </a:solidFill>
              <a:latin typeface="Inter ExtraBold"/>
              <a:ea typeface="Inter ExtraBold"/>
              <a:cs typeface="Inter ExtraBold"/>
              <a:sym typeface="Inter ExtraBold"/>
            </a:endParaRPr>
          </a:p>
        </p:txBody>
      </p:sp>
      <p:pic>
        <p:nvPicPr>
          <p:cNvPr id="386" name="Google Shape;386;p53"/>
          <p:cNvPicPr preferRelativeResize="0"/>
          <p:nvPr/>
        </p:nvPicPr>
        <p:blipFill>
          <a:blip r:embed="rId3">
            <a:alphaModFix/>
          </a:blip>
          <a:stretch>
            <a:fillRect/>
          </a:stretch>
        </p:blipFill>
        <p:spPr>
          <a:xfrm>
            <a:off x="4908175" y="524988"/>
            <a:ext cx="4093527" cy="4093527"/>
          </a:xfrm>
          <a:prstGeom prst="rect">
            <a:avLst/>
          </a:prstGeom>
          <a:noFill/>
          <a:ln>
            <a:noFill/>
          </a:ln>
        </p:spPr>
      </p:pic>
      <p:sp>
        <p:nvSpPr>
          <p:cNvPr id="387" name="Google Shape;387;p53"/>
          <p:cNvSpPr txBox="1"/>
          <p:nvPr/>
        </p:nvSpPr>
        <p:spPr>
          <a:xfrm>
            <a:off x="510825" y="3502150"/>
            <a:ext cx="4185300" cy="833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chemeClr val="lt1"/>
                </a:solidFill>
                <a:latin typeface="Inter"/>
                <a:ea typeface="Inter"/>
                <a:cs typeface="Inter"/>
                <a:sym typeface="Inter"/>
              </a:rPr>
              <a:t>From Batch Processing to Brain-Computer Interfaces</a:t>
            </a:r>
            <a:endParaRPr sz="1500">
              <a:solidFill>
                <a:schemeClr val="lt1"/>
              </a:solidFill>
              <a:latin typeface="Inter"/>
              <a:ea typeface="Inter"/>
              <a:cs typeface="Inter"/>
              <a:sym typeface="Inte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5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93" name="Google Shape;393;p54"/>
          <p:cNvSpPr txBox="1"/>
          <p:nvPr>
            <p:ph type="title"/>
          </p:nvPr>
        </p:nvSpPr>
        <p:spPr>
          <a:xfrm>
            <a:off x="452575" y="596800"/>
            <a:ext cx="4418100" cy="137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HCI?</a:t>
            </a:r>
            <a:endParaRPr/>
          </a:p>
        </p:txBody>
      </p:sp>
      <p:sp>
        <p:nvSpPr>
          <p:cNvPr id="394" name="Google Shape;394;p54"/>
          <p:cNvSpPr txBox="1"/>
          <p:nvPr>
            <p:ph idx="1" type="body"/>
          </p:nvPr>
        </p:nvSpPr>
        <p:spPr>
          <a:xfrm>
            <a:off x="452575" y="1375363"/>
            <a:ext cx="3717900" cy="208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study of </a:t>
            </a:r>
            <a:r>
              <a:rPr b="1" lang="en"/>
              <a:t>how people interact with computers</a:t>
            </a:r>
            <a:r>
              <a:rPr lang="en"/>
              <a:t> and to </a:t>
            </a:r>
            <a:r>
              <a:rPr b="1" lang="en"/>
              <a:t>what extent computers are or are not developed for successful interaction with human beings</a:t>
            </a:r>
            <a:r>
              <a:rPr lang="en"/>
              <a:t> (or desk-toy birds)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Focuses on designing user-friendly, efficient, and accessible interfaces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Combines </a:t>
            </a:r>
            <a:endParaRPr/>
          </a:p>
          <a:p>
            <a:pPr indent="-304800" lvl="0" marL="457200" rtl="0" algn="l">
              <a:spcBef>
                <a:spcPts val="0"/>
              </a:spcBef>
              <a:spcAft>
                <a:spcPts val="0"/>
              </a:spcAft>
              <a:buSzPts val="1200"/>
              <a:buChar char="-"/>
            </a:pPr>
            <a:r>
              <a:rPr lang="en"/>
              <a:t>Computer science</a:t>
            </a:r>
            <a:endParaRPr/>
          </a:p>
          <a:p>
            <a:pPr indent="-304800" lvl="0" marL="457200" rtl="0" algn="l">
              <a:spcBef>
                <a:spcPts val="0"/>
              </a:spcBef>
              <a:spcAft>
                <a:spcPts val="0"/>
              </a:spcAft>
              <a:buSzPts val="1200"/>
              <a:buChar char="-"/>
            </a:pPr>
            <a:r>
              <a:rPr lang="en"/>
              <a:t>Psychology</a:t>
            </a:r>
            <a:endParaRPr/>
          </a:p>
          <a:p>
            <a:pPr indent="-304800" lvl="0" marL="457200" rtl="0" algn="l">
              <a:spcBef>
                <a:spcPts val="0"/>
              </a:spcBef>
              <a:spcAft>
                <a:spcPts val="0"/>
              </a:spcAft>
              <a:buSzPts val="1200"/>
              <a:buChar char="-"/>
            </a:pPr>
            <a:r>
              <a:rPr lang="en"/>
              <a:t>Design</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95" name="Google Shape;395;p54"/>
          <p:cNvSpPr txBox="1"/>
          <p:nvPr>
            <p:ph idx="3" type="sldNum"/>
          </p:nvPr>
        </p:nvSpPr>
        <p:spPr>
          <a:xfrm>
            <a:off x="420872" y="203200"/>
            <a:ext cx="428700" cy="393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fld id="{00000000-1234-1234-1234-123412341234}" type="slidenum">
              <a:rPr lang="en"/>
              <a:t>‹#›</a:t>
            </a:fld>
            <a:endParaRPr/>
          </a:p>
        </p:txBody>
      </p:sp>
      <p:pic>
        <p:nvPicPr>
          <p:cNvPr descr="a cartoon of a computer with the word songo on it (Provided by Tenor)" id="396" name="Google Shape;396;p54"/>
          <p:cNvPicPr preferRelativeResize="0"/>
          <p:nvPr/>
        </p:nvPicPr>
        <p:blipFill>
          <a:blip r:embed="rId3">
            <a:alphaModFix/>
          </a:blip>
          <a:stretch>
            <a:fillRect/>
          </a:stretch>
        </p:blipFill>
        <p:spPr>
          <a:xfrm>
            <a:off x="4273500" y="1256514"/>
            <a:ext cx="4678524" cy="263048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55"/>
          <p:cNvSpPr txBox="1"/>
          <p:nvPr>
            <p:ph type="title"/>
          </p:nvPr>
        </p:nvSpPr>
        <p:spPr>
          <a:xfrm>
            <a:off x="0" y="258700"/>
            <a:ext cx="9144000" cy="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400"/>
              <a:t>Before the GUI - The Dark Ages?</a:t>
            </a:r>
            <a:endParaRPr sz="4400"/>
          </a:p>
        </p:txBody>
      </p:sp>
      <p:sp>
        <p:nvSpPr>
          <p:cNvPr id="402" name="Google Shape;402;p55"/>
          <p:cNvSpPr txBox="1"/>
          <p:nvPr>
            <p:ph idx="12" type="sldNum"/>
          </p:nvPr>
        </p:nvSpPr>
        <p:spPr>
          <a:xfrm>
            <a:off x="420872" y="203200"/>
            <a:ext cx="428700" cy="393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fld id="{00000000-1234-1234-1234-123412341234}" type="slidenum">
              <a:rPr lang="en"/>
              <a:t>‹#›</a:t>
            </a:fld>
            <a:endParaRPr/>
          </a:p>
        </p:txBody>
      </p:sp>
      <p:pic>
        <p:nvPicPr>
          <p:cNvPr descr="This short film gives a tutorial on how to use card punch machines. It was produced by the Department of Chemistry in 1969. &#10;Courtesy: UQ Museum of IT" id="403" name="Google Shape;403;p55" title="Punching Data on Computer Cards]">
            <a:hlinkClick r:id="rId3"/>
          </p:cNvPr>
          <p:cNvPicPr preferRelativeResize="0"/>
          <p:nvPr/>
        </p:nvPicPr>
        <p:blipFill>
          <a:blip r:embed="rId4">
            <a:alphaModFix/>
          </a:blip>
          <a:stretch>
            <a:fillRect/>
          </a:stretch>
        </p:blipFill>
        <p:spPr>
          <a:xfrm>
            <a:off x="907129" y="968400"/>
            <a:ext cx="7329734" cy="4122975"/>
          </a:xfrm>
          <a:prstGeom prst="rect">
            <a:avLst/>
          </a:prstGeom>
          <a:noFill/>
          <a:ln>
            <a:noFill/>
          </a:ln>
        </p:spPr>
      </p:pic>
      <p:sp>
        <p:nvSpPr>
          <p:cNvPr id="404" name="Google Shape;404;p55"/>
          <p:cNvSpPr txBox="1"/>
          <p:nvPr/>
        </p:nvSpPr>
        <p:spPr>
          <a:xfrm rot="-5400000">
            <a:off x="7143125" y="2886638"/>
            <a:ext cx="3006300" cy="28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Inter"/>
                <a:ea typeface="Inter"/>
                <a:cs typeface="Inter"/>
                <a:sym typeface="Inter"/>
              </a:rPr>
              <a:t>Courtesy of University of Queensland</a:t>
            </a:r>
            <a:endParaRPr sz="1200">
              <a:solidFill>
                <a:schemeClr val="lt1"/>
              </a:solidFill>
              <a:latin typeface="Inter"/>
              <a:ea typeface="Inter"/>
              <a:cs typeface="Inter"/>
              <a:sym typeface="Inte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3"/>
                                        </p:tgtEl>
                                        <p:attrNameLst>
                                          <p:attrName>style.visibility</p:attrName>
                                        </p:attrNameLst>
                                      </p:cBhvr>
                                      <p:to>
                                        <p:strVal val="visible"/>
                                      </p:to>
                                    </p:set>
                                    <p:animEffect filter="fade" transition="in">
                                      <p:cBhvr>
                                        <p:cTn dur="1000"/>
                                        <p:tgtEl>
                                          <p:spTgt spid="4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56"/>
          <p:cNvSpPr txBox="1"/>
          <p:nvPr>
            <p:ph type="title"/>
          </p:nvPr>
        </p:nvSpPr>
        <p:spPr>
          <a:xfrm>
            <a:off x="0" y="258700"/>
            <a:ext cx="9144000" cy="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400"/>
              <a:t>Before the GUI - The Dark Ages?</a:t>
            </a:r>
            <a:endParaRPr sz="4400"/>
          </a:p>
        </p:txBody>
      </p:sp>
      <p:sp>
        <p:nvSpPr>
          <p:cNvPr id="410" name="Google Shape;410;p56"/>
          <p:cNvSpPr txBox="1"/>
          <p:nvPr>
            <p:ph idx="12" type="sldNum"/>
          </p:nvPr>
        </p:nvSpPr>
        <p:spPr>
          <a:xfrm>
            <a:off x="420872" y="203200"/>
            <a:ext cx="428700" cy="393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fld id="{00000000-1234-1234-1234-123412341234}" type="slidenum">
              <a:rPr lang="en"/>
              <a:t>‹#›</a:t>
            </a:fld>
            <a:endParaRPr/>
          </a:p>
        </p:txBody>
      </p:sp>
      <p:pic>
        <p:nvPicPr>
          <p:cNvPr descr="a pixel art of a horse pulling a wagon (Provided by Tenor)" id="411" name="Google Shape;411;p56"/>
          <p:cNvPicPr preferRelativeResize="0"/>
          <p:nvPr/>
        </p:nvPicPr>
        <p:blipFill>
          <a:blip r:embed="rId3">
            <a:alphaModFix/>
          </a:blip>
          <a:stretch>
            <a:fillRect/>
          </a:stretch>
        </p:blipFill>
        <p:spPr>
          <a:xfrm>
            <a:off x="5423625" y="3720400"/>
            <a:ext cx="3125825" cy="1318125"/>
          </a:xfrm>
          <a:prstGeom prst="rect">
            <a:avLst/>
          </a:prstGeom>
          <a:noFill/>
          <a:ln>
            <a:noFill/>
          </a:ln>
        </p:spPr>
      </p:pic>
      <p:pic>
        <p:nvPicPr>
          <p:cNvPr descr="a computer screen shows a river crossing on march 17th of 1848 (Provided by Tenor)" id="412" name="Google Shape;412;p56"/>
          <p:cNvPicPr preferRelativeResize="0"/>
          <p:nvPr/>
        </p:nvPicPr>
        <p:blipFill>
          <a:blip r:embed="rId4">
            <a:alphaModFix/>
          </a:blip>
          <a:stretch>
            <a:fillRect/>
          </a:stretch>
        </p:blipFill>
        <p:spPr>
          <a:xfrm>
            <a:off x="5054925" y="988550"/>
            <a:ext cx="3943350" cy="2731839"/>
          </a:xfrm>
          <a:prstGeom prst="rect">
            <a:avLst/>
          </a:prstGeom>
          <a:noFill/>
          <a:ln>
            <a:noFill/>
          </a:ln>
        </p:spPr>
      </p:pic>
      <p:sp>
        <p:nvSpPr>
          <p:cNvPr id="413" name="Google Shape;413;p56"/>
          <p:cNvSpPr txBox="1"/>
          <p:nvPr/>
        </p:nvSpPr>
        <p:spPr>
          <a:xfrm>
            <a:off x="447525" y="1182250"/>
            <a:ext cx="4281600" cy="320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chemeClr val="lt1"/>
              </a:solidFill>
              <a:latin typeface="Inter"/>
              <a:ea typeface="Inter"/>
              <a:cs typeface="Inter"/>
              <a:sym typeface="Inter"/>
            </a:endParaRPr>
          </a:p>
          <a:p>
            <a:pPr indent="0" lvl="0" marL="0" rtl="0" algn="l">
              <a:spcBef>
                <a:spcPts val="0"/>
              </a:spcBef>
              <a:spcAft>
                <a:spcPts val="0"/>
              </a:spcAft>
              <a:buNone/>
            </a:pPr>
            <a:r>
              <a:rPr lang="en" sz="1200">
                <a:solidFill>
                  <a:schemeClr val="lt1"/>
                </a:solidFill>
                <a:latin typeface="Inter"/>
                <a:ea typeface="Inter"/>
                <a:cs typeface="Inter"/>
                <a:sym typeface="Inter"/>
              </a:rPr>
              <a:t>Early computers</a:t>
            </a:r>
            <a:endParaRPr sz="1200">
              <a:solidFill>
                <a:schemeClr val="lt1"/>
              </a:solidFill>
              <a:latin typeface="Inter"/>
              <a:ea typeface="Inter"/>
              <a:cs typeface="Inter"/>
              <a:sym typeface="Inter"/>
            </a:endParaRPr>
          </a:p>
          <a:p>
            <a:pPr indent="-304800" lvl="0" marL="457200" rtl="0" algn="l">
              <a:spcBef>
                <a:spcPts val="0"/>
              </a:spcBef>
              <a:spcAft>
                <a:spcPts val="0"/>
              </a:spcAft>
              <a:buClr>
                <a:schemeClr val="lt1"/>
              </a:buClr>
              <a:buSzPts val="1200"/>
              <a:buFont typeface="Inter"/>
              <a:buChar char="-"/>
            </a:pPr>
            <a:r>
              <a:rPr lang="en" sz="1200">
                <a:solidFill>
                  <a:schemeClr val="lt1"/>
                </a:solidFill>
                <a:latin typeface="Inter"/>
                <a:ea typeface="Inter"/>
                <a:cs typeface="Inter"/>
                <a:sym typeface="Inter"/>
              </a:rPr>
              <a:t>Massive</a:t>
            </a:r>
            <a:endParaRPr sz="1200">
              <a:solidFill>
                <a:schemeClr val="lt1"/>
              </a:solidFill>
              <a:latin typeface="Inter"/>
              <a:ea typeface="Inter"/>
              <a:cs typeface="Inter"/>
              <a:sym typeface="Inter"/>
            </a:endParaRPr>
          </a:p>
          <a:p>
            <a:pPr indent="-304800" lvl="0" marL="457200" rtl="0" algn="l">
              <a:spcBef>
                <a:spcPts val="0"/>
              </a:spcBef>
              <a:spcAft>
                <a:spcPts val="0"/>
              </a:spcAft>
              <a:buClr>
                <a:schemeClr val="lt1"/>
              </a:buClr>
              <a:buSzPts val="1200"/>
              <a:buFont typeface="Inter"/>
              <a:buChar char="-"/>
            </a:pPr>
            <a:r>
              <a:rPr lang="en" sz="1200">
                <a:solidFill>
                  <a:schemeClr val="lt1"/>
                </a:solidFill>
                <a:latin typeface="Inter"/>
                <a:ea typeface="Inter"/>
                <a:cs typeface="Inter"/>
                <a:sym typeface="Inter"/>
              </a:rPr>
              <a:t>Complex</a:t>
            </a:r>
            <a:endParaRPr sz="1200">
              <a:solidFill>
                <a:schemeClr val="lt1"/>
              </a:solidFill>
              <a:latin typeface="Inter"/>
              <a:ea typeface="Inter"/>
              <a:cs typeface="Inter"/>
              <a:sym typeface="Inter"/>
            </a:endParaRPr>
          </a:p>
          <a:p>
            <a:pPr indent="-304800" lvl="0" marL="457200" rtl="0" algn="l">
              <a:spcBef>
                <a:spcPts val="0"/>
              </a:spcBef>
              <a:spcAft>
                <a:spcPts val="0"/>
              </a:spcAft>
              <a:buClr>
                <a:schemeClr val="lt1"/>
              </a:buClr>
              <a:buSzPts val="1200"/>
              <a:buFont typeface="Inter"/>
              <a:buChar char="-"/>
            </a:pPr>
            <a:r>
              <a:rPr lang="en" sz="1200">
                <a:solidFill>
                  <a:schemeClr val="lt1"/>
                </a:solidFill>
                <a:latin typeface="Inter"/>
                <a:ea typeface="Inter"/>
                <a:cs typeface="Inter"/>
                <a:sym typeface="Inter"/>
              </a:rPr>
              <a:t>Intimidating</a:t>
            </a:r>
            <a:endParaRPr sz="1200">
              <a:solidFill>
                <a:schemeClr val="lt1"/>
              </a:solidFill>
              <a:latin typeface="Inter"/>
              <a:ea typeface="Inter"/>
              <a:cs typeface="Inter"/>
              <a:sym typeface="Inter"/>
            </a:endParaRPr>
          </a:p>
          <a:p>
            <a:pPr indent="0" lvl="0" marL="0" rtl="0" algn="l">
              <a:spcBef>
                <a:spcPts val="0"/>
              </a:spcBef>
              <a:spcAft>
                <a:spcPts val="0"/>
              </a:spcAft>
              <a:buNone/>
            </a:pPr>
            <a:r>
              <a:t/>
            </a:r>
            <a:endParaRPr sz="1200">
              <a:solidFill>
                <a:schemeClr val="lt1"/>
              </a:solidFill>
              <a:latin typeface="Inter"/>
              <a:ea typeface="Inter"/>
              <a:cs typeface="Inter"/>
              <a:sym typeface="Inter"/>
            </a:endParaRPr>
          </a:p>
          <a:p>
            <a:pPr indent="0" lvl="0" marL="0" rtl="0" algn="l">
              <a:spcBef>
                <a:spcPts val="0"/>
              </a:spcBef>
              <a:spcAft>
                <a:spcPts val="0"/>
              </a:spcAft>
              <a:buNone/>
            </a:pPr>
            <a:r>
              <a:rPr lang="en" sz="1200">
                <a:solidFill>
                  <a:schemeClr val="lt1"/>
                </a:solidFill>
                <a:latin typeface="Inter"/>
                <a:ea typeface="Inter"/>
                <a:cs typeface="Inter"/>
                <a:sym typeface="Inter"/>
              </a:rPr>
              <a:t>Interaction</a:t>
            </a:r>
            <a:endParaRPr sz="1200">
              <a:solidFill>
                <a:schemeClr val="lt1"/>
              </a:solidFill>
              <a:latin typeface="Inter"/>
              <a:ea typeface="Inter"/>
              <a:cs typeface="Inter"/>
              <a:sym typeface="Inter"/>
            </a:endParaRPr>
          </a:p>
          <a:p>
            <a:pPr indent="-304800" lvl="0" marL="457200" rtl="0" algn="l">
              <a:spcBef>
                <a:spcPts val="0"/>
              </a:spcBef>
              <a:spcAft>
                <a:spcPts val="0"/>
              </a:spcAft>
              <a:buClr>
                <a:schemeClr val="lt1"/>
              </a:buClr>
              <a:buSzPts val="1200"/>
              <a:buFont typeface="Inter"/>
              <a:buChar char="-"/>
            </a:pPr>
            <a:r>
              <a:rPr lang="en" sz="1200">
                <a:solidFill>
                  <a:schemeClr val="lt1"/>
                </a:solidFill>
                <a:latin typeface="Inter"/>
                <a:ea typeface="Inter"/>
                <a:cs typeface="Inter"/>
                <a:sym typeface="Inter"/>
              </a:rPr>
              <a:t>Command line</a:t>
            </a:r>
            <a:endParaRPr sz="1200">
              <a:solidFill>
                <a:schemeClr val="lt1"/>
              </a:solidFill>
              <a:latin typeface="Inter"/>
              <a:ea typeface="Inter"/>
              <a:cs typeface="Inter"/>
              <a:sym typeface="Inter"/>
            </a:endParaRPr>
          </a:p>
          <a:p>
            <a:pPr indent="-304800" lvl="0" marL="457200" rtl="0" algn="l">
              <a:spcBef>
                <a:spcPts val="0"/>
              </a:spcBef>
              <a:spcAft>
                <a:spcPts val="0"/>
              </a:spcAft>
              <a:buClr>
                <a:schemeClr val="lt1"/>
              </a:buClr>
              <a:buSzPts val="1200"/>
              <a:buFont typeface="Inter"/>
              <a:buChar char="-"/>
            </a:pPr>
            <a:r>
              <a:rPr lang="en" sz="1200">
                <a:solidFill>
                  <a:schemeClr val="lt1"/>
                </a:solidFill>
                <a:latin typeface="Inter"/>
                <a:ea typeface="Inter"/>
                <a:cs typeface="Inter"/>
                <a:sym typeface="Inter"/>
              </a:rPr>
              <a:t>Punch cards</a:t>
            </a:r>
            <a:endParaRPr sz="1200">
              <a:solidFill>
                <a:schemeClr val="lt1"/>
              </a:solidFill>
              <a:latin typeface="Inter"/>
              <a:ea typeface="Inter"/>
              <a:cs typeface="Inter"/>
              <a:sym typeface="Inter"/>
            </a:endParaRPr>
          </a:p>
          <a:p>
            <a:pPr indent="0" lvl="0" marL="0" rtl="0" algn="l">
              <a:spcBef>
                <a:spcPts val="0"/>
              </a:spcBef>
              <a:spcAft>
                <a:spcPts val="0"/>
              </a:spcAft>
              <a:buNone/>
            </a:pPr>
            <a:r>
              <a:t/>
            </a:r>
            <a:endParaRPr sz="1200">
              <a:solidFill>
                <a:schemeClr val="lt1"/>
              </a:solidFill>
              <a:latin typeface="Inter"/>
              <a:ea typeface="Inter"/>
              <a:cs typeface="Inter"/>
              <a:sym typeface="Inter"/>
            </a:endParaRPr>
          </a:p>
          <a:p>
            <a:pPr indent="0" lvl="0" marL="0" rtl="0" algn="l">
              <a:spcBef>
                <a:spcPts val="0"/>
              </a:spcBef>
              <a:spcAft>
                <a:spcPts val="0"/>
              </a:spcAft>
              <a:buNone/>
            </a:pPr>
            <a:r>
              <a:rPr lang="en" sz="1200">
                <a:solidFill>
                  <a:schemeClr val="lt1"/>
                </a:solidFill>
                <a:latin typeface="Inter"/>
                <a:ea typeface="Inter"/>
                <a:cs typeface="Inter"/>
                <a:sym typeface="Inter"/>
              </a:rPr>
              <a:t>Limited accessibility</a:t>
            </a:r>
            <a:endParaRPr sz="1200">
              <a:solidFill>
                <a:schemeClr val="lt1"/>
              </a:solidFill>
              <a:latin typeface="Inter"/>
              <a:ea typeface="Inter"/>
              <a:cs typeface="Inter"/>
              <a:sym typeface="Inter"/>
            </a:endParaRPr>
          </a:p>
          <a:p>
            <a:pPr indent="-304800" lvl="0" marL="457200" rtl="0" algn="l">
              <a:spcBef>
                <a:spcPts val="0"/>
              </a:spcBef>
              <a:spcAft>
                <a:spcPts val="0"/>
              </a:spcAft>
              <a:buClr>
                <a:schemeClr val="lt1"/>
              </a:buClr>
              <a:buSzPts val="1200"/>
              <a:buFont typeface="Inter"/>
              <a:buChar char="-"/>
            </a:pPr>
            <a:r>
              <a:rPr lang="en" sz="1200">
                <a:solidFill>
                  <a:schemeClr val="lt1"/>
                </a:solidFill>
                <a:latin typeface="Inter"/>
                <a:ea typeface="Inter"/>
                <a:cs typeface="Inter"/>
                <a:sym typeface="Inter"/>
              </a:rPr>
              <a:t>Required specialized knowledge</a:t>
            </a:r>
            <a:endParaRPr sz="1200">
              <a:solidFill>
                <a:schemeClr val="lt1"/>
              </a:solidFill>
              <a:latin typeface="Inter"/>
              <a:ea typeface="Inter"/>
              <a:cs typeface="Inter"/>
              <a:sym typeface="Inter"/>
            </a:endParaRPr>
          </a:p>
          <a:p>
            <a:pPr indent="0" lvl="0" marL="0" rtl="0" algn="l">
              <a:spcBef>
                <a:spcPts val="0"/>
              </a:spcBef>
              <a:spcAft>
                <a:spcPts val="0"/>
              </a:spcAft>
              <a:buNone/>
            </a:pPr>
            <a:r>
              <a:t/>
            </a:r>
            <a:endParaRPr sz="1200">
              <a:solidFill>
                <a:schemeClr val="lt1"/>
              </a:solidFill>
              <a:latin typeface="Inter"/>
              <a:ea typeface="Inter"/>
              <a:cs typeface="Inter"/>
              <a:sym typeface="Inter"/>
            </a:endParaRPr>
          </a:p>
          <a:p>
            <a:pPr indent="0" lvl="0" marL="0" rtl="0" algn="l">
              <a:spcBef>
                <a:spcPts val="0"/>
              </a:spcBef>
              <a:spcAft>
                <a:spcPts val="0"/>
              </a:spcAft>
              <a:buNone/>
            </a:pPr>
            <a:r>
              <a:rPr lang="en" sz="1200">
                <a:solidFill>
                  <a:schemeClr val="lt1"/>
                </a:solidFill>
                <a:latin typeface="Inter"/>
                <a:ea typeface="Inter"/>
                <a:cs typeface="Inter"/>
                <a:sym typeface="Inter"/>
              </a:rPr>
              <a:t>Demo</a:t>
            </a:r>
            <a:endParaRPr sz="1200">
              <a:solidFill>
                <a:schemeClr val="lt1"/>
              </a:solidFill>
              <a:latin typeface="Inter"/>
              <a:ea typeface="Inter"/>
              <a:cs typeface="Inter"/>
              <a:sym typeface="Inter"/>
            </a:endParaRPr>
          </a:p>
          <a:p>
            <a:pPr indent="-304800" lvl="0" marL="457200" rtl="0" algn="l">
              <a:spcBef>
                <a:spcPts val="0"/>
              </a:spcBef>
              <a:spcAft>
                <a:spcPts val="0"/>
              </a:spcAft>
              <a:buClr>
                <a:schemeClr val="lt1"/>
              </a:buClr>
              <a:buSzPts val="1200"/>
              <a:buFont typeface="Inter"/>
              <a:buChar char="-"/>
            </a:pPr>
            <a:r>
              <a:rPr lang="en" sz="1200">
                <a:solidFill>
                  <a:schemeClr val="lt1"/>
                </a:solidFill>
                <a:latin typeface="Inter"/>
                <a:ea typeface="Inter"/>
                <a:cs typeface="Inter"/>
                <a:sym typeface="Inter"/>
              </a:rPr>
              <a:t>`sl`</a:t>
            </a:r>
            <a:endParaRPr sz="1200">
              <a:solidFill>
                <a:schemeClr val="lt1"/>
              </a:solidFill>
              <a:latin typeface="Inter"/>
              <a:ea typeface="Inter"/>
              <a:cs typeface="Inter"/>
              <a:sym typeface="Inter"/>
            </a:endParaRPr>
          </a:p>
          <a:p>
            <a:pPr indent="-304800" lvl="0" marL="457200" rtl="0" algn="l">
              <a:spcBef>
                <a:spcPts val="0"/>
              </a:spcBef>
              <a:spcAft>
                <a:spcPts val="0"/>
              </a:spcAft>
              <a:buClr>
                <a:schemeClr val="lt1"/>
              </a:buClr>
              <a:buSzPts val="1200"/>
              <a:buFont typeface="Inter"/>
              <a:buChar char="-"/>
            </a:pPr>
            <a:r>
              <a:rPr lang="en" sz="1200">
                <a:solidFill>
                  <a:schemeClr val="lt1"/>
                </a:solidFill>
                <a:latin typeface="Inter"/>
                <a:ea typeface="Inter"/>
                <a:cs typeface="Inter"/>
                <a:sym typeface="Inter"/>
              </a:rPr>
              <a:t>`cowsay`</a:t>
            </a:r>
            <a:endParaRPr sz="1200">
              <a:solidFill>
                <a:schemeClr val="lt1"/>
              </a:solidFill>
              <a:latin typeface="Inter"/>
              <a:ea typeface="Inter"/>
              <a:cs typeface="Inter"/>
              <a:sym typeface="Inte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57"/>
          <p:cNvSpPr txBox="1"/>
          <p:nvPr>
            <p:ph type="title"/>
          </p:nvPr>
        </p:nvSpPr>
        <p:spPr>
          <a:xfrm>
            <a:off x="452575" y="596800"/>
            <a:ext cx="3398700" cy="137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t>Key Pre-GUI Concepts &amp; Pioneers</a:t>
            </a:r>
            <a:endParaRPr sz="3600"/>
          </a:p>
        </p:txBody>
      </p:sp>
      <p:sp>
        <p:nvSpPr>
          <p:cNvPr id="419" name="Google Shape;419;p57"/>
          <p:cNvSpPr txBox="1"/>
          <p:nvPr>
            <p:ph idx="1" type="body"/>
          </p:nvPr>
        </p:nvSpPr>
        <p:spPr>
          <a:xfrm>
            <a:off x="452575" y="1966775"/>
            <a:ext cx="3212700" cy="20802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None/>
            </a:pPr>
            <a:r>
              <a:rPr lang="en"/>
              <a:t>Vannevar Bush &amp; Memex</a:t>
            </a:r>
            <a:endParaRPr/>
          </a:p>
          <a:p>
            <a:pPr indent="-304800" lvl="0" marL="457200" rtl="0" algn="l">
              <a:lnSpc>
                <a:spcPct val="115000"/>
              </a:lnSpc>
              <a:spcBef>
                <a:spcPts val="0"/>
              </a:spcBef>
              <a:spcAft>
                <a:spcPts val="0"/>
              </a:spcAft>
              <a:buSzPts val="1200"/>
              <a:buChar char="-"/>
            </a:pPr>
            <a:r>
              <a:rPr lang="en"/>
              <a:t>Envisioned a personal, interactive information system</a:t>
            </a:r>
            <a:endParaRPr/>
          </a:p>
          <a:p>
            <a:pPr indent="0" lvl="0" marL="0" rtl="0" algn="l">
              <a:lnSpc>
                <a:spcPct val="115000"/>
              </a:lnSpc>
              <a:spcBef>
                <a:spcPts val="0"/>
              </a:spcBef>
              <a:spcAft>
                <a:spcPts val="0"/>
              </a:spcAft>
              <a:buNone/>
            </a:pPr>
            <a:r>
              <a:rPr lang="en"/>
              <a:t>Ivan Sutherland &amp; Sketchpad</a:t>
            </a:r>
            <a:endParaRPr/>
          </a:p>
          <a:p>
            <a:pPr indent="-304800" lvl="0" marL="457200" rtl="0" algn="l">
              <a:lnSpc>
                <a:spcPct val="115000"/>
              </a:lnSpc>
              <a:spcBef>
                <a:spcPts val="0"/>
              </a:spcBef>
              <a:spcAft>
                <a:spcPts val="0"/>
              </a:spcAft>
              <a:buSzPts val="1200"/>
              <a:buChar char="-"/>
            </a:pPr>
            <a:r>
              <a:rPr lang="en"/>
              <a:t>Pioneered graphical interaction</a:t>
            </a:r>
            <a:endParaRPr/>
          </a:p>
          <a:p>
            <a:pPr indent="0" lvl="0" marL="0" rtl="0" algn="l">
              <a:lnSpc>
                <a:spcPct val="115000"/>
              </a:lnSpc>
              <a:spcBef>
                <a:spcPts val="0"/>
              </a:spcBef>
              <a:spcAft>
                <a:spcPts val="0"/>
              </a:spcAft>
              <a:buNone/>
            </a:pPr>
            <a:r>
              <a:rPr lang="en"/>
              <a:t>Douglas Engelbart</a:t>
            </a:r>
            <a:endParaRPr/>
          </a:p>
          <a:p>
            <a:pPr indent="-304800" lvl="0" marL="457200" rtl="0" algn="l">
              <a:lnSpc>
                <a:spcPct val="115000"/>
              </a:lnSpc>
              <a:spcBef>
                <a:spcPts val="0"/>
              </a:spcBef>
              <a:spcAft>
                <a:spcPts val="0"/>
              </a:spcAft>
              <a:buSzPts val="1200"/>
              <a:buChar char="-"/>
            </a:pPr>
            <a:r>
              <a:rPr lang="en"/>
              <a:t>Added a screen to the computer</a:t>
            </a:r>
            <a:endParaRPr/>
          </a:p>
          <a:p>
            <a:pPr indent="-304800" lvl="0" marL="457200" rtl="0" algn="l">
              <a:lnSpc>
                <a:spcPct val="115000"/>
              </a:lnSpc>
              <a:spcBef>
                <a:spcPts val="0"/>
              </a:spcBef>
              <a:spcAft>
                <a:spcPts val="0"/>
              </a:spcAft>
              <a:buSzPts val="1200"/>
              <a:buChar char="-"/>
            </a:pPr>
            <a:r>
              <a:rPr lang="en"/>
              <a:t>Invented the mouse </a:t>
            </a:r>
            <a:endParaRPr/>
          </a:p>
          <a:p>
            <a:pPr indent="-304800" lvl="0" marL="457200" rtl="0" algn="l">
              <a:lnSpc>
                <a:spcPct val="115000"/>
              </a:lnSpc>
              <a:spcBef>
                <a:spcPts val="0"/>
              </a:spcBef>
              <a:spcAft>
                <a:spcPts val="0"/>
              </a:spcAft>
              <a:buSzPts val="1200"/>
              <a:buChar char="-"/>
            </a:pPr>
            <a:r>
              <a:rPr lang="en"/>
              <a:t>Demonstrated hypertext</a:t>
            </a:r>
            <a:endParaRPr/>
          </a:p>
          <a:p>
            <a:pPr indent="0" lvl="0" marL="0" rtl="0" algn="l">
              <a:lnSpc>
                <a:spcPct val="115000"/>
              </a:lnSpc>
              <a:spcBef>
                <a:spcPts val="0"/>
              </a:spcBef>
              <a:spcAft>
                <a:spcPts val="0"/>
              </a:spcAft>
              <a:buNone/>
            </a:pPr>
            <a:r>
              <a:t/>
            </a:r>
            <a:endParaRPr/>
          </a:p>
        </p:txBody>
      </p:sp>
      <p:sp>
        <p:nvSpPr>
          <p:cNvPr id="420" name="Google Shape;420;p57"/>
          <p:cNvSpPr txBox="1"/>
          <p:nvPr>
            <p:ph idx="12" type="sldNum"/>
          </p:nvPr>
        </p:nvSpPr>
        <p:spPr>
          <a:xfrm>
            <a:off x="420872" y="203200"/>
            <a:ext cx="428700" cy="393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fld id="{00000000-1234-1234-1234-123412341234}" type="slidenum">
              <a:rPr lang="en"/>
              <a:t>‹#›</a:t>
            </a:fld>
            <a:endParaRPr/>
          </a:p>
        </p:txBody>
      </p:sp>
      <p:pic>
        <p:nvPicPr>
          <p:cNvPr id="421" name="Google Shape;421;p57"/>
          <p:cNvPicPr preferRelativeResize="0"/>
          <p:nvPr/>
        </p:nvPicPr>
        <p:blipFill>
          <a:blip r:embed="rId3">
            <a:alphaModFix/>
          </a:blip>
          <a:stretch>
            <a:fillRect/>
          </a:stretch>
        </p:blipFill>
        <p:spPr>
          <a:xfrm>
            <a:off x="3985975" y="474550"/>
            <a:ext cx="4987923" cy="4194390"/>
          </a:xfrm>
          <a:prstGeom prst="rect">
            <a:avLst/>
          </a:prstGeom>
          <a:noFill/>
          <a:ln>
            <a:noFill/>
          </a:ln>
        </p:spPr>
      </p:pic>
      <p:sp>
        <p:nvSpPr>
          <p:cNvPr id="422" name="Google Shape;422;p57"/>
          <p:cNvSpPr txBox="1"/>
          <p:nvPr/>
        </p:nvSpPr>
        <p:spPr>
          <a:xfrm>
            <a:off x="3997900" y="4744600"/>
            <a:ext cx="4964100" cy="31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2"/>
                </a:solidFill>
                <a:latin typeface="Inter"/>
                <a:ea typeface="Inter"/>
                <a:cs typeface="Inter"/>
                <a:sym typeface="Inter"/>
              </a:rPr>
              <a:t>By This file comes from Science Museum Collections</a:t>
            </a:r>
            <a:endParaRPr sz="1200">
              <a:solidFill>
                <a:schemeClr val="dk2"/>
              </a:solidFill>
              <a:latin typeface="Inter"/>
              <a:ea typeface="Inter"/>
              <a:cs typeface="Inter"/>
              <a:sym typeface="Inte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58"/>
          <p:cNvSpPr txBox="1"/>
          <p:nvPr>
            <p:ph type="title"/>
          </p:nvPr>
        </p:nvSpPr>
        <p:spPr>
          <a:xfrm>
            <a:off x="0" y="258700"/>
            <a:ext cx="9144000" cy="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400"/>
              <a:t>The GUI Revolution: Xerox PARC</a:t>
            </a:r>
            <a:endParaRPr sz="4400"/>
          </a:p>
        </p:txBody>
      </p:sp>
      <p:sp>
        <p:nvSpPr>
          <p:cNvPr id="428" name="Google Shape;428;p58"/>
          <p:cNvSpPr txBox="1"/>
          <p:nvPr>
            <p:ph idx="12" type="sldNum"/>
          </p:nvPr>
        </p:nvSpPr>
        <p:spPr>
          <a:xfrm>
            <a:off x="420872" y="203200"/>
            <a:ext cx="428700" cy="393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fld id="{00000000-1234-1234-1234-123412341234}" type="slidenum">
              <a:rPr lang="en"/>
              <a:t>‹#›</a:t>
            </a:fld>
            <a:endParaRPr/>
          </a:p>
        </p:txBody>
      </p:sp>
      <p:pic>
        <p:nvPicPr>
          <p:cNvPr descr="The first graphical user interface was developed by researchers at Xerox's Palo Alto Research Center (PARC) in 1973. Xerox's management did not understand the researchers' ideas, innovations and visions; and did nothing to make them into real life product. Steve Jobs visited PARC in 1979 and was impressed and influenced by the graphical user interface developed by researchers there, he walked away with a sackful of secret technologies; the very ideas that Xerox's managements didn't understand after years of persuasion by their researchers. Steve Jobs designed the new Apple Lisa in early 1980's based on the technology he saw at Xerox.&#10;&#10;Clip Courtesy of: Triumph of the Nerds&#10;en.wikipedia.org/wiki/Triumph_of_the_Nerds" id="429" name="Google Shape;429;p58" title="How Steve Jobs got the ideas of GUI from XEROX">
            <a:hlinkClick r:id="rId3"/>
          </p:cNvPr>
          <p:cNvPicPr preferRelativeResize="0"/>
          <p:nvPr/>
        </p:nvPicPr>
        <p:blipFill>
          <a:blip r:embed="rId4">
            <a:alphaModFix/>
          </a:blip>
          <a:stretch>
            <a:fillRect/>
          </a:stretch>
        </p:blipFill>
        <p:spPr>
          <a:xfrm>
            <a:off x="814479" y="916300"/>
            <a:ext cx="7515034" cy="4227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9"/>
                                        </p:tgtEl>
                                        <p:attrNameLst>
                                          <p:attrName>style.visibility</p:attrName>
                                        </p:attrNameLst>
                                      </p:cBhvr>
                                      <p:to>
                                        <p:strVal val="visible"/>
                                      </p:to>
                                    </p:set>
                                    <p:animEffect filter="fade" transition="in">
                                      <p:cBhvr>
                                        <p:cTn dur="1000"/>
                                        <p:tgtEl>
                                          <p:spTgt spid="4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59"/>
          <p:cNvSpPr txBox="1"/>
          <p:nvPr>
            <p:ph type="title"/>
          </p:nvPr>
        </p:nvSpPr>
        <p:spPr>
          <a:xfrm>
            <a:off x="452575" y="596800"/>
            <a:ext cx="4418100" cy="137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GUI Revolution</a:t>
            </a:r>
            <a:endParaRPr/>
          </a:p>
        </p:txBody>
      </p:sp>
      <p:sp>
        <p:nvSpPr>
          <p:cNvPr id="435" name="Google Shape;435;p59"/>
          <p:cNvSpPr txBox="1"/>
          <p:nvPr>
            <p:ph idx="1" type="body"/>
          </p:nvPr>
        </p:nvSpPr>
        <p:spPr>
          <a:xfrm>
            <a:off x="560525" y="1775750"/>
            <a:ext cx="3212700" cy="208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Xerox Alto (1973)</a:t>
            </a:r>
            <a:endParaRPr/>
          </a:p>
          <a:p>
            <a:pPr indent="-304800" lvl="0" marL="457200" rtl="0" algn="l">
              <a:spcBef>
                <a:spcPts val="0"/>
              </a:spcBef>
              <a:spcAft>
                <a:spcPts val="0"/>
              </a:spcAft>
              <a:buSzPts val="1200"/>
              <a:buChar char="-"/>
            </a:pPr>
            <a:r>
              <a:rPr lang="en"/>
              <a:t>First GUI on a personal computer</a:t>
            </a:r>
            <a:endParaRPr/>
          </a:p>
          <a:p>
            <a:pPr indent="-304800" lvl="0" marL="457200" rtl="0" algn="l">
              <a:spcBef>
                <a:spcPts val="0"/>
              </a:spcBef>
              <a:spcAft>
                <a:spcPts val="0"/>
              </a:spcAft>
              <a:buSzPts val="1200"/>
              <a:buChar char="-"/>
            </a:pPr>
            <a:r>
              <a:rPr lang="en"/>
              <a:t>not available for purchase</a:t>
            </a:r>
            <a:endParaRPr/>
          </a:p>
          <a:p>
            <a:pPr indent="0" lvl="0" marL="0" rtl="0" algn="l">
              <a:spcBef>
                <a:spcPts val="0"/>
              </a:spcBef>
              <a:spcAft>
                <a:spcPts val="0"/>
              </a:spcAft>
              <a:buNone/>
            </a:pPr>
            <a:r>
              <a:rPr lang="en"/>
              <a:t>Apple Lisa (1983)</a:t>
            </a:r>
            <a:endParaRPr/>
          </a:p>
          <a:p>
            <a:pPr indent="-304800" lvl="0" marL="457200" rtl="0" algn="l">
              <a:spcBef>
                <a:spcPts val="0"/>
              </a:spcBef>
              <a:spcAft>
                <a:spcPts val="0"/>
              </a:spcAft>
              <a:buSzPts val="1200"/>
              <a:buChar char="-"/>
            </a:pPr>
            <a:r>
              <a:rPr lang="en"/>
              <a:t>Commercially available</a:t>
            </a:r>
            <a:endParaRPr/>
          </a:p>
          <a:p>
            <a:pPr indent="-304800" lvl="0" marL="457200" rtl="0" algn="l">
              <a:spcBef>
                <a:spcPts val="0"/>
              </a:spcBef>
              <a:spcAft>
                <a:spcPts val="0"/>
              </a:spcAft>
              <a:buSzPts val="1200"/>
              <a:buChar char="-"/>
            </a:pPr>
            <a:r>
              <a:rPr lang="en"/>
              <a:t>US$9,995 (~ $31,600 in 2024)</a:t>
            </a:r>
            <a:endParaRPr/>
          </a:p>
          <a:p>
            <a:pPr indent="-304800" lvl="0" marL="457200" rtl="0" algn="l">
              <a:spcBef>
                <a:spcPts val="0"/>
              </a:spcBef>
              <a:spcAft>
                <a:spcPts val="0"/>
              </a:spcAft>
              <a:buSzPts val="1200"/>
              <a:buChar char="-"/>
            </a:pPr>
            <a:r>
              <a:rPr lang="en"/>
              <a:t>Considered a flop</a:t>
            </a:r>
            <a:endParaRPr/>
          </a:p>
          <a:p>
            <a:pPr indent="0" lvl="0" marL="0" rtl="0" algn="l">
              <a:spcBef>
                <a:spcPts val="0"/>
              </a:spcBef>
              <a:spcAft>
                <a:spcPts val="0"/>
              </a:spcAft>
              <a:buNone/>
            </a:pPr>
            <a:r>
              <a:rPr lang="en"/>
              <a:t>Apple Macintosh (1984</a:t>
            </a:r>
            <a:endParaRPr/>
          </a:p>
          <a:p>
            <a:pPr indent="-304800" lvl="0" marL="457200" rtl="0" algn="l">
              <a:spcBef>
                <a:spcPts val="0"/>
              </a:spcBef>
              <a:spcAft>
                <a:spcPts val="0"/>
              </a:spcAft>
              <a:buSzPts val="1200"/>
              <a:buChar char="-"/>
            </a:pPr>
            <a:r>
              <a:rPr lang="en"/>
              <a:t>Succeeded the Lisa</a:t>
            </a:r>
            <a:endParaRPr/>
          </a:p>
          <a:p>
            <a:pPr indent="-304800" lvl="0" marL="457200" rtl="0" algn="l">
              <a:spcBef>
                <a:spcPts val="0"/>
              </a:spcBef>
              <a:spcAft>
                <a:spcPts val="0"/>
              </a:spcAft>
              <a:buSzPts val="1200"/>
              <a:buChar char="-"/>
            </a:pPr>
            <a:r>
              <a:rPr lang="en"/>
              <a:t>US$2,500 (~ $7,900 in 2024)</a:t>
            </a:r>
            <a:endParaRPr/>
          </a:p>
          <a:p>
            <a:pPr indent="-304800" lvl="0" marL="457200" rtl="0" algn="l">
              <a:spcBef>
                <a:spcPts val="0"/>
              </a:spcBef>
              <a:spcAft>
                <a:spcPts val="0"/>
              </a:spcAft>
              <a:buSzPts val="1200"/>
              <a:buChar char="-"/>
            </a:pPr>
            <a:r>
              <a:rPr lang="en"/>
              <a:t>Continued the GUI</a:t>
            </a:r>
            <a:endParaRPr/>
          </a:p>
          <a:p>
            <a:pPr indent="0" lvl="0" marL="0" rtl="0" algn="l">
              <a:spcBef>
                <a:spcPts val="0"/>
              </a:spcBef>
              <a:spcAft>
                <a:spcPts val="0"/>
              </a:spcAft>
              <a:buNone/>
            </a:pPr>
            <a:r>
              <a:rPr lang="en"/>
              <a:t>Intuitive interfaces: </a:t>
            </a:r>
            <a:endParaRPr/>
          </a:p>
          <a:p>
            <a:pPr indent="-304800" lvl="0" marL="457200" rtl="0" algn="l">
              <a:spcBef>
                <a:spcPts val="0"/>
              </a:spcBef>
              <a:spcAft>
                <a:spcPts val="0"/>
              </a:spcAft>
              <a:buSzPts val="1200"/>
              <a:buChar char="-"/>
            </a:pPr>
            <a:r>
              <a:rPr lang="en"/>
              <a:t>icons, windows, menus, pointers</a:t>
            </a:r>
            <a:endParaRPr/>
          </a:p>
          <a:p>
            <a:pPr indent="0" lvl="0" marL="0" rtl="0" algn="l">
              <a:spcBef>
                <a:spcPts val="0"/>
              </a:spcBef>
              <a:spcAft>
                <a:spcPts val="0"/>
              </a:spcAft>
              <a:buNone/>
            </a:pPr>
            <a:r>
              <a:rPr lang="en"/>
              <a:t>Democratization of computing: </a:t>
            </a:r>
            <a:endParaRPr/>
          </a:p>
          <a:p>
            <a:pPr indent="-304800" lvl="0" marL="457200" rtl="0" algn="l">
              <a:spcBef>
                <a:spcPts val="0"/>
              </a:spcBef>
              <a:spcAft>
                <a:spcPts val="0"/>
              </a:spcAft>
              <a:buSzPts val="1200"/>
              <a:buChar char="-"/>
            </a:pPr>
            <a:r>
              <a:rPr lang="en"/>
              <a:t>Accessible to a wider audience</a:t>
            </a:r>
            <a:endParaRPr/>
          </a:p>
          <a:p>
            <a:pPr indent="0" lvl="0" marL="0" rtl="0" algn="l">
              <a:spcBef>
                <a:spcPts val="0"/>
              </a:spcBef>
              <a:spcAft>
                <a:spcPts val="0"/>
              </a:spcAft>
              <a:buNone/>
            </a:pPr>
            <a:r>
              <a:t/>
            </a:r>
            <a:endParaRPr/>
          </a:p>
        </p:txBody>
      </p:sp>
      <p:pic>
        <p:nvPicPr>
          <p:cNvPr id="436" name="Google Shape;436;p59"/>
          <p:cNvPicPr preferRelativeResize="0"/>
          <p:nvPr/>
        </p:nvPicPr>
        <p:blipFill>
          <a:blip r:embed="rId3">
            <a:alphaModFix/>
          </a:blip>
          <a:stretch>
            <a:fillRect/>
          </a:stretch>
        </p:blipFill>
        <p:spPr>
          <a:xfrm>
            <a:off x="3677575" y="955038"/>
            <a:ext cx="5261973" cy="372162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60"/>
          <p:cNvSpPr txBox="1"/>
          <p:nvPr>
            <p:ph type="title"/>
          </p:nvPr>
        </p:nvSpPr>
        <p:spPr>
          <a:xfrm>
            <a:off x="452575" y="596800"/>
            <a:ext cx="4418100" cy="137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Internet</a:t>
            </a:r>
            <a:endParaRPr/>
          </a:p>
        </p:txBody>
      </p:sp>
      <p:sp>
        <p:nvSpPr>
          <p:cNvPr id="442" name="Google Shape;442;p60"/>
          <p:cNvSpPr txBox="1"/>
          <p:nvPr>
            <p:ph idx="1" type="body"/>
          </p:nvPr>
        </p:nvSpPr>
        <p:spPr>
          <a:xfrm>
            <a:off x="560525" y="1350225"/>
            <a:ext cx="3212700" cy="208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Explosive growth of the internet and the World Wide Web</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Usability becomes critical for mass adoption</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Information architecture</a:t>
            </a:r>
            <a:endParaRPr b="1"/>
          </a:p>
          <a:p>
            <a:pPr indent="-304800" lvl="0" marL="457200" rtl="0" algn="l">
              <a:spcBef>
                <a:spcPts val="0"/>
              </a:spcBef>
              <a:spcAft>
                <a:spcPts val="0"/>
              </a:spcAft>
              <a:buSzPts val="1200"/>
              <a:buChar char="-"/>
            </a:pPr>
            <a:r>
              <a:rPr b="1" lang="en"/>
              <a:t>organizing and structuring online content </a:t>
            </a:r>
            <a:endParaRPr b="1"/>
          </a:p>
          <a:p>
            <a:pPr indent="-304800" lvl="0" marL="457200" rtl="0" algn="l">
              <a:spcBef>
                <a:spcPts val="0"/>
              </a:spcBef>
              <a:spcAft>
                <a:spcPts val="0"/>
              </a:spcAft>
              <a:buSzPts val="1200"/>
              <a:buChar char="-"/>
            </a:pPr>
            <a:r>
              <a:rPr b="1" lang="en"/>
              <a:t>Support usability and findability</a:t>
            </a:r>
            <a:endParaRPr b="1"/>
          </a:p>
          <a:p>
            <a:pPr indent="0" lvl="0" marL="0" rtl="0" algn="l">
              <a:spcBef>
                <a:spcPts val="0"/>
              </a:spcBef>
              <a:spcAft>
                <a:spcPts val="0"/>
              </a:spcAft>
              <a:buNone/>
            </a:pPr>
            <a:r>
              <a:t/>
            </a:r>
            <a:endParaRPr/>
          </a:p>
          <a:p>
            <a:pPr indent="0" lvl="0" marL="0" rtl="0" algn="l">
              <a:spcBef>
                <a:spcPts val="0"/>
              </a:spcBef>
              <a:spcAft>
                <a:spcPts val="0"/>
              </a:spcAft>
              <a:buNone/>
            </a:pPr>
            <a:r>
              <a:rPr b="1" lang="en"/>
              <a:t>User experience (UX)</a:t>
            </a:r>
            <a:endParaRPr b="1"/>
          </a:p>
          <a:p>
            <a:pPr indent="-304800" lvl="0" marL="457200" rtl="0" algn="l">
              <a:spcBef>
                <a:spcPts val="0"/>
              </a:spcBef>
              <a:spcAft>
                <a:spcPts val="0"/>
              </a:spcAft>
              <a:buSzPts val="1200"/>
              <a:buChar char="-"/>
            </a:pPr>
            <a:r>
              <a:rPr b="1" lang="en"/>
              <a:t>Holistic approach to design</a:t>
            </a:r>
            <a:endParaRPr b="1"/>
          </a:p>
          <a:p>
            <a:pPr indent="-304800" lvl="0" marL="457200" rtl="0" algn="l">
              <a:spcBef>
                <a:spcPts val="0"/>
              </a:spcBef>
              <a:spcAft>
                <a:spcPts val="0"/>
              </a:spcAft>
              <a:buSzPts val="1200"/>
              <a:buChar char="-"/>
            </a:pPr>
            <a:r>
              <a:rPr lang="en"/>
              <a:t>Where should the “x” be?</a:t>
            </a:r>
            <a:endParaRPr/>
          </a:p>
        </p:txBody>
      </p:sp>
      <p:pic>
        <p:nvPicPr>
          <p:cNvPr descr="an illustration of a boy riding a keyboard with the word internet on the top (Provided by Tenor)" id="443" name="Google Shape;443;p60"/>
          <p:cNvPicPr preferRelativeResize="0"/>
          <p:nvPr/>
        </p:nvPicPr>
        <p:blipFill>
          <a:blip r:embed="rId3">
            <a:alphaModFix/>
          </a:blip>
          <a:stretch>
            <a:fillRect/>
          </a:stretch>
        </p:blipFill>
        <p:spPr>
          <a:xfrm>
            <a:off x="4870675" y="714988"/>
            <a:ext cx="3968525" cy="371351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61"/>
          <p:cNvSpPr txBox="1"/>
          <p:nvPr>
            <p:ph type="title"/>
          </p:nvPr>
        </p:nvSpPr>
        <p:spPr>
          <a:xfrm>
            <a:off x="452575" y="596800"/>
            <a:ext cx="5064600" cy="137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Modern UX</a:t>
            </a:r>
            <a:endParaRPr/>
          </a:p>
          <a:p>
            <a:pPr indent="0" lvl="0" marL="0" rtl="0" algn="l">
              <a:spcBef>
                <a:spcPts val="0"/>
              </a:spcBef>
              <a:spcAft>
                <a:spcPts val="0"/>
              </a:spcAft>
              <a:buNone/>
            </a:pPr>
            <a:r>
              <a:rPr lang="en" sz="3200"/>
              <a:t>Design Principles</a:t>
            </a:r>
            <a:endParaRPr sz="3200"/>
          </a:p>
        </p:txBody>
      </p:sp>
      <p:sp>
        <p:nvSpPr>
          <p:cNvPr id="449" name="Google Shape;449;p61"/>
          <p:cNvSpPr txBox="1"/>
          <p:nvPr>
            <p:ph idx="1" type="body"/>
          </p:nvPr>
        </p:nvSpPr>
        <p:spPr>
          <a:xfrm>
            <a:off x="547775" y="1584450"/>
            <a:ext cx="3212700" cy="208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Cognitive psychology's influence </a:t>
            </a:r>
            <a:endParaRPr/>
          </a:p>
          <a:p>
            <a:pPr indent="-304800" lvl="0" marL="457200" rtl="0" algn="l">
              <a:spcBef>
                <a:spcPts val="0"/>
              </a:spcBef>
              <a:spcAft>
                <a:spcPts val="0"/>
              </a:spcAft>
              <a:buSzPts val="1200"/>
              <a:buChar char="-"/>
            </a:pPr>
            <a:r>
              <a:rPr lang="en"/>
              <a:t>Understanding how people think and learn</a:t>
            </a:r>
            <a:endParaRPr/>
          </a:p>
          <a:p>
            <a:pPr indent="-304800" lvl="0" marL="457200" rtl="0" algn="l">
              <a:spcBef>
                <a:spcPts val="0"/>
              </a:spcBef>
              <a:spcAft>
                <a:spcPts val="0"/>
              </a:spcAft>
              <a:buSzPts val="1200"/>
              <a:buChar char="-"/>
            </a:pPr>
            <a:r>
              <a:rPr lang="en"/>
              <a:t>Understanding user decision-making, enabling alignment of interfaces with user's mental models</a:t>
            </a:r>
            <a:endParaRPr/>
          </a:p>
          <a:p>
            <a:pPr indent="0" lvl="0" marL="0" rtl="0" algn="l">
              <a:spcBef>
                <a:spcPts val="0"/>
              </a:spcBef>
              <a:spcAft>
                <a:spcPts val="0"/>
              </a:spcAft>
              <a:buNone/>
            </a:pPr>
            <a:r>
              <a:rPr lang="en"/>
              <a:t>Usability testing</a:t>
            </a:r>
            <a:endParaRPr/>
          </a:p>
          <a:p>
            <a:pPr indent="-304800" lvl="0" marL="457200" rtl="0" algn="l">
              <a:spcBef>
                <a:spcPts val="0"/>
              </a:spcBef>
              <a:spcAft>
                <a:spcPts val="0"/>
              </a:spcAft>
              <a:buSzPts val="1200"/>
              <a:buChar char="-"/>
            </a:pPr>
            <a:r>
              <a:rPr lang="en"/>
              <a:t>Evaluating interfaces with real users</a:t>
            </a:r>
            <a:endParaRPr/>
          </a:p>
          <a:p>
            <a:pPr indent="-304800" lvl="0" marL="457200" rtl="0" algn="l">
              <a:spcBef>
                <a:spcPts val="0"/>
              </a:spcBef>
              <a:spcAft>
                <a:spcPts val="0"/>
              </a:spcAft>
              <a:buSzPts val="1200"/>
              <a:buChar char="-"/>
            </a:pPr>
            <a:r>
              <a:rPr lang="en"/>
              <a:t>Observed pain points are iteratively altered</a:t>
            </a:r>
            <a:endParaRPr/>
          </a:p>
          <a:p>
            <a:pPr indent="0" lvl="0" marL="0" rtl="0" algn="l">
              <a:spcBef>
                <a:spcPts val="0"/>
              </a:spcBef>
              <a:spcAft>
                <a:spcPts val="0"/>
              </a:spcAft>
              <a:buNone/>
            </a:pPr>
            <a:r>
              <a:rPr lang="en"/>
              <a:t>Iterative design</a:t>
            </a:r>
            <a:endParaRPr/>
          </a:p>
          <a:p>
            <a:pPr indent="-304800" lvl="0" marL="457200" rtl="0" algn="l">
              <a:spcBef>
                <a:spcPts val="0"/>
              </a:spcBef>
              <a:spcAft>
                <a:spcPts val="0"/>
              </a:spcAft>
              <a:buSzPts val="1200"/>
              <a:buChar char="-"/>
            </a:pPr>
            <a:r>
              <a:rPr lang="en"/>
              <a:t>Constantly refining based on feedback</a:t>
            </a:r>
            <a:endParaRPr/>
          </a:p>
        </p:txBody>
      </p:sp>
      <p:pic>
        <p:nvPicPr>
          <p:cNvPr id="450" name="Google Shape;450;p61"/>
          <p:cNvPicPr preferRelativeResize="0"/>
          <p:nvPr/>
        </p:nvPicPr>
        <p:blipFill rotWithShape="1">
          <a:blip r:embed="rId3">
            <a:alphaModFix/>
          </a:blip>
          <a:srcRect b="2539" l="12496" r="10887" t="1289"/>
          <a:stretch/>
        </p:blipFill>
        <p:spPr>
          <a:xfrm>
            <a:off x="3950650" y="323375"/>
            <a:ext cx="5064551" cy="4496750"/>
          </a:xfrm>
          <a:prstGeom prst="rect">
            <a:avLst/>
          </a:prstGeom>
          <a:noFill/>
          <a:ln>
            <a:noFill/>
          </a:ln>
        </p:spPr>
      </p:pic>
      <p:pic>
        <p:nvPicPr>
          <p:cNvPr id="451" name="Google Shape;451;p61"/>
          <p:cNvPicPr preferRelativeResize="0"/>
          <p:nvPr/>
        </p:nvPicPr>
        <p:blipFill>
          <a:blip r:embed="rId4">
            <a:alphaModFix/>
          </a:blip>
          <a:stretch>
            <a:fillRect/>
          </a:stretch>
        </p:blipFill>
        <p:spPr>
          <a:xfrm>
            <a:off x="4078872" y="1228675"/>
            <a:ext cx="4936325" cy="32635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62"/>
          <p:cNvSpPr txBox="1"/>
          <p:nvPr>
            <p:ph type="title"/>
          </p:nvPr>
        </p:nvSpPr>
        <p:spPr>
          <a:xfrm>
            <a:off x="452575" y="342875"/>
            <a:ext cx="4418100" cy="137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Modern UX: </a:t>
            </a:r>
            <a:r>
              <a:rPr lang="en"/>
              <a:t>User Research</a:t>
            </a:r>
            <a:endParaRPr/>
          </a:p>
        </p:txBody>
      </p:sp>
      <p:sp>
        <p:nvSpPr>
          <p:cNvPr id="457" name="Google Shape;457;p62"/>
          <p:cNvSpPr txBox="1"/>
          <p:nvPr>
            <p:ph idx="1" type="body"/>
          </p:nvPr>
        </p:nvSpPr>
        <p:spPr>
          <a:xfrm>
            <a:off x="560525" y="1531650"/>
            <a:ext cx="3212700" cy="208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Define the Problem Statement</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
              <a:t>User Interviews</a:t>
            </a:r>
            <a:endParaRPr/>
          </a:p>
          <a:p>
            <a:pPr indent="-304800" lvl="0" marL="457200" rtl="0" algn="l">
              <a:spcBef>
                <a:spcPts val="0"/>
              </a:spcBef>
              <a:spcAft>
                <a:spcPts val="0"/>
              </a:spcAft>
              <a:buSzPts val="1200"/>
              <a:buChar char="-"/>
            </a:pPr>
            <a:r>
              <a:rPr lang="en"/>
              <a:t>Talking to potential users to understand their needs, goals, and behaviors</a:t>
            </a:r>
            <a:endParaRPr/>
          </a:p>
          <a:p>
            <a:pPr indent="0" lvl="0" marL="0" rtl="0" algn="l">
              <a:spcBef>
                <a:spcPts val="0"/>
              </a:spcBef>
              <a:spcAft>
                <a:spcPts val="0"/>
              </a:spcAft>
              <a:buNone/>
            </a:pPr>
            <a:r>
              <a:rPr b="1" lang="en"/>
              <a:t>Surveys</a:t>
            </a:r>
            <a:endParaRPr/>
          </a:p>
          <a:p>
            <a:pPr indent="-304800" lvl="0" marL="457200" rtl="0" algn="l">
              <a:spcBef>
                <a:spcPts val="0"/>
              </a:spcBef>
              <a:spcAft>
                <a:spcPts val="0"/>
              </a:spcAft>
              <a:buSzPts val="1200"/>
              <a:buChar char="-"/>
            </a:pPr>
            <a:r>
              <a:rPr lang="en"/>
              <a:t>Gathering data from a larger group of users</a:t>
            </a:r>
            <a:endParaRPr/>
          </a:p>
          <a:p>
            <a:pPr indent="0" lvl="0" marL="0" rtl="0" algn="l">
              <a:spcBef>
                <a:spcPts val="0"/>
              </a:spcBef>
              <a:spcAft>
                <a:spcPts val="0"/>
              </a:spcAft>
              <a:buNone/>
            </a:pPr>
            <a:r>
              <a:rPr b="1" lang="en"/>
              <a:t>User Personas</a:t>
            </a:r>
            <a:endParaRPr/>
          </a:p>
          <a:p>
            <a:pPr indent="-304800" lvl="0" marL="457200" rtl="0" algn="l">
              <a:spcBef>
                <a:spcPts val="0"/>
              </a:spcBef>
              <a:spcAft>
                <a:spcPts val="0"/>
              </a:spcAft>
              <a:buSzPts val="1200"/>
              <a:buChar char="-"/>
            </a:pPr>
            <a:r>
              <a:rPr lang="en"/>
              <a:t>Creating fictional representations of typical users based on research data.</a:t>
            </a:r>
            <a:endParaRPr/>
          </a:p>
          <a:p>
            <a:pPr indent="0" lvl="0" marL="0" rtl="0" algn="l">
              <a:spcBef>
                <a:spcPts val="0"/>
              </a:spcBef>
              <a:spcAft>
                <a:spcPts val="0"/>
              </a:spcAft>
              <a:buNone/>
            </a:pPr>
            <a:r>
              <a:rPr b="1" lang="en"/>
              <a:t>User Journey Maps</a:t>
            </a:r>
            <a:endParaRPr/>
          </a:p>
          <a:p>
            <a:pPr indent="-304800" lvl="0" marL="457200" rtl="0" algn="l">
              <a:spcBef>
                <a:spcPts val="0"/>
              </a:spcBef>
              <a:spcAft>
                <a:spcPts val="0"/>
              </a:spcAft>
              <a:buSzPts val="1200"/>
              <a:buChar char="-"/>
            </a:pPr>
            <a:r>
              <a:rPr lang="en"/>
              <a:t>Visualizing the steps a user takes to achieve a goal.</a:t>
            </a:r>
            <a:endParaRPr/>
          </a:p>
        </p:txBody>
      </p:sp>
      <p:pic>
        <p:nvPicPr>
          <p:cNvPr id="458" name="Google Shape;458;p62"/>
          <p:cNvPicPr preferRelativeResize="0"/>
          <p:nvPr/>
        </p:nvPicPr>
        <p:blipFill>
          <a:blip r:embed="rId3">
            <a:alphaModFix/>
          </a:blip>
          <a:stretch>
            <a:fillRect/>
          </a:stretch>
        </p:blipFill>
        <p:spPr>
          <a:xfrm>
            <a:off x="3896600" y="1531650"/>
            <a:ext cx="5058726" cy="252936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63"/>
          <p:cNvSpPr txBox="1"/>
          <p:nvPr>
            <p:ph type="title"/>
          </p:nvPr>
        </p:nvSpPr>
        <p:spPr>
          <a:xfrm>
            <a:off x="452575" y="342875"/>
            <a:ext cx="4418100" cy="137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Modern UX: User Research</a:t>
            </a:r>
            <a:endParaRPr/>
          </a:p>
        </p:txBody>
      </p:sp>
      <p:sp>
        <p:nvSpPr>
          <p:cNvPr id="464" name="Google Shape;464;p63"/>
          <p:cNvSpPr txBox="1"/>
          <p:nvPr>
            <p:ph idx="1" type="body"/>
          </p:nvPr>
        </p:nvSpPr>
        <p:spPr>
          <a:xfrm>
            <a:off x="567775" y="1531650"/>
            <a:ext cx="3212700" cy="208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Usability Testing</a:t>
            </a:r>
            <a:r>
              <a:rPr lang="en"/>
              <a:t> (of existing products)</a:t>
            </a:r>
            <a:endParaRPr/>
          </a:p>
          <a:p>
            <a:pPr indent="-304800" lvl="0" marL="457200" rtl="0" algn="l">
              <a:spcBef>
                <a:spcPts val="0"/>
              </a:spcBef>
              <a:spcAft>
                <a:spcPts val="0"/>
              </a:spcAft>
              <a:buSzPts val="1200"/>
              <a:buChar char="-"/>
            </a:pPr>
            <a:r>
              <a:rPr lang="en"/>
              <a:t>If there's an existing website or app, testing it with users to identify pain points</a:t>
            </a:r>
            <a:endParaRPr/>
          </a:p>
          <a:p>
            <a:pPr indent="0" lvl="0" marL="0" rtl="0" algn="l">
              <a:spcBef>
                <a:spcPts val="0"/>
              </a:spcBef>
              <a:spcAft>
                <a:spcPts val="0"/>
              </a:spcAft>
              <a:buNone/>
            </a:pPr>
            <a:r>
              <a:rPr b="1" lang="en"/>
              <a:t>Competitive Analysis</a:t>
            </a:r>
            <a:endParaRPr/>
          </a:p>
          <a:p>
            <a:pPr indent="-304800" lvl="0" marL="457200" rtl="0" algn="l">
              <a:spcBef>
                <a:spcPts val="0"/>
              </a:spcBef>
              <a:spcAft>
                <a:spcPts val="0"/>
              </a:spcAft>
              <a:buSzPts val="1200"/>
              <a:buChar char="-"/>
            </a:pPr>
            <a:r>
              <a:rPr lang="en"/>
              <a:t>Analyzing competitor websites or apps to identify best practices and areas for differentiation</a:t>
            </a:r>
            <a:endParaRPr/>
          </a:p>
          <a:p>
            <a:pPr indent="0" lvl="0" marL="0" rtl="0" algn="l">
              <a:spcBef>
                <a:spcPts val="0"/>
              </a:spcBef>
              <a:spcAft>
                <a:spcPts val="0"/>
              </a:spcAft>
              <a:buNone/>
            </a:pPr>
            <a:r>
              <a:rPr b="1" lang="en"/>
              <a:t>Market Research</a:t>
            </a:r>
            <a:endParaRPr/>
          </a:p>
          <a:p>
            <a:pPr indent="-304800" lvl="0" marL="457200" rtl="0" algn="l">
              <a:spcBef>
                <a:spcPts val="0"/>
              </a:spcBef>
              <a:spcAft>
                <a:spcPts val="0"/>
              </a:spcAft>
              <a:buSzPts val="1200"/>
              <a:buChar char="-"/>
            </a:pPr>
            <a:r>
              <a:rPr lang="en"/>
              <a:t>Understanding the broader market landscape and trends</a:t>
            </a:r>
            <a:endParaRPr/>
          </a:p>
        </p:txBody>
      </p:sp>
      <p:pic>
        <p:nvPicPr>
          <p:cNvPr id="465" name="Google Shape;465;p63"/>
          <p:cNvPicPr preferRelativeResize="0"/>
          <p:nvPr/>
        </p:nvPicPr>
        <p:blipFill>
          <a:blip r:embed="rId3">
            <a:alphaModFix/>
          </a:blip>
          <a:stretch>
            <a:fillRect/>
          </a:stretch>
        </p:blipFill>
        <p:spPr>
          <a:xfrm>
            <a:off x="3896600" y="1531650"/>
            <a:ext cx="5058726" cy="252936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64"/>
          <p:cNvSpPr txBox="1"/>
          <p:nvPr>
            <p:ph type="title"/>
          </p:nvPr>
        </p:nvSpPr>
        <p:spPr>
          <a:xfrm>
            <a:off x="452575" y="596800"/>
            <a:ext cx="4783800" cy="68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Perils of Bad UX</a:t>
            </a:r>
            <a:endParaRPr/>
          </a:p>
        </p:txBody>
      </p:sp>
      <p:sp>
        <p:nvSpPr>
          <p:cNvPr id="471" name="Google Shape;471;p64"/>
          <p:cNvSpPr txBox="1"/>
          <p:nvPr>
            <p:ph idx="1" type="body"/>
          </p:nvPr>
        </p:nvSpPr>
        <p:spPr>
          <a:xfrm>
            <a:off x="560525" y="1285300"/>
            <a:ext cx="3212700" cy="208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Healthcare.gov</a:t>
            </a:r>
            <a:endParaRPr/>
          </a:p>
          <a:p>
            <a:pPr indent="-304800" lvl="0" marL="457200" rtl="0" algn="l">
              <a:spcBef>
                <a:spcPts val="0"/>
              </a:spcBef>
              <a:spcAft>
                <a:spcPts val="0"/>
              </a:spcAft>
              <a:buSzPts val="1200"/>
              <a:buChar char="-"/>
            </a:pPr>
            <a:r>
              <a:rPr lang="en"/>
              <a:t>Did not create a user-centered approach</a:t>
            </a:r>
            <a:endParaRPr/>
          </a:p>
          <a:p>
            <a:pPr indent="-304800" lvl="0" marL="457200" rtl="0" algn="l">
              <a:spcBef>
                <a:spcPts val="0"/>
              </a:spcBef>
              <a:spcAft>
                <a:spcPts val="0"/>
              </a:spcAft>
              <a:buSzPts val="1200"/>
              <a:buChar char="-"/>
            </a:pPr>
            <a:r>
              <a:rPr lang="en"/>
              <a:t>Serial form completion, can’t save your place</a:t>
            </a:r>
            <a:endParaRPr/>
          </a:p>
          <a:p>
            <a:pPr indent="-304800" lvl="0" marL="457200" rtl="0" algn="l">
              <a:spcBef>
                <a:spcPts val="0"/>
              </a:spcBef>
              <a:spcAft>
                <a:spcPts val="0"/>
              </a:spcAft>
              <a:buSzPts val="1200"/>
              <a:buChar char="-"/>
            </a:pPr>
            <a:r>
              <a:rPr lang="en"/>
              <a:t>Incomplete information to users and insurers</a:t>
            </a:r>
            <a:endParaRPr/>
          </a:p>
          <a:p>
            <a:pPr indent="-304800" lvl="0" marL="457200" rtl="0" algn="l">
              <a:spcBef>
                <a:spcPts val="0"/>
              </a:spcBef>
              <a:spcAft>
                <a:spcPts val="0"/>
              </a:spcAft>
              <a:buSzPts val="1200"/>
              <a:buChar char="-"/>
            </a:pPr>
            <a:r>
              <a:rPr lang="en"/>
              <a:t>Login bottleneck</a:t>
            </a:r>
            <a:endParaRPr/>
          </a:p>
          <a:p>
            <a:pPr indent="-304800" lvl="0" marL="457200" rtl="0" algn="l">
              <a:spcBef>
                <a:spcPts val="0"/>
              </a:spcBef>
              <a:spcAft>
                <a:spcPts val="0"/>
              </a:spcAft>
              <a:buSzPts val="1200"/>
              <a:buChar char="-"/>
            </a:pPr>
            <a:r>
              <a:rPr lang="en"/>
              <a:t>Overall </a:t>
            </a:r>
            <a:r>
              <a:rPr lang="en"/>
              <a:t>sadness</a:t>
            </a:r>
            <a:r>
              <a:rPr lang="en"/>
              <a:t> :(</a:t>
            </a:r>
            <a:endParaRPr/>
          </a:p>
        </p:txBody>
      </p:sp>
      <p:pic>
        <p:nvPicPr>
          <p:cNvPr id="472" name="Google Shape;472;p64"/>
          <p:cNvPicPr preferRelativeResize="0"/>
          <p:nvPr/>
        </p:nvPicPr>
        <p:blipFill>
          <a:blip r:embed="rId3">
            <a:alphaModFix/>
          </a:blip>
          <a:stretch>
            <a:fillRect/>
          </a:stretch>
        </p:blipFill>
        <p:spPr>
          <a:xfrm>
            <a:off x="4099300" y="1285300"/>
            <a:ext cx="4548077" cy="35534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65"/>
          <p:cNvSpPr txBox="1"/>
          <p:nvPr>
            <p:ph type="title"/>
          </p:nvPr>
        </p:nvSpPr>
        <p:spPr>
          <a:xfrm>
            <a:off x="226800" y="284175"/>
            <a:ext cx="3177300" cy="137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MORE BAD!</a:t>
            </a:r>
            <a:endParaRPr/>
          </a:p>
        </p:txBody>
      </p:sp>
      <p:sp>
        <p:nvSpPr>
          <p:cNvPr id="478" name="Google Shape;478;p65"/>
          <p:cNvSpPr txBox="1"/>
          <p:nvPr>
            <p:ph idx="1" type="body"/>
          </p:nvPr>
        </p:nvSpPr>
        <p:spPr>
          <a:xfrm>
            <a:off x="226800" y="1411125"/>
            <a:ext cx="2560500" cy="208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Three Mile Island</a:t>
            </a:r>
            <a:endParaRPr b="1"/>
          </a:p>
          <a:p>
            <a:pPr indent="-304800" lvl="0" marL="457200" rtl="0" algn="l">
              <a:spcBef>
                <a:spcPts val="0"/>
              </a:spcBef>
              <a:spcAft>
                <a:spcPts val="0"/>
              </a:spcAft>
              <a:buSzPts val="1200"/>
              <a:buChar char="-"/>
            </a:pPr>
            <a:r>
              <a:rPr lang="en"/>
              <a:t>Poor control design </a:t>
            </a:r>
            <a:endParaRPr/>
          </a:p>
          <a:p>
            <a:pPr indent="-304800" lvl="0" marL="457200" rtl="0" algn="l">
              <a:spcBef>
                <a:spcPts val="0"/>
              </a:spcBef>
              <a:spcAft>
                <a:spcPts val="0"/>
              </a:spcAft>
              <a:buSzPts val="1200"/>
              <a:buChar char="-"/>
            </a:pPr>
            <a:r>
              <a:rPr lang="en"/>
              <a:t>multiple similar alarms</a:t>
            </a:r>
            <a:endParaRPr/>
          </a:p>
          <a:p>
            <a:pPr indent="-304800" lvl="0" marL="457200" rtl="0" algn="l">
              <a:spcBef>
                <a:spcPts val="0"/>
              </a:spcBef>
              <a:spcAft>
                <a:spcPts val="0"/>
              </a:spcAft>
              <a:buSzPts val="1200"/>
              <a:buChar char="-"/>
            </a:pPr>
            <a:r>
              <a:rPr lang="en"/>
              <a:t>F</a:t>
            </a:r>
            <a:r>
              <a:rPr lang="en"/>
              <a:t>ailure</a:t>
            </a:r>
            <a:r>
              <a:rPr lang="en"/>
              <a:t> to indicate coolant-inventory level</a:t>
            </a:r>
            <a:endParaRPr/>
          </a:p>
          <a:p>
            <a:pPr indent="-304800" lvl="0" marL="457200" rtl="0" algn="l">
              <a:spcBef>
                <a:spcPts val="0"/>
              </a:spcBef>
              <a:spcAft>
                <a:spcPts val="0"/>
              </a:spcAft>
              <a:buSzPts val="1200"/>
              <a:buChar char="-"/>
            </a:pPr>
            <a:r>
              <a:rPr lang="en"/>
              <a:t>F</a:t>
            </a:r>
            <a:r>
              <a:rPr lang="en"/>
              <a:t>ailure to indicate </a:t>
            </a:r>
            <a:r>
              <a:rPr lang="en"/>
              <a:t>position of a stuck-open pilot-operated relief valve</a:t>
            </a:r>
            <a:endParaRPr/>
          </a:p>
          <a:p>
            <a:pPr indent="-304800" lvl="0" marL="457200" rtl="0" algn="l">
              <a:spcBef>
                <a:spcPts val="0"/>
              </a:spcBef>
              <a:spcAft>
                <a:spcPts val="0"/>
              </a:spcAft>
              <a:buSzPts val="1200"/>
              <a:buChar char="-"/>
            </a:pPr>
            <a:r>
              <a:rPr lang="en"/>
              <a:t>Operators misdiagnosed the problem. They reduced the flow of emergency cooling water, believing the reactor had too much water, when in fact it had too little.</a:t>
            </a:r>
            <a:endParaRPr/>
          </a:p>
        </p:txBody>
      </p:sp>
      <p:pic>
        <p:nvPicPr>
          <p:cNvPr id="479" name="Google Shape;479;p65"/>
          <p:cNvPicPr preferRelativeResize="0"/>
          <p:nvPr/>
        </p:nvPicPr>
        <p:blipFill>
          <a:blip r:embed="rId3">
            <a:alphaModFix/>
          </a:blip>
          <a:stretch>
            <a:fillRect/>
          </a:stretch>
        </p:blipFill>
        <p:spPr>
          <a:xfrm>
            <a:off x="2822225" y="522775"/>
            <a:ext cx="6150776" cy="409794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66"/>
          <p:cNvSpPr txBox="1"/>
          <p:nvPr>
            <p:ph type="title"/>
          </p:nvPr>
        </p:nvSpPr>
        <p:spPr>
          <a:xfrm>
            <a:off x="226800" y="284175"/>
            <a:ext cx="3177300" cy="137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MORE BAD!</a:t>
            </a:r>
            <a:endParaRPr/>
          </a:p>
        </p:txBody>
      </p:sp>
      <p:sp>
        <p:nvSpPr>
          <p:cNvPr id="485" name="Google Shape;485;p66"/>
          <p:cNvSpPr txBox="1"/>
          <p:nvPr>
            <p:ph idx="1" type="body"/>
          </p:nvPr>
        </p:nvSpPr>
        <p:spPr>
          <a:xfrm>
            <a:off x="226800" y="1411125"/>
            <a:ext cx="2560500" cy="208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Three Mile Island</a:t>
            </a:r>
            <a:endParaRPr b="1"/>
          </a:p>
          <a:p>
            <a:pPr indent="-304800" lvl="0" marL="457200" rtl="0" algn="l">
              <a:spcBef>
                <a:spcPts val="0"/>
              </a:spcBef>
              <a:spcAft>
                <a:spcPts val="0"/>
              </a:spcAft>
              <a:buSzPts val="1200"/>
              <a:buChar char="-"/>
            </a:pPr>
            <a:r>
              <a:rPr lang="en"/>
              <a:t>The lack of coolant caused the nuclear fuel rods to overheat, leading to a partial meltdown of the reactor core</a:t>
            </a:r>
            <a:endParaRPr/>
          </a:p>
          <a:p>
            <a:pPr indent="-304800" lvl="0" marL="457200" rtl="0" algn="l">
              <a:spcBef>
                <a:spcPts val="0"/>
              </a:spcBef>
              <a:spcAft>
                <a:spcPts val="0"/>
              </a:spcAft>
              <a:buSzPts val="1200"/>
              <a:buChar char="-"/>
            </a:pPr>
            <a:r>
              <a:rPr lang="en"/>
              <a:t>Radioactive materials (mainly gases) were released into the containment building, and a small amount escaped into the environment.</a:t>
            </a:r>
            <a:endParaRPr/>
          </a:p>
        </p:txBody>
      </p:sp>
      <p:pic>
        <p:nvPicPr>
          <p:cNvPr id="486" name="Google Shape;486;p66"/>
          <p:cNvPicPr preferRelativeResize="0"/>
          <p:nvPr/>
        </p:nvPicPr>
        <p:blipFill>
          <a:blip r:embed="rId3">
            <a:alphaModFix/>
          </a:blip>
          <a:stretch>
            <a:fillRect/>
          </a:stretch>
        </p:blipFill>
        <p:spPr>
          <a:xfrm>
            <a:off x="4193325" y="393025"/>
            <a:ext cx="3968525" cy="435745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Investor Pitch">
  <a:themeElements>
    <a:clrScheme name="Simple Light">
      <a:dk1>
        <a:srgbClr val="1A36B4"/>
      </a:dk1>
      <a:lt1>
        <a:srgbClr val="F6F5EC"/>
      </a:lt1>
      <a:dk2>
        <a:srgbClr val="1D1D1D"/>
      </a:dk2>
      <a:lt2>
        <a:srgbClr val="A4C2F4"/>
      </a:lt2>
      <a:accent1>
        <a:srgbClr val="FFFFFF"/>
      </a:accent1>
      <a:accent2>
        <a:srgbClr val="1A36B4"/>
      </a:accent2>
      <a:accent3>
        <a:srgbClr val="1D1D1D"/>
      </a:accent3>
      <a:accent4>
        <a:srgbClr val="F6F5EC"/>
      </a:accent4>
      <a:accent5>
        <a:srgbClr val="1A36B4"/>
      </a:accent5>
      <a:accent6>
        <a:srgbClr val="595959"/>
      </a:accent6>
      <a:hlink>
        <a:srgbClr val="A4C2F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