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embeddedFontLst>
    <p:embeddedFont>
      <p:font typeface="IBM Plex Serif"/>
      <p:regular r:id="rId16"/>
      <p:bold r:id="rId17"/>
      <p:italic r:id="rId18"/>
      <p:boldItalic r:id="rId19"/>
    </p:embeddedFont>
    <p:embeddedFont>
      <p:font typeface="Archivo Medium"/>
      <p:regular r:id="rId20"/>
      <p:bold r:id="rId21"/>
      <p:italic r:id="rId22"/>
      <p:boldItalic r:id="rId23"/>
    </p:embeddedFont>
    <p:embeddedFont>
      <p:font typeface="IBM Plex Serif Medium"/>
      <p:regular r:id="rId24"/>
      <p:bold r:id="rId25"/>
      <p:italic r:id="rId26"/>
      <p:boldItalic r:id="rId27"/>
    </p:embeddedFont>
    <p:embeddedFont>
      <p:font typeface="Archivo"/>
      <p:regular r:id="rId28"/>
      <p:bold r:id="rId29"/>
      <p:italic r:id="rId30"/>
      <p:boldItalic r:id="rId31"/>
    </p:embeddedFont>
    <p:embeddedFont>
      <p:font typeface="Archivo SemiBold"/>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ArchivoMedium-regular.fntdata"/><Relationship Id="rId22" Type="http://schemas.openxmlformats.org/officeDocument/2006/relationships/font" Target="fonts/ArchivoMedium-italic.fntdata"/><Relationship Id="rId21" Type="http://schemas.openxmlformats.org/officeDocument/2006/relationships/font" Target="fonts/ArchivoMedium-bold.fntdata"/><Relationship Id="rId24" Type="http://schemas.openxmlformats.org/officeDocument/2006/relationships/font" Target="fonts/IBMPlexSerifMedium-regular.fntdata"/><Relationship Id="rId23" Type="http://schemas.openxmlformats.org/officeDocument/2006/relationships/font" Target="fonts/ArchivoMedium-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IBMPlexSerifMedium-italic.fntdata"/><Relationship Id="rId25" Type="http://schemas.openxmlformats.org/officeDocument/2006/relationships/font" Target="fonts/IBMPlexSerifMedium-bold.fntdata"/><Relationship Id="rId28" Type="http://schemas.openxmlformats.org/officeDocument/2006/relationships/font" Target="fonts/Archivo-regular.fntdata"/><Relationship Id="rId27" Type="http://schemas.openxmlformats.org/officeDocument/2006/relationships/font" Target="fonts/IBMPlexSerifMedium-bold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Archivo-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Archivo-boldItalic.fntdata"/><Relationship Id="rId30" Type="http://schemas.openxmlformats.org/officeDocument/2006/relationships/font" Target="fonts/Archivo-italic.fntdata"/><Relationship Id="rId11" Type="http://schemas.openxmlformats.org/officeDocument/2006/relationships/slide" Target="slides/slide6.xml"/><Relationship Id="rId33" Type="http://schemas.openxmlformats.org/officeDocument/2006/relationships/font" Target="fonts/ArchivoSemiBold-bold.fntdata"/><Relationship Id="rId10" Type="http://schemas.openxmlformats.org/officeDocument/2006/relationships/slide" Target="slides/slide5.xml"/><Relationship Id="rId32" Type="http://schemas.openxmlformats.org/officeDocument/2006/relationships/font" Target="fonts/ArchivoSemiBold-regular.fntdata"/><Relationship Id="rId13" Type="http://schemas.openxmlformats.org/officeDocument/2006/relationships/slide" Target="slides/slide8.xml"/><Relationship Id="rId35" Type="http://schemas.openxmlformats.org/officeDocument/2006/relationships/font" Target="fonts/ArchivoSemiBold-boldItalic.fntdata"/><Relationship Id="rId12" Type="http://schemas.openxmlformats.org/officeDocument/2006/relationships/slide" Target="slides/slide7.xml"/><Relationship Id="rId34" Type="http://schemas.openxmlformats.org/officeDocument/2006/relationships/font" Target="fonts/ArchivoSemiBold-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IBMPlexSerif-bold.fntdata"/><Relationship Id="rId16" Type="http://schemas.openxmlformats.org/officeDocument/2006/relationships/font" Target="fonts/IBMPlexSerif-regular.fntdata"/><Relationship Id="rId19" Type="http://schemas.openxmlformats.org/officeDocument/2006/relationships/font" Target="fonts/IBMPlexSerif-boldItalic.fntdata"/><Relationship Id="rId18" Type="http://schemas.openxmlformats.org/officeDocument/2006/relationships/font" Target="fonts/IBMPlexSerif-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4a800a2bb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34a800a2bb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34a800a2bb1_0_3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34a800a2bb1_0_3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4a800a2bb1_0_3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34a800a2bb1_0_3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4a800a2bb1_0_3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34a800a2bb1_0_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4a800a2bb1_0_3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34a800a2bb1_0_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34a800a2bb1_0_3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34a800a2bb1_0_3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34a800a2bb1_0_3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34a800a2bb1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34a800a2bb1_0_2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34a800a2bb1_0_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34a800a2bb1_0_4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34a800a2bb1_0_4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34a800a2bb1_0_4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34a800a2bb1_0_4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type="title">
  <p:cSld name="TITLE">
    <p:bg>
      <p:bgPr>
        <a:solidFill>
          <a:schemeClr val="lt2"/>
        </a:solidFill>
      </p:bgPr>
    </p:bg>
    <p:spTree>
      <p:nvGrpSpPr>
        <p:cNvPr id="8" name="Shape 8"/>
        <p:cNvGrpSpPr/>
        <p:nvPr/>
      </p:nvGrpSpPr>
      <p:grpSpPr>
        <a:xfrm>
          <a:off x="0" y="0"/>
          <a:ext cx="0" cy="0"/>
          <a:chOff x="0" y="0"/>
          <a:chExt cx="0" cy="0"/>
        </a:xfrm>
      </p:grpSpPr>
      <p:sp>
        <p:nvSpPr>
          <p:cNvPr id="9" name="Google Shape;9;p2"/>
          <p:cNvSpPr/>
          <p:nvPr>
            <p:ph idx="2" type="pic"/>
          </p:nvPr>
        </p:nvSpPr>
        <p:spPr>
          <a:xfrm>
            <a:off x="236850" y="2068225"/>
            <a:ext cx="8661300" cy="2851800"/>
          </a:xfrm>
          <a:prstGeom prst="roundRect">
            <a:avLst>
              <a:gd fmla="val 7221" name="adj"/>
            </a:avLst>
          </a:prstGeom>
          <a:noFill/>
          <a:ln>
            <a:noFill/>
          </a:ln>
        </p:spPr>
      </p:sp>
      <p:sp>
        <p:nvSpPr>
          <p:cNvPr id="10" name="Google Shape;10;p2"/>
          <p:cNvSpPr txBox="1"/>
          <p:nvPr>
            <p:ph type="title"/>
          </p:nvPr>
        </p:nvSpPr>
        <p:spPr>
          <a:xfrm>
            <a:off x="390550" y="513788"/>
            <a:ext cx="8372700" cy="9681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6000"/>
              <a:buFont typeface="Archivo SemiBold"/>
              <a:buNone/>
              <a:defRPr sz="6000">
                <a:solidFill>
                  <a:schemeClr val="lt1"/>
                </a:solidFill>
              </a:defRPr>
            </a:lvl1pPr>
            <a:lvl2pPr lvl="1" algn="ctr">
              <a:spcBef>
                <a:spcPts val="0"/>
              </a:spcBef>
              <a:spcAft>
                <a:spcPts val="0"/>
              </a:spcAft>
              <a:buClr>
                <a:schemeClr val="lt1"/>
              </a:buClr>
              <a:buSzPts val="6000"/>
              <a:buFont typeface="Archivo SemiBold"/>
              <a:buNone/>
              <a:defRPr sz="6000">
                <a:solidFill>
                  <a:schemeClr val="lt1"/>
                </a:solidFill>
                <a:latin typeface="Archivo SemiBold"/>
                <a:ea typeface="Archivo SemiBold"/>
                <a:cs typeface="Archivo SemiBold"/>
                <a:sym typeface="Archivo SemiBold"/>
              </a:defRPr>
            </a:lvl2pPr>
            <a:lvl3pPr lvl="2" algn="ctr">
              <a:spcBef>
                <a:spcPts val="0"/>
              </a:spcBef>
              <a:spcAft>
                <a:spcPts val="0"/>
              </a:spcAft>
              <a:buClr>
                <a:schemeClr val="lt1"/>
              </a:buClr>
              <a:buSzPts val="6000"/>
              <a:buFont typeface="Archivo SemiBold"/>
              <a:buNone/>
              <a:defRPr sz="6000">
                <a:solidFill>
                  <a:schemeClr val="lt1"/>
                </a:solidFill>
                <a:latin typeface="Archivo SemiBold"/>
                <a:ea typeface="Archivo SemiBold"/>
                <a:cs typeface="Archivo SemiBold"/>
                <a:sym typeface="Archivo SemiBold"/>
              </a:defRPr>
            </a:lvl3pPr>
            <a:lvl4pPr lvl="3" algn="ctr">
              <a:spcBef>
                <a:spcPts val="0"/>
              </a:spcBef>
              <a:spcAft>
                <a:spcPts val="0"/>
              </a:spcAft>
              <a:buClr>
                <a:schemeClr val="lt1"/>
              </a:buClr>
              <a:buSzPts val="6000"/>
              <a:buFont typeface="Archivo SemiBold"/>
              <a:buNone/>
              <a:defRPr sz="6000">
                <a:solidFill>
                  <a:schemeClr val="lt1"/>
                </a:solidFill>
                <a:latin typeface="Archivo SemiBold"/>
                <a:ea typeface="Archivo SemiBold"/>
                <a:cs typeface="Archivo SemiBold"/>
                <a:sym typeface="Archivo SemiBold"/>
              </a:defRPr>
            </a:lvl4pPr>
            <a:lvl5pPr lvl="4" algn="ctr">
              <a:spcBef>
                <a:spcPts val="0"/>
              </a:spcBef>
              <a:spcAft>
                <a:spcPts val="0"/>
              </a:spcAft>
              <a:buClr>
                <a:schemeClr val="lt1"/>
              </a:buClr>
              <a:buSzPts val="6000"/>
              <a:buFont typeface="Archivo SemiBold"/>
              <a:buNone/>
              <a:defRPr sz="6000">
                <a:solidFill>
                  <a:schemeClr val="lt1"/>
                </a:solidFill>
                <a:latin typeface="Archivo SemiBold"/>
                <a:ea typeface="Archivo SemiBold"/>
                <a:cs typeface="Archivo SemiBold"/>
                <a:sym typeface="Archivo SemiBold"/>
              </a:defRPr>
            </a:lvl5pPr>
            <a:lvl6pPr lvl="5" algn="ctr">
              <a:spcBef>
                <a:spcPts val="0"/>
              </a:spcBef>
              <a:spcAft>
                <a:spcPts val="0"/>
              </a:spcAft>
              <a:buClr>
                <a:schemeClr val="lt1"/>
              </a:buClr>
              <a:buSzPts val="6000"/>
              <a:buFont typeface="Archivo SemiBold"/>
              <a:buNone/>
              <a:defRPr sz="6000">
                <a:solidFill>
                  <a:schemeClr val="lt1"/>
                </a:solidFill>
                <a:latin typeface="Archivo SemiBold"/>
                <a:ea typeface="Archivo SemiBold"/>
                <a:cs typeface="Archivo SemiBold"/>
                <a:sym typeface="Archivo SemiBold"/>
              </a:defRPr>
            </a:lvl6pPr>
            <a:lvl7pPr lvl="6" algn="ctr">
              <a:spcBef>
                <a:spcPts val="0"/>
              </a:spcBef>
              <a:spcAft>
                <a:spcPts val="0"/>
              </a:spcAft>
              <a:buClr>
                <a:schemeClr val="lt1"/>
              </a:buClr>
              <a:buSzPts val="6000"/>
              <a:buFont typeface="Archivo SemiBold"/>
              <a:buNone/>
              <a:defRPr sz="6000">
                <a:solidFill>
                  <a:schemeClr val="lt1"/>
                </a:solidFill>
                <a:latin typeface="Archivo SemiBold"/>
                <a:ea typeface="Archivo SemiBold"/>
                <a:cs typeface="Archivo SemiBold"/>
                <a:sym typeface="Archivo SemiBold"/>
              </a:defRPr>
            </a:lvl7pPr>
            <a:lvl8pPr lvl="7" algn="ctr">
              <a:spcBef>
                <a:spcPts val="0"/>
              </a:spcBef>
              <a:spcAft>
                <a:spcPts val="0"/>
              </a:spcAft>
              <a:buClr>
                <a:schemeClr val="lt1"/>
              </a:buClr>
              <a:buSzPts val="6000"/>
              <a:buFont typeface="Archivo SemiBold"/>
              <a:buNone/>
              <a:defRPr sz="6000">
                <a:solidFill>
                  <a:schemeClr val="lt1"/>
                </a:solidFill>
                <a:latin typeface="Archivo SemiBold"/>
                <a:ea typeface="Archivo SemiBold"/>
                <a:cs typeface="Archivo SemiBold"/>
                <a:sym typeface="Archivo SemiBold"/>
              </a:defRPr>
            </a:lvl8pPr>
            <a:lvl9pPr lvl="8" algn="ctr">
              <a:spcBef>
                <a:spcPts val="0"/>
              </a:spcBef>
              <a:spcAft>
                <a:spcPts val="0"/>
              </a:spcAft>
              <a:buClr>
                <a:schemeClr val="lt1"/>
              </a:buClr>
              <a:buSzPts val="6000"/>
              <a:buFont typeface="Archivo SemiBold"/>
              <a:buNone/>
              <a:defRPr sz="6000">
                <a:solidFill>
                  <a:schemeClr val="lt1"/>
                </a:solidFill>
                <a:latin typeface="Archivo SemiBold"/>
                <a:ea typeface="Archivo SemiBold"/>
                <a:cs typeface="Archivo SemiBold"/>
                <a:sym typeface="Archivo SemiBold"/>
              </a:defRPr>
            </a:lvl9pPr>
          </a:lstStyle>
          <a:p/>
        </p:txBody>
      </p:sp>
      <p:sp>
        <p:nvSpPr>
          <p:cNvPr id="11" name="Google Shape;11;p2"/>
          <p:cNvSpPr txBox="1"/>
          <p:nvPr>
            <p:ph idx="1" type="subTitle"/>
          </p:nvPr>
        </p:nvSpPr>
        <p:spPr>
          <a:xfrm>
            <a:off x="390550" y="1430263"/>
            <a:ext cx="8372700" cy="5031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600"/>
              <a:buFont typeface="IBM Plex Serif SemiBold"/>
              <a:buNone/>
              <a:defRPr>
                <a:solidFill>
                  <a:schemeClr val="lt1"/>
                </a:solidFill>
              </a:defRPr>
            </a:lvl1pPr>
            <a:lvl2pPr lvl="1" algn="ctr">
              <a:spcBef>
                <a:spcPts val="0"/>
              </a:spcBef>
              <a:spcAft>
                <a:spcPts val="0"/>
              </a:spcAft>
              <a:buClr>
                <a:schemeClr val="lt1"/>
              </a:buClr>
              <a:buSzPts val="1600"/>
              <a:buFont typeface="IBM Plex Serif SemiBold"/>
              <a:buNone/>
              <a:defRPr>
                <a:solidFill>
                  <a:schemeClr val="lt1"/>
                </a:solidFill>
              </a:defRPr>
            </a:lvl2pPr>
            <a:lvl3pPr lvl="2" algn="ctr">
              <a:spcBef>
                <a:spcPts val="0"/>
              </a:spcBef>
              <a:spcAft>
                <a:spcPts val="0"/>
              </a:spcAft>
              <a:buClr>
                <a:schemeClr val="lt1"/>
              </a:buClr>
              <a:buSzPts val="1600"/>
              <a:buFont typeface="IBM Plex Serif SemiBold"/>
              <a:buNone/>
              <a:defRPr>
                <a:solidFill>
                  <a:schemeClr val="lt1"/>
                </a:solidFill>
              </a:defRPr>
            </a:lvl3pPr>
            <a:lvl4pPr lvl="3" algn="ctr">
              <a:spcBef>
                <a:spcPts val="0"/>
              </a:spcBef>
              <a:spcAft>
                <a:spcPts val="0"/>
              </a:spcAft>
              <a:buClr>
                <a:schemeClr val="lt1"/>
              </a:buClr>
              <a:buSzPts val="1600"/>
              <a:buFont typeface="IBM Plex Serif SemiBold"/>
              <a:buNone/>
              <a:defRPr>
                <a:solidFill>
                  <a:schemeClr val="lt1"/>
                </a:solidFill>
              </a:defRPr>
            </a:lvl4pPr>
            <a:lvl5pPr lvl="4" algn="ctr">
              <a:spcBef>
                <a:spcPts val="0"/>
              </a:spcBef>
              <a:spcAft>
                <a:spcPts val="0"/>
              </a:spcAft>
              <a:buClr>
                <a:schemeClr val="lt1"/>
              </a:buClr>
              <a:buSzPts val="1600"/>
              <a:buFont typeface="IBM Plex Serif SemiBold"/>
              <a:buNone/>
              <a:defRPr>
                <a:solidFill>
                  <a:schemeClr val="lt1"/>
                </a:solidFill>
              </a:defRPr>
            </a:lvl5pPr>
            <a:lvl6pPr lvl="5" algn="ctr">
              <a:spcBef>
                <a:spcPts val="0"/>
              </a:spcBef>
              <a:spcAft>
                <a:spcPts val="0"/>
              </a:spcAft>
              <a:buClr>
                <a:schemeClr val="lt1"/>
              </a:buClr>
              <a:buSzPts val="1600"/>
              <a:buFont typeface="IBM Plex Serif SemiBold"/>
              <a:buNone/>
              <a:defRPr>
                <a:solidFill>
                  <a:schemeClr val="lt1"/>
                </a:solidFill>
              </a:defRPr>
            </a:lvl6pPr>
            <a:lvl7pPr lvl="6" algn="ctr">
              <a:spcBef>
                <a:spcPts val="0"/>
              </a:spcBef>
              <a:spcAft>
                <a:spcPts val="0"/>
              </a:spcAft>
              <a:buClr>
                <a:schemeClr val="lt1"/>
              </a:buClr>
              <a:buSzPts val="1600"/>
              <a:buFont typeface="IBM Plex Serif SemiBold"/>
              <a:buNone/>
              <a:defRPr>
                <a:solidFill>
                  <a:schemeClr val="lt1"/>
                </a:solidFill>
              </a:defRPr>
            </a:lvl7pPr>
            <a:lvl8pPr lvl="7" algn="ctr">
              <a:spcBef>
                <a:spcPts val="0"/>
              </a:spcBef>
              <a:spcAft>
                <a:spcPts val="0"/>
              </a:spcAft>
              <a:buClr>
                <a:schemeClr val="lt1"/>
              </a:buClr>
              <a:buSzPts val="1600"/>
              <a:buFont typeface="IBM Plex Serif SemiBold"/>
              <a:buNone/>
              <a:defRPr>
                <a:solidFill>
                  <a:schemeClr val="lt1"/>
                </a:solidFill>
              </a:defRPr>
            </a:lvl8pPr>
            <a:lvl9pPr lvl="8" algn="ctr">
              <a:spcBef>
                <a:spcPts val="0"/>
              </a:spcBef>
              <a:spcAft>
                <a:spcPts val="0"/>
              </a:spcAft>
              <a:buClr>
                <a:schemeClr val="lt1"/>
              </a:buClr>
              <a:buSzPts val="1600"/>
              <a:buFont typeface="IBM Plex Serif SemiBold"/>
              <a:buNone/>
              <a:defRPr>
                <a:solidFill>
                  <a:schemeClr val="lt1"/>
                </a:solidFill>
              </a:defRPr>
            </a:lvl9pPr>
          </a:lstStyle>
          <a:p/>
        </p:txBody>
      </p:sp>
      <p:cxnSp>
        <p:nvCxnSpPr>
          <p:cNvPr id="12" name="Google Shape;12;p2"/>
          <p:cNvCxnSpPr/>
          <p:nvPr/>
        </p:nvCxnSpPr>
        <p:spPr>
          <a:xfrm>
            <a:off x="390550" y="378925"/>
            <a:ext cx="8372700" cy="0"/>
          </a:xfrm>
          <a:prstGeom prst="straightConnector1">
            <a:avLst/>
          </a:prstGeom>
          <a:noFill/>
          <a:ln cap="flat" cmpd="sng" w="9525">
            <a:solidFill>
              <a:schemeClr val="lt1"/>
            </a:solidFill>
            <a:prstDash val="solid"/>
            <a:round/>
            <a:headEnd len="med" w="med" type="none"/>
            <a:tailEnd len="med" w="med" type="none"/>
          </a:ln>
        </p:spPr>
      </p:cxnSp>
      <p:sp>
        <p:nvSpPr>
          <p:cNvPr id="13" name="Google Shape;13;p2"/>
          <p:cNvSpPr txBox="1"/>
          <p:nvPr>
            <p:ph idx="12" type="sldNum"/>
          </p:nvPr>
        </p:nvSpPr>
        <p:spPr>
          <a:xfrm>
            <a:off x="390559" y="40226"/>
            <a:ext cx="548700" cy="393600"/>
          </a:xfrm>
          <a:prstGeom prst="rect">
            <a:avLst/>
          </a:prstGeom>
          <a:noFill/>
          <a:ln>
            <a:noFill/>
          </a:ln>
        </p:spPr>
        <p:txBody>
          <a:bodyPr anchorCtr="0" anchor="t" bIns="91425" lIns="91425" spcFirstLastPara="1" rIns="91425" wrap="square" tIns="91425">
            <a:noAutofit/>
          </a:bodyPr>
          <a:lstStyle>
            <a:lvl1pPr lvl="0" rtl="0" algn="l">
              <a:buNone/>
              <a:defRPr sz="1000">
                <a:solidFill>
                  <a:schemeClr val="lt1"/>
                </a:solidFill>
                <a:latin typeface="Archivo"/>
                <a:ea typeface="Archivo"/>
                <a:cs typeface="Archivo"/>
                <a:sym typeface="Archivo"/>
              </a:defRPr>
            </a:lvl1pPr>
            <a:lvl2pPr lvl="1" rtl="0" algn="l">
              <a:buNone/>
              <a:defRPr sz="1000">
                <a:solidFill>
                  <a:schemeClr val="lt1"/>
                </a:solidFill>
                <a:latin typeface="Archivo"/>
                <a:ea typeface="Archivo"/>
                <a:cs typeface="Archivo"/>
                <a:sym typeface="Archivo"/>
              </a:defRPr>
            </a:lvl2pPr>
            <a:lvl3pPr lvl="2" rtl="0" algn="l">
              <a:buNone/>
              <a:defRPr sz="1000">
                <a:solidFill>
                  <a:schemeClr val="lt1"/>
                </a:solidFill>
                <a:latin typeface="Archivo"/>
                <a:ea typeface="Archivo"/>
                <a:cs typeface="Archivo"/>
                <a:sym typeface="Archivo"/>
              </a:defRPr>
            </a:lvl3pPr>
            <a:lvl4pPr lvl="3" rtl="0" algn="l">
              <a:buNone/>
              <a:defRPr sz="1000">
                <a:solidFill>
                  <a:schemeClr val="lt1"/>
                </a:solidFill>
                <a:latin typeface="Archivo"/>
                <a:ea typeface="Archivo"/>
                <a:cs typeface="Archivo"/>
                <a:sym typeface="Archivo"/>
              </a:defRPr>
            </a:lvl4pPr>
            <a:lvl5pPr lvl="4" rtl="0" algn="l">
              <a:buNone/>
              <a:defRPr sz="1000">
                <a:solidFill>
                  <a:schemeClr val="lt1"/>
                </a:solidFill>
                <a:latin typeface="Archivo"/>
                <a:ea typeface="Archivo"/>
                <a:cs typeface="Archivo"/>
                <a:sym typeface="Archivo"/>
              </a:defRPr>
            </a:lvl5pPr>
            <a:lvl6pPr lvl="5" rtl="0" algn="l">
              <a:buNone/>
              <a:defRPr sz="1000">
                <a:solidFill>
                  <a:schemeClr val="lt1"/>
                </a:solidFill>
                <a:latin typeface="Archivo"/>
                <a:ea typeface="Archivo"/>
                <a:cs typeface="Archivo"/>
                <a:sym typeface="Archivo"/>
              </a:defRPr>
            </a:lvl6pPr>
            <a:lvl7pPr lvl="6" rtl="0" algn="l">
              <a:buNone/>
              <a:defRPr sz="1000">
                <a:solidFill>
                  <a:schemeClr val="lt1"/>
                </a:solidFill>
                <a:latin typeface="Archivo"/>
                <a:ea typeface="Archivo"/>
                <a:cs typeface="Archivo"/>
                <a:sym typeface="Archivo"/>
              </a:defRPr>
            </a:lvl7pPr>
            <a:lvl8pPr lvl="7" rtl="0" algn="l">
              <a:buNone/>
              <a:defRPr sz="1000">
                <a:solidFill>
                  <a:schemeClr val="lt1"/>
                </a:solidFill>
                <a:latin typeface="Archivo"/>
                <a:ea typeface="Archivo"/>
                <a:cs typeface="Archivo"/>
                <a:sym typeface="Archivo"/>
              </a:defRPr>
            </a:lvl8pPr>
            <a:lvl9pPr lvl="8" rtl="0" algn="l">
              <a:buNone/>
              <a:defRPr sz="1000">
                <a:solidFill>
                  <a:schemeClr val="lt1"/>
                </a:solidFill>
                <a:latin typeface="Archivo"/>
                <a:ea typeface="Archivo"/>
                <a:cs typeface="Archivo"/>
                <a:sym typeface="Archiv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type="secHead">
  <p:cSld name="SECTION_HEADER">
    <p:bg>
      <p:bgPr>
        <a:solidFill>
          <a:schemeClr val="lt1"/>
        </a:solidFill>
      </p:bgPr>
    </p:bg>
    <p:spTree>
      <p:nvGrpSpPr>
        <p:cNvPr id="14" name="Shape 14"/>
        <p:cNvGrpSpPr/>
        <p:nvPr/>
      </p:nvGrpSpPr>
      <p:grpSpPr>
        <a:xfrm>
          <a:off x="0" y="0"/>
          <a:ext cx="0" cy="0"/>
          <a:chOff x="0" y="0"/>
          <a:chExt cx="0" cy="0"/>
        </a:xfrm>
      </p:grpSpPr>
      <p:sp>
        <p:nvSpPr>
          <p:cNvPr id="15" name="Google Shape;15;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16" name="Google Shape;16;p3"/>
          <p:cNvSpPr txBox="1"/>
          <p:nvPr>
            <p:ph type="title"/>
          </p:nvPr>
        </p:nvSpPr>
        <p:spPr>
          <a:xfrm>
            <a:off x="390550" y="575525"/>
            <a:ext cx="8372700" cy="9681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1"/>
              </a:buClr>
              <a:buSzPts val="4000"/>
              <a:buFont typeface="Archivo SemiBold"/>
              <a:buNone/>
              <a:defRPr/>
            </a:lvl1pPr>
            <a:lvl2pPr lvl="1" algn="ctr">
              <a:spcBef>
                <a:spcPts val="0"/>
              </a:spcBef>
              <a:spcAft>
                <a:spcPts val="0"/>
              </a:spcAft>
              <a:buClr>
                <a:schemeClr val="dk1"/>
              </a:buClr>
              <a:buSzPts val="4000"/>
              <a:buFont typeface="Archivo SemiBold"/>
              <a:buNone/>
              <a:defRPr sz="4000">
                <a:latin typeface="Archivo SemiBold"/>
                <a:ea typeface="Archivo SemiBold"/>
                <a:cs typeface="Archivo SemiBold"/>
                <a:sym typeface="Archivo SemiBold"/>
              </a:defRPr>
            </a:lvl2pPr>
            <a:lvl3pPr lvl="2" algn="ctr">
              <a:spcBef>
                <a:spcPts val="0"/>
              </a:spcBef>
              <a:spcAft>
                <a:spcPts val="0"/>
              </a:spcAft>
              <a:buClr>
                <a:schemeClr val="dk1"/>
              </a:buClr>
              <a:buSzPts val="4000"/>
              <a:buFont typeface="Archivo SemiBold"/>
              <a:buNone/>
              <a:defRPr sz="4000">
                <a:latin typeface="Archivo SemiBold"/>
                <a:ea typeface="Archivo SemiBold"/>
                <a:cs typeface="Archivo SemiBold"/>
                <a:sym typeface="Archivo SemiBold"/>
              </a:defRPr>
            </a:lvl3pPr>
            <a:lvl4pPr lvl="3" algn="ctr">
              <a:spcBef>
                <a:spcPts val="0"/>
              </a:spcBef>
              <a:spcAft>
                <a:spcPts val="0"/>
              </a:spcAft>
              <a:buClr>
                <a:schemeClr val="dk1"/>
              </a:buClr>
              <a:buSzPts val="4000"/>
              <a:buFont typeface="Archivo SemiBold"/>
              <a:buNone/>
              <a:defRPr sz="4000">
                <a:latin typeface="Archivo SemiBold"/>
                <a:ea typeface="Archivo SemiBold"/>
                <a:cs typeface="Archivo SemiBold"/>
                <a:sym typeface="Archivo SemiBold"/>
              </a:defRPr>
            </a:lvl4pPr>
            <a:lvl5pPr lvl="4" algn="ctr">
              <a:spcBef>
                <a:spcPts val="0"/>
              </a:spcBef>
              <a:spcAft>
                <a:spcPts val="0"/>
              </a:spcAft>
              <a:buClr>
                <a:schemeClr val="dk1"/>
              </a:buClr>
              <a:buSzPts val="4000"/>
              <a:buFont typeface="Archivo SemiBold"/>
              <a:buNone/>
              <a:defRPr sz="4000">
                <a:latin typeface="Archivo SemiBold"/>
                <a:ea typeface="Archivo SemiBold"/>
                <a:cs typeface="Archivo SemiBold"/>
                <a:sym typeface="Archivo SemiBold"/>
              </a:defRPr>
            </a:lvl5pPr>
            <a:lvl6pPr lvl="5" algn="ctr">
              <a:spcBef>
                <a:spcPts val="0"/>
              </a:spcBef>
              <a:spcAft>
                <a:spcPts val="0"/>
              </a:spcAft>
              <a:buClr>
                <a:schemeClr val="dk1"/>
              </a:buClr>
              <a:buSzPts val="4000"/>
              <a:buFont typeface="Archivo SemiBold"/>
              <a:buNone/>
              <a:defRPr sz="4000">
                <a:latin typeface="Archivo SemiBold"/>
                <a:ea typeface="Archivo SemiBold"/>
                <a:cs typeface="Archivo SemiBold"/>
                <a:sym typeface="Archivo SemiBold"/>
              </a:defRPr>
            </a:lvl6pPr>
            <a:lvl7pPr lvl="6" algn="ctr">
              <a:spcBef>
                <a:spcPts val="0"/>
              </a:spcBef>
              <a:spcAft>
                <a:spcPts val="0"/>
              </a:spcAft>
              <a:buClr>
                <a:schemeClr val="dk1"/>
              </a:buClr>
              <a:buSzPts val="4000"/>
              <a:buFont typeface="Archivo SemiBold"/>
              <a:buNone/>
              <a:defRPr sz="4000">
                <a:latin typeface="Archivo SemiBold"/>
                <a:ea typeface="Archivo SemiBold"/>
                <a:cs typeface="Archivo SemiBold"/>
                <a:sym typeface="Archivo SemiBold"/>
              </a:defRPr>
            </a:lvl7pPr>
            <a:lvl8pPr lvl="7" algn="ctr">
              <a:spcBef>
                <a:spcPts val="0"/>
              </a:spcBef>
              <a:spcAft>
                <a:spcPts val="0"/>
              </a:spcAft>
              <a:buClr>
                <a:schemeClr val="dk1"/>
              </a:buClr>
              <a:buSzPts val="4000"/>
              <a:buFont typeface="Archivo SemiBold"/>
              <a:buNone/>
              <a:defRPr sz="4000">
                <a:latin typeface="Archivo SemiBold"/>
                <a:ea typeface="Archivo SemiBold"/>
                <a:cs typeface="Archivo SemiBold"/>
                <a:sym typeface="Archivo SemiBold"/>
              </a:defRPr>
            </a:lvl8pPr>
            <a:lvl9pPr lvl="8" algn="ctr">
              <a:spcBef>
                <a:spcPts val="0"/>
              </a:spcBef>
              <a:spcAft>
                <a:spcPts val="0"/>
              </a:spcAft>
              <a:buClr>
                <a:schemeClr val="dk1"/>
              </a:buClr>
              <a:buSzPts val="4000"/>
              <a:buFont typeface="Archivo SemiBold"/>
              <a:buNone/>
              <a:defRPr sz="4000">
                <a:latin typeface="Archivo SemiBold"/>
                <a:ea typeface="Archivo SemiBold"/>
                <a:cs typeface="Archivo SemiBold"/>
                <a:sym typeface="Archivo SemiBold"/>
              </a:defRPr>
            </a:lvl9pPr>
          </a:lstStyle>
          <a:p/>
        </p:txBody>
      </p:sp>
      <p:sp>
        <p:nvSpPr>
          <p:cNvPr id="17" name="Google Shape;17;p3"/>
          <p:cNvSpPr txBox="1"/>
          <p:nvPr>
            <p:ph idx="1" type="subTitle"/>
          </p:nvPr>
        </p:nvSpPr>
        <p:spPr>
          <a:xfrm>
            <a:off x="597000" y="1740250"/>
            <a:ext cx="1987500" cy="617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1pPr>
            <a:lvl2pPr lvl="1">
              <a:spcBef>
                <a:spcPts val="0"/>
              </a:spcBef>
              <a:spcAft>
                <a:spcPts val="0"/>
              </a:spcAft>
              <a:buClr>
                <a:schemeClr val="lt2"/>
              </a:buClr>
              <a:buSzPts val="1600"/>
              <a:buNone/>
              <a:defRPr>
                <a:solidFill>
                  <a:schemeClr val="lt2"/>
                </a:solidFill>
              </a:defRPr>
            </a:lvl2pPr>
            <a:lvl3pPr lvl="2">
              <a:spcBef>
                <a:spcPts val="0"/>
              </a:spcBef>
              <a:spcAft>
                <a:spcPts val="0"/>
              </a:spcAft>
              <a:buClr>
                <a:schemeClr val="lt2"/>
              </a:buClr>
              <a:buSzPts val="1600"/>
              <a:buNone/>
              <a:defRPr>
                <a:solidFill>
                  <a:schemeClr val="lt2"/>
                </a:solidFill>
              </a:defRPr>
            </a:lvl3pPr>
            <a:lvl4pPr lvl="3">
              <a:spcBef>
                <a:spcPts val="0"/>
              </a:spcBef>
              <a:spcAft>
                <a:spcPts val="0"/>
              </a:spcAft>
              <a:buClr>
                <a:schemeClr val="lt2"/>
              </a:buClr>
              <a:buSzPts val="1600"/>
              <a:buNone/>
              <a:defRPr>
                <a:solidFill>
                  <a:schemeClr val="lt2"/>
                </a:solidFill>
              </a:defRPr>
            </a:lvl4pPr>
            <a:lvl5pPr lvl="4">
              <a:spcBef>
                <a:spcPts val="0"/>
              </a:spcBef>
              <a:spcAft>
                <a:spcPts val="0"/>
              </a:spcAft>
              <a:buClr>
                <a:schemeClr val="lt2"/>
              </a:buClr>
              <a:buSzPts val="1600"/>
              <a:buNone/>
              <a:defRPr>
                <a:solidFill>
                  <a:schemeClr val="lt2"/>
                </a:solidFill>
              </a:defRPr>
            </a:lvl5pPr>
            <a:lvl6pPr lvl="5">
              <a:spcBef>
                <a:spcPts val="0"/>
              </a:spcBef>
              <a:spcAft>
                <a:spcPts val="0"/>
              </a:spcAft>
              <a:buClr>
                <a:schemeClr val="lt2"/>
              </a:buClr>
              <a:buSzPts val="1600"/>
              <a:buNone/>
              <a:defRPr>
                <a:solidFill>
                  <a:schemeClr val="lt2"/>
                </a:solidFill>
              </a:defRPr>
            </a:lvl6pPr>
            <a:lvl7pPr lvl="6">
              <a:spcBef>
                <a:spcPts val="0"/>
              </a:spcBef>
              <a:spcAft>
                <a:spcPts val="0"/>
              </a:spcAft>
              <a:buClr>
                <a:schemeClr val="lt2"/>
              </a:buClr>
              <a:buSzPts val="1600"/>
              <a:buNone/>
              <a:defRPr>
                <a:solidFill>
                  <a:schemeClr val="lt2"/>
                </a:solidFill>
              </a:defRPr>
            </a:lvl7pPr>
            <a:lvl8pPr lvl="7">
              <a:spcBef>
                <a:spcPts val="0"/>
              </a:spcBef>
              <a:spcAft>
                <a:spcPts val="0"/>
              </a:spcAft>
              <a:buClr>
                <a:schemeClr val="lt2"/>
              </a:buClr>
              <a:buSzPts val="1600"/>
              <a:buNone/>
              <a:defRPr>
                <a:solidFill>
                  <a:schemeClr val="lt2"/>
                </a:solidFill>
              </a:defRPr>
            </a:lvl8pPr>
            <a:lvl9pPr lvl="8">
              <a:spcBef>
                <a:spcPts val="0"/>
              </a:spcBef>
              <a:spcAft>
                <a:spcPts val="0"/>
              </a:spcAft>
              <a:buClr>
                <a:schemeClr val="lt2"/>
              </a:buClr>
              <a:buSzPts val="1600"/>
              <a:buNone/>
              <a:defRPr>
                <a:solidFill>
                  <a:schemeClr val="lt2"/>
                </a:solidFill>
              </a:defRPr>
            </a:lvl9pPr>
          </a:lstStyle>
          <a:p/>
        </p:txBody>
      </p:sp>
      <p:sp>
        <p:nvSpPr>
          <p:cNvPr id="18" name="Google Shape;18;p3"/>
          <p:cNvSpPr txBox="1"/>
          <p:nvPr>
            <p:ph idx="2" type="subTitle"/>
          </p:nvPr>
        </p:nvSpPr>
        <p:spPr>
          <a:xfrm>
            <a:off x="2584500" y="1740250"/>
            <a:ext cx="1987500" cy="617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1pPr>
            <a:lvl2pPr lvl="1">
              <a:spcBef>
                <a:spcPts val="0"/>
              </a:spcBef>
              <a:spcAft>
                <a:spcPts val="0"/>
              </a:spcAft>
              <a:buClr>
                <a:schemeClr val="lt2"/>
              </a:buClr>
              <a:buSzPts val="1600"/>
              <a:buNone/>
              <a:defRPr>
                <a:solidFill>
                  <a:schemeClr val="lt2"/>
                </a:solidFill>
              </a:defRPr>
            </a:lvl2pPr>
            <a:lvl3pPr lvl="2">
              <a:spcBef>
                <a:spcPts val="0"/>
              </a:spcBef>
              <a:spcAft>
                <a:spcPts val="0"/>
              </a:spcAft>
              <a:buClr>
                <a:schemeClr val="lt2"/>
              </a:buClr>
              <a:buSzPts val="1600"/>
              <a:buNone/>
              <a:defRPr>
                <a:solidFill>
                  <a:schemeClr val="lt2"/>
                </a:solidFill>
              </a:defRPr>
            </a:lvl3pPr>
            <a:lvl4pPr lvl="3">
              <a:spcBef>
                <a:spcPts val="0"/>
              </a:spcBef>
              <a:spcAft>
                <a:spcPts val="0"/>
              </a:spcAft>
              <a:buClr>
                <a:schemeClr val="lt2"/>
              </a:buClr>
              <a:buSzPts val="1600"/>
              <a:buNone/>
              <a:defRPr>
                <a:solidFill>
                  <a:schemeClr val="lt2"/>
                </a:solidFill>
              </a:defRPr>
            </a:lvl4pPr>
            <a:lvl5pPr lvl="4">
              <a:spcBef>
                <a:spcPts val="0"/>
              </a:spcBef>
              <a:spcAft>
                <a:spcPts val="0"/>
              </a:spcAft>
              <a:buClr>
                <a:schemeClr val="lt2"/>
              </a:buClr>
              <a:buSzPts val="1600"/>
              <a:buNone/>
              <a:defRPr>
                <a:solidFill>
                  <a:schemeClr val="lt2"/>
                </a:solidFill>
              </a:defRPr>
            </a:lvl5pPr>
            <a:lvl6pPr lvl="5">
              <a:spcBef>
                <a:spcPts val="0"/>
              </a:spcBef>
              <a:spcAft>
                <a:spcPts val="0"/>
              </a:spcAft>
              <a:buClr>
                <a:schemeClr val="lt2"/>
              </a:buClr>
              <a:buSzPts val="1600"/>
              <a:buNone/>
              <a:defRPr>
                <a:solidFill>
                  <a:schemeClr val="lt2"/>
                </a:solidFill>
              </a:defRPr>
            </a:lvl6pPr>
            <a:lvl7pPr lvl="6">
              <a:spcBef>
                <a:spcPts val="0"/>
              </a:spcBef>
              <a:spcAft>
                <a:spcPts val="0"/>
              </a:spcAft>
              <a:buClr>
                <a:schemeClr val="lt2"/>
              </a:buClr>
              <a:buSzPts val="1600"/>
              <a:buNone/>
              <a:defRPr>
                <a:solidFill>
                  <a:schemeClr val="lt2"/>
                </a:solidFill>
              </a:defRPr>
            </a:lvl7pPr>
            <a:lvl8pPr lvl="7">
              <a:spcBef>
                <a:spcPts val="0"/>
              </a:spcBef>
              <a:spcAft>
                <a:spcPts val="0"/>
              </a:spcAft>
              <a:buClr>
                <a:schemeClr val="lt2"/>
              </a:buClr>
              <a:buSzPts val="1600"/>
              <a:buNone/>
              <a:defRPr>
                <a:solidFill>
                  <a:schemeClr val="lt2"/>
                </a:solidFill>
              </a:defRPr>
            </a:lvl8pPr>
            <a:lvl9pPr lvl="8">
              <a:spcBef>
                <a:spcPts val="0"/>
              </a:spcBef>
              <a:spcAft>
                <a:spcPts val="0"/>
              </a:spcAft>
              <a:buClr>
                <a:schemeClr val="lt2"/>
              </a:buClr>
              <a:buSzPts val="1600"/>
              <a:buNone/>
              <a:defRPr>
                <a:solidFill>
                  <a:schemeClr val="lt2"/>
                </a:solidFill>
              </a:defRPr>
            </a:lvl9pPr>
          </a:lstStyle>
          <a:p/>
        </p:txBody>
      </p:sp>
      <p:sp>
        <p:nvSpPr>
          <p:cNvPr id="19" name="Google Shape;19;p3"/>
          <p:cNvSpPr txBox="1"/>
          <p:nvPr>
            <p:ph idx="3" type="subTitle"/>
          </p:nvPr>
        </p:nvSpPr>
        <p:spPr>
          <a:xfrm>
            <a:off x="4572000" y="1740250"/>
            <a:ext cx="1987500" cy="617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1pPr>
            <a:lvl2pPr lvl="1">
              <a:spcBef>
                <a:spcPts val="0"/>
              </a:spcBef>
              <a:spcAft>
                <a:spcPts val="0"/>
              </a:spcAft>
              <a:buClr>
                <a:schemeClr val="lt2"/>
              </a:buClr>
              <a:buSzPts val="1600"/>
              <a:buNone/>
              <a:defRPr>
                <a:solidFill>
                  <a:schemeClr val="lt2"/>
                </a:solidFill>
              </a:defRPr>
            </a:lvl2pPr>
            <a:lvl3pPr lvl="2">
              <a:spcBef>
                <a:spcPts val="0"/>
              </a:spcBef>
              <a:spcAft>
                <a:spcPts val="0"/>
              </a:spcAft>
              <a:buClr>
                <a:schemeClr val="lt2"/>
              </a:buClr>
              <a:buSzPts val="1600"/>
              <a:buNone/>
              <a:defRPr>
                <a:solidFill>
                  <a:schemeClr val="lt2"/>
                </a:solidFill>
              </a:defRPr>
            </a:lvl3pPr>
            <a:lvl4pPr lvl="3">
              <a:spcBef>
                <a:spcPts val="0"/>
              </a:spcBef>
              <a:spcAft>
                <a:spcPts val="0"/>
              </a:spcAft>
              <a:buClr>
                <a:schemeClr val="lt2"/>
              </a:buClr>
              <a:buSzPts val="1600"/>
              <a:buNone/>
              <a:defRPr>
                <a:solidFill>
                  <a:schemeClr val="lt2"/>
                </a:solidFill>
              </a:defRPr>
            </a:lvl4pPr>
            <a:lvl5pPr lvl="4">
              <a:spcBef>
                <a:spcPts val="0"/>
              </a:spcBef>
              <a:spcAft>
                <a:spcPts val="0"/>
              </a:spcAft>
              <a:buClr>
                <a:schemeClr val="lt2"/>
              </a:buClr>
              <a:buSzPts val="1600"/>
              <a:buNone/>
              <a:defRPr>
                <a:solidFill>
                  <a:schemeClr val="lt2"/>
                </a:solidFill>
              </a:defRPr>
            </a:lvl5pPr>
            <a:lvl6pPr lvl="5">
              <a:spcBef>
                <a:spcPts val="0"/>
              </a:spcBef>
              <a:spcAft>
                <a:spcPts val="0"/>
              </a:spcAft>
              <a:buClr>
                <a:schemeClr val="lt2"/>
              </a:buClr>
              <a:buSzPts val="1600"/>
              <a:buNone/>
              <a:defRPr>
                <a:solidFill>
                  <a:schemeClr val="lt2"/>
                </a:solidFill>
              </a:defRPr>
            </a:lvl6pPr>
            <a:lvl7pPr lvl="6">
              <a:spcBef>
                <a:spcPts val="0"/>
              </a:spcBef>
              <a:spcAft>
                <a:spcPts val="0"/>
              </a:spcAft>
              <a:buClr>
                <a:schemeClr val="lt2"/>
              </a:buClr>
              <a:buSzPts val="1600"/>
              <a:buNone/>
              <a:defRPr>
                <a:solidFill>
                  <a:schemeClr val="lt2"/>
                </a:solidFill>
              </a:defRPr>
            </a:lvl7pPr>
            <a:lvl8pPr lvl="7">
              <a:spcBef>
                <a:spcPts val="0"/>
              </a:spcBef>
              <a:spcAft>
                <a:spcPts val="0"/>
              </a:spcAft>
              <a:buClr>
                <a:schemeClr val="lt2"/>
              </a:buClr>
              <a:buSzPts val="1600"/>
              <a:buNone/>
              <a:defRPr>
                <a:solidFill>
                  <a:schemeClr val="lt2"/>
                </a:solidFill>
              </a:defRPr>
            </a:lvl8pPr>
            <a:lvl9pPr lvl="8">
              <a:spcBef>
                <a:spcPts val="0"/>
              </a:spcBef>
              <a:spcAft>
                <a:spcPts val="0"/>
              </a:spcAft>
              <a:buClr>
                <a:schemeClr val="lt2"/>
              </a:buClr>
              <a:buSzPts val="1600"/>
              <a:buNone/>
              <a:defRPr>
                <a:solidFill>
                  <a:schemeClr val="lt2"/>
                </a:solidFill>
              </a:defRPr>
            </a:lvl9pPr>
          </a:lstStyle>
          <a:p/>
        </p:txBody>
      </p:sp>
      <p:sp>
        <p:nvSpPr>
          <p:cNvPr id="20" name="Google Shape;20;p3"/>
          <p:cNvSpPr txBox="1"/>
          <p:nvPr>
            <p:ph idx="4" type="subTitle"/>
          </p:nvPr>
        </p:nvSpPr>
        <p:spPr>
          <a:xfrm>
            <a:off x="6559500" y="1740250"/>
            <a:ext cx="1987500" cy="617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1pPr>
            <a:lvl2pPr lvl="1">
              <a:spcBef>
                <a:spcPts val="0"/>
              </a:spcBef>
              <a:spcAft>
                <a:spcPts val="0"/>
              </a:spcAft>
              <a:buClr>
                <a:schemeClr val="lt2"/>
              </a:buClr>
              <a:buSzPts val="1600"/>
              <a:buNone/>
              <a:defRPr>
                <a:solidFill>
                  <a:schemeClr val="lt2"/>
                </a:solidFill>
              </a:defRPr>
            </a:lvl2pPr>
            <a:lvl3pPr lvl="2">
              <a:spcBef>
                <a:spcPts val="0"/>
              </a:spcBef>
              <a:spcAft>
                <a:spcPts val="0"/>
              </a:spcAft>
              <a:buClr>
                <a:schemeClr val="lt2"/>
              </a:buClr>
              <a:buSzPts val="1600"/>
              <a:buNone/>
              <a:defRPr>
                <a:solidFill>
                  <a:schemeClr val="lt2"/>
                </a:solidFill>
              </a:defRPr>
            </a:lvl3pPr>
            <a:lvl4pPr lvl="3">
              <a:spcBef>
                <a:spcPts val="0"/>
              </a:spcBef>
              <a:spcAft>
                <a:spcPts val="0"/>
              </a:spcAft>
              <a:buClr>
                <a:schemeClr val="lt2"/>
              </a:buClr>
              <a:buSzPts val="1600"/>
              <a:buNone/>
              <a:defRPr>
                <a:solidFill>
                  <a:schemeClr val="lt2"/>
                </a:solidFill>
              </a:defRPr>
            </a:lvl4pPr>
            <a:lvl5pPr lvl="4">
              <a:spcBef>
                <a:spcPts val="0"/>
              </a:spcBef>
              <a:spcAft>
                <a:spcPts val="0"/>
              </a:spcAft>
              <a:buClr>
                <a:schemeClr val="lt2"/>
              </a:buClr>
              <a:buSzPts val="1600"/>
              <a:buNone/>
              <a:defRPr>
                <a:solidFill>
                  <a:schemeClr val="lt2"/>
                </a:solidFill>
              </a:defRPr>
            </a:lvl5pPr>
            <a:lvl6pPr lvl="5">
              <a:spcBef>
                <a:spcPts val="0"/>
              </a:spcBef>
              <a:spcAft>
                <a:spcPts val="0"/>
              </a:spcAft>
              <a:buClr>
                <a:schemeClr val="lt2"/>
              </a:buClr>
              <a:buSzPts val="1600"/>
              <a:buNone/>
              <a:defRPr>
                <a:solidFill>
                  <a:schemeClr val="lt2"/>
                </a:solidFill>
              </a:defRPr>
            </a:lvl6pPr>
            <a:lvl7pPr lvl="6">
              <a:spcBef>
                <a:spcPts val="0"/>
              </a:spcBef>
              <a:spcAft>
                <a:spcPts val="0"/>
              </a:spcAft>
              <a:buClr>
                <a:schemeClr val="lt2"/>
              </a:buClr>
              <a:buSzPts val="1600"/>
              <a:buNone/>
              <a:defRPr>
                <a:solidFill>
                  <a:schemeClr val="lt2"/>
                </a:solidFill>
              </a:defRPr>
            </a:lvl7pPr>
            <a:lvl8pPr lvl="7">
              <a:spcBef>
                <a:spcPts val="0"/>
              </a:spcBef>
              <a:spcAft>
                <a:spcPts val="0"/>
              </a:spcAft>
              <a:buClr>
                <a:schemeClr val="lt2"/>
              </a:buClr>
              <a:buSzPts val="1600"/>
              <a:buNone/>
              <a:defRPr>
                <a:solidFill>
                  <a:schemeClr val="lt2"/>
                </a:solidFill>
              </a:defRPr>
            </a:lvl8pPr>
            <a:lvl9pPr lvl="8">
              <a:spcBef>
                <a:spcPts val="0"/>
              </a:spcBef>
              <a:spcAft>
                <a:spcPts val="0"/>
              </a:spcAft>
              <a:buClr>
                <a:schemeClr val="lt2"/>
              </a:buClr>
              <a:buSzPts val="1600"/>
              <a:buNone/>
              <a:defRPr>
                <a:solidFill>
                  <a:schemeClr val="lt2"/>
                </a:solidFill>
              </a:defRPr>
            </a:lvl9pPr>
          </a:lstStyle>
          <a:p/>
        </p:txBody>
      </p:sp>
      <p:sp>
        <p:nvSpPr>
          <p:cNvPr id="21" name="Google Shape;21;p3"/>
          <p:cNvSpPr txBox="1"/>
          <p:nvPr>
            <p:ph idx="5" type="body"/>
          </p:nvPr>
        </p:nvSpPr>
        <p:spPr>
          <a:xfrm>
            <a:off x="597000" y="2357950"/>
            <a:ext cx="1987500" cy="1956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dk1"/>
              </a:buClr>
              <a:buSzPts val="1100"/>
              <a:buFont typeface="IBM Plex Serif"/>
              <a:buChar char="●"/>
              <a:defRPr/>
            </a:lvl1pPr>
            <a:lvl2pPr indent="-298450" lvl="1" marL="914400">
              <a:spcBef>
                <a:spcPts val="0"/>
              </a:spcBef>
              <a:spcAft>
                <a:spcPts val="0"/>
              </a:spcAft>
              <a:buClr>
                <a:schemeClr val="dk1"/>
              </a:buClr>
              <a:buSzPts val="1100"/>
              <a:buFont typeface="IBM Plex Serif"/>
              <a:buChar char="○"/>
              <a:defRPr/>
            </a:lvl2pPr>
            <a:lvl3pPr indent="-298450" lvl="2" marL="1371600">
              <a:spcBef>
                <a:spcPts val="0"/>
              </a:spcBef>
              <a:spcAft>
                <a:spcPts val="0"/>
              </a:spcAft>
              <a:buClr>
                <a:schemeClr val="dk1"/>
              </a:buClr>
              <a:buSzPts val="1100"/>
              <a:buFont typeface="IBM Plex Serif"/>
              <a:buChar char="■"/>
              <a:defRPr/>
            </a:lvl3pPr>
            <a:lvl4pPr indent="-298450" lvl="3" marL="1828800">
              <a:spcBef>
                <a:spcPts val="0"/>
              </a:spcBef>
              <a:spcAft>
                <a:spcPts val="0"/>
              </a:spcAft>
              <a:buClr>
                <a:schemeClr val="dk1"/>
              </a:buClr>
              <a:buSzPts val="1100"/>
              <a:buFont typeface="IBM Plex Serif"/>
              <a:buChar char="●"/>
              <a:defRPr/>
            </a:lvl4pPr>
            <a:lvl5pPr indent="-298450" lvl="4" marL="2286000">
              <a:spcBef>
                <a:spcPts val="0"/>
              </a:spcBef>
              <a:spcAft>
                <a:spcPts val="0"/>
              </a:spcAft>
              <a:buClr>
                <a:schemeClr val="dk1"/>
              </a:buClr>
              <a:buSzPts val="1100"/>
              <a:buFont typeface="IBM Plex Serif"/>
              <a:buChar char="○"/>
              <a:defRPr/>
            </a:lvl5pPr>
            <a:lvl6pPr indent="-298450" lvl="5" marL="2743200">
              <a:spcBef>
                <a:spcPts val="0"/>
              </a:spcBef>
              <a:spcAft>
                <a:spcPts val="0"/>
              </a:spcAft>
              <a:buClr>
                <a:schemeClr val="dk1"/>
              </a:buClr>
              <a:buSzPts val="1100"/>
              <a:buFont typeface="IBM Plex Serif"/>
              <a:buChar char="■"/>
              <a:defRPr/>
            </a:lvl6pPr>
            <a:lvl7pPr indent="-298450" lvl="6" marL="3200400">
              <a:spcBef>
                <a:spcPts val="0"/>
              </a:spcBef>
              <a:spcAft>
                <a:spcPts val="0"/>
              </a:spcAft>
              <a:buClr>
                <a:schemeClr val="dk1"/>
              </a:buClr>
              <a:buSzPts val="1100"/>
              <a:buFont typeface="IBM Plex Serif"/>
              <a:buChar char="●"/>
              <a:defRPr/>
            </a:lvl7pPr>
            <a:lvl8pPr indent="-298450" lvl="7" marL="3657600">
              <a:spcBef>
                <a:spcPts val="0"/>
              </a:spcBef>
              <a:spcAft>
                <a:spcPts val="0"/>
              </a:spcAft>
              <a:buClr>
                <a:schemeClr val="dk1"/>
              </a:buClr>
              <a:buSzPts val="1100"/>
              <a:buFont typeface="IBM Plex Serif"/>
              <a:buChar char="○"/>
              <a:defRPr/>
            </a:lvl8pPr>
            <a:lvl9pPr indent="-298450" lvl="8" marL="4114800">
              <a:spcBef>
                <a:spcPts val="0"/>
              </a:spcBef>
              <a:spcAft>
                <a:spcPts val="0"/>
              </a:spcAft>
              <a:buClr>
                <a:schemeClr val="dk1"/>
              </a:buClr>
              <a:buSzPts val="1100"/>
              <a:buFont typeface="IBM Plex Serif"/>
              <a:buChar char="■"/>
              <a:defRPr/>
            </a:lvl9pPr>
          </a:lstStyle>
          <a:p/>
        </p:txBody>
      </p:sp>
      <p:sp>
        <p:nvSpPr>
          <p:cNvPr id="22" name="Google Shape;22;p3"/>
          <p:cNvSpPr txBox="1"/>
          <p:nvPr>
            <p:ph idx="6" type="body"/>
          </p:nvPr>
        </p:nvSpPr>
        <p:spPr>
          <a:xfrm>
            <a:off x="2584500" y="2357950"/>
            <a:ext cx="1987500" cy="1956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dk1"/>
              </a:buClr>
              <a:buSzPts val="1100"/>
              <a:buFont typeface="IBM Plex Serif"/>
              <a:buChar char="●"/>
              <a:defRPr/>
            </a:lvl1pPr>
            <a:lvl2pPr indent="-298450" lvl="1" marL="914400">
              <a:spcBef>
                <a:spcPts val="0"/>
              </a:spcBef>
              <a:spcAft>
                <a:spcPts val="0"/>
              </a:spcAft>
              <a:buClr>
                <a:schemeClr val="dk1"/>
              </a:buClr>
              <a:buSzPts val="1100"/>
              <a:buFont typeface="IBM Plex Serif"/>
              <a:buChar char="○"/>
              <a:defRPr/>
            </a:lvl2pPr>
            <a:lvl3pPr indent="-298450" lvl="2" marL="1371600">
              <a:spcBef>
                <a:spcPts val="0"/>
              </a:spcBef>
              <a:spcAft>
                <a:spcPts val="0"/>
              </a:spcAft>
              <a:buClr>
                <a:schemeClr val="dk1"/>
              </a:buClr>
              <a:buSzPts val="1100"/>
              <a:buFont typeface="IBM Plex Serif"/>
              <a:buChar char="■"/>
              <a:defRPr/>
            </a:lvl3pPr>
            <a:lvl4pPr indent="-298450" lvl="3" marL="1828800">
              <a:spcBef>
                <a:spcPts val="0"/>
              </a:spcBef>
              <a:spcAft>
                <a:spcPts val="0"/>
              </a:spcAft>
              <a:buClr>
                <a:schemeClr val="dk1"/>
              </a:buClr>
              <a:buSzPts val="1100"/>
              <a:buFont typeface="IBM Plex Serif"/>
              <a:buChar char="●"/>
              <a:defRPr/>
            </a:lvl4pPr>
            <a:lvl5pPr indent="-298450" lvl="4" marL="2286000">
              <a:spcBef>
                <a:spcPts val="0"/>
              </a:spcBef>
              <a:spcAft>
                <a:spcPts val="0"/>
              </a:spcAft>
              <a:buClr>
                <a:schemeClr val="dk1"/>
              </a:buClr>
              <a:buSzPts val="1100"/>
              <a:buFont typeface="IBM Plex Serif"/>
              <a:buChar char="○"/>
              <a:defRPr/>
            </a:lvl5pPr>
            <a:lvl6pPr indent="-298450" lvl="5" marL="2743200">
              <a:spcBef>
                <a:spcPts val="0"/>
              </a:spcBef>
              <a:spcAft>
                <a:spcPts val="0"/>
              </a:spcAft>
              <a:buClr>
                <a:schemeClr val="dk1"/>
              </a:buClr>
              <a:buSzPts val="1100"/>
              <a:buFont typeface="IBM Plex Serif"/>
              <a:buChar char="■"/>
              <a:defRPr/>
            </a:lvl6pPr>
            <a:lvl7pPr indent="-298450" lvl="6" marL="3200400">
              <a:spcBef>
                <a:spcPts val="0"/>
              </a:spcBef>
              <a:spcAft>
                <a:spcPts val="0"/>
              </a:spcAft>
              <a:buClr>
                <a:schemeClr val="dk1"/>
              </a:buClr>
              <a:buSzPts val="1100"/>
              <a:buFont typeface="IBM Plex Serif"/>
              <a:buChar char="●"/>
              <a:defRPr/>
            </a:lvl7pPr>
            <a:lvl8pPr indent="-298450" lvl="7" marL="3657600">
              <a:spcBef>
                <a:spcPts val="0"/>
              </a:spcBef>
              <a:spcAft>
                <a:spcPts val="0"/>
              </a:spcAft>
              <a:buClr>
                <a:schemeClr val="dk1"/>
              </a:buClr>
              <a:buSzPts val="1100"/>
              <a:buFont typeface="IBM Plex Serif"/>
              <a:buChar char="○"/>
              <a:defRPr/>
            </a:lvl8pPr>
            <a:lvl9pPr indent="-298450" lvl="8" marL="4114800">
              <a:spcBef>
                <a:spcPts val="0"/>
              </a:spcBef>
              <a:spcAft>
                <a:spcPts val="0"/>
              </a:spcAft>
              <a:buClr>
                <a:schemeClr val="dk1"/>
              </a:buClr>
              <a:buSzPts val="1100"/>
              <a:buFont typeface="IBM Plex Serif"/>
              <a:buChar char="■"/>
              <a:defRPr/>
            </a:lvl9pPr>
          </a:lstStyle>
          <a:p/>
        </p:txBody>
      </p:sp>
      <p:sp>
        <p:nvSpPr>
          <p:cNvPr id="23" name="Google Shape;23;p3"/>
          <p:cNvSpPr txBox="1"/>
          <p:nvPr>
            <p:ph idx="7" type="body"/>
          </p:nvPr>
        </p:nvSpPr>
        <p:spPr>
          <a:xfrm>
            <a:off x="4572000" y="2357950"/>
            <a:ext cx="1987500" cy="1956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dk1"/>
              </a:buClr>
              <a:buSzPts val="1100"/>
              <a:buFont typeface="IBM Plex Serif"/>
              <a:buChar char="●"/>
              <a:defRPr/>
            </a:lvl1pPr>
            <a:lvl2pPr indent="-298450" lvl="1" marL="914400">
              <a:spcBef>
                <a:spcPts val="0"/>
              </a:spcBef>
              <a:spcAft>
                <a:spcPts val="0"/>
              </a:spcAft>
              <a:buClr>
                <a:schemeClr val="dk1"/>
              </a:buClr>
              <a:buSzPts val="1100"/>
              <a:buFont typeface="IBM Plex Serif"/>
              <a:buChar char="○"/>
              <a:defRPr/>
            </a:lvl2pPr>
            <a:lvl3pPr indent="-298450" lvl="2" marL="1371600">
              <a:spcBef>
                <a:spcPts val="0"/>
              </a:spcBef>
              <a:spcAft>
                <a:spcPts val="0"/>
              </a:spcAft>
              <a:buClr>
                <a:schemeClr val="dk1"/>
              </a:buClr>
              <a:buSzPts val="1100"/>
              <a:buFont typeface="IBM Plex Serif"/>
              <a:buChar char="■"/>
              <a:defRPr/>
            </a:lvl3pPr>
            <a:lvl4pPr indent="-298450" lvl="3" marL="1828800">
              <a:spcBef>
                <a:spcPts val="0"/>
              </a:spcBef>
              <a:spcAft>
                <a:spcPts val="0"/>
              </a:spcAft>
              <a:buClr>
                <a:schemeClr val="dk1"/>
              </a:buClr>
              <a:buSzPts val="1100"/>
              <a:buFont typeface="IBM Plex Serif"/>
              <a:buChar char="●"/>
              <a:defRPr/>
            </a:lvl4pPr>
            <a:lvl5pPr indent="-298450" lvl="4" marL="2286000">
              <a:spcBef>
                <a:spcPts val="0"/>
              </a:spcBef>
              <a:spcAft>
                <a:spcPts val="0"/>
              </a:spcAft>
              <a:buClr>
                <a:schemeClr val="dk1"/>
              </a:buClr>
              <a:buSzPts val="1100"/>
              <a:buFont typeface="IBM Plex Serif"/>
              <a:buChar char="○"/>
              <a:defRPr/>
            </a:lvl5pPr>
            <a:lvl6pPr indent="-298450" lvl="5" marL="2743200">
              <a:spcBef>
                <a:spcPts val="0"/>
              </a:spcBef>
              <a:spcAft>
                <a:spcPts val="0"/>
              </a:spcAft>
              <a:buClr>
                <a:schemeClr val="dk1"/>
              </a:buClr>
              <a:buSzPts val="1100"/>
              <a:buFont typeface="IBM Plex Serif"/>
              <a:buChar char="■"/>
              <a:defRPr/>
            </a:lvl6pPr>
            <a:lvl7pPr indent="-298450" lvl="6" marL="3200400">
              <a:spcBef>
                <a:spcPts val="0"/>
              </a:spcBef>
              <a:spcAft>
                <a:spcPts val="0"/>
              </a:spcAft>
              <a:buClr>
                <a:schemeClr val="dk1"/>
              </a:buClr>
              <a:buSzPts val="1100"/>
              <a:buFont typeface="IBM Plex Serif"/>
              <a:buChar char="●"/>
              <a:defRPr/>
            </a:lvl7pPr>
            <a:lvl8pPr indent="-298450" lvl="7" marL="3657600">
              <a:spcBef>
                <a:spcPts val="0"/>
              </a:spcBef>
              <a:spcAft>
                <a:spcPts val="0"/>
              </a:spcAft>
              <a:buClr>
                <a:schemeClr val="dk1"/>
              </a:buClr>
              <a:buSzPts val="1100"/>
              <a:buFont typeface="IBM Plex Serif"/>
              <a:buChar char="○"/>
              <a:defRPr/>
            </a:lvl8pPr>
            <a:lvl9pPr indent="-298450" lvl="8" marL="4114800">
              <a:spcBef>
                <a:spcPts val="0"/>
              </a:spcBef>
              <a:spcAft>
                <a:spcPts val="0"/>
              </a:spcAft>
              <a:buClr>
                <a:schemeClr val="dk1"/>
              </a:buClr>
              <a:buSzPts val="1100"/>
              <a:buFont typeface="IBM Plex Serif"/>
              <a:buChar char="■"/>
              <a:defRPr/>
            </a:lvl9pPr>
          </a:lstStyle>
          <a:p/>
        </p:txBody>
      </p:sp>
      <p:sp>
        <p:nvSpPr>
          <p:cNvPr id="24" name="Google Shape;24;p3"/>
          <p:cNvSpPr txBox="1"/>
          <p:nvPr>
            <p:ph idx="8" type="body"/>
          </p:nvPr>
        </p:nvSpPr>
        <p:spPr>
          <a:xfrm>
            <a:off x="6559500" y="2357950"/>
            <a:ext cx="1987500" cy="1956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dk1"/>
              </a:buClr>
              <a:buSzPts val="1100"/>
              <a:buFont typeface="IBM Plex Serif"/>
              <a:buChar char="●"/>
              <a:defRPr/>
            </a:lvl1pPr>
            <a:lvl2pPr indent="-298450" lvl="1" marL="914400">
              <a:spcBef>
                <a:spcPts val="0"/>
              </a:spcBef>
              <a:spcAft>
                <a:spcPts val="0"/>
              </a:spcAft>
              <a:buClr>
                <a:schemeClr val="dk1"/>
              </a:buClr>
              <a:buSzPts val="1100"/>
              <a:buFont typeface="IBM Plex Serif"/>
              <a:buChar char="○"/>
              <a:defRPr/>
            </a:lvl2pPr>
            <a:lvl3pPr indent="-298450" lvl="2" marL="1371600">
              <a:spcBef>
                <a:spcPts val="0"/>
              </a:spcBef>
              <a:spcAft>
                <a:spcPts val="0"/>
              </a:spcAft>
              <a:buClr>
                <a:schemeClr val="dk1"/>
              </a:buClr>
              <a:buSzPts val="1100"/>
              <a:buFont typeface="IBM Plex Serif"/>
              <a:buChar char="■"/>
              <a:defRPr/>
            </a:lvl3pPr>
            <a:lvl4pPr indent="-298450" lvl="3" marL="1828800">
              <a:spcBef>
                <a:spcPts val="0"/>
              </a:spcBef>
              <a:spcAft>
                <a:spcPts val="0"/>
              </a:spcAft>
              <a:buClr>
                <a:schemeClr val="dk1"/>
              </a:buClr>
              <a:buSzPts val="1100"/>
              <a:buFont typeface="IBM Plex Serif"/>
              <a:buChar char="●"/>
              <a:defRPr/>
            </a:lvl4pPr>
            <a:lvl5pPr indent="-298450" lvl="4" marL="2286000">
              <a:spcBef>
                <a:spcPts val="0"/>
              </a:spcBef>
              <a:spcAft>
                <a:spcPts val="0"/>
              </a:spcAft>
              <a:buClr>
                <a:schemeClr val="dk1"/>
              </a:buClr>
              <a:buSzPts val="1100"/>
              <a:buFont typeface="IBM Plex Serif"/>
              <a:buChar char="○"/>
              <a:defRPr/>
            </a:lvl5pPr>
            <a:lvl6pPr indent="-298450" lvl="5" marL="2743200">
              <a:spcBef>
                <a:spcPts val="0"/>
              </a:spcBef>
              <a:spcAft>
                <a:spcPts val="0"/>
              </a:spcAft>
              <a:buClr>
                <a:schemeClr val="dk1"/>
              </a:buClr>
              <a:buSzPts val="1100"/>
              <a:buFont typeface="IBM Plex Serif"/>
              <a:buChar char="■"/>
              <a:defRPr/>
            </a:lvl6pPr>
            <a:lvl7pPr indent="-298450" lvl="6" marL="3200400">
              <a:spcBef>
                <a:spcPts val="0"/>
              </a:spcBef>
              <a:spcAft>
                <a:spcPts val="0"/>
              </a:spcAft>
              <a:buClr>
                <a:schemeClr val="dk1"/>
              </a:buClr>
              <a:buSzPts val="1100"/>
              <a:buFont typeface="IBM Plex Serif"/>
              <a:buChar char="●"/>
              <a:defRPr/>
            </a:lvl7pPr>
            <a:lvl8pPr indent="-298450" lvl="7" marL="3657600">
              <a:spcBef>
                <a:spcPts val="0"/>
              </a:spcBef>
              <a:spcAft>
                <a:spcPts val="0"/>
              </a:spcAft>
              <a:buClr>
                <a:schemeClr val="dk1"/>
              </a:buClr>
              <a:buSzPts val="1100"/>
              <a:buFont typeface="IBM Plex Serif"/>
              <a:buChar char="○"/>
              <a:defRPr/>
            </a:lvl8pPr>
            <a:lvl9pPr indent="-298450" lvl="8" marL="4114800">
              <a:spcBef>
                <a:spcPts val="0"/>
              </a:spcBef>
              <a:spcAft>
                <a:spcPts val="0"/>
              </a:spcAft>
              <a:buClr>
                <a:schemeClr val="dk1"/>
              </a:buClr>
              <a:buSzPts val="1100"/>
              <a:buFont typeface="IBM Plex Serif"/>
              <a:buChar char="■"/>
              <a:defRPr/>
            </a:lvl9pPr>
          </a:lstStyle>
          <a:p/>
        </p:txBody>
      </p:sp>
      <p:cxnSp>
        <p:nvCxnSpPr>
          <p:cNvPr id="25" name="Google Shape;25;p3"/>
          <p:cNvCxnSpPr/>
          <p:nvPr/>
        </p:nvCxnSpPr>
        <p:spPr>
          <a:xfrm>
            <a:off x="390550" y="378925"/>
            <a:ext cx="8372700" cy="0"/>
          </a:xfrm>
          <a:prstGeom prst="straightConnector1">
            <a:avLst/>
          </a:prstGeom>
          <a:noFill/>
          <a:ln cap="flat" cmpd="sng" w="9525">
            <a:solidFill>
              <a:schemeClr val="lt2"/>
            </a:solidFill>
            <a:prstDash val="solid"/>
            <a:round/>
            <a:headEnd len="med" w="med" type="none"/>
            <a:tailEnd len="med" w="med" type="none"/>
          </a:ln>
        </p:spPr>
      </p:cxnSp>
      <p:sp>
        <p:nvSpPr>
          <p:cNvPr id="26" name="Google Shape;26;p3"/>
          <p:cNvSpPr txBox="1"/>
          <p:nvPr>
            <p:ph idx="9" type="sldNum"/>
          </p:nvPr>
        </p:nvSpPr>
        <p:spPr>
          <a:xfrm>
            <a:off x="390559" y="40226"/>
            <a:ext cx="548700" cy="393600"/>
          </a:xfrm>
          <a:prstGeom prst="rect">
            <a:avLst/>
          </a:prstGeom>
          <a:noFill/>
          <a:ln>
            <a:noFill/>
          </a:ln>
        </p:spPr>
        <p:txBody>
          <a:bodyPr anchorCtr="0" anchor="t" bIns="91425" lIns="91425" spcFirstLastPara="1" rIns="91425" wrap="square" tIns="91425">
            <a:noAutofit/>
          </a:bodyPr>
          <a:lstStyle>
            <a:lvl1pPr lvl="0" rtl="0" algn="l">
              <a:buNone/>
              <a:defRPr sz="1000">
                <a:solidFill>
                  <a:schemeClr val="lt2"/>
                </a:solidFill>
                <a:latin typeface="Archivo"/>
                <a:ea typeface="Archivo"/>
                <a:cs typeface="Archivo"/>
                <a:sym typeface="Archivo"/>
              </a:defRPr>
            </a:lvl1pPr>
            <a:lvl2pPr lvl="1" rtl="0" algn="l">
              <a:buNone/>
              <a:defRPr sz="1000">
                <a:solidFill>
                  <a:schemeClr val="lt2"/>
                </a:solidFill>
                <a:latin typeface="Archivo"/>
                <a:ea typeface="Archivo"/>
                <a:cs typeface="Archivo"/>
                <a:sym typeface="Archivo"/>
              </a:defRPr>
            </a:lvl2pPr>
            <a:lvl3pPr lvl="2" rtl="0" algn="l">
              <a:buNone/>
              <a:defRPr sz="1000">
                <a:solidFill>
                  <a:schemeClr val="lt2"/>
                </a:solidFill>
                <a:latin typeface="Archivo"/>
                <a:ea typeface="Archivo"/>
                <a:cs typeface="Archivo"/>
                <a:sym typeface="Archivo"/>
              </a:defRPr>
            </a:lvl3pPr>
            <a:lvl4pPr lvl="3" rtl="0" algn="l">
              <a:buNone/>
              <a:defRPr sz="1000">
                <a:solidFill>
                  <a:schemeClr val="lt2"/>
                </a:solidFill>
                <a:latin typeface="Archivo"/>
                <a:ea typeface="Archivo"/>
                <a:cs typeface="Archivo"/>
                <a:sym typeface="Archivo"/>
              </a:defRPr>
            </a:lvl4pPr>
            <a:lvl5pPr lvl="4" rtl="0" algn="l">
              <a:buNone/>
              <a:defRPr sz="1000">
                <a:solidFill>
                  <a:schemeClr val="lt2"/>
                </a:solidFill>
                <a:latin typeface="Archivo"/>
                <a:ea typeface="Archivo"/>
                <a:cs typeface="Archivo"/>
                <a:sym typeface="Archivo"/>
              </a:defRPr>
            </a:lvl5pPr>
            <a:lvl6pPr lvl="5" rtl="0" algn="l">
              <a:buNone/>
              <a:defRPr sz="1000">
                <a:solidFill>
                  <a:schemeClr val="lt2"/>
                </a:solidFill>
                <a:latin typeface="Archivo"/>
                <a:ea typeface="Archivo"/>
                <a:cs typeface="Archivo"/>
                <a:sym typeface="Archivo"/>
              </a:defRPr>
            </a:lvl6pPr>
            <a:lvl7pPr lvl="6" rtl="0" algn="l">
              <a:buNone/>
              <a:defRPr sz="1000">
                <a:solidFill>
                  <a:schemeClr val="lt2"/>
                </a:solidFill>
                <a:latin typeface="Archivo"/>
                <a:ea typeface="Archivo"/>
                <a:cs typeface="Archivo"/>
                <a:sym typeface="Archivo"/>
              </a:defRPr>
            </a:lvl7pPr>
            <a:lvl8pPr lvl="7" rtl="0" algn="l">
              <a:buNone/>
              <a:defRPr sz="1000">
                <a:solidFill>
                  <a:schemeClr val="lt2"/>
                </a:solidFill>
                <a:latin typeface="Archivo"/>
                <a:ea typeface="Archivo"/>
                <a:cs typeface="Archivo"/>
                <a:sym typeface="Archivo"/>
              </a:defRPr>
            </a:lvl8pPr>
            <a:lvl9pPr lvl="8" rtl="0" algn="l">
              <a:buNone/>
              <a:defRPr sz="1000">
                <a:solidFill>
                  <a:schemeClr val="lt2"/>
                </a:solidFill>
                <a:latin typeface="Archivo"/>
                <a:ea typeface="Archivo"/>
                <a:cs typeface="Archivo"/>
                <a:sym typeface="Archiv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ny Structure" type="tx">
  <p:cSld name="TITLE_AND_BODY">
    <p:bg>
      <p:bgPr>
        <a:solidFill>
          <a:schemeClr val="dk2"/>
        </a:solidFill>
      </p:bgPr>
    </p:bg>
    <p:spTree>
      <p:nvGrpSpPr>
        <p:cNvPr id="27" name="Shape 27"/>
        <p:cNvGrpSpPr/>
        <p:nvPr/>
      </p:nvGrpSpPr>
      <p:grpSpPr>
        <a:xfrm>
          <a:off x="0" y="0"/>
          <a:ext cx="0" cy="0"/>
          <a:chOff x="0" y="0"/>
          <a:chExt cx="0" cy="0"/>
        </a:xfrm>
      </p:grpSpPr>
      <p:sp>
        <p:nvSpPr>
          <p:cNvPr id="28" name="Google Shape;28;p4"/>
          <p:cNvSpPr/>
          <p:nvPr>
            <p:ph idx="2" type="pic"/>
          </p:nvPr>
        </p:nvSpPr>
        <p:spPr>
          <a:xfrm>
            <a:off x="887950" y="2076850"/>
            <a:ext cx="1536600" cy="2035200"/>
          </a:xfrm>
          <a:prstGeom prst="roundRect">
            <a:avLst>
              <a:gd fmla="val 50000" name="adj"/>
            </a:avLst>
          </a:prstGeom>
          <a:noFill/>
          <a:ln>
            <a:noFill/>
          </a:ln>
        </p:spPr>
      </p:sp>
      <p:sp>
        <p:nvSpPr>
          <p:cNvPr id="29" name="Google Shape;29;p4"/>
          <p:cNvSpPr/>
          <p:nvPr>
            <p:ph idx="3" type="pic"/>
          </p:nvPr>
        </p:nvSpPr>
        <p:spPr>
          <a:xfrm>
            <a:off x="2831750" y="2076850"/>
            <a:ext cx="1536600" cy="2035200"/>
          </a:xfrm>
          <a:prstGeom prst="roundRect">
            <a:avLst>
              <a:gd fmla="val 50000" name="adj"/>
            </a:avLst>
          </a:prstGeom>
          <a:noFill/>
          <a:ln>
            <a:noFill/>
          </a:ln>
        </p:spPr>
      </p:sp>
      <p:sp>
        <p:nvSpPr>
          <p:cNvPr id="30" name="Google Shape;30;p4"/>
          <p:cNvSpPr/>
          <p:nvPr>
            <p:ph idx="4" type="pic"/>
          </p:nvPr>
        </p:nvSpPr>
        <p:spPr>
          <a:xfrm>
            <a:off x="4775713" y="2076850"/>
            <a:ext cx="1536600" cy="2035200"/>
          </a:xfrm>
          <a:prstGeom prst="roundRect">
            <a:avLst>
              <a:gd fmla="val 50000" name="adj"/>
            </a:avLst>
          </a:prstGeom>
          <a:noFill/>
          <a:ln>
            <a:noFill/>
          </a:ln>
        </p:spPr>
      </p:sp>
      <p:sp>
        <p:nvSpPr>
          <p:cNvPr id="31" name="Google Shape;31;p4"/>
          <p:cNvSpPr/>
          <p:nvPr>
            <p:ph idx="5" type="pic"/>
          </p:nvPr>
        </p:nvSpPr>
        <p:spPr>
          <a:xfrm>
            <a:off x="6719663" y="2076850"/>
            <a:ext cx="1536600" cy="2035200"/>
          </a:xfrm>
          <a:prstGeom prst="roundRect">
            <a:avLst>
              <a:gd fmla="val 50000" name="adj"/>
            </a:avLst>
          </a:prstGeom>
          <a:noFill/>
          <a:ln>
            <a:noFill/>
          </a:ln>
        </p:spPr>
      </p:sp>
      <p:sp>
        <p:nvSpPr>
          <p:cNvPr id="32" name="Google Shape;32;p4"/>
          <p:cNvSpPr txBox="1"/>
          <p:nvPr>
            <p:ph type="title"/>
          </p:nvPr>
        </p:nvSpPr>
        <p:spPr>
          <a:xfrm>
            <a:off x="390550" y="575525"/>
            <a:ext cx="8372700" cy="9681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4000"/>
              <a:buFont typeface="Archivo SemiBold"/>
              <a:buNone/>
              <a:defRPr>
                <a:solidFill>
                  <a:schemeClr val="lt1"/>
                </a:solidFill>
              </a:defRPr>
            </a:lvl1pPr>
            <a:lvl2pPr lvl="1" algn="ctr">
              <a:spcBef>
                <a:spcPts val="0"/>
              </a:spcBef>
              <a:spcAft>
                <a:spcPts val="0"/>
              </a:spcAft>
              <a:buClr>
                <a:schemeClr val="lt1"/>
              </a:buClr>
              <a:buSzPts val="4000"/>
              <a:buFont typeface="Archivo SemiBold"/>
              <a:buNone/>
              <a:defRPr sz="4000">
                <a:solidFill>
                  <a:schemeClr val="lt1"/>
                </a:solidFill>
                <a:latin typeface="Archivo SemiBold"/>
                <a:ea typeface="Archivo SemiBold"/>
                <a:cs typeface="Archivo SemiBold"/>
                <a:sym typeface="Archivo SemiBold"/>
              </a:defRPr>
            </a:lvl2pPr>
            <a:lvl3pPr lvl="2" algn="ctr">
              <a:spcBef>
                <a:spcPts val="0"/>
              </a:spcBef>
              <a:spcAft>
                <a:spcPts val="0"/>
              </a:spcAft>
              <a:buClr>
                <a:schemeClr val="lt1"/>
              </a:buClr>
              <a:buSzPts val="4000"/>
              <a:buFont typeface="Archivo SemiBold"/>
              <a:buNone/>
              <a:defRPr sz="4000">
                <a:solidFill>
                  <a:schemeClr val="lt1"/>
                </a:solidFill>
                <a:latin typeface="Archivo SemiBold"/>
                <a:ea typeface="Archivo SemiBold"/>
                <a:cs typeface="Archivo SemiBold"/>
                <a:sym typeface="Archivo SemiBold"/>
              </a:defRPr>
            </a:lvl3pPr>
            <a:lvl4pPr lvl="3" algn="ctr">
              <a:spcBef>
                <a:spcPts val="0"/>
              </a:spcBef>
              <a:spcAft>
                <a:spcPts val="0"/>
              </a:spcAft>
              <a:buClr>
                <a:schemeClr val="lt1"/>
              </a:buClr>
              <a:buSzPts val="4000"/>
              <a:buFont typeface="Archivo SemiBold"/>
              <a:buNone/>
              <a:defRPr sz="4000">
                <a:solidFill>
                  <a:schemeClr val="lt1"/>
                </a:solidFill>
                <a:latin typeface="Archivo SemiBold"/>
                <a:ea typeface="Archivo SemiBold"/>
                <a:cs typeface="Archivo SemiBold"/>
                <a:sym typeface="Archivo SemiBold"/>
              </a:defRPr>
            </a:lvl4pPr>
            <a:lvl5pPr lvl="4" algn="ctr">
              <a:spcBef>
                <a:spcPts val="0"/>
              </a:spcBef>
              <a:spcAft>
                <a:spcPts val="0"/>
              </a:spcAft>
              <a:buClr>
                <a:schemeClr val="lt1"/>
              </a:buClr>
              <a:buSzPts val="4000"/>
              <a:buFont typeface="Archivo SemiBold"/>
              <a:buNone/>
              <a:defRPr sz="4000">
                <a:solidFill>
                  <a:schemeClr val="lt1"/>
                </a:solidFill>
                <a:latin typeface="Archivo SemiBold"/>
                <a:ea typeface="Archivo SemiBold"/>
                <a:cs typeface="Archivo SemiBold"/>
                <a:sym typeface="Archivo SemiBold"/>
              </a:defRPr>
            </a:lvl5pPr>
            <a:lvl6pPr lvl="5" algn="ctr">
              <a:spcBef>
                <a:spcPts val="0"/>
              </a:spcBef>
              <a:spcAft>
                <a:spcPts val="0"/>
              </a:spcAft>
              <a:buClr>
                <a:schemeClr val="lt1"/>
              </a:buClr>
              <a:buSzPts val="4000"/>
              <a:buFont typeface="Archivo SemiBold"/>
              <a:buNone/>
              <a:defRPr sz="4000">
                <a:solidFill>
                  <a:schemeClr val="lt1"/>
                </a:solidFill>
                <a:latin typeface="Archivo SemiBold"/>
                <a:ea typeface="Archivo SemiBold"/>
                <a:cs typeface="Archivo SemiBold"/>
                <a:sym typeface="Archivo SemiBold"/>
              </a:defRPr>
            </a:lvl6pPr>
            <a:lvl7pPr lvl="6" algn="ctr">
              <a:spcBef>
                <a:spcPts val="0"/>
              </a:spcBef>
              <a:spcAft>
                <a:spcPts val="0"/>
              </a:spcAft>
              <a:buClr>
                <a:schemeClr val="lt1"/>
              </a:buClr>
              <a:buSzPts val="4000"/>
              <a:buFont typeface="Archivo SemiBold"/>
              <a:buNone/>
              <a:defRPr sz="4000">
                <a:solidFill>
                  <a:schemeClr val="lt1"/>
                </a:solidFill>
                <a:latin typeface="Archivo SemiBold"/>
                <a:ea typeface="Archivo SemiBold"/>
                <a:cs typeface="Archivo SemiBold"/>
                <a:sym typeface="Archivo SemiBold"/>
              </a:defRPr>
            </a:lvl7pPr>
            <a:lvl8pPr lvl="7" algn="ctr">
              <a:spcBef>
                <a:spcPts val="0"/>
              </a:spcBef>
              <a:spcAft>
                <a:spcPts val="0"/>
              </a:spcAft>
              <a:buClr>
                <a:schemeClr val="lt1"/>
              </a:buClr>
              <a:buSzPts val="4000"/>
              <a:buFont typeface="Archivo SemiBold"/>
              <a:buNone/>
              <a:defRPr sz="4000">
                <a:solidFill>
                  <a:schemeClr val="lt1"/>
                </a:solidFill>
                <a:latin typeface="Archivo SemiBold"/>
                <a:ea typeface="Archivo SemiBold"/>
                <a:cs typeface="Archivo SemiBold"/>
                <a:sym typeface="Archivo SemiBold"/>
              </a:defRPr>
            </a:lvl8pPr>
            <a:lvl9pPr lvl="8" algn="ctr">
              <a:spcBef>
                <a:spcPts val="0"/>
              </a:spcBef>
              <a:spcAft>
                <a:spcPts val="0"/>
              </a:spcAft>
              <a:buClr>
                <a:schemeClr val="lt1"/>
              </a:buClr>
              <a:buSzPts val="4000"/>
              <a:buFont typeface="Archivo SemiBold"/>
              <a:buNone/>
              <a:defRPr sz="4000">
                <a:solidFill>
                  <a:schemeClr val="lt1"/>
                </a:solidFill>
                <a:latin typeface="Archivo SemiBold"/>
                <a:ea typeface="Archivo SemiBold"/>
                <a:cs typeface="Archivo SemiBold"/>
                <a:sym typeface="Archivo SemiBold"/>
              </a:defRPr>
            </a:lvl9pPr>
          </a:lstStyle>
          <a:p/>
        </p:txBody>
      </p:sp>
      <p:sp>
        <p:nvSpPr>
          <p:cNvPr id="33" name="Google Shape;33;p4"/>
          <p:cNvSpPr txBox="1"/>
          <p:nvPr>
            <p:ph idx="1" type="subTitle"/>
          </p:nvPr>
        </p:nvSpPr>
        <p:spPr>
          <a:xfrm>
            <a:off x="390550" y="1430263"/>
            <a:ext cx="8372700" cy="5031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600"/>
              <a:buFont typeface="IBM Plex Serif SemiBold"/>
              <a:buNone/>
              <a:defRPr>
                <a:solidFill>
                  <a:schemeClr val="lt1"/>
                </a:solidFill>
              </a:defRPr>
            </a:lvl1pPr>
            <a:lvl2pPr lvl="1" algn="ctr">
              <a:spcBef>
                <a:spcPts val="0"/>
              </a:spcBef>
              <a:spcAft>
                <a:spcPts val="0"/>
              </a:spcAft>
              <a:buClr>
                <a:schemeClr val="lt1"/>
              </a:buClr>
              <a:buSzPts val="1600"/>
              <a:buFont typeface="IBM Plex Serif SemiBold"/>
              <a:buNone/>
              <a:defRPr>
                <a:solidFill>
                  <a:schemeClr val="lt1"/>
                </a:solidFill>
              </a:defRPr>
            </a:lvl2pPr>
            <a:lvl3pPr lvl="2" algn="ctr">
              <a:spcBef>
                <a:spcPts val="0"/>
              </a:spcBef>
              <a:spcAft>
                <a:spcPts val="0"/>
              </a:spcAft>
              <a:buClr>
                <a:schemeClr val="lt1"/>
              </a:buClr>
              <a:buSzPts val="1600"/>
              <a:buFont typeface="IBM Plex Serif SemiBold"/>
              <a:buNone/>
              <a:defRPr>
                <a:solidFill>
                  <a:schemeClr val="lt1"/>
                </a:solidFill>
              </a:defRPr>
            </a:lvl3pPr>
            <a:lvl4pPr lvl="3" algn="ctr">
              <a:spcBef>
                <a:spcPts val="0"/>
              </a:spcBef>
              <a:spcAft>
                <a:spcPts val="0"/>
              </a:spcAft>
              <a:buClr>
                <a:schemeClr val="lt1"/>
              </a:buClr>
              <a:buSzPts val="1600"/>
              <a:buFont typeface="IBM Plex Serif SemiBold"/>
              <a:buNone/>
              <a:defRPr>
                <a:solidFill>
                  <a:schemeClr val="lt1"/>
                </a:solidFill>
              </a:defRPr>
            </a:lvl4pPr>
            <a:lvl5pPr lvl="4" algn="ctr">
              <a:spcBef>
                <a:spcPts val="0"/>
              </a:spcBef>
              <a:spcAft>
                <a:spcPts val="0"/>
              </a:spcAft>
              <a:buClr>
                <a:schemeClr val="lt1"/>
              </a:buClr>
              <a:buSzPts val="1600"/>
              <a:buFont typeface="IBM Plex Serif SemiBold"/>
              <a:buNone/>
              <a:defRPr>
                <a:solidFill>
                  <a:schemeClr val="lt1"/>
                </a:solidFill>
              </a:defRPr>
            </a:lvl5pPr>
            <a:lvl6pPr lvl="5" algn="ctr">
              <a:spcBef>
                <a:spcPts val="0"/>
              </a:spcBef>
              <a:spcAft>
                <a:spcPts val="0"/>
              </a:spcAft>
              <a:buClr>
                <a:schemeClr val="lt1"/>
              </a:buClr>
              <a:buSzPts val="1600"/>
              <a:buFont typeface="IBM Plex Serif SemiBold"/>
              <a:buNone/>
              <a:defRPr>
                <a:solidFill>
                  <a:schemeClr val="lt1"/>
                </a:solidFill>
              </a:defRPr>
            </a:lvl6pPr>
            <a:lvl7pPr lvl="6" algn="ctr">
              <a:spcBef>
                <a:spcPts val="0"/>
              </a:spcBef>
              <a:spcAft>
                <a:spcPts val="0"/>
              </a:spcAft>
              <a:buClr>
                <a:schemeClr val="lt1"/>
              </a:buClr>
              <a:buSzPts val="1600"/>
              <a:buFont typeface="IBM Plex Serif SemiBold"/>
              <a:buNone/>
              <a:defRPr>
                <a:solidFill>
                  <a:schemeClr val="lt1"/>
                </a:solidFill>
              </a:defRPr>
            </a:lvl7pPr>
            <a:lvl8pPr lvl="7" algn="ctr">
              <a:spcBef>
                <a:spcPts val="0"/>
              </a:spcBef>
              <a:spcAft>
                <a:spcPts val="0"/>
              </a:spcAft>
              <a:buClr>
                <a:schemeClr val="lt1"/>
              </a:buClr>
              <a:buSzPts val="1600"/>
              <a:buFont typeface="IBM Plex Serif SemiBold"/>
              <a:buNone/>
              <a:defRPr>
                <a:solidFill>
                  <a:schemeClr val="lt1"/>
                </a:solidFill>
              </a:defRPr>
            </a:lvl8pPr>
            <a:lvl9pPr lvl="8" algn="ctr">
              <a:spcBef>
                <a:spcPts val="0"/>
              </a:spcBef>
              <a:spcAft>
                <a:spcPts val="0"/>
              </a:spcAft>
              <a:buClr>
                <a:schemeClr val="lt1"/>
              </a:buClr>
              <a:buSzPts val="1600"/>
              <a:buFont typeface="IBM Plex Serif SemiBold"/>
              <a:buNone/>
              <a:defRPr>
                <a:solidFill>
                  <a:schemeClr val="lt1"/>
                </a:solidFill>
              </a:defRPr>
            </a:lvl9pPr>
          </a:lstStyle>
          <a:p/>
        </p:txBody>
      </p:sp>
      <p:sp>
        <p:nvSpPr>
          <p:cNvPr id="34" name="Google Shape;34;p4"/>
          <p:cNvSpPr txBox="1"/>
          <p:nvPr>
            <p:ph idx="6" type="subTitle"/>
          </p:nvPr>
        </p:nvSpPr>
        <p:spPr>
          <a:xfrm>
            <a:off x="887950" y="4112050"/>
            <a:ext cx="1536600" cy="5031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1pPr>
            <a:lvl2pPr lvl="1"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2pPr>
            <a:lvl3pPr lvl="2"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3pPr>
            <a:lvl4pPr lvl="3"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4pPr>
            <a:lvl5pPr lvl="4"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5pPr>
            <a:lvl6pPr lvl="5"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6pPr>
            <a:lvl7pPr lvl="6"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7pPr>
            <a:lvl8pPr lvl="7"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8pPr>
            <a:lvl9pPr lvl="8"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9pPr>
          </a:lstStyle>
          <a:p/>
        </p:txBody>
      </p:sp>
      <p:sp>
        <p:nvSpPr>
          <p:cNvPr id="35" name="Google Shape;35;p4"/>
          <p:cNvSpPr txBox="1"/>
          <p:nvPr>
            <p:ph idx="7" type="subTitle"/>
          </p:nvPr>
        </p:nvSpPr>
        <p:spPr>
          <a:xfrm>
            <a:off x="2831828" y="4112050"/>
            <a:ext cx="1536600" cy="5031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1pPr>
            <a:lvl2pPr lvl="1"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2pPr>
            <a:lvl3pPr lvl="2"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3pPr>
            <a:lvl4pPr lvl="3"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4pPr>
            <a:lvl5pPr lvl="4"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5pPr>
            <a:lvl6pPr lvl="5"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6pPr>
            <a:lvl7pPr lvl="6"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7pPr>
            <a:lvl8pPr lvl="7"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8pPr>
            <a:lvl9pPr lvl="8"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9pPr>
          </a:lstStyle>
          <a:p/>
        </p:txBody>
      </p:sp>
      <p:sp>
        <p:nvSpPr>
          <p:cNvPr id="36" name="Google Shape;36;p4"/>
          <p:cNvSpPr txBox="1"/>
          <p:nvPr>
            <p:ph idx="8" type="subTitle"/>
          </p:nvPr>
        </p:nvSpPr>
        <p:spPr>
          <a:xfrm>
            <a:off x="4775719" y="4112050"/>
            <a:ext cx="1536600" cy="5031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1pPr>
            <a:lvl2pPr lvl="1"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2pPr>
            <a:lvl3pPr lvl="2"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3pPr>
            <a:lvl4pPr lvl="3"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4pPr>
            <a:lvl5pPr lvl="4"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5pPr>
            <a:lvl6pPr lvl="5"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6pPr>
            <a:lvl7pPr lvl="6"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7pPr>
            <a:lvl8pPr lvl="7"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8pPr>
            <a:lvl9pPr lvl="8"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9pPr>
          </a:lstStyle>
          <a:p/>
        </p:txBody>
      </p:sp>
      <p:sp>
        <p:nvSpPr>
          <p:cNvPr id="37" name="Google Shape;37;p4"/>
          <p:cNvSpPr txBox="1"/>
          <p:nvPr>
            <p:ph idx="9" type="subTitle"/>
          </p:nvPr>
        </p:nvSpPr>
        <p:spPr>
          <a:xfrm>
            <a:off x="6719622" y="4112050"/>
            <a:ext cx="1536600" cy="5031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1pPr>
            <a:lvl2pPr lvl="1"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2pPr>
            <a:lvl3pPr lvl="2"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3pPr>
            <a:lvl4pPr lvl="3"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4pPr>
            <a:lvl5pPr lvl="4"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5pPr>
            <a:lvl6pPr lvl="5"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6pPr>
            <a:lvl7pPr lvl="6"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7pPr>
            <a:lvl8pPr lvl="7"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8pPr>
            <a:lvl9pPr lvl="8"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9pPr>
          </a:lstStyle>
          <a:p/>
        </p:txBody>
      </p:sp>
      <p:cxnSp>
        <p:nvCxnSpPr>
          <p:cNvPr id="38" name="Google Shape;38;p4"/>
          <p:cNvCxnSpPr/>
          <p:nvPr/>
        </p:nvCxnSpPr>
        <p:spPr>
          <a:xfrm>
            <a:off x="390550" y="378925"/>
            <a:ext cx="8372700" cy="0"/>
          </a:xfrm>
          <a:prstGeom prst="straightConnector1">
            <a:avLst/>
          </a:prstGeom>
          <a:noFill/>
          <a:ln cap="flat" cmpd="sng" w="9525">
            <a:solidFill>
              <a:schemeClr val="lt1"/>
            </a:solidFill>
            <a:prstDash val="solid"/>
            <a:round/>
            <a:headEnd len="med" w="med" type="none"/>
            <a:tailEnd len="med" w="med" type="none"/>
          </a:ln>
        </p:spPr>
      </p:cxnSp>
      <p:sp>
        <p:nvSpPr>
          <p:cNvPr id="39" name="Google Shape;39;p4"/>
          <p:cNvSpPr txBox="1"/>
          <p:nvPr>
            <p:ph idx="12" type="sldNum"/>
          </p:nvPr>
        </p:nvSpPr>
        <p:spPr>
          <a:xfrm>
            <a:off x="390559" y="40226"/>
            <a:ext cx="548700" cy="393600"/>
          </a:xfrm>
          <a:prstGeom prst="rect">
            <a:avLst/>
          </a:prstGeom>
          <a:noFill/>
          <a:ln>
            <a:noFill/>
          </a:ln>
        </p:spPr>
        <p:txBody>
          <a:bodyPr anchorCtr="0" anchor="t" bIns="91425" lIns="91425" spcFirstLastPara="1" rIns="91425" wrap="square" tIns="91425">
            <a:noAutofit/>
          </a:bodyPr>
          <a:lstStyle>
            <a:lvl1pPr lvl="0" rtl="0" algn="l">
              <a:buNone/>
              <a:defRPr sz="1000">
                <a:solidFill>
                  <a:schemeClr val="lt1"/>
                </a:solidFill>
                <a:latin typeface="Archivo"/>
                <a:ea typeface="Archivo"/>
                <a:cs typeface="Archivo"/>
                <a:sym typeface="Archivo"/>
              </a:defRPr>
            </a:lvl1pPr>
            <a:lvl2pPr lvl="1" rtl="0" algn="l">
              <a:buNone/>
              <a:defRPr sz="1000">
                <a:solidFill>
                  <a:schemeClr val="lt1"/>
                </a:solidFill>
                <a:latin typeface="Archivo"/>
                <a:ea typeface="Archivo"/>
                <a:cs typeface="Archivo"/>
                <a:sym typeface="Archivo"/>
              </a:defRPr>
            </a:lvl2pPr>
            <a:lvl3pPr lvl="2" rtl="0" algn="l">
              <a:buNone/>
              <a:defRPr sz="1000">
                <a:solidFill>
                  <a:schemeClr val="lt1"/>
                </a:solidFill>
                <a:latin typeface="Archivo"/>
                <a:ea typeface="Archivo"/>
                <a:cs typeface="Archivo"/>
                <a:sym typeface="Archivo"/>
              </a:defRPr>
            </a:lvl3pPr>
            <a:lvl4pPr lvl="3" rtl="0" algn="l">
              <a:buNone/>
              <a:defRPr sz="1000">
                <a:solidFill>
                  <a:schemeClr val="lt1"/>
                </a:solidFill>
                <a:latin typeface="Archivo"/>
                <a:ea typeface="Archivo"/>
                <a:cs typeface="Archivo"/>
                <a:sym typeface="Archivo"/>
              </a:defRPr>
            </a:lvl4pPr>
            <a:lvl5pPr lvl="4" rtl="0" algn="l">
              <a:buNone/>
              <a:defRPr sz="1000">
                <a:solidFill>
                  <a:schemeClr val="lt1"/>
                </a:solidFill>
                <a:latin typeface="Archivo"/>
                <a:ea typeface="Archivo"/>
                <a:cs typeface="Archivo"/>
                <a:sym typeface="Archivo"/>
              </a:defRPr>
            </a:lvl5pPr>
            <a:lvl6pPr lvl="5" rtl="0" algn="l">
              <a:buNone/>
              <a:defRPr sz="1000">
                <a:solidFill>
                  <a:schemeClr val="lt1"/>
                </a:solidFill>
                <a:latin typeface="Archivo"/>
                <a:ea typeface="Archivo"/>
                <a:cs typeface="Archivo"/>
                <a:sym typeface="Archivo"/>
              </a:defRPr>
            </a:lvl6pPr>
            <a:lvl7pPr lvl="6" rtl="0" algn="l">
              <a:buNone/>
              <a:defRPr sz="1000">
                <a:solidFill>
                  <a:schemeClr val="lt1"/>
                </a:solidFill>
                <a:latin typeface="Archivo"/>
                <a:ea typeface="Archivo"/>
                <a:cs typeface="Archivo"/>
                <a:sym typeface="Archivo"/>
              </a:defRPr>
            </a:lvl7pPr>
            <a:lvl8pPr lvl="7" rtl="0" algn="l">
              <a:buNone/>
              <a:defRPr sz="1000">
                <a:solidFill>
                  <a:schemeClr val="lt1"/>
                </a:solidFill>
                <a:latin typeface="Archivo"/>
                <a:ea typeface="Archivo"/>
                <a:cs typeface="Archivo"/>
                <a:sym typeface="Archivo"/>
              </a:defRPr>
            </a:lvl8pPr>
            <a:lvl9pPr lvl="8" rtl="0" algn="l">
              <a:buNone/>
              <a:defRPr sz="1000">
                <a:solidFill>
                  <a:schemeClr val="lt1"/>
                </a:solidFill>
                <a:latin typeface="Archivo"/>
                <a:ea typeface="Archivo"/>
                <a:cs typeface="Archivo"/>
                <a:sym typeface="Archiv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dership" type="twoColTx">
  <p:cSld name="TITLE_AND_TWO_COLUMNS">
    <p:bg>
      <p:bgPr>
        <a:solidFill>
          <a:schemeClr val="lt1"/>
        </a:solidFill>
      </p:bgPr>
    </p:bg>
    <p:spTree>
      <p:nvGrpSpPr>
        <p:cNvPr id="40" name="Shape 40"/>
        <p:cNvGrpSpPr/>
        <p:nvPr/>
      </p:nvGrpSpPr>
      <p:grpSpPr>
        <a:xfrm>
          <a:off x="0" y="0"/>
          <a:ext cx="0" cy="0"/>
          <a:chOff x="0" y="0"/>
          <a:chExt cx="0" cy="0"/>
        </a:xfrm>
      </p:grpSpPr>
      <p:sp>
        <p:nvSpPr>
          <p:cNvPr id="41" name="Google Shape;41;p5"/>
          <p:cNvSpPr/>
          <p:nvPr/>
        </p:nvSpPr>
        <p:spPr>
          <a:xfrm>
            <a:off x="162975" y="142400"/>
            <a:ext cx="3911700" cy="4833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IBM Plex Serif"/>
              <a:ea typeface="IBM Plex Serif"/>
              <a:cs typeface="IBM Plex Serif"/>
              <a:sym typeface="IBM Plex Serif"/>
            </a:endParaRPr>
          </a:p>
        </p:txBody>
      </p:sp>
      <p:sp>
        <p:nvSpPr>
          <p:cNvPr id="42" name="Google Shape;42;p5"/>
          <p:cNvSpPr/>
          <p:nvPr>
            <p:ph idx="2" type="pic"/>
          </p:nvPr>
        </p:nvSpPr>
        <p:spPr>
          <a:xfrm>
            <a:off x="996550" y="874499"/>
            <a:ext cx="2244600" cy="3330900"/>
          </a:xfrm>
          <a:prstGeom prst="roundRect">
            <a:avLst>
              <a:gd fmla="val 50000" name="adj"/>
            </a:avLst>
          </a:prstGeom>
          <a:noFill/>
          <a:ln>
            <a:noFill/>
          </a:ln>
        </p:spPr>
      </p:sp>
      <p:sp>
        <p:nvSpPr>
          <p:cNvPr id="43" name="Google Shape;43;p5"/>
          <p:cNvSpPr txBox="1"/>
          <p:nvPr>
            <p:ph idx="1" type="subTitle"/>
          </p:nvPr>
        </p:nvSpPr>
        <p:spPr>
          <a:xfrm>
            <a:off x="4643075" y="1724013"/>
            <a:ext cx="3911700" cy="5031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2000"/>
              <a:buFont typeface="IBM Plex Serif Medium"/>
              <a:buNone/>
              <a:defRPr sz="2000">
                <a:latin typeface="IBM Plex Serif Medium"/>
                <a:ea typeface="IBM Plex Serif Medium"/>
                <a:cs typeface="IBM Plex Serif Medium"/>
                <a:sym typeface="IBM Plex Serif Medium"/>
              </a:defRPr>
            </a:lvl1pPr>
            <a:lvl2pPr lvl="1" algn="ctr">
              <a:spcBef>
                <a:spcPts val="0"/>
              </a:spcBef>
              <a:spcAft>
                <a:spcPts val="0"/>
              </a:spcAft>
              <a:buClr>
                <a:schemeClr val="dk1"/>
              </a:buClr>
              <a:buSzPts val="2000"/>
              <a:buFont typeface="IBM Plex Serif Medium"/>
              <a:buNone/>
              <a:defRPr sz="2000">
                <a:latin typeface="IBM Plex Serif Medium"/>
                <a:ea typeface="IBM Plex Serif Medium"/>
                <a:cs typeface="IBM Plex Serif Medium"/>
                <a:sym typeface="IBM Plex Serif Medium"/>
              </a:defRPr>
            </a:lvl2pPr>
            <a:lvl3pPr lvl="2" algn="ctr">
              <a:spcBef>
                <a:spcPts val="0"/>
              </a:spcBef>
              <a:spcAft>
                <a:spcPts val="0"/>
              </a:spcAft>
              <a:buClr>
                <a:schemeClr val="dk1"/>
              </a:buClr>
              <a:buSzPts val="2000"/>
              <a:buFont typeface="IBM Plex Serif Medium"/>
              <a:buNone/>
              <a:defRPr sz="2000">
                <a:latin typeface="IBM Plex Serif Medium"/>
                <a:ea typeface="IBM Plex Serif Medium"/>
                <a:cs typeface="IBM Plex Serif Medium"/>
                <a:sym typeface="IBM Plex Serif Medium"/>
              </a:defRPr>
            </a:lvl3pPr>
            <a:lvl4pPr lvl="3" algn="ctr">
              <a:spcBef>
                <a:spcPts val="0"/>
              </a:spcBef>
              <a:spcAft>
                <a:spcPts val="0"/>
              </a:spcAft>
              <a:buClr>
                <a:schemeClr val="dk1"/>
              </a:buClr>
              <a:buSzPts val="2000"/>
              <a:buFont typeface="IBM Plex Serif Medium"/>
              <a:buNone/>
              <a:defRPr sz="2000">
                <a:latin typeface="IBM Plex Serif Medium"/>
                <a:ea typeface="IBM Plex Serif Medium"/>
                <a:cs typeface="IBM Plex Serif Medium"/>
                <a:sym typeface="IBM Plex Serif Medium"/>
              </a:defRPr>
            </a:lvl4pPr>
            <a:lvl5pPr lvl="4" algn="ctr">
              <a:spcBef>
                <a:spcPts val="0"/>
              </a:spcBef>
              <a:spcAft>
                <a:spcPts val="0"/>
              </a:spcAft>
              <a:buClr>
                <a:schemeClr val="dk1"/>
              </a:buClr>
              <a:buSzPts val="2000"/>
              <a:buFont typeface="IBM Plex Serif Medium"/>
              <a:buNone/>
              <a:defRPr sz="2000">
                <a:latin typeface="IBM Plex Serif Medium"/>
                <a:ea typeface="IBM Plex Serif Medium"/>
                <a:cs typeface="IBM Plex Serif Medium"/>
                <a:sym typeface="IBM Plex Serif Medium"/>
              </a:defRPr>
            </a:lvl5pPr>
            <a:lvl6pPr lvl="5" algn="ctr">
              <a:spcBef>
                <a:spcPts val="0"/>
              </a:spcBef>
              <a:spcAft>
                <a:spcPts val="0"/>
              </a:spcAft>
              <a:buClr>
                <a:schemeClr val="dk1"/>
              </a:buClr>
              <a:buSzPts val="2000"/>
              <a:buFont typeface="IBM Plex Serif Medium"/>
              <a:buNone/>
              <a:defRPr sz="2000">
                <a:latin typeface="IBM Plex Serif Medium"/>
                <a:ea typeface="IBM Plex Serif Medium"/>
                <a:cs typeface="IBM Plex Serif Medium"/>
                <a:sym typeface="IBM Plex Serif Medium"/>
              </a:defRPr>
            </a:lvl6pPr>
            <a:lvl7pPr lvl="6" algn="ctr">
              <a:spcBef>
                <a:spcPts val="0"/>
              </a:spcBef>
              <a:spcAft>
                <a:spcPts val="0"/>
              </a:spcAft>
              <a:buClr>
                <a:schemeClr val="dk1"/>
              </a:buClr>
              <a:buSzPts val="2000"/>
              <a:buFont typeface="IBM Plex Serif Medium"/>
              <a:buNone/>
              <a:defRPr sz="2000">
                <a:latin typeface="IBM Plex Serif Medium"/>
                <a:ea typeface="IBM Plex Serif Medium"/>
                <a:cs typeface="IBM Plex Serif Medium"/>
                <a:sym typeface="IBM Plex Serif Medium"/>
              </a:defRPr>
            </a:lvl7pPr>
            <a:lvl8pPr lvl="7" algn="ctr">
              <a:spcBef>
                <a:spcPts val="0"/>
              </a:spcBef>
              <a:spcAft>
                <a:spcPts val="0"/>
              </a:spcAft>
              <a:buClr>
                <a:schemeClr val="dk1"/>
              </a:buClr>
              <a:buSzPts val="2000"/>
              <a:buFont typeface="IBM Plex Serif Medium"/>
              <a:buNone/>
              <a:defRPr sz="2000">
                <a:latin typeface="IBM Plex Serif Medium"/>
                <a:ea typeface="IBM Plex Serif Medium"/>
                <a:cs typeface="IBM Plex Serif Medium"/>
                <a:sym typeface="IBM Plex Serif Medium"/>
              </a:defRPr>
            </a:lvl8pPr>
            <a:lvl9pPr lvl="8" algn="ctr">
              <a:spcBef>
                <a:spcPts val="0"/>
              </a:spcBef>
              <a:spcAft>
                <a:spcPts val="0"/>
              </a:spcAft>
              <a:buClr>
                <a:schemeClr val="dk1"/>
              </a:buClr>
              <a:buSzPts val="2000"/>
              <a:buFont typeface="IBM Plex Serif Medium"/>
              <a:buNone/>
              <a:defRPr sz="2000">
                <a:latin typeface="IBM Plex Serif Medium"/>
                <a:ea typeface="IBM Plex Serif Medium"/>
                <a:cs typeface="IBM Plex Serif Medium"/>
                <a:sym typeface="IBM Plex Serif Medium"/>
              </a:defRPr>
            </a:lvl9pPr>
          </a:lstStyle>
          <a:p/>
        </p:txBody>
      </p:sp>
      <p:sp>
        <p:nvSpPr>
          <p:cNvPr id="44" name="Google Shape;44;p5"/>
          <p:cNvSpPr txBox="1"/>
          <p:nvPr>
            <p:ph idx="3" type="subTitle"/>
          </p:nvPr>
        </p:nvSpPr>
        <p:spPr>
          <a:xfrm>
            <a:off x="5622325" y="3180388"/>
            <a:ext cx="1977000" cy="5031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2"/>
              </a:buClr>
              <a:buSzPts val="1600"/>
              <a:buFont typeface="Archivo Medium"/>
              <a:buNone/>
              <a:defRPr>
                <a:solidFill>
                  <a:schemeClr val="lt2"/>
                </a:solidFill>
                <a:latin typeface="Archivo Medium"/>
                <a:ea typeface="Archivo Medium"/>
                <a:cs typeface="Archivo Medium"/>
                <a:sym typeface="Archivo Medium"/>
              </a:defRPr>
            </a:lvl1pPr>
            <a:lvl2pPr lvl="1" algn="ctr">
              <a:spcBef>
                <a:spcPts val="0"/>
              </a:spcBef>
              <a:spcAft>
                <a:spcPts val="0"/>
              </a:spcAft>
              <a:buClr>
                <a:schemeClr val="lt2"/>
              </a:buClr>
              <a:buSzPts val="1600"/>
              <a:buFont typeface="Archivo Medium"/>
              <a:buNone/>
              <a:defRPr>
                <a:solidFill>
                  <a:schemeClr val="lt2"/>
                </a:solidFill>
                <a:latin typeface="Archivo Medium"/>
                <a:ea typeface="Archivo Medium"/>
                <a:cs typeface="Archivo Medium"/>
                <a:sym typeface="Archivo Medium"/>
              </a:defRPr>
            </a:lvl2pPr>
            <a:lvl3pPr lvl="2" algn="ctr">
              <a:spcBef>
                <a:spcPts val="0"/>
              </a:spcBef>
              <a:spcAft>
                <a:spcPts val="0"/>
              </a:spcAft>
              <a:buClr>
                <a:schemeClr val="lt2"/>
              </a:buClr>
              <a:buSzPts val="1600"/>
              <a:buFont typeface="Archivo Medium"/>
              <a:buNone/>
              <a:defRPr>
                <a:solidFill>
                  <a:schemeClr val="lt2"/>
                </a:solidFill>
                <a:latin typeface="Archivo Medium"/>
                <a:ea typeface="Archivo Medium"/>
                <a:cs typeface="Archivo Medium"/>
                <a:sym typeface="Archivo Medium"/>
              </a:defRPr>
            </a:lvl3pPr>
            <a:lvl4pPr lvl="3" algn="ctr">
              <a:spcBef>
                <a:spcPts val="0"/>
              </a:spcBef>
              <a:spcAft>
                <a:spcPts val="0"/>
              </a:spcAft>
              <a:buClr>
                <a:schemeClr val="lt2"/>
              </a:buClr>
              <a:buSzPts val="1600"/>
              <a:buFont typeface="Archivo Medium"/>
              <a:buNone/>
              <a:defRPr>
                <a:solidFill>
                  <a:schemeClr val="lt2"/>
                </a:solidFill>
                <a:latin typeface="Archivo Medium"/>
                <a:ea typeface="Archivo Medium"/>
                <a:cs typeface="Archivo Medium"/>
                <a:sym typeface="Archivo Medium"/>
              </a:defRPr>
            </a:lvl4pPr>
            <a:lvl5pPr lvl="4" algn="ctr">
              <a:spcBef>
                <a:spcPts val="0"/>
              </a:spcBef>
              <a:spcAft>
                <a:spcPts val="0"/>
              </a:spcAft>
              <a:buClr>
                <a:schemeClr val="lt2"/>
              </a:buClr>
              <a:buSzPts val="1600"/>
              <a:buFont typeface="Archivo Medium"/>
              <a:buNone/>
              <a:defRPr>
                <a:solidFill>
                  <a:schemeClr val="lt2"/>
                </a:solidFill>
                <a:latin typeface="Archivo Medium"/>
                <a:ea typeface="Archivo Medium"/>
                <a:cs typeface="Archivo Medium"/>
                <a:sym typeface="Archivo Medium"/>
              </a:defRPr>
            </a:lvl5pPr>
            <a:lvl6pPr lvl="5" algn="ctr">
              <a:spcBef>
                <a:spcPts val="0"/>
              </a:spcBef>
              <a:spcAft>
                <a:spcPts val="0"/>
              </a:spcAft>
              <a:buClr>
                <a:schemeClr val="lt2"/>
              </a:buClr>
              <a:buSzPts val="1600"/>
              <a:buFont typeface="Archivo Medium"/>
              <a:buNone/>
              <a:defRPr>
                <a:solidFill>
                  <a:schemeClr val="lt2"/>
                </a:solidFill>
                <a:latin typeface="Archivo Medium"/>
                <a:ea typeface="Archivo Medium"/>
                <a:cs typeface="Archivo Medium"/>
                <a:sym typeface="Archivo Medium"/>
              </a:defRPr>
            </a:lvl6pPr>
            <a:lvl7pPr lvl="6" algn="ctr">
              <a:spcBef>
                <a:spcPts val="0"/>
              </a:spcBef>
              <a:spcAft>
                <a:spcPts val="0"/>
              </a:spcAft>
              <a:buClr>
                <a:schemeClr val="lt2"/>
              </a:buClr>
              <a:buSzPts val="1600"/>
              <a:buFont typeface="Archivo Medium"/>
              <a:buNone/>
              <a:defRPr>
                <a:solidFill>
                  <a:schemeClr val="lt2"/>
                </a:solidFill>
                <a:latin typeface="Archivo Medium"/>
                <a:ea typeface="Archivo Medium"/>
                <a:cs typeface="Archivo Medium"/>
                <a:sym typeface="Archivo Medium"/>
              </a:defRPr>
            </a:lvl7pPr>
            <a:lvl8pPr lvl="7" algn="ctr">
              <a:spcBef>
                <a:spcPts val="0"/>
              </a:spcBef>
              <a:spcAft>
                <a:spcPts val="0"/>
              </a:spcAft>
              <a:buClr>
                <a:schemeClr val="lt2"/>
              </a:buClr>
              <a:buSzPts val="1600"/>
              <a:buFont typeface="Archivo Medium"/>
              <a:buNone/>
              <a:defRPr>
                <a:solidFill>
                  <a:schemeClr val="lt2"/>
                </a:solidFill>
                <a:latin typeface="Archivo Medium"/>
                <a:ea typeface="Archivo Medium"/>
                <a:cs typeface="Archivo Medium"/>
                <a:sym typeface="Archivo Medium"/>
              </a:defRPr>
            </a:lvl8pPr>
            <a:lvl9pPr lvl="8" algn="ctr">
              <a:spcBef>
                <a:spcPts val="0"/>
              </a:spcBef>
              <a:spcAft>
                <a:spcPts val="0"/>
              </a:spcAft>
              <a:buClr>
                <a:schemeClr val="lt2"/>
              </a:buClr>
              <a:buSzPts val="1600"/>
              <a:buFont typeface="Archivo Medium"/>
              <a:buNone/>
              <a:defRPr>
                <a:solidFill>
                  <a:schemeClr val="lt2"/>
                </a:solidFill>
                <a:latin typeface="Archivo Medium"/>
                <a:ea typeface="Archivo Medium"/>
                <a:cs typeface="Archivo Medium"/>
                <a:sym typeface="Archivo Medium"/>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ividers" type="titleOnly">
  <p:cSld name="TITLE_ONLY">
    <p:bg>
      <p:bgPr>
        <a:solidFill>
          <a:schemeClr val="dk2"/>
        </a:solidFill>
      </p:bgPr>
    </p:bg>
    <p:spTree>
      <p:nvGrpSpPr>
        <p:cNvPr id="45" name="Shape 45"/>
        <p:cNvGrpSpPr/>
        <p:nvPr/>
      </p:nvGrpSpPr>
      <p:grpSpPr>
        <a:xfrm>
          <a:off x="0" y="0"/>
          <a:ext cx="0" cy="0"/>
          <a:chOff x="0" y="0"/>
          <a:chExt cx="0" cy="0"/>
        </a:xfrm>
      </p:grpSpPr>
      <p:sp>
        <p:nvSpPr>
          <p:cNvPr id="46" name="Google Shape;46;p6"/>
          <p:cNvSpPr txBox="1"/>
          <p:nvPr>
            <p:ph type="title"/>
          </p:nvPr>
        </p:nvSpPr>
        <p:spPr>
          <a:xfrm>
            <a:off x="390550" y="1892825"/>
            <a:ext cx="8372700" cy="9681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4000"/>
              <a:buFont typeface="Archivo SemiBold"/>
              <a:buNone/>
              <a:defRPr>
                <a:solidFill>
                  <a:schemeClr val="lt1"/>
                </a:solidFill>
              </a:defRPr>
            </a:lvl1pPr>
            <a:lvl2pPr lvl="1" algn="ctr">
              <a:spcBef>
                <a:spcPts val="0"/>
              </a:spcBef>
              <a:spcAft>
                <a:spcPts val="0"/>
              </a:spcAft>
              <a:buClr>
                <a:schemeClr val="lt1"/>
              </a:buClr>
              <a:buSzPts val="4000"/>
              <a:buFont typeface="Archivo SemiBold"/>
              <a:buNone/>
              <a:defRPr sz="4000">
                <a:solidFill>
                  <a:schemeClr val="lt1"/>
                </a:solidFill>
                <a:latin typeface="Archivo SemiBold"/>
                <a:ea typeface="Archivo SemiBold"/>
                <a:cs typeface="Archivo SemiBold"/>
                <a:sym typeface="Archivo SemiBold"/>
              </a:defRPr>
            </a:lvl2pPr>
            <a:lvl3pPr lvl="2" algn="ctr">
              <a:spcBef>
                <a:spcPts val="0"/>
              </a:spcBef>
              <a:spcAft>
                <a:spcPts val="0"/>
              </a:spcAft>
              <a:buClr>
                <a:schemeClr val="lt1"/>
              </a:buClr>
              <a:buSzPts val="4000"/>
              <a:buFont typeface="Archivo SemiBold"/>
              <a:buNone/>
              <a:defRPr sz="4000">
                <a:solidFill>
                  <a:schemeClr val="lt1"/>
                </a:solidFill>
                <a:latin typeface="Archivo SemiBold"/>
                <a:ea typeface="Archivo SemiBold"/>
                <a:cs typeface="Archivo SemiBold"/>
                <a:sym typeface="Archivo SemiBold"/>
              </a:defRPr>
            </a:lvl3pPr>
            <a:lvl4pPr lvl="3" algn="ctr">
              <a:spcBef>
                <a:spcPts val="0"/>
              </a:spcBef>
              <a:spcAft>
                <a:spcPts val="0"/>
              </a:spcAft>
              <a:buClr>
                <a:schemeClr val="lt1"/>
              </a:buClr>
              <a:buSzPts val="4000"/>
              <a:buFont typeface="Archivo SemiBold"/>
              <a:buNone/>
              <a:defRPr sz="4000">
                <a:solidFill>
                  <a:schemeClr val="lt1"/>
                </a:solidFill>
                <a:latin typeface="Archivo SemiBold"/>
                <a:ea typeface="Archivo SemiBold"/>
                <a:cs typeface="Archivo SemiBold"/>
                <a:sym typeface="Archivo SemiBold"/>
              </a:defRPr>
            </a:lvl4pPr>
            <a:lvl5pPr lvl="4" algn="ctr">
              <a:spcBef>
                <a:spcPts val="0"/>
              </a:spcBef>
              <a:spcAft>
                <a:spcPts val="0"/>
              </a:spcAft>
              <a:buClr>
                <a:schemeClr val="lt1"/>
              </a:buClr>
              <a:buSzPts val="4000"/>
              <a:buFont typeface="Archivo SemiBold"/>
              <a:buNone/>
              <a:defRPr sz="4000">
                <a:solidFill>
                  <a:schemeClr val="lt1"/>
                </a:solidFill>
                <a:latin typeface="Archivo SemiBold"/>
                <a:ea typeface="Archivo SemiBold"/>
                <a:cs typeface="Archivo SemiBold"/>
                <a:sym typeface="Archivo SemiBold"/>
              </a:defRPr>
            </a:lvl5pPr>
            <a:lvl6pPr lvl="5" algn="ctr">
              <a:spcBef>
                <a:spcPts val="0"/>
              </a:spcBef>
              <a:spcAft>
                <a:spcPts val="0"/>
              </a:spcAft>
              <a:buClr>
                <a:schemeClr val="lt1"/>
              </a:buClr>
              <a:buSzPts val="4000"/>
              <a:buFont typeface="Archivo SemiBold"/>
              <a:buNone/>
              <a:defRPr sz="4000">
                <a:solidFill>
                  <a:schemeClr val="lt1"/>
                </a:solidFill>
                <a:latin typeface="Archivo SemiBold"/>
                <a:ea typeface="Archivo SemiBold"/>
                <a:cs typeface="Archivo SemiBold"/>
                <a:sym typeface="Archivo SemiBold"/>
              </a:defRPr>
            </a:lvl6pPr>
            <a:lvl7pPr lvl="6" algn="ctr">
              <a:spcBef>
                <a:spcPts val="0"/>
              </a:spcBef>
              <a:spcAft>
                <a:spcPts val="0"/>
              </a:spcAft>
              <a:buClr>
                <a:schemeClr val="lt1"/>
              </a:buClr>
              <a:buSzPts val="4000"/>
              <a:buFont typeface="Archivo SemiBold"/>
              <a:buNone/>
              <a:defRPr sz="4000">
                <a:solidFill>
                  <a:schemeClr val="lt1"/>
                </a:solidFill>
                <a:latin typeface="Archivo SemiBold"/>
                <a:ea typeface="Archivo SemiBold"/>
                <a:cs typeface="Archivo SemiBold"/>
                <a:sym typeface="Archivo SemiBold"/>
              </a:defRPr>
            </a:lvl7pPr>
            <a:lvl8pPr lvl="7" algn="ctr">
              <a:spcBef>
                <a:spcPts val="0"/>
              </a:spcBef>
              <a:spcAft>
                <a:spcPts val="0"/>
              </a:spcAft>
              <a:buClr>
                <a:schemeClr val="lt1"/>
              </a:buClr>
              <a:buSzPts val="4000"/>
              <a:buFont typeface="Archivo SemiBold"/>
              <a:buNone/>
              <a:defRPr sz="4000">
                <a:solidFill>
                  <a:schemeClr val="lt1"/>
                </a:solidFill>
                <a:latin typeface="Archivo SemiBold"/>
                <a:ea typeface="Archivo SemiBold"/>
                <a:cs typeface="Archivo SemiBold"/>
                <a:sym typeface="Archivo SemiBold"/>
              </a:defRPr>
            </a:lvl8pPr>
            <a:lvl9pPr lvl="8" algn="ctr">
              <a:spcBef>
                <a:spcPts val="0"/>
              </a:spcBef>
              <a:spcAft>
                <a:spcPts val="0"/>
              </a:spcAft>
              <a:buClr>
                <a:schemeClr val="lt1"/>
              </a:buClr>
              <a:buSzPts val="4000"/>
              <a:buFont typeface="Archivo SemiBold"/>
              <a:buNone/>
              <a:defRPr sz="4000">
                <a:solidFill>
                  <a:schemeClr val="lt1"/>
                </a:solidFill>
                <a:latin typeface="Archivo SemiBold"/>
                <a:ea typeface="Archivo SemiBold"/>
                <a:cs typeface="Archivo SemiBold"/>
                <a:sym typeface="Archivo SemiBold"/>
              </a:defRPr>
            </a:lvl9pPr>
          </a:lstStyle>
          <a:p/>
        </p:txBody>
      </p:sp>
      <p:sp>
        <p:nvSpPr>
          <p:cNvPr id="47" name="Google Shape;47;p6"/>
          <p:cNvSpPr txBox="1"/>
          <p:nvPr>
            <p:ph idx="1" type="subTitle"/>
          </p:nvPr>
        </p:nvSpPr>
        <p:spPr>
          <a:xfrm>
            <a:off x="390550" y="2747563"/>
            <a:ext cx="8372700" cy="5031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600"/>
              <a:buFont typeface="IBM Plex Serif SemiBold"/>
              <a:buNone/>
              <a:defRPr>
                <a:solidFill>
                  <a:schemeClr val="lt1"/>
                </a:solidFill>
              </a:defRPr>
            </a:lvl1pPr>
            <a:lvl2pPr lvl="1" algn="ctr">
              <a:spcBef>
                <a:spcPts val="0"/>
              </a:spcBef>
              <a:spcAft>
                <a:spcPts val="0"/>
              </a:spcAft>
              <a:buClr>
                <a:schemeClr val="lt1"/>
              </a:buClr>
              <a:buSzPts val="1600"/>
              <a:buFont typeface="IBM Plex Serif SemiBold"/>
              <a:buNone/>
              <a:defRPr>
                <a:solidFill>
                  <a:schemeClr val="lt1"/>
                </a:solidFill>
              </a:defRPr>
            </a:lvl2pPr>
            <a:lvl3pPr lvl="2" algn="ctr">
              <a:spcBef>
                <a:spcPts val="0"/>
              </a:spcBef>
              <a:spcAft>
                <a:spcPts val="0"/>
              </a:spcAft>
              <a:buClr>
                <a:schemeClr val="lt1"/>
              </a:buClr>
              <a:buSzPts val="1600"/>
              <a:buFont typeface="IBM Plex Serif SemiBold"/>
              <a:buNone/>
              <a:defRPr>
                <a:solidFill>
                  <a:schemeClr val="lt1"/>
                </a:solidFill>
              </a:defRPr>
            </a:lvl3pPr>
            <a:lvl4pPr lvl="3" algn="ctr">
              <a:spcBef>
                <a:spcPts val="0"/>
              </a:spcBef>
              <a:spcAft>
                <a:spcPts val="0"/>
              </a:spcAft>
              <a:buClr>
                <a:schemeClr val="lt1"/>
              </a:buClr>
              <a:buSzPts val="1600"/>
              <a:buFont typeface="IBM Plex Serif SemiBold"/>
              <a:buNone/>
              <a:defRPr>
                <a:solidFill>
                  <a:schemeClr val="lt1"/>
                </a:solidFill>
              </a:defRPr>
            </a:lvl4pPr>
            <a:lvl5pPr lvl="4" algn="ctr">
              <a:spcBef>
                <a:spcPts val="0"/>
              </a:spcBef>
              <a:spcAft>
                <a:spcPts val="0"/>
              </a:spcAft>
              <a:buClr>
                <a:schemeClr val="lt1"/>
              </a:buClr>
              <a:buSzPts val="1600"/>
              <a:buFont typeface="IBM Plex Serif SemiBold"/>
              <a:buNone/>
              <a:defRPr>
                <a:solidFill>
                  <a:schemeClr val="lt1"/>
                </a:solidFill>
              </a:defRPr>
            </a:lvl5pPr>
            <a:lvl6pPr lvl="5" algn="ctr">
              <a:spcBef>
                <a:spcPts val="0"/>
              </a:spcBef>
              <a:spcAft>
                <a:spcPts val="0"/>
              </a:spcAft>
              <a:buClr>
                <a:schemeClr val="lt1"/>
              </a:buClr>
              <a:buSzPts val="1600"/>
              <a:buFont typeface="IBM Plex Serif SemiBold"/>
              <a:buNone/>
              <a:defRPr>
                <a:solidFill>
                  <a:schemeClr val="lt1"/>
                </a:solidFill>
              </a:defRPr>
            </a:lvl6pPr>
            <a:lvl7pPr lvl="6" algn="ctr">
              <a:spcBef>
                <a:spcPts val="0"/>
              </a:spcBef>
              <a:spcAft>
                <a:spcPts val="0"/>
              </a:spcAft>
              <a:buClr>
                <a:schemeClr val="lt1"/>
              </a:buClr>
              <a:buSzPts val="1600"/>
              <a:buFont typeface="IBM Plex Serif SemiBold"/>
              <a:buNone/>
              <a:defRPr>
                <a:solidFill>
                  <a:schemeClr val="lt1"/>
                </a:solidFill>
              </a:defRPr>
            </a:lvl7pPr>
            <a:lvl8pPr lvl="7" algn="ctr">
              <a:spcBef>
                <a:spcPts val="0"/>
              </a:spcBef>
              <a:spcAft>
                <a:spcPts val="0"/>
              </a:spcAft>
              <a:buClr>
                <a:schemeClr val="lt1"/>
              </a:buClr>
              <a:buSzPts val="1600"/>
              <a:buFont typeface="IBM Plex Serif SemiBold"/>
              <a:buNone/>
              <a:defRPr>
                <a:solidFill>
                  <a:schemeClr val="lt1"/>
                </a:solidFill>
              </a:defRPr>
            </a:lvl8pPr>
            <a:lvl9pPr lvl="8" algn="ctr">
              <a:spcBef>
                <a:spcPts val="0"/>
              </a:spcBef>
              <a:spcAft>
                <a:spcPts val="0"/>
              </a:spcAft>
              <a:buClr>
                <a:schemeClr val="lt1"/>
              </a:buClr>
              <a:buSzPts val="1600"/>
              <a:buFont typeface="IBM Plex Serif SemiBold"/>
              <a:buNone/>
              <a:defRPr>
                <a:solidFill>
                  <a:schemeClr val="lt1"/>
                </a:solidFill>
              </a:defRPr>
            </a:lvl9pPr>
          </a:lstStyle>
          <a:p/>
        </p:txBody>
      </p:sp>
      <p:cxnSp>
        <p:nvCxnSpPr>
          <p:cNvPr id="48" name="Google Shape;48;p6"/>
          <p:cNvCxnSpPr/>
          <p:nvPr/>
        </p:nvCxnSpPr>
        <p:spPr>
          <a:xfrm>
            <a:off x="390550" y="378925"/>
            <a:ext cx="8372700" cy="0"/>
          </a:xfrm>
          <a:prstGeom prst="straightConnector1">
            <a:avLst/>
          </a:prstGeom>
          <a:noFill/>
          <a:ln cap="flat" cmpd="sng" w="9525">
            <a:solidFill>
              <a:schemeClr val="lt1"/>
            </a:solidFill>
            <a:prstDash val="solid"/>
            <a:round/>
            <a:headEnd len="med" w="med" type="none"/>
            <a:tailEnd len="med" w="med" type="none"/>
          </a:ln>
        </p:spPr>
      </p:cxnSp>
      <p:sp>
        <p:nvSpPr>
          <p:cNvPr id="49" name="Google Shape;49;p6"/>
          <p:cNvSpPr txBox="1"/>
          <p:nvPr>
            <p:ph idx="12" type="sldNum"/>
          </p:nvPr>
        </p:nvSpPr>
        <p:spPr>
          <a:xfrm>
            <a:off x="390559" y="40226"/>
            <a:ext cx="548700" cy="393600"/>
          </a:xfrm>
          <a:prstGeom prst="rect">
            <a:avLst/>
          </a:prstGeom>
          <a:noFill/>
          <a:ln>
            <a:noFill/>
          </a:ln>
        </p:spPr>
        <p:txBody>
          <a:bodyPr anchorCtr="0" anchor="t" bIns="91425" lIns="91425" spcFirstLastPara="1" rIns="91425" wrap="square" tIns="91425">
            <a:noAutofit/>
          </a:bodyPr>
          <a:lstStyle>
            <a:lvl1pPr lvl="0" rtl="0" algn="l">
              <a:buNone/>
              <a:defRPr sz="1000">
                <a:solidFill>
                  <a:schemeClr val="lt1"/>
                </a:solidFill>
                <a:latin typeface="Archivo"/>
                <a:ea typeface="Archivo"/>
                <a:cs typeface="Archivo"/>
                <a:sym typeface="Archivo"/>
              </a:defRPr>
            </a:lvl1pPr>
            <a:lvl2pPr lvl="1" rtl="0" algn="l">
              <a:buNone/>
              <a:defRPr sz="1000">
                <a:solidFill>
                  <a:schemeClr val="lt1"/>
                </a:solidFill>
                <a:latin typeface="Archivo"/>
                <a:ea typeface="Archivo"/>
                <a:cs typeface="Archivo"/>
                <a:sym typeface="Archivo"/>
              </a:defRPr>
            </a:lvl2pPr>
            <a:lvl3pPr lvl="2" rtl="0" algn="l">
              <a:buNone/>
              <a:defRPr sz="1000">
                <a:solidFill>
                  <a:schemeClr val="lt1"/>
                </a:solidFill>
                <a:latin typeface="Archivo"/>
                <a:ea typeface="Archivo"/>
                <a:cs typeface="Archivo"/>
                <a:sym typeface="Archivo"/>
              </a:defRPr>
            </a:lvl3pPr>
            <a:lvl4pPr lvl="3" rtl="0" algn="l">
              <a:buNone/>
              <a:defRPr sz="1000">
                <a:solidFill>
                  <a:schemeClr val="lt1"/>
                </a:solidFill>
                <a:latin typeface="Archivo"/>
                <a:ea typeface="Archivo"/>
                <a:cs typeface="Archivo"/>
                <a:sym typeface="Archivo"/>
              </a:defRPr>
            </a:lvl4pPr>
            <a:lvl5pPr lvl="4" rtl="0" algn="l">
              <a:buNone/>
              <a:defRPr sz="1000">
                <a:solidFill>
                  <a:schemeClr val="lt1"/>
                </a:solidFill>
                <a:latin typeface="Archivo"/>
                <a:ea typeface="Archivo"/>
                <a:cs typeface="Archivo"/>
                <a:sym typeface="Archivo"/>
              </a:defRPr>
            </a:lvl5pPr>
            <a:lvl6pPr lvl="5" rtl="0" algn="l">
              <a:buNone/>
              <a:defRPr sz="1000">
                <a:solidFill>
                  <a:schemeClr val="lt1"/>
                </a:solidFill>
                <a:latin typeface="Archivo"/>
                <a:ea typeface="Archivo"/>
                <a:cs typeface="Archivo"/>
                <a:sym typeface="Archivo"/>
              </a:defRPr>
            </a:lvl6pPr>
            <a:lvl7pPr lvl="6" rtl="0" algn="l">
              <a:buNone/>
              <a:defRPr sz="1000">
                <a:solidFill>
                  <a:schemeClr val="lt1"/>
                </a:solidFill>
                <a:latin typeface="Archivo"/>
                <a:ea typeface="Archivo"/>
                <a:cs typeface="Archivo"/>
                <a:sym typeface="Archivo"/>
              </a:defRPr>
            </a:lvl7pPr>
            <a:lvl8pPr lvl="7" rtl="0" algn="l">
              <a:buNone/>
              <a:defRPr sz="1000">
                <a:solidFill>
                  <a:schemeClr val="lt1"/>
                </a:solidFill>
                <a:latin typeface="Archivo"/>
                <a:ea typeface="Archivo"/>
                <a:cs typeface="Archivo"/>
                <a:sym typeface="Archivo"/>
              </a:defRPr>
            </a:lvl8pPr>
            <a:lvl9pPr lvl="8" rtl="0" algn="l">
              <a:buNone/>
              <a:defRPr sz="1000">
                <a:solidFill>
                  <a:schemeClr val="lt1"/>
                </a:solidFill>
                <a:latin typeface="Archivo"/>
                <a:ea typeface="Archivo"/>
                <a:cs typeface="Archivo"/>
                <a:sym typeface="Archiv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sers">
  <p:cSld name="ONE_COLUMN_TEXT">
    <p:bg>
      <p:bgPr>
        <a:solidFill>
          <a:schemeClr val="lt1"/>
        </a:solidFill>
      </p:bgPr>
    </p:bg>
    <p:spTree>
      <p:nvGrpSpPr>
        <p:cNvPr id="50" name="Shape 50"/>
        <p:cNvGrpSpPr/>
        <p:nvPr/>
      </p:nvGrpSpPr>
      <p:grpSpPr>
        <a:xfrm>
          <a:off x="0" y="0"/>
          <a:ext cx="0" cy="0"/>
          <a:chOff x="0" y="0"/>
          <a:chExt cx="0" cy="0"/>
        </a:xfrm>
      </p:grpSpPr>
      <p:sp>
        <p:nvSpPr>
          <p:cNvPr id="51" name="Google Shape;51;p7"/>
          <p:cNvSpPr txBox="1"/>
          <p:nvPr>
            <p:ph type="title"/>
          </p:nvPr>
        </p:nvSpPr>
        <p:spPr>
          <a:xfrm>
            <a:off x="390550" y="1281900"/>
            <a:ext cx="3543000" cy="968100"/>
          </a:xfrm>
          <a:prstGeom prst="rect">
            <a:avLst/>
          </a:prstGeom>
        </p:spPr>
        <p:txBody>
          <a:bodyPr anchorCtr="0" anchor="ctr" bIns="91425" lIns="91425" spcFirstLastPara="1" rIns="91425" wrap="square" tIns="91425">
            <a:noAutofit/>
          </a:bodyPr>
          <a:lstStyle>
            <a:lvl1pPr lvl="0">
              <a:lnSpc>
                <a:spcPct val="80000"/>
              </a:lnSpc>
              <a:spcBef>
                <a:spcPts val="0"/>
              </a:spcBef>
              <a:spcAft>
                <a:spcPts val="0"/>
              </a:spcAft>
              <a:buClr>
                <a:schemeClr val="dk1"/>
              </a:buClr>
              <a:buSzPts val="4000"/>
              <a:buFont typeface="Archivo SemiBold"/>
              <a:buNone/>
              <a:defRPr/>
            </a:lvl1pPr>
            <a:lvl2pPr lvl="1">
              <a:lnSpc>
                <a:spcPct val="80000"/>
              </a:lnSpc>
              <a:spcBef>
                <a:spcPts val="0"/>
              </a:spcBef>
              <a:spcAft>
                <a:spcPts val="0"/>
              </a:spcAft>
              <a:buClr>
                <a:schemeClr val="dk1"/>
              </a:buClr>
              <a:buSzPts val="4000"/>
              <a:buFont typeface="Archivo SemiBold"/>
              <a:buNone/>
              <a:defRPr sz="4000">
                <a:latin typeface="Archivo SemiBold"/>
                <a:ea typeface="Archivo SemiBold"/>
                <a:cs typeface="Archivo SemiBold"/>
                <a:sym typeface="Archivo SemiBold"/>
              </a:defRPr>
            </a:lvl2pPr>
            <a:lvl3pPr lvl="2">
              <a:lnSpc>
                <a:spcPct val="80000"/>
              </a:lnSpc>
              <a:spcBef>
                <a:spcPts val="0"/>
              </a:spcBef>
              <a:spcAft>
                <a:spcPts val="0"/>
              </a:spcAft>
              <a:buClr>
                <a:schemeClr val="dk1"/>
              </a:buClr>
              <a:buSzPts val="4000"/>
              <a:buFont typeface="Archivo SemiBold"/>
              <a:buNone/>
              <a:defRPr sz="4000">
                <a:latin typeface="Archivo SemiBold"/>
                <a:ea typeface="Archivo SemiBold"/>
                <a:cs typeface="Archivo SemiBold"/>
                <a:sym typeface="Archivo SemiBold"/>
              </a:defRPr>
            </a:lvl3pPr>
            <a:lvl4pPr lvl="3">
              <a:lnSpc>
                <a:spcPct val="80000"/>
              </a:lnSpc>
              <a:spcBef>
                <a:spcPts val="0"/>
              </a:spcBef>
              <a:spcAft>
                <a:spcPts val="0"/>
              </a:spcAft>
              <a:buClr>
                <a:schemeClr val="dk1"/>
              </a:buClr>
              <a:buSzPts val="4000"/>
              <a:buFont typeface="Archivo SemiBold"/>
              <a:buNone/>
              <a:defRPr sz="4000">
                <a:latin typeface="Archivo SemiBold"/>
                <a:ea typeface="Archivo SemiBold"/>
                <a:cs typeface="Archivo SemiBold"/>
                <a:sym typeface="Archivo SemiBold"/>
              </a:defRPr>
            </a:lvl4pPr>
            <a:lvl5pPr lvl="4">
              <a:lnSpc>
                <a:spcPct val="80000"/>
              </a:lnSpc>
              <a:spcBef>
                <a:spcPts val="0"/>
              </a:spcBef>
              <a:spcAft>
                <a:spcPts val="0"/>
              </a:spcAft>
              <a:buClr>
                <a:schemeClr val="dk1"/>
              </a:buClr>
              <a:buSzPts val="4000"/>
              <a:buFont typeface="Archivo SemiBold"/>
              <a:buNone/>
              <a:defRPr sz="4000">
                <a:latin typeface="Archivo SemiBold"/>
                <a:ea typeface="Archivo SemiBold"/>
                <a:cs typeface="Archivo SemiBold"/>
                <a:sym typeface="Archivo SemiBold"/>
              </a:defRPr>
            </a:lvl5pPr>
            <a:lvl6pPr lvl="5">
              <a:lnSpc>
                <a:spcPct val="80000"/>
              </a:lnSpc>
              <a:spcBef>
                <a:spcPts val="0"/>
              </a:spcBef>
              <a:spcAft>
                <a:spcPts val="0"/>
              </a:spcAft>
              <a:buClr>
                <a:schemeClr val="dk1"/>
              </a:buClr>
              <a:buSzPts val="4000"/>
              <a:buFont typeface="Archivo SemiBold"/>
              <a:buNone/>
              <a:defRPr sz="4000">
                <a:latin typeface="Archivo SemiBold"/>
                <a:ea typeface="Archivo SemiBold"/>
                <a:cs typeface="Archivo SemiBold"/>
                <a:sym typeface="Archivo SemiBold"/>
              </a:defRPr>
            </a:lvl6pPr>
            <a:lvl7pPr lvl="6">
              <a:lnSpc>
                <a:spcPct val="80000"/>
              </a:lnSpc>
              <a:spcBef>
                <a:spcPts val="0"/>
              </a:spcBef>
              <a:spcAft>
                <a:spcPts val="0"/>
              </a:spcAft>
              <a:buClr>
                <a:schemeClr val="dk1"/>
              </a:buClr>
              <a:buSzPts val="4000"/>
              <a:buFont typeface="Archivo SemiBold"/>
              <a:buNone/>
              <a:defRPr sz="4000">
                <a:latin typeface="Archivo SemiBold"/>
                <a:ea typeface="Archivo SemiBold"/>
                <a:cs typeface="Archivo SemiBold"/>
                <a:sym typeface="Archivo SemiBold"/>
              </a:defRPr>
            </a:lvl7pPr>
            <a:lvl8pPr lvl="7">
              <a:lnSpc>
                <a:spcPct val="80000"/>
              </a:lnSpc>
              <a:spcBef>
                <a:spcPts val="0"/>
              </a:spcBef>
              <a:spcAft>
                <a:spcPts val="0"/>
              </a:spcAft>
              <a:buClr>
                <a:schemeClr val="dk1"/>
              </a:buClr>
              <a:buSzPts val="4000"/>
              <a:buFont typeface="Archivo SemiBold"/>
              <a:buNone/>
              <a:defRPr sz="4000">
                <a:latin typeface="Archivo SemiBold"/>
                <a:ea typeface="Archivo SemiBold"/>
                <a:cs typeface="Archivo SemiBold"/>
                <a:sym typeface="Archivo SemiBold"/>
              </a:defRPr>
            </a:lvl8pPr>
            <a:lvl9pPr lvl="8">
              <a:lnSpc>
                <a:spcPct val="80000"/>
              </a:lnSpc>
              <a:spcBef>
                <a:spcPts val="0"/>
              </a:spcBef>
              <a:spcAft>
                <a:spcPts val="0"/>
              </a:spcAft>
              <a:buClr>
                <a:schemeClr val="dk1"/>
              </a:buClr>
              <a:buSzPts val="4000"/>
              <a:buFont typeface="Archivo SemiBold"/>
              <a:buNone/>
              <a:defRPr sz="4000">
                <a:latin typeface="Archivo SemiBold"/>
                <a:ea typeface="Archivo SemiBold"/>
                <a:cs typeface="Archivo SemiBold"/>
                <a:sym typeface="Archivo SemiBold"/>
              </a:defRPr>
            </a:lvl9pPr>
          </a:lstStyle>
          <a:p/>
        </p:txBody>
      </p:sp>
      <p:sp>
        <p:nvSpPr>
          <p:cNvPr id="52" name="Google Shape;52;p7"/>
          <p:cNvSpPr txBox="1"/>
          <p:nvPr>
            <p:ph idx="1" type="body"/>
          </p:nvPr>
        </p:nvSpPr>
        <p:spPr>
          <a:xfrm>
            <a:off x="390550" y="2425075"/>
            <a:ext cx="3543000" cy="1956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dk1"/>
              </a:buClr>
              <a:buSzPts val="1100"/>
              <a:buFont typeface="IBM Plex Serif"/>
              <a:buChar char="●"/>
              <a:defRPr/>
            </a:lvl1pPr>
            <a:lvl2pPr indent="-298450" lvl="1" marL="914400">
              <a:spcBef>
                <a:spcPts val="0"/>
              </a:spcBef>
              <a:spcAft>
                <a:spcPts val="0"/>
              </a:spcAft>
              <a:buClr>
                <a:schemeClr val="dk1"/>
              </a:buClr>
              <a:buSzPts val="1100"/>
              <a:buFont typeface="IBM Plex Serif"/>
              <a:buChar char="○"/>
              <a:defRPr/>
            </a:lvl2pPr>
            <a:lvl3pPr indent="-298450" lvl="2" marL="1371600">
              <a:spcBef>
                <a:spcPts val="0"/>
              </a:spcBef>
              <a:spcAft>
                <a:spcPts val="0"/>
              </a:spcAft>
              <a:buClr>
                <a:schemeClr val="dk1"/>
              </a:buClr>
              <a:buSzPts val="1100"/>
              <a:buFont typeface="IBM Plex Serif"/>
              <a:buChar char="■"/>
              <a:defRPr/>
            </a:lvl3pPr>
            <a:lvl4pPr indent="-298450" lvl="3" marL="1828800">
              <a:spcBef>
                <a:spcPts val="0"/>
              </a:spcBef>
              <a:spcAft>
                <a:spcPts val="0"/>
              </a:spcAft>
              <a:buClr>
                <a:schemeClr val="dk1"/>
              </a:buClr>
              <a:buSzPts val="1100"/>
              <a:buFont typeface="IBM Plex Serif"/>
              <a:buChar char="●"/>
              <a:defRPr/>
            </a:lvl4pPr>
            <a:lvl5pPr indent="-298450" lvl="4" marL="2286000">
              <a:spcBef>
                <a:spcPts val="0"/>
              </a:spcBef>
              <a:spcAft>
                <a:spcPts val="0"/>
              </a:spcAft>
              <a:buClr>
                <a:schemeClr val="dk1"/>
              </a:buClr>
              <a:buSzPts val="1100"/>
              <a:buFont typeface="IBM Plex Serif"/>
              <a:buChar char="○"/>
              <a:defRPr/>
            </a:lvl5pPr>
            <a:lvl6pPr indent="-298450" lvl="5" marL="2743200">
              <a:spcBef>
                <a:spcPts val="0"/>
              </a:spcBef>
              <a:spcAft>
                <a:spcPts val="0"/>
              </a:spcAft>
              <a:buClr>
                <a:schemeClr val="dk1"/>
              </a:buClr>
              <a:buSzPts val="1100"/>
              <a:buFont typeface="IBM Plex Serif"/>
              <a:buChar char="■"/>
              <a:defRPr/>
            </a:lvl6pPr>
            <a:lvl7pPr indent="-298450" lvl="6" marL="3200400">
              <a:spcBef>
                <a:spcPts val="0"/>
              </a:spcBef>
              <a:spcAft>
                <a:spcPts val="0"/>
              </a:spcAft>
              <a:buClr>
                <a:schemeClr val="dk1"/>
              </a:buClr>
              <a:buSzPts val="1100"/>
              <a:buFont typeface="IBM Plex Serif"/>
              <a:buChar char="●"/>
              <a:defRPr/>
            </a:lvl7pPr>
            <a:lvl8pPr indent="-298450" lvl="7" marL="3657600">
              <a:spcBef>
                <a:spcPts val="0"/>
              </a:spcBef>
              <a:spcAft>
                <a:spcPts val="0"/>
              </a:spcAft>
              <a:buClr>
                <a:schemeClr val="dk1"/>
              </a:buClr>
              <a:buSzPts val="1100"/>
              <a:buFont typeface="IBM Plex Serif"/>
              <a:buChar char="○"/>
              <a:defRPr/>
            </a:lvl8pPr>
            <a:lvl9pPr indent="-298450" lvl="8" marL="4114800">
              <a:spcBef>
                <a:spcPts val="0"/>
              </a:spcBef>
              <a:spcAft>
                <a:spcPts val="0"/>
              </a:spcAft>
              <a:buClr>
                <a:schemeClr val="dk1"/>
              </a:buClr>
              <a:buSzPts val="1100"/>
              <a:buFont typeface="IBM Plex Serif"/>
              <a:buChar char="■"/>
              <a:defRPr/>
            </a:lvl9pPr>
          </a:lstStyle>
          <a:p/>
        </p:txBody>
      </p:sp>
      <p:cxnSp>
        <p:nvCxnSpPr>
          <p:cNvPr id="53" name="Google Shape;53;p7"/>
          <p:cNvCxnSpPr/>
          <p:nvPr/>
        </p:nvCxnSpPr>
        <p:spPr>
          <a:xfrm>
            <a:off x="390550" y="378925"/>
            <a:ext cx="8372700" cy="0"/>
          </a:xfrm>
          <a:prstGeom prst="straightConnector1">
            <a:avLst/>
          </a:prstGeom>
          <a:noFill/>
          <a:ln cap="flat" cmpd="sng" w="9525">
            <a:solidFill>
              <a:schemeClr val="lt2"/>
            </a:solidFill>
            <a:prstDash val="solid"/>
            <a:round/>
            <a:headEnd len="med" w="med" type="none"/>
            <a:tailEnd len="med" w="med" type="none"/>
          </a:ln>
        </p:spPr>
      </p:cxnSp>
      <p:sp>
        <p:nvSpPr>
          <p:cNvPr id="54" name="Google Shape;54;p7"/>
          <p:cNvSpPr txBox="1"/>
          <p:nvPr>
            <p:ph idx="12" type="sldNum"/>
          </p:nvPr>
        </p:nvSpPr>
        <p:spPr>
          <a:xfrm>
            <a:off x="390559" y="40226"/>
            <a:ext cx="548700" cy="393600"/>
          </a:xfrm>
          <a:prstGeom prst="rect">
            <a:avLst/>
          </a:prstGeom>
          <a:noFill/>
          <a:ln>
            <a:noFill/>
          </a:ln>
        </p:spPr>
        <p:txBody>
          <a:bodyPr anchorCtr="0" anchor="t" bIns="91425" lIns="91425" spcFirstLastPara="1" rIns="91425" wrap="square" tIns="91425">
            <a:noAutofit/>
          </a:bodyPr>
          <a:lstStyle>
            <a:lvl1pPr lvl="0" rtl="0" algn="l">
              <a:buNone/>
              <a:defRPr sz="1000">
                <a:solidFill>
                  <a:schemeClr val="lt2"/>
                </a:solidFill>
                <a:latin typeface="Archivo"/>
                <a:ea typeface="Archivo"/>
                <a:cs typeface="Archivo"/>
                <a:sym typeface="Archivo"/>
              </a:defRPr>
            </a:lvl1pPr>
            <a:lvl2pPr lvl="1" rtl="0" algn="l">
              <a:buNone/>
              <a:defRPr sz="1000">
                <a:solidFill>
                  <a:schemeClr val="lt2"/>
                </a:solidFill>
                <a:latin typeface="Archivo"/>
                <a:ea typeface="Archivo"/>
                <a:cs typeface="Archivo"/>
                <a:sym typeface="Archivo"/>
              </a:defRPr>
            </a:lvl2pPr>
            <a:lvl3pPr lvl="2" rtl="0" algn="l">
              <a:buNone/>
              <a:defRPr sz="1000">
                <a:solidFill>
                  <a:schemeClr val="lt2"/>
                </a:solidFill>
                <a:latin typeface="Archivo"/>
                <a:ea typeface="Archivo"/>
                <a:cs typeface="Archivo"/>
                <a:sym typeface="Archivo"/>
              </a:defRPr>
            </a:lvl3pPr>
            <a:lvl4pPr lvl="3" rtl="0" algn="l">
              <a:buNone/>
              <a:defRPr sz="1000">
                <a:solidFill>
                  <a:schemeClr val="lt2"/>
                </a:solidFill>
                <a:latin typeface="Archivo"/>
                <a:ea typeface="Archivo"/>
                <a:cs typeface="Archivo"/>
                <a:sym typeface="Archivo"/>
              </a:defRPr>
            </a:lvl4pPr>
            <a:lvl5pPr lvl="4" rtl="0" algn="l">
              <a:buNone/>
              <a:defRPr sz="1000">
                <a:solidFill>
                  <a:schemeClr val="lt2"/>
                </a:solidFill>
                <a:latin typeface="Archivo"/>
                <a:ea typeface="Archivo"/>
                <a:cs typeface="Archivo"/>
                <a:sym typeface="Archivo"/>
              </a:defRPr>
            </a:lvl5pPr>
            <a:lvl6pPr lvl="5" rtl="0" algn="l">
              <a:buNone/>
              <a:defRPr sz="1000">
                <a:solidFill>
                  <a:schemeClr val="lt2"/>
                </a:solidFill>
                <a:latin typeface="Archivo"/>
                <a:ea typeface="Archivo"/>
                <a:cs typeface="Archivo"/>
                <a:sym typeface="Archivo"/>
              </a:defRPr>
            </a:lvl6pPr>
            <a:lvl7pPr lvl="6" rtl="0" algn="l">
              <a:buNone/>
              <a:defRPr sz="1000">
                <a:solidFill>
                  <a:schemeClr val="lt2"/>
                </a:solidFill>
                <a:latin typeface="Archivo"/>
                <a:ea typeface="Archivo"/>
                <a:cs typeface="Archivo"/>
                <a:sym typeface="Archivo"/>
              </a:defRPr>
            </a:lvl7pPr>
            <a:lvl8pPr lvl="7" rtl="0" algn="l">
              <a:buNone/>
              <a:defRPr sz="1000">
                <a:solidFill>
                  <a:schemeClr val="lt2"/>
                </a:solidFill>
                <a:latin typeface="Archivo"/>
                <a:ea typeface="Archivo"/>
                <a:cs typeface="Archivo"/>
                <a:sym typeface="Archivo"/>
              </a:defRPr>
            </a:lvl8pPr>
            <a:lvl9pPr lvl="8" rtl="0" algn="l">
              <a:buNone/>
              <a:defRPr sz="1000">
                <a:solidFill>
                  <a:schemeClr val="lt2"/>
                </a:solidFill>
                <a:latin typeface="Archivo"/>
                <a:ea typeface="Archivo"/>
                <a:cs typeface="Archivo"/>
                <a:sym typeface="Archiv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vestors">
  <p:cSld name="MAIN_POINT">
    <p:bg>
      <p:bgPr>
        <a:solidFill>
          <a:schemeClr val="dk2"/>
        </a:solidFill>
      </p:bgPr>
    </p:bg>
    <p:spTree>
      <p:nvGrpSpPr>
        <p:cNvPr id="55" name="Shape 55"/>
        <p:cNvGrpSpPr/>
        <p:nvPr/>
      </p:nvGrpSpPr>
      <p:grpSpPr>
        <a:xfrm>
          <a:off x="0" y="0"/>
          <a:ext cx="0" cy="0"/>
          <a:chOff x="0" y="0"/>
          <a:chExt cx="0" cy="0"/>
        </a:xfrm>
      </p:grpSpPr>
      <p:sp>
        <p:nvSpPr>
          <p:cNvPr id="56" name="Google Shape;56;p8"/>
          <p:cNvSpPr/>
          <p:nvPr>
            <p:ph idx="2" type="pic"/>
          </p:nvPr>
        </p:nvSpPr>
        <p:spPr>
          <a:xfrm>
            <a:off x="4644325" y="1140011"/>
            <a:ext cx="1929900" cy="2863500"/>
          </a:xfrm>
          <a:prstGeom prst="roundRect">
            <a:avLst>
              <a:gd fmla="val 50000" name="adj"/>
            </a:avLst>
          </a:prstGeom>
          <a:noFill/>
          <a:ln>
            <a:noFill/>
          </a:ln>
        </p:spPr>
      </p:sp>
      <p:sp>
        <p:nvSpPr>
          <p:cNvPr id="57" name="Google Shape;57;p8"/>
          <p:cNvSpPr/>
          <p:nvPr>
            <p:ph idx="3" type="pic"/>
          </p:nvPr>
        </p:nvSpPr>
        <p:spPr>
          <a:xfrm>
            <a:off x="6833350" y="1140011"/>
            <a:ext cx="1929900" cy="2863500"/>
          </a:xfrm>
          <a:prstGeom prst="roundRect">
            <a:avLst>
              <a:gd fmla="val 50000" name="adj"/>
            </a:avLst>
          </a:prstGeom>
          <a:noFill/>
          <a:ln>
            <a:noFill/>
          </a:ln>
        </p:spPr>
      </p:sp>
      <p:sp>
        <p:nvSpPr>
          <p:cNvPr id="58" name="Google Shape;58;p8"/>
          <p:cNvSpPr txBox="1"/>
          <p:nvPr>
            <p:ph type="title"/>
          </p:nvPr>
        </p:nvSpPr>
        <p:spPr>
          <a:xfrm>
            <a:off x="390550" y="1436463"/>
            <a:ext cx="3543000" cy="968100"/>
          </a:xfrm>
          <a:prstGeom prst="rect">
            <a:avLst/>
          </a:prstGeom>
        </p:spPr>
        <p:txBody>
          <a:bodyPr anchorCtr="0" anchor="ctr" bIns="91425" lIns="91425" spcFirstLastPara="1" rIns="91425" wrap="square" tIns="91425">
            <a:noAutofit/>
          </a:bodyPr>
          <a:lstStyle>
            <a:lvl1pPr lvl="0">
              <a:lnSpc>
                <a:spcPct val="80000"/>
              </a:lnSpc>
              <a:spcBef>
                <a:spcPts val="0"/>
              </a:spcBef>
              <a:spcAft>
                <a:spcPts val="0"/>
              </a:spcAft>
              <a:buClr>
                <a:schemeClr val="lt1"/>
              </a:buClr>
              <a:buSzPts val="4000"/>
              <a:buFont typeface="Archivo SemiBold"/>
              <a:buNone/>
              <a:defRPr>
                <a:solidFill>
                  <a:schemeClr val="lt1"/>
                </a:solidFill>
              </a:defRPr>
            </a:lvl1pPr>
            <a:lvl2pPr lvl="1">
              <a:lnSpc>
                <a:spcPct val="80000"/>
              </a:lnSpc>
              <a:spcBef>
                <a:spcPts val="0"/>
              </a:spcBef>
              <a:spcAft>
                <a:spcPts val="0"/>
              </a:spcAft>
              <a:buClr>
                <a:schemeClr val="lt1"/>
              </a:buClr>
              <a:buSzPts val="4000"/>
              <a:buFont typeface="Archivo SemiBold"/>
              <a:buNone/>
              <a:defRPr sz="4000">
                <a:solidFill>
                  <a:schemeClr val="lt1"/>
                </a:solidFill>
                <a:latin typeface="Archivo SemiBold"/>
                <a:ea typeface="Archivo SemiBold"/>
                <a:cs typeface="Archivo SemiBold"/>
                <a:sym typeface="Archivo SemiBold"/>
              </a:defRPr>
            </a:lvl2pPr>
            <a:lvl3pPr lvl="2">
              <a:lnSpc>
                <a:spcPct val="80000"/>
              </a:lnSpc>
              <a:spcBef>
                <a:spcPts val="0"/>
              </a:spcBef>
              <a:spcAft>
                <a:spcPts val="0"/>
              </a:spcAft>
              <a:buClr>
                <a:schemeClr val="lt1"/>
              </a:buClr>
              <a:buSzPts val="4000"/>
              <a:buFont typeface="Archivo SemiBold"/>
              <a:buNone/>
              <a:defRPr sz="4000">
                <a:solidFill>
                  <a:schemeClr val="lt1"/>
                </a:solidFill>
                <a:latin typeface="Archivo SemiBold"/>
                <a:ea typeface="Archivo SemiBold"/>
                <a:cs typeface="Archivo SemiBold"/>
                <a:sym typeface="Archivo SemiBold"/>
              </a:defRPr>
            </a:lvl3pPr>
            <a:lvl4pPr lvl="3">
              <a:lnSpc>
                <a:spcPct val="80000"/>
              </a:lnSpc>
              <a:spcBef>
                <a:spcPts val="0"/>
              </a:spcBef>
              <a:spcAft>
                <a:spcPts val="0"/>
              </a:spcAft>
              <a:buClr>
                <a:schemeClr val="lt1"/>
              </a:buClr>
              <a:buSzPts val="4000"/>
              <a:buFont typeface="Archivo SemiBold"/>
              <a:buNone/>
              <a:defRPr sz="4000">
                <a:solidFill>
                  <a:schemeClr val="lt1"/>
                </a:solidFill>
                <a:latin typeface="Archivo SemiBold"/>
                <a:ea typeface="Archivo SemiBold"/>
                <a:cs typeface="Archivo SemiBold"/>
                <a:sym typeface="Archivo SemiBold"/>
              </a:defRPr>
            </a:lvl4pPr>
            <a:lvl5pPr lvl="4">
              <a:lnSpc>
                <a:spcPct val="80000"/>
              </a:lnSpc>
              <a:spcBef>
                <a:spcPts val="0"/>
              </a:spcBef>
              <a:spcAft>
                <a:spcPts val="0"/>
              </a:spcAft>
              <a:buClr>
                <a:schemeClr val="lt1"/>
              </a:buClr>
              <a:buSzPts val="4000"/>
              <a:buFont typeface="Archivo SemiBold"/>
              <a:buNone/>
              <a:defRPr sz="4000">
                <a:solidFill>
                  <a:schemeClr val="lt1"/>
                </a:solidFill>
                <a:latin typeface="Archivo SemiBold"/>
                <a:ea typeface="Archivo SemiBold"/>
                <a:cs typeface="Archivo SemiBold"/>
                <a:sym typeface="Archivo SemiBold"/>
              </a:defRPr>
            </a:lvl5pPr>
            <a:lvl6pPr lvl="5">
              <a:lnSpc>
                <a:spcPct val="80000"/>
              </a:lnSpc>
              <a:spcBef>
                <a:spcPts val="0"/>
              </a:spcBef>
              <a:spcAft>
                <a:spcPts val="0"/>
              </a:spcAft>
              <a:buClr>
                <a:schemeClr val="lt1"/>
              </a:buClr>
              <a:buSzPts val="4000"/>
              <a:buFont typeface="Archivo SemiBold"/>
              <a:buNone/>
              <a:defRPr sz="4000">
                <a:solidFill>
                  <a:schemeClr val="lt1"/>
                </a:solidFill>
                <a:latin typeface="Archivo SemiBold"/>
                <a:ea typeface="Archivo SemiBold"/>
                <a:cs typeface="Archivo SemiBold"/>
                <a:sym typeface="Archivo SemiBold"/>
              </a:defRPr>
            </a:lvl6pPr>
            <a:lvl7pPr lvl="6">
              <a:lnSpc>
                <a:spcPct val="80000"/>
              </a:lnSpc>
              <a:spcBef>
                <a:spcPts val="0"/>
              </a:spcBef>
              <a:spcAft>
                <a:spcPts val="0"/>
              </a:spcAft>
              <a:buClr>
                <a:schemeClr val="lt1"/>
              </a:buClr>
              <a:buSzPts val="4000"/>
              <a:buFont typeface="Archivo SemiBold"/>
              <a:buNone/>
              <a:defRPr sz="4000">
                <a:solidFill>
                  <a:schemeClr val="lt1"/>
                </a:solidFill>
                <a:latin typeface="Archivo SemiBold"/>
                <a:ea typeface="Archivo SemiBold"/>
                <a:cs typeface="Archivo SemiBold"/>
                <a:sym typeface="Archivo SemiBold"/>
              </a:defRPr>
            </a:lvl7pPr>
            <a:lvl8pPr lvl="7">
              <a:lnSpc>
                <a:spcPct val="80000"/>
              </a:lnSpc>
              <a:spcBef>
                <a:spcPts val="0"/>
              </a:spcBef>
              <a:spcAft>
                <a:spcPts val="0"/>
              </a:spcAft>
              <a:buClr>
                <a:schemeClr val="lt1"/>
              </a:buClr>
              <a:buSzPts val="4000"/>
              <a:buFont typeface="Archivo SemiBold"/>
              <a:buNone/>
              <a:defRPr sz="4000">
                <a:solidFill>
                  <a:schemeClr val="lt1"/>
                </a:solidFill>
                <a:latin typeface="Archivo SemiBold"/>
                <a:ea typeface="Archivo SemiBold"/>
                <a:cs typeface="Archivo SemiBold"/>
                <a:sym typeface="Archivo SemiBold"/>
              </a:defRPr>
            </a:lvl8pPr>
            <a:lvl9pPr lvl="8">
              <a:lnSpc>
                <a:spcPct val="80000"/>
              </a:lnSpc>
              <a:spcBef>
                <a:spcPts val="0"/>
              </a:spcBef>
              <a:spcAft>
                <a:spcPts val="0"/>
              </a:spcAft>
              <a:buClr>
                <a:schemeClr val="lt1"/>
              </a:buClr>
              <a:buSzPts val="4000"/>
              <a:buFont typeface="Archivo SemiBold"/>
              <a:buNone/>
              <a:defRPr sz="4000">
                <a:solidFill>
                  <a:schemeClr val="lt1"/>
                </a:solidFill>
                <a:latin typeface="Archivo SemiBold"/>
                <a:ea typeface="Archivo SemiBold"/>
                <a:cs typeface="Archivo SemiBold"/>
                <a:sym typeface="Archivo SemiBold"/>
              </a:defRPr>
            </a:lvl9pPr>
          </a:lstStyle>
          <a:p/>
        </p:txBody>
      </p:sp>
      <p:sp>
        <p:nvSpPr>
          <p:cNvPr id="59" name="Google Shape;59;p8"/>
          <p:cNvSpPr txBox="1"/>
          <p:nvPr>
            <p:ph idx="1" type="body"/>
          </p:nvPr>
        </p:nvSpPr>
        <p:spPr>
          <a:xfrm>
            <a:off x="390550" y="2579638"/>
            <a:ext cx="3543000" cy="11274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IBM Plex Serif"/>
              <a:buChar char="●"/>
              <a:defRPr>
                <a:solidFill>
                  <a:schemeClr val="lt1"/>
                </a:solidFill>
              </a:defRPr>
            </a:lvl1pPr>
            <a:lvl2pPr indent="-298450" lvl="1" marL="914400">
              <a:spcBef>
                <a:spcPts val="0"/>
              </a:spcBef>
              <a:spcAft>
                <a:spcPts val="0"/>
              </a:spcAft>
              <a:buClr>
                <a:schemeClr val="lt1"/>
              </a:buClr>
              <a:buSzPts val="1100"/>
              <a:buFont typeface="IBM Plex Serif"/>
              <a:buChar char="○"/>
              <a:defRPr>
                <a:solidFill>
                  <a:schemeClr val="lt1"/>
                </a:solidFill>
              </a:defRPr>
            </a:lvl2pPr>
            <a:lvl3pPr indent="-298450" lvl="2" marL="1371600">
              <a:spcBef>
                <a:spcPts val="0"/>
              </a:spcBef>
              <a:spcAft>
                <a:spcPts val="0"/>
              </a:spcAft>
              <a:buClr>
                <a:schemeClr val="lt1"/>
              </a:buClr>
              <a:buSzPts val="1100"/>
              <a:buFont typeface="IBM Plex Serif"/>
              <a:buChar char="■"/>
              <a:defRPr>
                <a:solidFill>
                  <a:schemeClr val="lt1"/>
                </a:solidFill>
              </a:defRPr>
            </a:lvl3pPr>
            <a:lvl4pPr indent="-298450" lvl="3" marL="1828800">
              <a:spcBef>
                <a:spcPts val="0"/>
              </a:spcBef>
              <a:spcAft>
                <a:spcPts val="0"/>
              </a:spcAft>
              <a:buClr>
                <a:schemeClr val="lt1"/>
              </a:buClr>
              <a:buSzPts val="1100"/>
              <a:buFont typeface="IBM Plex Serif"/>
              <a:buChar char="●"/>
              <a:defRPr>
                <a:solidFill>
                  <a:schemeClr val="lt1"/>
                </a:solidFill>
              </a:defRPr>
            </a:lvl4pPr>
            <a:lvl5pPr indent="-298450" lvl="4" marL="2286000">
              <a:spcBef>
                <a:spcPts val="0"/>
              </a:spcBef>
              <a:spcAft>
                <a:spcPts val="0"/>
              </a:spcAft>
              <a:buClr>
                <a:schemeClr val="lt1"/>
              </a:buClr>
              <a:buSzPts val="1100"/>
              <a:buFont typeface="IBM Plex Serif"/>
              <a:buChar char="○"/>
              <a:defRPr>
                <a:solidFill>
                  <a:schemeClr val="lt1"/>
                </a:solidFill>
              </a:defRPr>
            </a:lvl5pPr>
            <a:lvl6pPr indent="-298450" lvl="5" marL="2743200">
              <a:spcBef>
                <a:spcPts val="0"/>
              </a:spcBef>
              <a:spcAft>
                <a:spcPts val="0"/>
              </a:spcAft>
              <a:buClr>
                <a:schemeClr val="lt1"/>
              </a:buClr>
              <a:buSzPts val="1100"/>
              <a:buFont typeface="IBM Plex Serif"/>
              <a:buChar char="■"/>
              <a:defRPr>
                <a:solidFill>
                  <a:schemeClr val="lt1"/>
                </a:solidFill>
              </a:defRPr>
            </a:lvl6pPr>
            <a:lvl7pPr indent="-298450" lvl="6" marL="3200400">
              <a:spcBef>
                <a:spcPts val="0"/>
              </a:spcBef>
              <a:spcAft>
                <a:spcPts val="0"/>
              </a:spcAft>
              <a:buClr>
                <a:schemeClr val="lt1"/>
              </a:buClr>
              <a:buSzPts val="1100"/>
              <a:buFont typeface="IBM Plex Serif"/>
              <a:buChar char="●"/>
              <a:defRPr>
                <a:solidFill>
                  <a:schemeClr val="lt1"/>
                </a:solidFill>
              </a:defRPr>
            </a:lvl7pPr>
            <a:lvl8pPr indent="-298450" lvl="7" marL="3657600">
              <a:spcBef>
                <a:spcPts val="0"/>
              </a:spcBef>
              <a:spcAft>
                <a:spcPts val="0"/>
              </a:spcAft>
              <a:buClr>
                <a:schemeClr val="lt1"/>
              </a:buClr>
              <a:buSzPts val="1100"/>
              <a:buFont typeface="IBM Plex Serif"/>
              <a:buChar char="○"/>
              <a:defRPr>
                <a:solidFill>
                  <a:schemeClr val="lt1"/>
                </a:solidFill>
              </a:defRPr>
            </a:lvl8pPr>
            <a:lvl9pPr indent="-298450" lvl="8" marL="4114800">
              <a:spcBef>
                <a:spcPts val="0"/>
              </a:spcBef>
              <a:spcAft>
                <a:spcPts val="0"/>
              </a:spcAft>
              <a:buClr>
                <a:schemeClr val="lt1"/>
              </a:buClr>
              <a:buSzPts val="1100"/>
              <a:buFont typeface="IBM Plex Serif"/>
              <a:buChar char="■"/>
              <a:defRPr>
                <a:solidFill>
                  <a:schemeClr val="lt1"/>
                </a:solidFill>
              </a:defRPr>
            </a:lvl9pPr>
          </a:lstStyle>
          <a:p/>
        </p:txBody>
      </p:sp>
      <p:cxnSp>
        <p:nvCxnSpPr>
          <p:cNvPr id="60" name="Google Shape;60;p8"/>
          <p:cNvCxnSpPr/>
          <p:nvPr/>
        </p:nvCxnSpPr>
        <p:spPr>
          <a:xfrm>
            <a:off x="390550" y="378925"/>
            <a:ext cx="8372700" cy="0"/>
          </a:xfrm>
          <a:prstGeom prst="straightConnector1">
            <a:avLst/>
          </a:prstGeom>
          <a:noFill/>
          <a:ln cap="flat" cmpd="sng" w="9525">
            <a:solidFill>
              <a:schemeClr val="lt1"/>
            </a:solidFill>
            <a:prstDash val="solid"/>
            <a:round/>
            <a:headEnd len="med" w="med" type="none"/>
            <a:tailEnd len="med" w="med" type="none"/>
          </a:ln>
        </p:spPr>
      </p:cxnSp>
      <p:sp>
        <p:nvSpPr>
          <p:cNvPr id="61" name="Google Shape;61;p8"/>
          <p:cNvSpPr txBox="1"/>
          <p:nvPr>
            <p:ph idx="12" type="sldNum"/>
          </p:nvPr>
        </p:nvSpPr>
        <p:spPr>
          <a:xfrm>
            <a:off x="390559" y="40226"/>
            <a:ext cx="548700" cy="393600"/>
          </a:xfrm>
          <a:prstGeom prst="rect">
            <a:avLst/>
          </a:prstGeom>
          <a:noFill/>
          <a:ln>
            <a:noFill/>
          </a:ln>
        </p:spPr>
        <p:txBody>
          <a:bodyPr anchorCtr="0" anchor="t" bIns="91425" lIns="91425" spcFirstLastPara="1" rIns="91425" wrap="square" tIns="91425">
            <a:noAutofit/>
          </a:bodyPr>
          <a:lstStyle>
            <a:lvl1pPr lvl="0" rtl="0" algn="l">
              <a:buNone/>
              <a:defRPr sz="1000">
                <a:solidFill>
                  <a:schemeClr val="lt1"/>
                </a:solidFill>
                <a:latin typeface="Archivo"/>
                <a:ea typeface="Archivo"/>
                <a:cs typeface="Archivo"/>
                <a:sym typeface="Archivo"/>
              </a:defRPr>
            </a:lvl1pPr>
            <a:lvl2pPr lvl="1" rtl="0" algn="l">
              <a:buNone/>
              <a:defRPr sz="1000">
                <a:solidFill>
                  <a:schemeClr val="lt1"/>
                </a:solidFill>
                <a:latin typeface="Archivo"/>
                <a:ea typeface="Archivo"/>
                <a:cs typeface="Archivo"/>
                <a:sym typeface="Archivo"/>
              </a:defRPr>
            </a:lvl2pPr>
            <a:lvl3pPr lvl="2" rtl="0" algn="l">
              <a:buNone/>
              <a:defRPr sz="1000">
                <a:solidFill>
                  <a:schemeClr val="lt1"/>
                </a:solidFill>
                <a:latin typeface="Archivo"/>
                <a:ea typeface="Archivo"/>
                <a:cs typeface="Archivo"/>
                <a:sym typeface="Archivo"/>
              </a:defRPr>
            </a:lvl3pPr>
            <a:lvl4pPr lvl="3" rtl="0" algn="l">
              <a:buNone/>
              <a:defRPr sz="1000">
                <a:solidFill>
                  <a:schemeClr val="lt1"/>
                </a:solidFill>
                <a:latin typeface="Archivo"/>
                <a:ea typeface="Archivo"/>
                <a:cs typeface="Archivo"/>
                <a:sym typeface="Archivo"/>
              </a:defRPr>
            </a:lvl4pPr>
            <a:lvl5pPr lvl="4" rtl="0" algn="l">
              <a:buNone/>
              <a:defRPr sz="1000">
                <a:solidFill>
                  <a:schemeClr val="lt1"/>
                </a:solidFill>
                <a:latin typeface="Archivo"/>
                <a:ea typeface="Archivo"/>
                <a:cs typeface="Archivo"/>
                <a:sym typeface="Archivo"/>
              </a:defRPr>
            </a:lvl5pPr>
            <a:lvl6pPr lvl="5" rtl="0" algn="l">
              <a:buNone/>
              <a:defRPr sz="1000">
                <a:solidFill>
                  <a:schemeClr val="lt1"/>
                </a:solidFill>
                <a:latin typeface="Archivo"/>
                <a:ea typeface="Archivo"/>
                <a:cs typeface="Archivo"/>
                <a:sym typeface="Archivo"/>
              </a:defRPr>
            </a:lvl6pPr>
            <a:lvl7pPr lvl="6" rtl="0" algn="l">
              <a:buNone/>
              <a:defRPr sz="1000">
                <a:solidFill>
                  <a:schemeClr val="lt1"/>
                </a:solidFill>
                <a:latin typeface="Archivo"/>
                <a:ea typeface="Archivo"/>
                <a:cs typeface="Archivo"/>
                <a:sym typeface="Archivo"/>
              </a:defRPr>
            </a:lvl7pPr>
            <a:lvl8pPr lvl="7" rtl="0" algn="l">
              <a:buNone/>
              <a:defRPr sz="1000">
                <a:solidFill>
                  <a:schemeClr val="lt1"/>
                </a:solidFill>
                <a:latin typeface="Archivo"/>
                <a:ea typeface="Archivo"/>
                <a:cs typeface="Archivo"/>
                <a:sym typeface="Archivo"/>
              </a:defRPr>
            </a:lvl8pPr>
            <a:lvl9pPr lvl="8" rtl="0" algn="l">
              <a:buNone/>
              <a:defRPr sz="1000">
                <a:solidFill>
                  <a:schemeClr val="lt1"/>
                </a:solidFill>
                <a:latin typeface="Archivo"/>
                <a:ea typeface="Archivo"/>
                <a:cs typeface="Archivo"/>
                <a:sym typeface="Archiv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act Sheet">
  <p:cSld name="SECTION_TITLE_AND_DESCRIPTION">
    <p:bg>
      <p:bgPr>
        <a:solidFill>
          <a:schemeClr val="lt1"/>
        </a:solidFill>
      </p:bgPr>
    </p:bg>
    <p:spTree>
      <p:nvGrpSpPr>
        <p:cNvPr id="62" name="Shape 62"/>
        <p:cNvGrpSpPr/>
        <p:nvPr/>
      </p:nvGrpSpPr>
      <p:grpSpPr>
        <a:xfrm>
          <a:off x="0" y="0"/>
          <a:ext cx="0" cy="0"/>
          <a:chOff x="0" y="0"/>
          <a:chExt cx="0" cy="0"/>
        </a:xfrm>
      </p:grpSpPr>
      <p:sp>
        <p:nvSpPr>
          <p:cNvPr id="63" name="Google Shape;63;p9"/>
          <p:cNvSpPr/>
          <p:nvPr/>
        </p:nvSpPr>
        <p:spPr>
          <a:xfrm>
            <a:off x="5064475" y="142400"/>
            <a:ext cx="3911700" cy="4833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IBM Plex Serif"/>
              <a:ea typeface="IBM Plex Serif"/>
              <a:cs typeface="IBM Plex Serif"/>
              <a:sym typeface="IBM Plex Serif"/>
            </a:endParaRPr>
          </a:p>
        </p:txBody>
      </p:sp>
      <p:sp>
        <p:nvSpPr>
          <p:cNvPr id="64" name="Google Shape;64;p9"/>
          <p:cNvSpPr/>
          <p:nvPr>
            <p:ph idx="2" type="pic"/>
          </p:nvPr>
        </p:nvSpPr>
        <p:spPr>
          <a:xfrm>
            <a:off x="5898050" y="874499"/>
            <a:ext cx="2244600" cy="3330900"/>
          </a:xfrm>
          <a:prstGeom prst="roundRect">
            <a:avLst>
              <a:gd fmla="val 50000" name="adj"/>
            </a:avLst>
          </a:prstGeom>
          <a:noFill/>
          <a:ln>
            <a:noFill/>
          </a:ln>
        </p:spPr>
      </p:sp>
      <p:sp>
        <p:nvSpPr>
          <p:cNvPr id="65" name="Google Shape;65;p9"/>
          <p:cNvSpPr txBox="1"/>
          <p:nvPr>
            <p:ph type="title"/>
          </p:nvPr>
        </p:nvSpPr>
        <p:spPr>
          <a:xfrm>
            <a:off x="390550" y="421400"/>
            <a:ext cx="4109400" cy="1164300"/>
          </a:xfrm>
          <a:prstGeom prst="rect">
            <a:avLst/>
          </a:prstGeom>
        </p:spPr>
        <p:txBody>
          <a:bodyPr anchorCtr="0" anchor="ctr" bIns="91425" lIns="91425" spcFirstLastPara="1" rIns="91425" wrap="square" tIns="91425">
            <a:noAutofit/>
          </a:bodyPr>
          <a:lstStyle>
            <a:lvl1pPr lvl="0">
              <a:lnSpc>
                <a:spcPct val="80000"/>
              </a:lnSpc>
              <a:spcBef>
                <a:spcPts val="0"/>
              </a:spcBef>
              <a:spcAft>
                <a:spcPts val="0"/>
              </a:spcAft>
              <a:buClr>
                <a:schemeClr val="dk1"/>
              </a:buClr>
              <a:buSzPts val="4000"/>
              <a:buFont typeface="Archivo SemiBold"/>
              <a:buNone/>
              <a:defRPr/>
            </a:lvl1pPr>
            <a:lvl2pPr lvl="1">
              <a:lnSpc>
                <a:spcPct val="80000"/>
              </a:lnSpc>
              <a:spcBef>
                <a:spcPts val="0"/>
              </a:spcBef>
              <a:spcAft>
                <a:spcPts val="0"/>
              </a:spcAft>
              <a:buClr>
                <a:schemeClr val="dk1"/>
              </a:buClr>
              <a:buSzPts val="4000"/>
              <a:buFont typeface="Archivo SemiBold"/>
              <a:buNone/>
              <a:defRPr sz="4000">
                <a:latin typeface="Archivo SemiBold"/>
                <a:ea typeface="Archivo SemiBold"/>
                <a:cs typeface="Archivo SemiBold"/>
                <a:sym typeface="Archivo SemiBold"/>
              </a:defRPr>
            </a:lvl2pPr>
            <a:lvl3pPr lvl="2">
              <a:lnSpc>
                <a:spcPct val="80000"/>
              </a:lnSpc>
              <a:spcBef>
                <a:spcPts val="0"/>
              </a:spcBef>
              <a:spcAft>
                <a:spcPts val="0"/>
              </a:spcAft>
              <a:buClr>
                <a:schemeClr val="dk1"/>
              </a:buClr>
              <a:buSzPts val="4000"/>
              <a:buFont typeface="Archivo SemiBold"/>
              <a:buNone/>
              <a:defRPr sz="4000">
                <a:latin typeface="Archivo SemiBold"/>
                <a:ea typeface="Archivo SemiBold"/>
                <a:cs typeface="Archivo SemiBold"/>
                <a:sym typeface="Archivo SemiBold"/>
              </a:defRPr>
            </a:lvl3pPr>
            <a:lvl4pPr lvl="3">
              <a:lnSpc>
                <a:spcPct val="80000"/>
              </a:lnSpc>
              <a:spcBef>
                <a:spcPts val="0"/>
              </a:spcBef>
              <a:spcAft>
                <a:spcPts val="0"/>
              </a:spcAft>
              <a:buClr>
                <a:schemeClr val="dk1"/>
              </a:buClr>
              <a:buSzPts val="4000"/>
              <a:buFont typeface="Archivo SemiBold"/>
              <a:buNone/>
              <a:defRPr sz="4000">
                <a:latin typeface="Archivo SemiBold"/>
                <a:ea typeface="Archivo SemiBold"/>
                <a:cs typeface="Archivo SemiBold"/>
                <a:sym typeface="Archivo SemiBold"/>
              </a:defRPr>
            </a:lvl4pPr>
            <a:lvl5pPr lvl="4">
              <a:lnSpc>
                <a:spcPct val="80000"/>
              </a:lnSpc>
              <a:spcBef>
                <a:spcPts val="0"/>
              </a:spcBef>
              <a:spcAft>
                <a:spcPts val="0"/>
              </a:spcAft>
              <a:buClr>
                <a:schemeClr val="dk1"/>
              </a:buClr>
              <a:buSzPts val="4000"/>
              <a:buFont typeface="Archivo SemiBold"/>
              <a:buNone/>
              <a:defRPr sz="4000">
                <a:latin typeface="Archivo SemiBold"/>
                <a:ea typeface="Archivo SemiBold"/>
                <a:cs typeface="Archivo SemiBold"/>
                <a:sym typeface="Archivo SemiBold"/>
              </a:defRPr>
            </a:lvl5pPr>
            <a:lvl6pPr lvl="5">
              <a:lnSpc>
                <a:spcPct val="80000"/>
              </a:lnSpc>
              <a:spcBef>
                <a:spcPts val="0"/>
              </a:spcBef>
              <a:spcAft>
                <a:spcPts val="0"/>
              </a:spcAft>
              <a:buClr>
                <a:schemeClr val="dk1"/>
              </a:buClr>
              <a:buSzPts val="4000"/>
              <a:buFont typeface="Archivo SemiBold"/>
              <a:buNone/>
              <a:defRPr sz="4000">
                <a:latin typeface="Archivo SemiBold"/>
                <a:ea typeface="Archivo SemiBold"/>
                <a:cs typeface="Archivo SemiBold"/>
                <a:sym typeface="Archivo SemiBold"/>
              </a:defRPr>
            </a:lvl6pPr>
            <a:lvl7pPr lvl="6">
              <a:lnSpc>
                <a:spcPct val="80000"/>
              </a:lnSpc>
              <a:spcBef>
                <a:spcPts val="0"/>
              </a:spcBef>
              <a:spcAft>
                <a:spcPts val="0"/>
              </a:spcAft>
              <a:buClr>
                <a:schemeClr val="dk1"/>
              </a:buClr>
              <a:buSzPts val="4000"/>
              <a:buFont typeface="Archivo SemiBold"/>
              <a:buNone/>
              <a:defRPr sz="4000">
                <a:latin typeface="Archivo SemiBold"/>
                <a:ea typeface="Archivo SemiBold"/>
                <a:cs typeface="Archivo SemiBold"/>
                <a:sym typeface="Archivo SemiBold"/>
              </a:defRPr>
            </a:lvl7pPr>
            <a:lvl8pPr lvl="7">
              <a:lnSpc>
                <a:spcPct val="80000"/>
              </a:lnSpc>
              <a:spcBef>
                <a:spcPts val="0"/>
              </a:spcBef>
              <a:spcAft>
                <a:spcPts val="0"/>
              </a:spcAft>
              <a:buClr>
                <a:schemeClr val="dk1"/>
              </a:buClr>
              <a:buSzPts val="4000"/>
              <a:buFont typeface="Archivo SemiBold"/>
              <a:buNone/>
              <a:defRPr sz="4000">
                <a:latin typeface="Archivo SemiBold"/>
                <a:ea typeface="Archivo SemiBold"/>
                <a:cs typeface="Archivo SemiBold"/>
                <a:sym typeface="Archivo SemiBold"/>
              </a:defRPr>
            </a:lvl8pPr>
            <a:lvl9pPr lvl="8">
              <a:lnSpc>
                <a:spcPct val="80000"/>
              </a:lnSpc>
              <a:spcBef>
                <a:spcPts val="0"/>
              </a:spcBef>
              <a:spcAft>
                <a:spcPts val="0"/>
              </a:spcAft>
              <a:buClr>
                <a:schemeClr val="dk1"/>
              </a:buClr>
              <a:buSzPts val="4000"/>
              <a:buFont typeface="Archivo SemiBold"/>
              <a:buNone/>
              <a:defRPr sz="4000">
                <a:latin typeface="Archivo SemiBold"/>
                <a:ea typeface="Archivo SemiBold"/>
                <a:cs typeface="Archivo SemiBold"/>
                <a:sym typeface="Archivo SemiBold"/>
              </a:defRPr>
            </a:lvl9pPr>
          </a:lstStyle>
          <a:p/>
        </p:txBody>
      </p:sp>
      <p:sp>
        <p:nvSpPr>
          <p:cNvPr id="66" name="Google Shape;66;p9"/>
          <p:cNvSpPr txBox="1"/>
          <p:nvPr>
            <p:ph idx="1" type="subTitle"/>
          </p:nvPr>
        </p:nvSpPr>
        <p:spPr>
          <a:xfrm>
            <a:off x="390550" y="1513075"/>
            <a:ext cx="3306300" cy="5031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2000"/>
              <a:buFont typeface="IBM Plex Serif SemiBold"/>
              <a:buNone/>
              <a:defRPr sz="2000"/>
            </a:lvl1pPr>
            <a:lvl2pPr lvl="1">
              <a:spcBef>
                <a:spcPts val="0"/>
              </a:spcBef>
              <a:spcAft>
                <a:spcPts val="0"/>
              </a:spcAft>
              <a:buClr>
                <a:schemeClr val="dk1"/>
              </a:buClr>
              <a:buSzPts val="2000"/>
              <a:buFont typeface="IBM Plex Serif SemiBold"/>
              <a:buNone/>
              <a:defRPr sz="2000"/>
            </a:lvl2pPr>
            <a:lvl3pPr lvl="2">
              <a:spcBef>
                <a:spcPts val="0"/>
              </a:spcBef>
              <a:spcAft>
                <a:spcPts val="0"/>
              </a:spcAft>
              <a:buClr>
                <a:schemeClr val="dk1"/>
              </a:buClr>
              <a:buSzPts val="2000"/>
              <a:buFont typeface="IBM Plex Serif SemiBold"/>
              <a:buNone/>
              <a:defRPr sz="2000"/>
            </a:lvl3pPr>
            <a:lvl4pPr lvl="3">
              <a:spcBef>
                <a:spcPts val="0"/>
              </a:spcBef>
              <a:spcAft>
                <a:spcPts val="0"/>
              </a:spcAft>
              <a:buClr>
                <a:schemeClr val="dk1"/>
              </a:buClr>
              <a:buSzPts val="2000"/>
              <a:buFont typeface="IBM Plex Serif SemiBold"/>
              <a:buNone/>
              <a:defRPr sz="2000"/>
            </a:lvl4pPr>
            <a:lvl5pPr lvl="4">
              <a:spcBef>
                <a:spcPts val="0"/>
              </a:spcBef>
              <a:spcAft>
                <a:spcPts val="0"/>
              </a:spcAft>
              <a:buClr>
                <a:schemeClr val="dk1"/>
              </a:buClr>
              <a:buSzPts val="2000"/>
              <a:buFont typeface="IBM Plex Serif SemiBold"/>
              <a:buNone/>
              <a:defRPr sz="2000"/>
            </a:lvl5pPr>
            <a:lvl6pPr lvl="5">
              <a:spcBef>
                <a:spcPts val="0"/>
              </a:spcBef>
              <a:spcAft>
                <a:spcPts val="0"/>
              </a:spcAft>
              <a:buClr>
                <a:schemeClr val="dk1"/>
              </a:buClr>
              <a:buSzPts val="2000"/>
              <a:buFont typeface="IBM Plex Serif SemiBold"/>
              <a:buNone/>
              <a:defRPr sz="2000"/>
            </a:lvl6pPr>
            <a:lvl7pPr lvl="6">
              <a:spcBef>
                <a:spcPts val="0"/>
              </a:spcBef>
              <a:spcAft>
                <a:spcPts val="0"/>
              </a:spcAft>
              <a:buClr>
                <a:schemeClr val="dk1"/>
              </a:buClr>
              <a:buSzPts val="2000"/>
              <a:buFont typeface="IBM Plex Serif SemiBold"/>
              <a:buNone/>
              <a:defRPr sz="2000"/>
            </a:lvl7pPr>
            <a:lvl8pPr lvl="7">
              <a:spcBef>
                <a:spcPts val="0"/>
              </a:spcBef>
              <a:spcAft>
                <a:spcPts val="0"/>
              </a:spcAft>
              <a:buClr>
                <a:schemeClr val="dk1"/>
              </a:buClr>
              <a:buSzPts val="2000"/>
              <a:buFont typeface="IBM Plex Serif SemiBold"/>
              <a:buNone/>
              <a:defRPr sz="2000"/>
            </a:lvl8pPr>
            <a:lvl9pPr lvl="8">
              <a:spcBef>
                <a:spcPts val="0"/>
              </a:spcBef>
              <a:spcAft>
                <a:spcPts val="0"/>
              </a:spcAft>
              <a:buClr>
                <a:schemeClr val="dk1"/>
              </a:buClr>
              <a:buSzPts val="2000"/>
              <a:buFont typeface="IBM Plex Serif SemiBold"/>
              <a:buNone/>
              <a:defRPr sz="2000"/>
            </a:lvl9pPr>
          </a:lstStyle>
          <a:p/>
        </p:txBody>
      </p:sp>
      <p:sp>
        <p:nvSpPr>
          <p:cNvPr id="67" name="Google Shape;67;p9"/>
          <p:cNvSpPr txBox="1"/>
          <p:nvPr>
            <p:ph idx="3" type="subTitle"/>
          </p:nvPr>
        </p:nvSpPr>
        <p:spPr>
          <a:xfrm>
            <a:off x="390550" y="2366888"/>
            <a:ext cx="1977000" cy="5031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1pPr>
            <a:lvl2pPr lvl="1">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2pPr>
            <a:lvl3pPr lvl="2">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3pPr>
            <a:lvl4pPr lvl="3">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4pPr>
            <a:lvl5pPr lvl="4">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5pPr>
            <a:lvl6pPr lvl="5">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6pPr>
            <a:lvl7pPr lvl="6">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7pPr>
            <a:lvl8pPr lvl="7">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8pPr>
            <a:lvl9pPr lvl="8">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9pPr>
          </a:lstStyle>
          <a:p/>
        </p:txBody>
      </p:sp>
      <p:sp>
        <p:nvSpPr>
          <p:cNvPr id="68" name="Google Shape;68;p9"/>
          <p:cNvSpPr txBox="1"/>
          <p:nvPr>
            <p:ph idx="4" type="subTitle"/>
          </p:nvPr>
        </p:nvSpPr>
        <p:spPr>
          <a:xfrm>
            <a:off x="2595025" y="2366888"/>
            <a:ext cx="1977000" cy="5031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1pPr>
            <a:lvl2pPr lvl="1">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2pPr>
            <a:lvl3pPr lvl="2">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3pPr>
            <a:lvl4pPr lvl="3">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4pPr>
            <a:lvl5pPr lvl="4">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5pPr>
            <a:lvl6pPr lvl="5">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6pPr>
            <a:lvl7pPr lvl="6">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7pPr>
            <a:lvl8pPr lvl="7">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8pPr>
            <a:lvl9pPr lvl="8">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9pPr>
          </a:lstStyle>
          <a:p/>
        </p:txBody>
      </p:sp>
      <p:sp>
        <p:nvSpPr>
          <p:cNvPr id="69" name="Google Shape;69;p9"/>
          <p:cNvSpPr txBox="1"/>
          <p:nvPr>
            <p:ph idx="5" type="body"/>
          </p:nvPr>
        </p:nvSpPr>
        <p:spPr>
          <a:xfrm>
            <a:off x="390550" y="2870000"/>
            <a:ext cx="1977000" cy="682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dk1"/>
              </a:buClr>
              <a:buSzPts val="1100"/>
              <a:buFont typeface="IBM Plex Serif"/>
              <a:buChar char="●"/>
              <a:defRPr/>
            </a:lvl1pPr>
            <a:lvl2pPr indent="-298450" lvl="1" marL="914400">
              <a:spcBef>
                <a:spcPts val="0"/>
              </a:spcBef>
              <a:spcAft>
                <a:spcPts val="0"/>
              </a:spcAft>
              <a:buClr>
                <a:schemeClr val="dk1"/>
              </a:buClr>
              <a:buSzPts val="1100"/>
              <a:buFont typeface="IBM Plex Serif"/>
              <a:buChar char="○"/>
              <a:defRPr/>
            </a:lvl2pPr>
            <a:lvl3pPr indent="-298450" lvl="2" marL="1371600">
              <a:spcBef>
                <a:spcPts val="0"/>
              </a:spcBef>
              <a:spcAft>
                <a:spcPts val="0"/>
              </a:spcAft>
              <a:buClr>
                <a:schemeClr val="dk1"/>
              </a:buClr>
              <a:buSzPts val="1100"/>
              <a:buFont typeface="IBM Plex Serif"/>
              <a:buChar char="■"/>
              <a:defRPr/>
            </a:lvl3pPr>
            <a:lvl4pPr indent="-298450" lvl="3" marL="1828800">
              <a:spcBef>
                <a:spcPts val="0"/>
              </a:spcBef>
              <a:spcAft>
                <a:spcPts val="0"/>
              </a:spcAft>
              <a:buClr>
                <a:schemeClr val="dk1"/>
              </a:buClr>
              <a:buSzPts val="1100"/>
              <a:buFont typeface="IBM Plex Serif"/>
              <a:buChar char="●"/>
              <a:defRPr/>
            </a:lvl4pPr>
            <a:lvl5pPr indent="-298450" lvl="4" marL="2286000">
              <a:spcBef>
                <a:spcPts val="0"/>
              </a:spcBef>
              <a:spcAft>
                <a:spcPts val="0"/>
              </a:spcAft>
              <a:buClr>
                <a:schemeClr val="dk1"/>
              </a:buClr>
              <a:buSzPts val="1100"/>
              <a:buFont typeface="IBM Plex Serif"/>
              <a:buChar char="○"/>
              <a:defRPr/>
            </a:lvl5pPr>
            <a:lvl6pPr indent="-298450" lvl="5" marL="2743200">
              <a:spcBef>
                <a:spcPts val="0"/>
              </a:spcBef>
              <a:spcAft>
                <a:spcPts val="0"/>
              </a:spcAft>
              <a:buClr>
                <a:schemeClr val="dk1"/>
              </a:buClr>
              <a:buSzPts val="1100"/>
              <a:buFont typeface="IBM Plex Serif"/>
              <a:buChar char="■"/>
              <a:defRPr/>
            </a:lvl6pPr>
            <a:lvl7pPr indent="-298450" lvl="6" marL="3200400">
              <a:spcBef>
                <a:spcPts val="0"/>
              </a:spcBef>
              <a:spcAft>
                <a:spcPts val="0"/>
              </a:spcAft>
              <a:buClr>
                <a:schemeClr val="dk1"/>
              </a:buClr>
              <a:buSzPts val="1100"/>
              <a:buFont typeface="IBM Plex Serif"/>
              <a:buChar char="●"/>
              <a:defRPr/>
            </a:lvl7pPr>
            <a:lvl8pPr indent="-298450" lvl="7" marL="3657600">
              <a:spcBef>
                <a:spcPts val="0"/>
              </a:spcBef>
              <a:spcAft>
                <a:spcPts val="0"/>
              </a:spcAft>
              <a:buClr>
                <a:schemeClr val="dk1"/>
              </a:buClr>
              <a:buSzPts val="1100"/>
              <a:buFont typeface="IBM Plex Serif"/>
              <a:buChar char="○"/>
              <a:defRPr/>
            </a:lvl8pPr>
            <a:lvl9pPr indent="-298450" lvl="8" marL="4114800">
              <a:spcBef>
                <a:spcPts val="0"/>
              </a:spcBef>
              <a:spcAft>
                <a:spcPts val="0"/>
              </a:spcAft>
              <a:buClr>
                <a:schemeClr val="dk1"/>
              </a:buClr>
              <a:buSzPts val="1100"/>
              <a:buFont typeface="IBM Plex Serif"/>
              <a:buChar char="■"/>
              <a:defRPr/>
            </a:lvl9pPr>
          </a:lstStyle>
          <a:p/>
        </p:txBody>
      </p:sp>
      <p:sp>
        <p:nvSpPr>
          <p:cNvPr id="70" name="Google Shape;70;p9"/>
          <p:cNvSpPr txBox="1"/>
          <p:nvPr>
            <p:ph idx="6" type="body"/>
          </p:nvPr>
        </p:nvSpPr>
        <p:spPr>
          <a:xfrm>
            <a:off x="2595025" y="2870000"/>
            <a:ext cx="1977000" cy="682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dk1"/>
              </a:buClr>
              <a:buSzPts val="1100"/>
              <a:buFont typeface="IBM Plex Serif"/>
              <a:buChar char="●"/>
              <a:defRPr/>
            </a:lvl1pPr>
            <a:lvl2pPr indent="-298450" lvl="1" marL="914400">
              <a:spcBef>
                <a:spcPts val="0"/>
              </a:spcBef>
              <a:spcAft>
                <a:spcPts val="0"/>
              </a:spcAft>
              <a:buClr>
                <a:schemeClr val="dk1"/>
              </a:buClr>
              <a:buSzPts val="1100"/>
              <a:buFont typeface="IBM Plex Serif"/>
              <a:buChar char="○"/>
              <a:defRPr/>
            </a:lvl2pPr>
            <a:lvl3pPr indent="-298450" lvl="2" marL="1371600">
              <a:spcBef>
                <a:spcPts val="0"/>
              </a:spcBef>
              <a:spcAft>
                <a:spcPts val="0"/>
              </a:spcAft>
              <a:buClr>
                <a:schemeClr val="dk1"/>
              </a:buClr>
              <a:buSzPts val="1100"/>
              <a:buFont typeface="IBM Plex Serif"/>
              <a:buChar char="■"/>
              <a:defRPr/>
            </a:lvl3pPr>
            <a:lvl4pPr indent="-298450" lvl="3" marL="1828800">
              <a:spcBef>
                <a:spcPts val="0"/>
              </a:spcBef>
              <a:spcAft>
                <a:spcPts val="0"/>
              </a:spcAft>
              <a:buClr>
                <a:schemeClr val="dk1"/>
              </a:buClr>
              <a:buSzPts val="1100"/>
              <a:buFont typeface="IBM Plex Serif"/>
              <a:buChar char="●"/>
              <a:defRPr/>
            </a:lvl4pPr>
            <a:lvl5pPr indent="-298450" lvl="4" marL="2286000">
              <a:spcBef>
                <a:spcPts val="0"/>
              </a:spcBef>
              <a:spcAft>
                <a:spcPts val="0"/>
              </a:spcAft>
              <a:buClr>
                <a:schemeClr val="dk1"/>
              </a:buClr>
              <a:buSzPts val="1100"/>
              <a:buFont typeface="IBM Plex Serif"/>
              <a:buChar char="○"/>
              <a:defRPr/>
            </a:lvl5pPr>
            <a:lvl6pPr indent="-298450" lvl="5" marL="2743200">
              <a:spcBef>
                <a:spcPts val="0"/>
              </a:spcBef>
              <a:spcAft>
                <a:spcPts val="0"/>
              </a:spcAft>
              <a:buClr>
                <a:schemeClr val="dk1"/>
              </a:buClr>
              <a:buSzPts val="1100"/>
              <a:buFont typeface="IBM Plex Serif"/>
              <a:buChar char="■"/>
              <a:defRPr/>
            </a:lvl6pPr>
            <a:lvl7pPr indent="-298450" lvl="6" marL="3200400">
              <a:spcBef>
                <a:spcPts val="0"/>
              </a:spcBef>
              <a:spcAft>
                <a:spcPts val="0"/>
              </a:spcAft>
              <a:buClr>
                <a:schemeClr val="dk1"/>
              </a:buClr>
              <a:buSzPts val="1100"/>
              <a:buFont typeface="IBM Plex Serif"/>
              <a:buChar char="●"/>
              <a:defRPr/>
            </a:lvl7pPr>
            <a:lvl8pPr indent="-298450" lvl="7" marL="3657600">
              <a:spcBef>
                <a:spcPts val="0"/>
              </a:spcBef>
              <a:spcAft>
                <a:spcPts val="0"/>
              </a:spcAft>
              <a:buClr>
                <a:schemeClr val="dk1"/>
              </a:buClr>
              <a:buSzPts val="1100"/>
              <a:buFont typeface="IBM Plex Serif"/>
              <a:buChar char="○"/>
              <a:defRPr/>
            </a:lvl8pPr>
            <a:lvl9pPr indent="-298450" lvl="8" marL="4114800">
              <a:spcBef>
                <a:spcPts val="0"/>
              </a:spcBef>
              <a:spcAft>
                <a:spcPts val="0"/>
              </a:spcAft>
              <a:buClr>
                <a:schemeClr val="dk1"/>
              </a:buClr>
              <a:buSzPts val="1100"/>
              <a:buFont typeface="IBM Plex Serif"/>
              <a:buChar char="■"/>
              <a:defRPr/>
            </a:lvl9pPr>
          </a:lstStyle>
          <a:p/>
        </p:txBody>
      </p:sp>
      <p:sp>
        <p:nvSpPr>
          <p:cNvPr id="71" name="Google Shape;71;p9"/>
          <p:cNvSpPr txBox="1"/>
          <p:nvPr>
            <p:ph idx="7" type="subTitle"/>
          </p:nvPr>
        </p:nvSpPr>
        <p:spPr>
          <a:xfrm>
            <a:off x="390550" y="3612863"/>
            <a:ext cx="1977000" cy="5031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1pPr>
            <a:lvl2pPr lvl="1">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2pPr>
            <a:lvl3pPr lvl="2">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3pPr>
            <a:lvl4pPr lvl="3">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4pPr>
            <a:lvl5pPr lvl="4">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5pPr>
            <a:lvl6pPr lvl="5">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6pPr>
            <a:lvl7pPr lvl="6">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7pPr>
            <a:lvl8pPr lvl="7">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8pPr>
            <a:lvl9pPr lvl="8">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9pPr>
          </a:lstStyle>
          <a:p/>
        </p:txBody>
      </p:sp>
      <p:sp>
        <p:nvSpPr>
          <p:cNvPr id="72" name="Google Shape;72;p9"/>
          <p:cNvSpPr txBox="1"/>
          <p:nvPr>
            <p:ph idx="8" type="subTitle"/>
          </p:nvPr>
        </p:nvSpPr>
        <p:spPr>
          <a:xfrm>
            <a:off x="2595025" y="3612863"/>
            <a:ext cx="1977000" cy="5031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1pPr>
            <a:lvl2pPr lvl="1">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2pPr>
            <a:lvl3pPr lvl="2">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3pPr>
            <a:lvl4pPr lvl="3">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4pPr>
            <a:lvl5pPr lvl="4">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5pPr>
            <a:lvl6pPr lvl="5">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6pPr>
            <a:lvl7pPr lvl="6">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7pPr>
            <a:lvl8pPr lvl="7">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8pPr>
            <a:lvl9pPr lvl="8">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9pPr>
          </a:lstStyle>
          <a:p/>
        </p:txBody>
      </p:sp>
      <p:sp>
        <p:nvSpPr>
          <p:cNvPr id="73" name="Google Shape;73;p9"/>
          <p:cNvSpPr txBox="1"/>
          <p:nvPr>
            <p:ph idx="9" type="body"/>
          </p:nvPr>
        </p:nvSpPr>
        <p:spPr>
          <a:xfrm>
            <a:off x="390550" y="4115975"/>
            <a:ext cx="1977000" cy="682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dk1"/>
              </a:buClr>
              <a:buSzPts val="1100"/>
              <a:buFont typeface="IBM Plex Serif"/>
              <a:buChar char="●"/>
              <a:defRPr/>
            </a:lvl1pPr>
            <a:lvl2pPr indent="-298450" lvl="1" marL="914400">
              <a:spcBef>
                <a:spcPts val="0"/>
              </a:spcBef>
              <a:spcAft>
                <a:spcPts val="0"/>
              </a:spcAft>
              <a:buClr>
                <a:schemeClr val="dk1"/>
              </a:buClr>
              <a:buSzPts val="1100"/>
              <a:buFont typeface="IBM Plex Serif"/>
              <a:buChar char="○"/>
              <a:defRPr/>
            </a:lvl2pPr>
            <a:lvl3pPr indent="-298450" lvl="2" marL="1371600">
              <a:spcBef>
                <a:spcPts val="0"/>
              </a:spcBef>
              <a:spcAft>
                <a:spcPts val="0"/>
              </a:spcAft>
              <a:buClr>
                <a:schemeClr val="dk1"/>
              </a:buClr>
              <a:buSzPts val="1100"/>
              <a:buFont typeface="IBM Plex Serif"/>
              <a:buChar char="■"/>
              <a:defRPr/>
            </a:lvl3pPr>
            <a:lvl4pPr indent="-298450" lvl="3" marL="1828800">
              <a:spcBef>
                <a:spcPts val="0"/>
              </a:spcBef>
              <a:spcAft>
                <a:spcPts val="0"/>
              </a:spcAft>
              <a:buClr>
                <a:schemeClr val="dk1"/>
              </a:buClr>
              <a:buSzPts val="1100"/>
              <a:buFont typeface="IBM Plex Serif"/>
              <a:buChar char="●"/>
              <a:defRPr/>
            </a:lvl4pPr>
            <a:lvl5pPr indent="-298450" lvl="4" marL="2286000">
              <a:spcBef>
                <a:spcPts val="0"/>
              </a:spcBef>
              <a:spcAft>
                <a:spcPts val="0"/>
              </a:spcAft>
              <a:buClr>
                <a:schemeClr val="dk1"/>
              </a:buClr>
              <a:buSzPts val="1100"/>
              <a:buFont typeface="IBM Plex Serif"/>
              <a:buChar char="○"/>
              <a:defRPr/>
            </a:lvl5pPr>
            <a:lvl6pPr indent="-298450" lvl="5" marL="2743200">
              <a:spcBef>
                <a:spcPts val="0"/>
              </a:spcBef>
              <a:spcAft>
                <a:spcPts val="0"/>
              </a:spcAft>
              <a:buClr>
                <a:schemeClr val="dk1"/>
              </a:buClr>
              <a:buSzPts val="1100"/>
              <a:buFont typeface="IBM Plex Serif"/>
              <a:buChar char="■"/>
              <a:defRPr/>
            </a:lvl6pPr>
            <a:lvl7pPr indent="-298450" lvl="6" marL="3200400">
              <a:spcBef>
                <a:spcPts val="0"/>
              </a:spcBef>
              <a:spcAft>
                <a:spcPts val="0"/>
              </a:spcAft>
              <a:buClr>
                <a:schemeClr val="dk1"/>
              </a:buClr>
              <a:buSzPts val="1100"/>
              <a:buFont typeface="IBM Plex Serif"/>
              <a:buChar char="●"/>
              <a:defRPr/>
            </a:lvl7pPr>
            <a:lvl8pPr indent="-298450" lvl="7" marL="3657600">
              <a:spcBef>
                <a:spcPts val="0"/>
              </a:spcBef>
              <a:spcAft>
                <a:spcPts val="0"/>
              </a:spcAft>
              <a:buClr>
                <a:schemeClr val="dk1"/>
              </a:buClr>
              <a:buSzPts val="1100"/>
              <a:buFont typeface="IBM Plex Serif"/>
              <a:buChar char="○"/>
              <a:defRPr/>
            </a:lvl8pPr>
            <a:lvl9pPr indent="-298450" lvl="8" marL="4114800">
              <a:spcBef>
                <a:spcPts val="0"/>
              </a:spcBef>
              <a:spcAft>
                <a:spcPts val="0"/>
              </a:spcAft>
              <a:buClr>
                <a:schemeClr val="dk1"/>
              </a:buClr>
              <a:buSzPts val="1100"/>
              <a:buFont typeface="IBM Plex Serif"/>
              <a:buChar char="■"/>
              <a:defRPr/>
            </a:lvl9pPr>
          </a:lstStyle>
          <a:p/>
        </p:txBody>
      </p:sp>
      <p:sp>
        <p:nvSpPr>
          <p:cNvPr id="74" name="Google Shape;74;p9"/>
          <p:cNvSpPr txBox="1"/>
          <p:nvPr>
            <p:ph idx="13" type="body"/>
          </p:nvPr>
        </p:nvSpPr>
        <p:spPr>
          <a:xfrm>
            <a:off x="2595025" y="4115975"/>
            <a:ext cx="1977000" cy="682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dk1"/>
              </a:buClr>
              <a:buSzPts val="1100"/>
              <a:buFont typeface="IBM Plex Serif"/>
              <a:buChar char="●"/>
              <a:defRPr/>
            </a:lvl1pPr>
            <a:lvl2pPr indent="-298450" lvl="1" marL="914400">
              <a:spcBef>
                <a:spcPts val="0"/>
              </a:spcBef>
              <a:spcAft>
                <a:spcPts val="0"/>
              </a:spcAft>
              <a:buClr>
                <a:schemeClr val="dk1"/>
              </a:buClr>
              <a:buSzPts val="1100"/>
              <a:buFont typeface="IBM Plex Serif"/>
              <a:buChar char="○"/>
              <a:defRPr/>
            </a:lvl2pPr>
            <a:lvl3pPr indent="-298450" lvl="2" marL="1371600">
              <a:spcBef>
                <a:spcPts val="0"/>
              </a:spcBef>
              <a:spcAft>
                <a:spcPts val="0"/>
              </a:spcAft>
              <a:buClr>
                <a:schemeClr val="dk1"/>
              </a:buClr>
              <a:buSzPts val="1100"/>
              <a:buFont typeface="IBM Plex Serif"/>
              <a:buChar char="■"/>
              <a:defRPr/>
            </a:lvl3pPr>
            <a:lvl4pPr indent="-298450" lvl="3" marL="1828800">
              <a:spcBef>
                <a:spcPts val="0"/>
              </a:spcBef>
              <a:spcAft>
                <a:spcPts val="0"/>
              </a:spcAft>
              <a:buClr>
                <a:schemeClr val="dk1"/>
              </a:buClr>
              <a:buSzPts val="1100"/>
              <a:buFont typeface="IBM Plex Serif"/>
              <a:buChar char="●"/>
              <a:defRPr/>
            </a:lvl4pPr>
            <a:lvl5pPr indent="-298450" lvl="4" marL="2286000">
              <a:spcBef>
                <a:spcPts val="0"/>
              </a:spcBef>
              <a:spcAft>
                <a:spcPts val="0"/>
              </a:spcAft>
              <a:buClr>
                <a:schemeClr val="dk1"/>
              </a:buClr>
              <a:buSzPts val="1100"/>
              <a:buFont typeface="IBM Plex Serif"/>
              <a:buChar char="○"/>
              <a:defRPr/>
            </a:lvl5pPr>
            <a:lvl6pPr indent="-298450" lvl="5" marL="2743200">
              <a:spcBef>
                <a:spcPts val="0"/>
              </a:spcBef>
              <a:spcAft>
                <a:spcPts val="0"/>
              </a:spcAft>
              <a:buClr>
                <a:schemeClr val="dk1"/>
              </a:buClr>
              <a:buSzPts val="1100"/>
              <a:buFont typeface="IBM Plex Serif"/>
              <a:buChar char="■"/>
              <a:defRPr/>
            </a:lvl6pPr>
            <a:lvl7pPr indent="-298450" lvl="6" marL="3200400">
              <a:spcBef>
                <a:spcPts val="0"/>
              </a:spcBef>
              <a:spcAft>
                <a:spcPts val="0"/>
              </a:spcAft>
              <a:buClr>
                <a:schemeClr val="dk1"/>
              </a:buClr>
              <a:buSzPts val="1100"/>
              <a:buFont typeface="IBM Plex Serif"/>
              <a:buChar char="●"/>
              <a:defRPr/>
            </a:lvl7pPr>
            <a:lvl8pPr indent="-298450" lvl="7" marL="3657600">
              <a:spcBef>
                <a:spcPts val="0"/>
              </a:spcBef>
              <a:spcAft>
                <a:spcPts val="0"/>
              </a:spcAft>
              <a:buClr>
                <a:schemeClr val="dk1"/>
              </a:buClr>
              <a:buSzPts val="1100"/>
              <a:buFont typeface="IBM Plex Serif"/>
              <a:buChar char="○"/>
              <a:defRPr/>
            </a:lvl8pPr>
            <a:lvl9pPr indent="-298450" lvl="8" marL="4114800">
              <a:spcBef>
                <a:spcPts val="0"/>
              </a:spcBef>
              <a:spcAft>
                <a:spcPts val="0"/>
              </a:spcAft>
              <a:buClr>
                <a:schemeClr val="dk1"/>
              </a:buClr>
              <a:buSzPts val="1100"/>
              <a:buFont typeface="IBM Plex Serif"/>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ssion">
  <p:cSld name="CAPTION_ONLY">
    <p:bg>
      <p:bgPr>
        <a:solidFill>
          <a:schemeClr val="lt2"/>
        </a:solidFill>
      </p:bgPr>
    </p:bg>
    <p:spTree>
      <p:nvGrpSpPr>
        <p:cNvPr id="75" name="Shape 75"/>
        <p:cNvGrpSpPr/>
        <p:nvPr/>
      </p:nvGrpSpPr>
      <p:grpSpPr>
        <a:xfrm>
          <a:off x="0" y="0"/>
          <a:ext cx="0" cy="0"/>
          <a:chOff x="0" y="0"/>
          <a:chExt cx="0" cy="0"/>
        </a:xfrm>
      </p:grpSpPr>
      <p:sp>
        <p:nvSpPr>
          <p:cNvPr id="76" name="Google Shape;76;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77" name="Google Shape;77;p10"/>
          <p:cNvSpPr txBox="1"/>
          <p:nvPr>
            <p:ph idx="1" type="subTitle"/>
          </p:nvPr>
        </p:nvSpPr>
        <p:spPr>
          <a:xfrm>
            <a:off x="4217250" y="873788"/>
            <a:ext cx="1977000" cy="5031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1pPr>
            <a:lvl2pPr lvl="1">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2pPr>
            <a:lvl3pPr lvl="2">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3pPr>
            <a:lvl4pPr lvl="3">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4pPr>
            <a:lvl5pPr lvl="4">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5pPr>
            <a:lvl6pPr lvl="5">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6pPr>
            <a:lvl7pPr lvl="6">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7pPr>
            <a:lvl8pPr lvl="7">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8pPr>
            <a:lvl9pPr lvl="8">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9pPr>
          </a:lstStyle>
          <a:p/>
        </p:txBody>
      </p:sp>
      <p:sp>
        <p:nvSpPr>
          <p:cNvPr id="78" name="Google Shape;78;p10"/>
          <p:cNvSpPr txBox="1"/>
          <p:nvPr>
            <p:ph idx="2" type="subTitle"/>
          </p:nvPr>
        </p:nvSpPr>
        <p:spPr>
          <a:xfrm>
            <a:off x="6421725" y="873788"/>
            <a:ext cx="1977000" cy="5031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1pPr>
            <a:lvl2pPr lvl="1">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2pPr>
            <a:lvl3pPr lvl="2">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3pPr>
            <a:lvl4pPr lvl="3">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4pPr>
            <a:lvl5pPr lvl="4">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5pPr>
            <a:lvl6pPr lvl="5">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6pPr>
            <a:lvl7pPr lvl="6">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7pPr>
            <a:lvl8pPr lvl="7">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8pPr>
            <a:lvl9pPr lvl="8">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9pPr>
          </a:lstStyle>
          <a:p/>
        </p:txBody>
      </p:sp>
      <p:sp>
        <p:nvSpPr>
          <p:cNvPr id="79" name="Google Shape;79;p10"/>
          <p:cNvSpPr txBox="1"/>
          <p:nvPr>
            <p:ph idx="3" type="body"/>
          </p:nvPr>
        </p:nvSpPr>
        <p:spPr>
          <a:xfrm>
            <a:off x="4217250" y="1376900"/>
            <a:ext cx="1977000" cy="682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IBM Plex Serif"/>
              <a:buChar char="●"/>
              <a:defRPr>
                <a:solidFill>
                  <a:schemeClr val="lt1"/>
                </a:solidFill>
              </a:defRPr>
            </a:lvl1pPr>
            <a:lvl2pPr indent="-298450" lvl="1" marL="914400">
              <a:spcBef>
                <a:spcPts val="0"/>
              </a:spcBef>
              <a:spcAft>
                <a:spcPts val="0"/>
              </a:spcAft>
              <a:buClr>
                <a:schemeClr val="lt1"/>
              </a:buClr>
              <a:buSzPts val="1100"/>
              <a:buFont typeface="IBM Plex Serif"/>
              <a:buChar char="○"/>
              <a:defRPr>
                <a:solidFill>
                  <a:schemeClr val="lt1"/>
                </a:solidFill>
              </a:defRPr>
            </a:lvl2pPr>
            <a:lvl3pPr indent="-298450" lvl="2" marL="1371600">
              <a:spcBef>
                <a:spcPts val="0"/>
              </a:spcBef>
              <a:spcAft>
                <a:spcPts val="0"/>
              </a:spcAft>
              <a:buClr>
                <a:schemeClr val="lt1"/>
              </a:buClr>
              <a:buSzPts val="1100"/>
              <a:buFont typeface="IBM Plex Serif"/>
              <a:buChar char="■"/>
              <a:defRPr>
                <a:solidFill>
                  <a:schemeClr val="lt1"/>
                </a:solidFill>
              </a:defRPr>
            </a:lvl3pPr>
            <a:lvl4pPr indent="-298450" lvl="3" marL="1828800">
              <a:spcBef>
                <a:spcPts val="0"/>
              </a:spcBef>
              <a:spcAft>
                <a:spcPts val="0"/>
              </a:spcAft>
              <a:buClr>
                <a:schemeClr val="lt1"/>
              </a:buClr>
              <a:buSzPts val="1100"/>
              <a:buFont typeface="IBM Plex Serif"/>
              <a:buChar char="●"/>
              <a:defRPr>
                <a:solidFill>
                  <a:schemeClr val="lt1"/>
                </a:solidFill>
              </a:defRPr>
            </a:lvl4pPr>
            <a:lvl5pPr indent="-298450" lvl="4" marL="2286000">
              <a:spcBef>
                <a:spcPts val="0"/>
              </a:spcBef>
              <a:spcAft>
                <a:spcPts val="0"/>
              </a:spcAft>
              <a:buClr>
                <a:schemeClr val="lt1"/>
              </a:buClr>
              <a:buSzPts val="1100"/>
              <a:buFont typeface="IBM Plex Serif"/>
              <a:buChar char="○"/>
              <a:defRPr>
                <a:solidFill>
                  <a:schemeClr val="lt1"/>
                </a:solidFill>
              </a:defRPr>
            </a:lvl5pPr>
            <a:lvl6pPr indent="-298450" lvl="5" marL="2743200">
              <a:spcBef>
                <a:spcPts val="0"/>
              </a:spcBef>
              <a:spcAft>
                <a:spcPts val="0"/>
              </a:spcAft>
              <a:buClr>
                <a:schemeClr val="lt1"/>
              </a:buClr>
              <a:buSzPts val="1100"/>
              <a:buFont typeface="IBM Plex Serif"/>
              <a:buChar char="■"/>
              <a:defRPr>
                <a:solidFill>
                  <a:schemeClr val="lt1"/>
                </a:solidFill>
              </a:defRPr>
            </a:lvl6pPr>
            <a:lvl7pPr indent="-298450" lvl="6" marL="3200400">
              <a:spcBef>
                <a:spcPts val="0"/>
              </a:spcBef>
              <a:spcAft>
                <a:spcPts val="0"/>
              </a:spcAft>
              <a:buClr>
                <a:schemeClr val="lt1"/>
              </a:buClr>
              <a:buSzPts val="1100"/>
              <a:buFont typeface="IBM Plex Serif"/>
              <a:buChar char="●"/>
              <a:defRPr>
                <a:solidFill>
                  <a:schemeClr val="lt1"/>
                </a:solidFill>
              </a:defRPr>
            </a:lvl7pPr>
            <a:lvl8pPr indent="-298450" lvl="7" marL="3657600">
              <a:spcBef>
                <a:spcPts val="0"/>
              </a:spcBef>
              <a:spcAft>
                <a:spcPts val="0"/>
              </a:spcAft>
              <a:buClr>
                <a:schemeClr val="lt1"/>
              </a:buClr>
              <a:buSzPts val="1100"/>
              <a:buFont typeface="IBM Plex Serif"/>
              <a:buChar char="○"/>
              <a:defRPr>
                <a:solidFill>
                  <a:schemeClr val="lt1"/>
                </a:solidFill>
              </a:defRPr>
            </a:lvl8pPr>
            <a:lvl9pPr indent="-298450" lvl="8" marL="4114800">
              <a:spcBef>
                <a:spcPts val="0"/>
              </a:spcBef>
              <a:spcAft>
                <a:spcPts val="0"/>
              </a:spcAft>
              <a:buClr>
                <a:schemeClr val="lt1"/>
              </a:buClr>
              <a:buSzPts val="1100"/>
              <a:buFont typeface="IBM Plex Serif"/>
              <a:buChar char="■"/>
              <a:defRPr>
                <a:solidFill>
                  <a:schemeClr val="lt1"/>
                </a:solidFill>
              </a:defRPr>
            </a:lvl9pPr>
          </a:lstStyle>
          <a:p/>
        </p:txBody>
      </p:sp>
      <p:sp>
        <p:nvSpPr>
          <p:cNvPr id="80" name="Google Shape;80;p10"/>
          <p:cNvSpPr txBox="1"/>
          <p:nvPr>
            <p:ph idx="4" type="body"/>
          </p:nvPr>
        </p:nvSpPr>
        <p:spPr>
          <a:xfrm>
            <a:off x="6421725" y="1376900"/>
            <a:ext cx="1977000" cy="682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IBM Plex Serif"/>
              <a:buChar char="●"/>
              <a:defRPr>
                <a:solidFill>
                  <a:schemeClr val="lt1"/>
                </a:solidFill>
              </a:defRPr>
            </a:lvl1pPr>
            <a:lvl2pPr indent="-298450" lvl="1" marL="914400">
              <a:spcBef>
                <a:spcPts val="0"/>
              </a:spcBef>
              <a:spcAft>
                <a:spcPts val="0"/>
              </a:spcAft>
              <a:buClr>
                <a:schemeClr val="lt1"/>
              </a:buClr>
              <a:buSzPts val="1100"/>
              <a:buFont typeface="IBM Plex Serif"/>
              <a:buChar char="○"/>
              <a:defRPr>
                <a:solidFill>
                  <a:schemeClr val="lt1"/>
                </a:solidFill>
              </a:defRPr>
            </a:lvl2pPr>
            <a:lvl3pPr indent="-298450" lvl="2" marL="1371600">
              <a:spcBef>
                <a:spcPts val="0"/>
              </a:spcBef>
              <a:spcAft>
                <a:spcPts val="0"/>
              </a:spcAft>
              <a:buClr>
                <a:schemeClr val="lt1"/>
              </a:buClr>
              <a:buSzPts val="1100"/>
              <a:buFont typeface="IBM Plex Serif"/>
              <a:buChar char="■"/>
              <a:defRPr>
                <a:solidFill>
                  <a:schemeClr val="lt1"/>
                </a:solidFill>
              </a:defRPr>
            </a:lvl3pPr>
            <a:lvl4pPr indent="-298450" lvl="3" marL="1828800">
              <a:spcBef>
                <a:spcPts val="0"/>
              </a:spcBef>
              <a:spcAft>
                <a:spcPts val="0"/>
              </a:spcAft>
              <a:buClr>
                <a:schemeClr val="lt1"/>
              </a:buClr>
              <a:buSzPts val="1100"/>
              <a:buFont typeface="IBM Plex Serif"/>
              <a:buChar char="●"/>
              <a:defRPr>
                <a:solidFill>
                  <a:schemeClr val="lt1"/>
                </a:solidFill>
              </a:defRPr>
            </a:lvl4pPr>
            <a:lvl5pPr indent="-298450" lvl="4" marL="2286000">
              <a:spcBef>
                <a:spcPts val="0"/>
              </a:spcBef>
              <a:spcAft>
                <a:spcPts val="0"/>
              </a:spcAft>
              <a:buClr>
                <a:schemeClr val="lt1"/>
              </a:buClr>
              <a:buSzPts val="1100"/>
              <a:buFont typeface="IBM Plex Serif"/>
              <a:buChar char="○"/>
              <a:defRPr>
                <a:solidFill>
                  <a:schemeClr val="lt1"/>
                </a:solidFill>
              </a:defRPr>
            </a:lvl5pPr>
            <a:lvl6pPr indent="-298450" lvl="5" marL="2743200">
              <a:spcBef>
                <a:spcPts val="0"/>
              </a:spcBef>
              <a:spcAft>
                <a:spcPts val="0"/>
              </a:spcAft>
              <a:buClr>
                <a:schemeClr val="lt1"/>
              </a:buClr>
              <a:buSzPts val="1100"/>
              <a:buFont typeface="IBM Plex Serif"/>
              <a:buChar char="■"/>
              <a:defRPr>
                <a:solidFill>
                  <a:schemeClr val="lt1"/>
                </a:solidFill>
              </a:defRPr>
            </a:lvl6pPr>
            <a:lvl7pPr indent="-298450" lvl="6" marL="3200400">
              <a:spcBef>
                <a:spcPts val="0"/>
              </a:spcBef>
              <a:spcAft>
                <a:spcPts val="0"/>
              </a:spcAft>
              <a:buClr>
                <a:schemeClr val="lt1"/>
              </a:buClr>
              <a:buSzPts val="1100"/>
              <a:buFont typeface="IBM Plex Serif"/>
              <a:buChar char="●"/>
              <a:defRPr>
                <a:solidFill>
                  <a:schemeClr val="lt1"/>
                </a:solidFill>
              </a:defRPr>
            </a:lvl7pPr>
            <a:lvl8pPr indent="-298450" lvl="7" marL="3657600">
              <a:spcBef>
                <a:spcPts val="0"/>
              </a:spcBef>
              <a:spcAft>
                <a:spcPts val="0"/>
              </a:spcAft>
              <a:buClr>
                <a:schemeClr val="lt1"/>
              </a:buClr>
              <a:buSzPts val="1100"/>
              <a:buFont typeface="IBM Plex Serif"/>
              <a:buChar char="○"/>
              <a:defRPr>
                <a:solidFill>
                  <a:schemeClr val="lt1"/>
                </a:solidFill>
              </a:defRPr>
            </a:lvl8pPr>
            <a:lvl9pPr indent="-298450" lvl="8" marL="4114800">
              <a:spcBef>
                <a:spcPts val="0"/>
              </a:spcBef>
              <a:spcAft>
                <a:spcPts val="0"/>
              </a:spcAft>
              <a:buClr>
                <a:schemeClr val="lt1"/>
              </a:buClr>
              <a:buSzPts val="1100"/>
              <a:buFont typeface="IBM Plex Serif"/>
              <a:buChar char="■"/>
              <a:defRPr>
                <a:solidFill>
                  <a:schemeClr val="lt1"/>
                </a:solidFill>
              </a:defRPr>
            </a:lvl9pPr>
          </a:lstStyle>
          <a:p/>
        </p:txBody>
      </p:sp>
      <p:sp>
        <p:nvSpPr>
          <p:cNvPr id="81" name="Google Shape;81;p10"/>
          <p:cNvSpPr txBox="1"/>
          <p:nvPr>
            <p:ph idx="5" type="subTitle"/>
          </p:nvPr>
        </p:nvSpPr>
        <p:spPr>
          <a:xfrm>
            <a:off x="4217250" y="2119763"/>
            <a:ext cx="1977000" cy="5031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1pPr>
            <a:lvl2pPr lvl="1">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2pPr>
            <a:lvl3pPr lvl="2">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3pPr>
            <a:lvl4pPr lvl="3">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4pPr>
            <a:lvl5pPr lvl="4">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5pPr>
            <a:lvl6pPr lvl="5">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6pPr>
            <a:lvl7pPr lvl="6">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7pPr>
            <a:lvl8pPr lvl="7">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8pPr>
            <a:lvl9pPr lvl="8">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9pPr>
          </a:lstStyle>
          <a:p/>
        </p:txBody>
      </p:sp>
      <p:sp>
        <p:nvSpPr>
          <p:cNvPr id="82" name="Google Shape;82;p10"/>
          <p:cNvSpPr txBox="1"/>
          <p:nvPr>
            <p:ph idx="6" type="subTitle"/>
          </p:nvPr>
        </p:nvSpPr>
        <p:spPr>
          <a:xfrm>
            <a:off x="6421725" y="2119763"/>
            <a:ext cx="1977000" cy="5031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1pPr>
            <a:lvl2pPr lvl="1">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2pPr>
            <a:lvl3pPr lvl="2">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3pPr>
            <a:lvl4pPr lvl="3">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4pPr>
            <a:lvl5pPr lvl="4">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5pPr>
            <a:lvl6pPr lvl="5">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6pPr>
            <a:lvl7pPr lvl="6">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7pPr>
            <a:lvl8pPr lvl="7">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8pPr>
            <a:lvl9pPr lvl="8">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9pPr>
          </a:lstStyle>
          <a:p/>
        </p:txBody>
      </p:sp>
      <p:sp>
        <p:nvSpPr>
          <p:cNvPr id="83" name="Google Shape;83;p10"/>
          <p:cNvSpPr txBox="1"/>
          <p:nvPr>
            <p:ph idx="7" type="body"/>
          </p:nvPr>
        </p:nvSpPr>
        <p:spPr>
          <a:xfrm>
            <a:off x="4217250" y="2622875"/>
            <a:ext cx="1977000" cy="682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IBM Plex Serif"/>
              <a:buChar char="●"/>
              <a:defRPr>
                <a:solidFill>
                  <a:schemeClr val="lt1"/>
                </a:solidFill>
              </a:defRPr>
            </a:lvl1pPr>
            <a:lvl2pPr indent="-298450" lvl="1" marL="914400">
              <a:spcBef>
                <a:spcPts val="0"/>
              </a:spcBef>
              <a:spcAft>
                <a:spcPts val="0"/>
              </a:spcAft>
              <a:buClr>
                <a:schemeClr val="lt1"/>
              </a:buClr>
              <a:buSzPts val="1100"/>
              <a:buFont typeface="IBM Plex Serif"/>
              <a:buChar char="○"/>
              <a:defRPr>
                <a:solidFill>
                  <a:schemeClr val="lt1"/>
                </a:solidFill>
              </a:defRPr>
            </a:lvl2pPr>
            <a:lvl3pPr indent="-298450" lvl="2" marL="1371600">
              <a:spcBef>
                <a:spcPts val="0"/>
              </a:spcBef>
              <a:spcAft>
                <a:spcPts val="0"/>
              </a:spcAft>
              <a:buClr>
                <a:schemeClr val="lt1"/>
              </a:buClr>
              <a:buSzPts val="1100"/>
              <a:buFont typeface="IBM Plex Serif"/>
              <a:buChar char="■"/>
              <a:defRPr>
                <a:solidFill>
                  <a:schemeClr val="lt1"/>
                </a:solidFill>
              </a:defRPr>
            </a:lvl3pPr>
            <a:lvl4pPr indent="-298450" lvl="3" marL="1828800">
              <a:spcBef>
                <a:spcPts val="0"/>
              </a:spcBef>
              <a:spcAft>
                <a:spcPts val="0"/>
              </a:spcAft>
              <a:buClr>
                <a:schemeClr val="lt1"/>
              </a:buClr>
              <a:buSzPts val="1100"/>
              <a:buFont typeface="IBM Plex Serif"/>
              <a:buChar char="●"/>
              <a:defRPr>
                <a:solidFill>
                  <a:schemeClr val="lt1"/>
                </a:solidFill>
              </a:defRPr>
            </a:lvl4pPr>
            <a:lvl5pPr indent="-298450" lvl="4" marL="2286000">
              <a:spcBef>
                <a:spcPts val="0"/>
              </a:spcBef>
              <a:spcAft>
                <a:spcPts val="0"/>
              </a:spcAft>
              <a:buClr>
                <a:schemeClr val="lt1"/>
              </a:buClr>
              <a:buSzPts val="1100"/>
              <a:buFont typeface="IBM Plex Serif"/>
              <a:buChar char="○"/>
              <a:defRPr>
                <a:solidFill>
                  <a:schemeClr val="lt1"/>
                </a:solidFill>
              </a:defRPr>
            </a:lvl5pPr>
            <a:lvl6pPr indent="-298450" lvl="5" marL="2743200">
              <a:spcBef>
                <a:spcPts val="0"/>
              </a:spcBef>
              <a:spcAft>
                <a:spcPts val="0"/>
              </a:spcAft>
              <a:buClr>
                <a:schemeClr val="lt1"/>
              </a:buClr>
              <a:buSzPts val="1100"/>
              <a:buFont typeface="IBM Plex Serif"/>
              <a:buChar char="■"/>
              <a:defRPr>
                <a:solidFill>
                  <a:schemeClr val="lt1"/>
                </a:solidFill>
              </a:defRPr>
            </a:lvl6pPr>
            <a:lvl7pPr indent="-298450" lvl="6" marL="3200400">
              <a:spcBef>
                <a:spcPts val="0"/>
              </a:spcBef>
              <a:spcAft>
                <a:spcPts val="0"/>
              </a:spcAft>
              <a:buClr>
                <a:schemeClr val="lt1"/>
              </a:buClr>
              <a:buSzPts val="1100"/>
              <a:buFont typeface="IBM Plex Serif"/>
              <a:buChar char="●"/>
              <a:defRPr>
                <a:solidFill>
                  <a:schemeClr val="lt1"/>
                </a:solidFill>
              </a:defRPr>
            </a:lvl7pPr>
            <a:lvl8pPr indent="-298450" lvl="7" marL="3657600">
              <a:spcBef>
                <a:spcPts val="0"/>
              </a:spcBef>
              <a:spcAft>
                <a:spcPts val="0"/>
              </a:spcAft>
              <a:buClr>
                <a:schemeClr val="lt1"/>
              </a:buClr>
              <a:buSzPts val="1100"/>
              <a:buFont typeface="IBM Plex Serif"/>
              <a:buChar char="○"/>
              <a:defRPr>
                <a:solidFill>
                  <a:schemeClr val="lt1"/>
                </a:solidFill>
              </a:defRPr>
            </a:lvl8pPr>
            <a:lvl9pPr indent="-298450" lvl="8" marL="4114800">
              <a:spcBef>
                <a:spcPts val="0"/>
              </a:spcBef>
              <a:spcAft>
                <a:spcPts val="0"/>
              </a:spcAft>
              <a:buClr>
                <a:schemeClr val="lt1"/>
              </a:buClr>
              <a:buSzPts val="1100"/>
              <a:buFont typeface="IBM Plex Serif"/>
              <a:buChar char="■"/>
              <a:defRPr>
                <a:solidFill>
                  <a:schemeClr val="lt1"/>
                </a:solidFill>
              </a:defRPr>
            </a:lvl9pPr>
          </a:lstStyle>
          <a:p/>
        </p:txBody>
      </p:sp>
      <p:sp>
        <p:nvSpPr>
          <p:cNvPr id="84" name="Google Shape;84;p10"/>
          <p:cNvSpPr txBox="1"/>
          <p:nvPr>
            <p:ph idx="8" type="body"/>
          </p:nvPr>
        </p:nvSpPr>
        <p:spPr>
          <a:xfrm>
            <a:off x="6421725" y="2622875"/>
            <a:ext cx="1977000" cy="682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IBM Plex Serif"/>
              <a:buChar char="●"/>
              <a:defRPr>
                <a:solidFill>
                  <a:schemeClr val="lt1"/>
                </a:solidFill>
              </a:defRPr>
            </a:lvl1pPr>
            <a:lvl2pPr indent="-298450" lvl="1" marL="914400">
              <a:spcBef>
                <a:spcPts val="0"/>
              </a:spcBef>
              <a:spcAft>
                <a:spcPts val="0"/>
              </a:spcAft>
              <a:buClr>
                <a:schemeClr val="lt1"/>
              </a:buClr>
              <a:buSzPts val="1100"/>
              <a:buFont typeface="IBM Plex Serif"/>
              <a:buChar char="○"/>
              <a:defRPr>
                <a:solidFill>
                  <a:schemeClr val="lt1"/>
                </a:solidFill>
              </a:defRPr>
            </a:lvl2pPr>
            <a:lvl3pPr indent="-298450" lvl="2" marL="1371600">
              <a:spcBef>
                <a:spcPts val="0"/>
              </a:spcBef>
              <a:spcAft>
                <a:spcPts val="0"/>
              </a:spcAft>
              <a:buClr>
                <a:schemeClr val="lt1"/>
              </a:buClr>
              <a:buSzPts val="1100"/>
              <a:buFont typeface="IBM Plex Serif"/>
              <a:buChar char="■"/>
              <a:defRPr>
                <a:solidFill>
                  <a:schemeClr val="lt1"/>
                </a:solidFill>
              </a:defRPr>
            </a:lvl3pPr>
            <a:lvl4pPr indent="-298450" lvl="3" marL="1828800">
              <a:spcBef>
                <a:spcPts val="0"/>
              </a:spcBef>
              <a:spcAft>
                <a:spcPts val="0"/>
              </a:spcAft>
              <a:buClr>
                <a:schemeClr val="lt1"/>
              </a:buClr>
              <a:buSzPts val="1100"/>
              <a:buFont typeface="IBM Plex Serif"/>
              <a:buChar char="●"/>
              <a:defRPr>
                <a:solidFill>
                  <a:schemeClr val="lt1"/>
                </a:solidFill>
              </a:defRPr>
            </a:lvl4pPr>
            <a:lvl5pPr indent="-298450" lvl="4" marL="2286000">
              <a:spcBef>
                <a:spcPts val="0"/>
              </a:spcBef>
              <a:spcAft>
                <a:spcPts val="0"/>
              </a:spcAft>
              <a:buClr>
                <a:schemeClr val="lt1"/>
              </a:buClr>
              <a:buSzPts val="1100"/>
              <a:buFont typeface="IBM Plex Serif"/>
              <a:buChar char="○"/>
              <a:defRPr>
                <a:solidFill>
                  <a:schemeClr val="lt1"/>
                </a:solidFill>
              </a:defRPr>
            </a:lvl5pPr>
            <a:lvl6pPr indent="-298450" lvl="5" marL="2743200">
              <a:spcBef>
                <a:spcPts val="0"/>
              </a:spcBef>
              <a:spcAft>
                <a:spcPts val="0"/>
              </a:spcAft>
              <a:buClr>
                <a:schemeClr val="lt1"/>
              </a:buClr>
              <a:buSzPts val="1100"/>
              <a:buFont typeface="IBM Plex Serif"/>
              <a:buChar char="■"/>
              <a:defRPr>
                <a:solidFill>
                  <a:schemeClr val="lt1"/>
                </a:solidFill>
              </a:defRPr>
            </a:lvl6pPr>
            <a:lvl7pPr indent="-298450" lvl="6" marL="3200400">
              <a:spcBef>
                <a:spcPts val="0"/>
              </a:spcBef>
              <a:spcAft>
                <a:spcPts val="0"/>
              </a:spcAft>
              <a:buClr>
                <a:schemeClr val="lt1"/>
              </a:buClr>
              <a:buSzPts val="1100"/>
              <a:buFont typeface="IBM Plex Serif"/>
              <a:buChar char="●"/>
              <a:defRPr>
                <a:solidFill>
                  <a:schemeClr val="lt1"/>
                </a:solidFill>
              </a:defRPr>
            </a:lvl7pPr>
            <a:lvl8pPr indent="-298450" lvl="7" marL="3657600">
              <a:spcBef>
                <a:spcPts val="0"/>
              </a:spcBef>
              <a:spcAft>
                <a:spcPts val="0"/>
              </a:spcAft>
              <a:buClr>
                <a:schemeClr val="lt1"/>
              </a:buClr>
              <a:buSzPts val="1100"/>
              <a:buFont typeface="IBM Plex Serif"/>
              <a:buChar char="○"/>
              <a:defRPr>
                <a:solidFill>
                  <a:schemeClr val="lt1"/>
                </a:solidFill>
              </a:defRPr>
            </a:lvl8pPr>
            <a:lvl9pPr indent="-298450" lvl="8" marL="4114800">
              <a:spcBef>
                <a:spcPts val="0"/>
              </a:spcBef>
              <a:spcAft>
                <a:spcPts val="0"/>
              </a:spcAft>
              <a:buClr>
                <a:schemeClr val="lt1"/>
              </a:buClr>
              <a:buSzPts val="1100"/>
              <a:buFont typeface="IBM Plex Serif"/>
              <a:buChar char="■"/>
              <a:defRPr>
                <a:solidFill>
                  <a:schemeClr val="lt1"/>
                </a:solidFill>
              </a:defRPr>
            </a:lvl9pPr>
          </a:lstStyle>
          <a:p/>
        </p:txBody>
      </p:sp>
      <p:sp>
        <p:nvSpPr>
          <p:cNvPr id="85" name="Google Shape;85;p10"/>
          <p:cNvSpPr txBox="1"/>
          <p:nvPr>
            <p:ph idx="9" type="subTitle"/>
          </p:nvPr>
        </p:nvSpPr>
        <p:spPr>
          <a:xfrm>
            <a:off x="4217250" y="3365738"/>
            <a:ext cx="1977000" cy="5031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1pPr>
            <a:lvl2pPr lvl="1">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2pPr>
            <a:lvl3pPr lvl="2">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3pPr>
            <a:lvl4pPr lvl="3">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4pPr>
            <a:lvl5pPr lvl="4">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5pPr>
            <a:lvl6pPr lvl="5">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6pPr>
            <a:lvl7pPr lvl="6">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7pPr>
            <a:lvl8pPr lvl="7">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8pPr>
            <a:lvl9pPr lvl="8">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9pPr>
          </a:lstStyle>
          <a:p/>
        </p:txBody>
      </p:sp>
      <p:sp>
        <p:nvSpPr>
          <p:cNvPr id="86" name="Google Shape;86;p10"/>
          <p:cNvSpPr txBox="1"/>
          <p:nvPr>
            <p:ph idx="13" type="subTitle"/>
          </p:nvPr>
        </p:nvSpPr>
        <p:spPr>
          <a:xfrm>
            <a:off x="6421725" y="3365738"/>
            <a:ext cx="1977000" cy="5031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1pPr>
            <a:lvl2pPr lvl="1">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2pPr>
            <a:lvl3pPr lvl="2">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3pPr>
            <a:lvl4pPr lvl="3">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4pPr>
            <a:lvl5pPr lvl="4">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5pPr>
            <a:lvl6pPr lvl="5">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6pPr>
            <a:lvl7pPr lvl="6">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7pPr>
            <a:lvl8pPr lvl="7">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8pPr>
            <a:lvl9pPr lvl="8">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9pPr>
          </a:lstStyle>
          <a:p/>
        </p:txBody>
      </p:sp>
      <p:sp>
        <p:nvSpPr>
          <p:cNvPr id="87" name="Google Shape;87;p10"/>
          <p:cNvSpPr txBox="1"/>
          <p:nvPr>
            <p:ph idx="14" type="body"/>
          </p:nvPr>
        </p:nvSpPr>
        <p:spPr>
          <a:xfrm>
            <a:off x="4217250" y="3868850"/>
            <a:ext cx="1977000" cy="682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IBM Plex Serif"/>
              <a:buChar char="●"/>
              <a:defRPr>
                <a:solidFill>
                  <a:schemeClr val="lt1"/>
                </a:solidFill>
              </a:defRPr>
            </a:lvl1pPr>
            <a:lvl2pPr indent="-298450" lvl="1" marL="914400">
              <a:spcBef>
                <a:spcPts val="0"/>
              </a:spcBef>
              <a:spcAft>
                <a:spcPts val="0"/>
              </a:spcAft>
              <a:buClr>
                <a:schemeClr val="lt1"/>
              </a:buClr>
              <a:buSzPts val="1100"/>
              <a:buFont typeface="IBM Plex Serif"/>
              <a:buChar char="○"/>
              <a:defRPr>
                <a:solidFill>
                  <a:schemeClr val="lt1"/>
                </a:solidFill>
              </a:defRPr>
            </a:lvl2pPr>
            <a:lvl3pPr indent="-298450" lvl="2" marL="1371600">
              <a:spcBef>
                <a:spcPts val="0"/>
              </a:spcBef>
              <a:spcAft>
                <a:spcPts val="0"/>
              </a:spcAft>
              <a:buClr>
                <a:schemeClr val="lt1"/>
              </a:buClr>
              <a:buSzPts val="1100"/>
              <a:buFont typeface="IBM Plex Serif"/>
              <a:buChar char="■"/>
              <a:defRPr>
                <a:solidFill>
                  <a:schemeClr val="lt1"/>
                </a:solidFill>
              </a:defRPr>
            </a:lvl3pPr>
            <a:lvl4pPr indent="-298450" lvl="3" marL="1828800">
              <a:spcBef>
                <a:spcPts val="0"/>
              </a:spcBef>
              <a:spcAft>
                <a:spcPts val="0"/>
              </a:spcAft>
              <a:buClr>
                <a:schemeClr val="lt1"/>
              </a:buClr>
              <a:buSzPts val="1100"/>
              <a:buFont typeface="IBM Plex Serif"/>
              <a:buChar char="●"/>
              <a:defRPr>
                <a:solidFill>
                  <a:schemeClr val="lt1"/>
                </a:solidFill>
              </a:defRPr>
            </a:lvl4pPr>
            <a:lvl5pPr indent="-298450" lvl="4" marL="2286000">
              <a:spcBef>
                <a:spcPts val="0"/>
              </a:spcBef>
              <a:spcAft>
                <a:spcPts val="0"/>
              </a:spcAft>
              <a:buClr>
                <a:schemeClr val="lt1"/>
              </a:buClr>
              <a:buSzPts val="1100"/>
              <a:buFont typeface="IBM Plex Serif"/>
              <a:buChar char="○"/>
              <a:defRPr>
                <a:solidFill>
                  <a:schemeClr val="lt1"/>
                </a:solidFill>
              </a:defRPr>
            </a:lvl5pPr>
            <a:lvl6pPr indent="-298450" lvl="5" marL="2743200">
              <a:spcBef>
                <a:spcPts val="0"/>
              </a:spcBef>
              <a:spcAft>
                <a:spcPts val="0"/>
              </a:spcAft>
              <a:buClr>
                <a:schemeClr val="lt1"/>
              </a:buClr>
              <a:buSzPts val="1100"/>
              <a:buFont typeface="IBM Plex Serif"/>
              <a:buChar char="■"/>
              <a:defRPr>
                <a:solidFill>
                  <a:schemeClr val="lt1"/>
                </a:solidFill>
              </a:defRPr>
            </a:lvl6pPr>
            <a:lvl7pPr indent="-298450" lvl="6" marL="3200400">
              <a:spcBef>
                <a:spcPts val="0"/>
              </a:spcBef>
              <a:spcAft>
                <a:spcPts val="0"/>
              </a:spcAft>
              <a:buClr>
                <a:schemeClr val="lt1"/>
              </a:buClr>
              <a:buSzPts val="1100"/>
              <a:buFont typeface="IBM Plex Serif"/>
              <a:buChar char="●"/>
              <a:defRPr>
                <a:solidFill>
                  <a:schemeClr val="lt1"/>
                </a:solidFill>
              </a:defRPr>
            </a:lvl7pPr>
            <a:lvl8pPr indent="-298450" lvl="7" marL="3657600">
              <a:spcBef>
                <a:spcPts val="0"/>
              </a:spcBef>
              <a:spcAft>
                <a:spcPts val="0"/>
              </a:spcAft>
              <a:buClr>
                <a:schemeClr val="lt1"/>
              </a:buClr>
              <a:buSzPts val="1100"/>
              <a:buFont typeface="IBM Plex Serif"/>
              <a:buChar char="○"/>
              <a:defRPr>
                <a:solidFill>
                  <a:schemeClr val="lt1"/>
                </a:solidFill>
              </a:defRPr>
            </a:lvl8pPr>
            <a:lvl9pPr indent="-298450" lvl="8" marL="4114800">
              <a:spcBef>
                <a:spcPts val="0"/>
              </a:spcBef>
              <a:spcAft>
                <a:spcPts val="0"/>
              </a:spcAft>
              <a:buClr>
                <a:schemeClr val="lt1"/>
              </a:buClr>
              <a:buSzPts val="1100"/>
              <a:buFont typeface="IBM Plex Serif"/>
              <a:buChar char="■"/>
              <a:defRPr>
                <a:solidFill>
                  <a:schemeClr val="lt1"/>
                </a:solidFill>
              </a:defRPr>
            </a:lvl9pPr>
          </a:lstStyle>
          <a:p/>
        </p:txBody>
      </p:sp>
      <p:sp>
        <p:nvSpPr>
          <p:cNvPr id="88" name="Google Shape;88;p10"/>
          <p:cNvSpPr txBox="1"/>
          <p:nvPr>
            <p:ph idx="15" type="body"/>
          </p:nvPr>
        </p:nvSpPr>
        <p:spPr>
          <a:xfrm>
            <a:off x="6421725" y="3868850"/>
            <a:ext cx="1977000" cy="682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IBM Plex Serif"/>
              <a:buChar char="●"/>
              <a:defRPr>
                <a:solidFill>
                  <a:schemeClr val="lt1"/>
                </a:solidFill>
              </a:defRPr>
            </a:lvl1pPr>
            <a:lvl2pPr indent="-298450" lvl="1" marL="914400">
              <a:spcBef>
                <a:spcPts val="0"/>
              </a:spcBef>
              <a:spcAft>
                <a:spcPts val="0"/>
              </a:spcAft>
              <a:buClr>
                <a:schemeClr val="lt1"/>
              </a:buClr>
              <a:buSzPts val="1100"/>
              <a:buFont typeface="IBM Plex Serif"/>
              <a:buChar char="○"/>
              <a:defRPr>
                <a:solidFill>
                  <a:schemeClr val="lt1"/>
                </a:solidFill>
              </a:defRPr>
            </a:lvl2pPr>
            <a:lvl3pPr indent="-298450" lvl="2" marL="1371600">
              <a:spcBef>
                <a:spcPts val="0"/>
              </a:spcBef>
              <a:spcAft>
                <a:spcPts val="0"/>
              </a:spcAft>
              <a:buClr>
                <a:schemeClr val="lt1"/>
              </a:buClr>
              <a:buSzPts val="1100"/>
              <a:buFont typeface="IBM Plex Serif"/>
              <a:buChar char="■"/>
              <a:defRPr>
                <a:solidFill>
                  <a:schemeClr val="lt1"/>
                </a:solidFill>
              </a:defRPr>
            </a:lvl3pPr>
            <a:lvl4pPr indent="-298450" lvl="3" marL="1828800">
              <a:spcBef>
                <a:spcPts val="0"/>
              </a:spcBef>
              <a:spcAft>
                <a:spcPts val="0"/>
              </a:spcAft>
              <a:buClr>
                <a:schemeClr val="lt1"/>
              </a:buClr>
              <a:buSzPts val="1100"/>
              <a:buFont typeface="IBM Plex Serif"/>
              <a:buChar char="●"/>
              <a:defRPr>
                <a:solidFill>
                  <a:schemeClr val="lt1"/>
                </a:solidFill>
              </a:defRPr>
            </a:lvl4pPr>
            <a:lvl5pPr indent="-298450" lvl="4" marL="2286000">
              <a:spcBef>
                <a:spcPts val="0"/>
              </a:spcBef>
              <a:spcAft>
                <a:spcPts val="0"/>
              </a:spcAft>
              <a:buClr>
                <a:schemeClr val="lt1"/>
              </a:buClr>
              <a:buSzPts val="1100"/>
              <a:buFont typeface="IBM Plex Serif"/>
              <a:buChar char="○"/>
              <a:defRPr>
                <a:solidFill>
                  <a:schemeClr val="lt1"/>
                </a:solidFill>
              </a:defRPr>
            </a:lvl5pPr>
            <a:lvl6pPr indent="-298450" lvl="5" marL="2743200">
              <a:spcBef>
                <a:spcPts val="0"/>
              </a:spcBef>
              <a:spcAft>
                <a:spcPts val="0"/>
              </a:spcAft>
              <a:buClr>
                <a:schemeClr val="lt1"/>
              </a:buClr>
              <a:buSzPts val="1100"/>
              <a:buFont typeface="IBM Plex Serif"/>
              <a:buChar char="■"/>
              <a:defRPr>
                <a:solidFill>
                  <a:schemeClr val="lt1"/>
                </a:solidFill>
              </a:defRPr>
            </a:lvl6pPr>
            <a:lvl7pPr indent="-298450" lvl="6" marL="3200400">
              <a:spcBef>
                <a:spcPts val="0"/>
              </a:spcBef>
              <a:spcAft>
                <a:spcPts val="0"/>
              </a:spcAft>
              <a:buClr>
                <a:schemeClr val="lt1"/>
              </a:buClr>
              <a:buSzPts val="1100"/>
              <a:buFont typeface="IBM Plex Serif"/>
              <a:buChar char="●"/>
              <a:defRPr>
                <a:solidFill>
                  <a:schemeClr val="lt1"/>
                </a:solidFill>
              </a:defRPr>
            </a:lvl7pPr>
            <a:lvl8pPr indent="-298450" lvl="7" marL="3657600">
              <a:spcBef>
                <a:spcPts val="0"/>
              </a:spcBef>
              <a:spcAft>
                <a:spcPts val="0"/>
              </a:spcAft>
              <a:buClr>
                <a:schemeClr val="lt1"/>
              </a:buClr>
              <a:buSzPts val="1100"/>
              <a:buFont typeface="IBM Plex Serif"/>
              <a:buChar char="○"/>
              <a:defRPr>
                <a:solidFill>
                  <a:schemeClr val="lt1"/>
                </a:solidFill>
              </a:defRPr>
            </a:lvl8pPr>
            <a:lvl9pPr indent="-298450" lvl="8" marL="4114800">
              <a:spcBef>
                <a:spcPts val="0"/>
              </a:spcBef>
              <a:spcAft>
                <a:spcPts val="0"/>
              </a:spcAft>
              <a:buClr>
                <a:schemeClr val="lt1"/>
              </a:buClr>
              <a:buSzPts val="1100"/>
              <a:buFont typeface="IBM Plex Serif"/>
              <a:buChar char="■"/>
              <a:defRPr>
                <a:solidFill>
                  <a:schemeClr val="lt1"/>
                </a:solidFill>
              </a:defRPr>
            </a:lvl9pPr>
          </a:lstStyle>
          <a:p/>
        </p:txBody>
      </p:sp>
      <p:sp>
        <p:nvSpPr>
          <p:cNvPr id="89" name="Google Shape;89;p10"/>
          <p:cNvSpPr txBox="1"/>
          <p:nvPr>
            <p:ph type="title"/>
          </p:nvPr>
        </p:nvSpPr>
        <p:spPr>
          <a:xfrm>
            <a:off x="390550" y="2087700"/>
            <a:ext cx="3429900" cy="968100"/>
          </a:xfrm>
          <a:prstGeom prst="rect">
            <a:avLst/>
          </a:prstGeom>
        </p:spPr>
        <p:txBody>
          <a:bodyPr anchorCtr="0" anchor="ctr" bIns="91425" lIns="91425" spcFirstLastPara="1" rIns="91425" wrap="square" tIns="91425">
            <a:noAutofit/>
          </a:bodyPr>
          <a:lstStyle>
            <a:lvl1pPr lvl="0">
              <a:lnSpc>
                <a:spcPct val="80000"/>
              </a:lnSpc>
              <a:spcBef>
                <a:spcPts val="0"/>
              </a:spcBef>
              <a:spcAft>
                <a:spcPts val="0"/>
              </a:spcAft>
              <a:buClr>
                <a:schemeClr val="lt1"/>
              </a:buClr>
              <a:buSzPts val="4000"/>
              <a:buFont typeface="Archivo SemiBold"/>
              <a:buNone/>
              <a:defRPr>
                <a:solidFill>
                  <a:schemeClr val="lt1"/>
                </a:solidFill>
              </a:defRPr>
            </a:lvl1pPr>
            <a:lvl2pPr lvl="1">
              <a:lnSpc>
                <a:spcPct val="80000"/>
              </a:lnSpc>
              <a:spcBef>
                <a:spcPts val="0"/>
              </a:spcBef>
              <a:spcAft>
                <a:spcPts val="0"/>
              </a:spcAft>
              <a:buClr>
                <a:schemeClr val="lt1"/>
              </a:buClr>
              <a:buSzPts val="4000"/>
              <a:buFont typeface="Archivo SemiBold"/>
              <a:buNone/>
              <a:defRPr sz="4000">
                <a:solidFill>
                  <a:schemeClr val="lt1"/>
                </a:solidFill>
                <a:latin typeface="Archivo SemiBold"/>
                <a:ea typeface="Archivo SemiBold"/>
                <a:cs typeface="Archivo SemiBold"/>
                <a:sym typeface="Archivo SemiBold"/>
              </a:defRPr>
            </a:lvl2pPr>
            <a:lvl3pPr lvl="2">
              <a:lnSpc>
                <a:spcPct val="80000"/>
              </a:lnSpc>
              <a:spcBef>
                <a:spcPts val="0"/>
              </a:spcBef>
              <a:spcAft>
                <a:spcPts val="0"/>
              </a:spcAft>
              <a:buClr>
                <a:schemeClr val="lt1"/>
              </a:buClr>
              <a:buSzPts val="4000"/>
              <a:buFont typeface="Archivo SemiBold"/>
              <a:buNone/>
              <a:defRPr sz="4000">
                <a:solidFill>
                  <a:schemeClr val="lt1"/>
                </a:solidFill>
                <a:latin typeface="Archivo SemiBold"/>
                <a:ea typeface="Archivo SemiBold"/>
                <a:cs typeface="Archivo SemiBold"/>
                <a:sym typeface="Archivo SemiBold"/>
              </a:defRPr>
            </a:lvl3pPr>
            <a:lvl4pPr lvl="3">
              <a:lnSpc>
                <a:spcPct val="80000"/>
              </a:lnSpc>
              <a:spcBef>
                <a:spcPts val="0"/>
              </a:spcBef>
              <a:spcAft>
                <a:spcPts val="0"/>
              </a:spcAft>
              <a:buClr>
                <a:schemeClr val="lt1"/>
              </a:buClr>
              <a:buSzPts val="4000"/>
              <a:buFont typeface="Archivo SemiBold"/>
              <a:buNone/>
              <a:defRPr sz="4000">
                <a:solidFill>
                  <a:schemeClr val="lt1"/>
                </a:solidFill>
                <a:latin typeface="Archivo SemiBold"/>
                <a:ea typeface="Archivo SemiBold"/>
                <a:cs typeface="Archivo SemiBold"/>
                <a:sym typeface="Archivo SemiBold"/>
              </a:defRPr>
            </a:lvl4pPr>
            <a:lvl5pPr lvl="4">
              <a:lnSpc>
                <a:spcPct val="80000"/>
              </a:lnSpc>
              <a:spcBef>
                <a:spcPts val="0"/>
              </a:spcBef>
              <a:spcAft>
                <a:spcPts val="0"/>
              </a:spcAft>
              <a:buClr>
                <a:schemeClr val="lt1"/>
              </a:buClr>
              <a:buSzPts val="4000"/>
              <a:buFont typeface="Archivo SemiBold"/>
              <a:buNone/>
              <a:defRPr sz="4000">
                <a:solidFill>
                  <a:schemeClr val="lt1"/>
                </a:solidFill>
                <a:latin typeface="Archivo SemiBold"/>
                <a:ea typeface="Archivo SemiBold"/>
                <a:cs typeface="Archivo SemiBold"/>
                <a:sym typeface="Archivo SemiBold"/>
              </a:defRPr>
            </a:lvl5pPr>
            <a:lvl6pPr lvl="5">
              <a:lnSpc>
                <a:spcPct val="80000"/>
              </a:lnSpc>
              <a:spcBef>
                <a:spcPts val="0"/>
              </a:spcBef>
              <a:spcAft>
                <a:spcPts val="0"/>
              </a:spcAft>
              <a:buClr>
                <a:schemeClr val="lt1"/>
              </a:buClr>
              <a:buSzPts val="4000"/>
              <a:buFont typeface="Archivo SemiBold"/>
              <a:buNone/>
              <a:defRPr sz="4000">
                <a:solidFill>
                  <a:schemeClr val="lt1"/>
                </a:solidFill>
                <a:latin typeface="Archivo SemiBold"/>
                <a:ea typeface="Archivo SemiBold"/>
                <a:cs typeface="Archivo SemiBold"/>
                <a:sym typeface="Archivo SemiBold"/>
              </a:defRPr>
            </a:lvl6pPr>
            <a:lvl7pPr lvl="6">
              <a:lnSpc>
                <a:spcPct val="80000"/>
              </a:lnSpc>
              <a:spcBef>
                <a:spcPts val="0"/>
              </a:spcBef>
              <a:spcAft>
                <a:spcPts val="0"/>
              </a:spcAft>
              <a:buClr>
                <a:schemeClr val="lt1"/>
              </a:buClr>
              <a:buSzPts val="4000"/>
              <a:buFont typeface="Archivo SemiBold"/>
              <a:buNone/>
              <a:defRPr sz="4000">
                <a:solidFill>
                  <a:schemeClr val="lt1"/>
                </a:solidFill>
                <a:latin typeface="Archivo SemiBold"/>
                <a:ea typeface="Archivo SemiBold"/>
                <a:cs typeface="Archivo SemiBold"/>
                <a:sym typeface="Archivo SemiBold"/>
              </a:defRPr>
            </a:lvl7pPr>
            <a:lvl8pPr lvl="7">
              <a:lnSpc>
                <a:spcPct val="80000"/>
              </a:lnSpc>
              <a:spcBef>
                <a:spcPts val="0"/>
              </a:spcBef>
              <a:spcAft>
                <a:spcPts val="0"/>
              </a:spcAft>
              <a:buClr>
                <a:schemeClr val="lt1"/>
              </a:buClr>
              <a:buSzPts val="4000"/>
              <a:buFont typeface="Archivo SemiBold"/>
              <a:buNone/>
              <a:defRPr sz="4000">
                <a:solidFill>
                  <a:schemeClr val="lt1"/>
                </a:solidFill>
                <a:latin typeface="Archivo SemiBold"/>
                <a:ea typeface="Archivo SemiBold"/>
                <a:cs typeface="Archivo SemiBold"/>
                <a:sym typeface="Archivo SemiBold"/>
              </a:defRPr>
            </a:lvl8pPr>
            <a:lvl9pPr lvl="8">
              <a:lnSpc>
                <a:spcPct val="80000"/>
              </a:lnSpc>
              <a:spcBef>
                <a:spcPts val="0"/>
              </a:spcBef>
              <a:spcAft>
                <a:spcPts val="0"/>
              </a:spcAft>
              <a:buClr>
                <a:schemeClr val="lt1"/>
              </a:buClr>
              <a:buSzPts val="4000"/>
              <a:buFont typeface="Archivo SemiBold"/>
              <a:buNone/>
              <a:defRPr sz="4000">
                <a:solidFill>
                  <a:schemeClr val="lt1"/>
                </a:solidFill>
                <a:latin typeface="Archivo SemiBold"/>
                <a:ea typeface="Archivo SemiBold"/>
                <a:cs typeface="Archivo SemiBold"/>
                <a:sym typeface="Archivo SemiBold"/>
              </a:defRPr>
            </a:lvl9pPr>
          </a:lstStyle>
          <a:p/>
        </p:txBody>
      </p:sp>
      <p:cxnSp>
        <p:nvCxnSpPr>
          <p:cNvPr id="90" name="Google Shape;90;p10"/>
          <p:cNvCxnSpPr/>
          <p:nvPr/>
        </p:nvCxnSpPr>
        <p:spPr>
          <a:xfrm>
            <a:off x="390550" y="378925"/>
            <a:ext cx="8372700" cy="0"/>
          </a:xfrm>
          <a:prstGeom prst="straightConnector1">
            <a:avLst/>
          </a:prstGeom>
          <a:noFill/>
          <a:ln cap="flat" cmpd="sng" w="9525">
            <a:solidFill>
              <a:schemeClr val="lt1"/>
            </a:solidFill>
            <a:prstDash val="solid"/>
            <a:round/>
            <a:headEnd len="med" w="med" type="none"/>
            <a:tailEnd len="med" w="med" type="none"/>
          </a:ln>
        </p:spPr>
      </p:cxnSp>
      <p:sp>
        <p:nvSpPr>
          <p:cNvPr id="91" name="Google Shape;91;p10"/>
          <p:cNvSpPr txBox="1"/>
          <p:nvPr>
            <p:ph idx="16" type="sldNum"/>
          </p:nvPr>
        </p:nvSpPr>
        <p:spPr>
          <a:xfrm>
            <a:off x="390559" y="40226"/>
            <a:ext cx="548700" cy="393600"/>
          </a:xfrm>
          <a:prstGeom prst="rect">
            <a:avLst/>
          </a:prstGeom>
          <a:noFill/>
          <a:ln>
            <a:noFill/>
          </a:ln>
        </p:spPr>
        <p:txBody>
          <a:bodyPr anchorCtr="0" anchor="t" bIns="91425" lIns="91425" spcFirstLastPara="1" rIns="91425" wrap="square" tIns="91425">
            <a:noAutofit/>
          </a:bodyPr>
          <a:lstStyle>
            <a:lvl1pPr lvl="0" rtl="0" algn="l">
              <a:buNone/>
              <a:defRPr sz="1000">
                <a:solidFill>
                  <a:schemeClr val="lt1"/>
                </a:solidFill>
                <a:latin typeface="Archivo"/>
                <a:ea typeface="Archivo"/>
                <a:cs typeface="Archivo"/>
                <a:sym typeface="Archivo"/>
              </a:defRPr>
            </a:lvl1pPr>
            <a:lvl2pPr lvl="1" rtl="0" algn="l">
              <a:buNone/>
              <a:defRPr sz="1000">
                <a:solidFill>
                  <a:schemeClr val="lt1"/>
                </a:solidFill>
                <a:latin typeface="Archivo"/>
                <a:ea typeface="Archivo"/>
                <a:cs typeface="Archivo"/>
                <a:sym typeface="Archivo"/>
              </a:defRPr>
            </a:lvl2pPr>
            <a:lvl3pPr lvl="2" rtl="0" algn="l">
              <a:buNone/>
              <a:defRPr sz="1000">
                <a:solidFill>
                  <a:schemeClr val="lt1"/>
                </a:solidFill>
                <a:latin typeface="Archivo"/>
                <a:ea typeface="Archivo"/>
                <a:cs typeface="Archivo"/>
                <a:sym typeface="Archivo"/>
              </a:defRPr>
            </a:lvl3pPr>
            <a:lvl4pPr lvl="3" rtl="0" algn="l">
              <a:buNone/>
              <a:defRPr sz="1000">
                <a:solidFill>
                  <a:schemeClr val="lt1"/>
                </a:solidFill>
                <a:latin typeface="Archivo"/>
                <a:ea typeface="Archivo"/>
                <a:cs typeface="Archivo"/>
                <a:sym typeface="Archivo"/>
              </a:defRPr>
            </a:lvl4pPr>
            <a:lvl5pPr lvl="4" rtl="0" algn="l">
              <a:buNone/>
              <a:defRPr sz="1000">
                <a:solidFill>
                  <a:schemeClr val="lt1"/>
                </a:solidFill>
                <a:latin typeface="Archivo"/>
                <a:ea typeface="Archivo"/>
                <a:cs typeface="Archivo"/>
                <a:sym typeface="Archivo"/>
              </a:defRPr>
            </a:lvl5pPr>
            <a:lvl6pPr lvl="5" rtl="0" algn="l">
              <a:buNone/>
              <a:defRPr sz="1000">
                <a:solidFill>
                  <a:schemeClr val="lt1"/>
                </a:solidFill>
                <a:latin typeface="Archivo"/>
                <a:ea typeface="Archivo"/>
                <a:cs typeface="Archivo"/>
                <a:sym typeface="Archivo"/>
              </a:defRPr>
            </a:lvl6pPr>
            <a:lvl7pPr lvl="6" rtl="0" algn="l">
              <a:buNone/>
              <a:defRPr sz="1000">
                <a:solidFill>
                  <a:schemeClr val="lt1"/>
                </a:solidFill>
                <a:latin typeface="Archivo"/>
                <a:ea typeface="Archivo"/>
                <a:cs typeface="Archivo"/>
                <a:sym typeface="Archivo"/>
              </a:defRPr>
            </a:lvl7pPr>
            <a:lvl8pPr lvl="7" rtl="0" algn="l">
              <a:buNone/>
              <a:defRPr sz="1000">
                <a:solidFill>
                  <a:schemeClr val="lt1"/>
                </a:solidFill>
                <a:latin typeface="Archivo"/>
                <a:ea typeface="Archivo"/>
                <a:cs typeface="Archivo"/>
                <a:sym typeface="Archivo"/>
              </a:defRPr>
            </a:lvl8pPr>
            <a:lvl9pPr lvl="8" rtl="0" algn="l">
              <a:buNone/>
              <a:defRPr sz="1000">
                <a:solidFill>
                  <a:schemeClr val="lt1"/>
                </a:solidFill>
                <a:latin typeface="Archivo"/>
                <a:ea typeface="Archivo"/>
                <a:cs typeface="Archivo"/>
                <a:sym typeface="Archiv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istory">
  <p:cSld name="BIG_NUMBER">
    <p:bg>
      <p:bgPr>
        <a:solidFill>
          <a:schemeClr val="lt1"/>
        </a:solidFill>
      </p:bgPr>
    </p:bg>
    <p:spTree>
      <p:nvGrpSpPr>
        <p:cNvPr id="92" name="Shape 92"/>
        <p:cNvGrpSpPr/>
        <p:nvPr/>
      </p:nvGrpSpPr>
      <p:grpSpPr>
        <a:xfrm>
          <a:off x="0" y="0"/>
          <a:ext cx="0" cy="0"/>
          <a:chOff x="0" y="0"/>
          <a:chExt cx="0" cy="0"/>
        </a:xfrm>
      </p:grpSpPr>
      <p:sp>
        <p:nvSpPr>
          <p:cNvPr id="93" name="Google Shape;93;p11"/>
          <p:cNvSpPr/>
          <p:nvPr/>
        </p:nvSpPr>
        <p:spPr>
          <a:xfrm>
            <a:off x="162975" y="142400"/>
            <a:ext cx="3911700" cy="4833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IBM Plex Serif"/>
              <a:ea typeface="IBM Plex Serif"/>
              <a:cs typeface="IBM Plex Serif"/>
              <a:sym typeface="IBM Plex Serif"/>
            </a:endParaRPr>
          </a:p>
        </p:txBody>
      </p:sp>
      <p:sp>
        <p:nvSpPr>
          <p:cNvPr id="94" name="Google Shape;94;p11"/>
          <p:cNvSpPr/>
          <p:nvPr>
            <p:ph idx="2" type="pic"/>
          </p:nvPr>
        </p:nvSpPr>
        <p:spPr>
          <a:xfrm>
            <a:off x="996550" y="874499"/>
            <a:ext cx="2244600" cy="3330900"/>
          </a:xfrm>
          <a:prstGeom prst="roundRect">
            <a:avLst>
              <a:gd fmla="val 50000" name="adj"/>
            </a:avLst>
          </a:prstGeom>
          <a:noFill/>
          <a:ln>
            <a:noFill/>
          </a:ln>
        </p:spPr>
      </p:sp>
      <p:sp>
        <p:nvSpPr>
          <p:cNvPr id="95" name="Google Shape;95;p11"/>
          <p:cNvSpPr txBox="1"/>
          <p:nvPr>
            <p:ph type="title"/>
          </p:nvPr>
        </p:nvSpPr>
        <p:spPr>
          <a:xfrm>
            <a:off x="4565075" y="316525"/>
            <a:ext cx="4109400" cy="11643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4000"/>
              <a:buFont typeface="Archivo SemiBold"/>
              <a:buNone/>
              <a:defRPr/>
            </a:lvl1pPr>
            <a:lvl2pPr lvl="1">
              <a:spcBef>
                <a:spcPts val="0"/>
              </a:spcBef>
              <a:spcAft>
                <a:spcPts val="0"/>
              </a:spcAft>
              <a:buClr>
                <a:schemeClr val="dk1"/>
              </a:buClr>
              <a:buSzPts val="4000"/>
              <a:buFont typeface="Archivo SemiBold"/>
              <a:buNone/>
              <a:defRPr sz="4000">
                <a:latin typeface="Archivo SemiBold"/>
                <a:ea typeface="Archivo SemiBold"/>
                <a:cs typeface="Archivo SemiBold"/>
                <a:sym typeface="Archivo SemiBold"/>
              </a:defRPr>
            </a:lvl2pPr>
            <a:lvl3pPr lvl="2">
              <a:spcBef>
                <a:spcPts val="0"/>
              </a:spcBef>
              <a:spcAft>
                <a:spcPts val="0"/>
              </a:spcAft>
              <a:buClr>
                <a:schemeClr val="dk1"/>
              </a:buClr>
              <a:buSzPts val="4000"/>
              <a:buFont typeface="Archivo SemiBold"/>
              <a:buNone/>
              <a:defRPr sz="4000">
                <a:latin typeface="Archivo SemiBold"/>
                <a:ea typeface="Archivo SemiBold"/>
                <a:cs typeface="Archivo SemiBold"/>
                <a:sym typeface="Archivo SemiBold"/>
              </a:defRPr>
            </a:lvl3pPr>
            <a:lvl4pPr lvl="3">
              <a:spcBef>
                <a:spcPts val="0"/>
              </a:spcBef>
              <a:spcAft>
                <a:spcPts val="0"/>
              </a:spcAft>
              <a:buClr>
                <a:schemeClr val="dk1"/>
              </a:buClr>
              <a:buSzPts val="4000"/>
              <a:buFont typeface="Archivo SemiBold"/>
              <a:buNone/>
              <a:defRPr sz="4000">
                <a:latin typeface="Archivo SemiBold"/>
                <a:ea typeface="Archivo SemiBold"/>
                <a:cs typeface="Archivo SemiBold"/>
                <a:sym typeface="Archivo SemiBold"/>
              </a:defRPr>
            </a:lvl4pPr>
            <a:lvl5pPr lvl="4">
              <a:spcBef>
                <a:spcPts val="0"/>
              </a:spcBef>
              <a:spcAft>
                <a:spcPts val="0"/>
              </a:spcAft>
              <a:buClr>
                <a:schemeClr val="dk1"/>
              </a:buClr>
              <a:buSzPts val="4000"/>
              <a:buFont typeface="Archivo SemiBold"/>
              <a:buNone/>
              <a:defRPr sz="4000">
                <a:latin typeface="Archivo SemiBold"/>
                <a:ea typeface="Archivo SemiBold"/>
                <a:cs typeface="Archivo SemiBold"/>
                <a:sym typeface="Archivo SemiBold"/>
              </a:defRPr>
            </a:lvl5pPr>
            <a:lvl6pPr lvl="5">
              <a:spcBef>
                <a:spcPts val="0"/>
              </a:spcBef>
              <a:spcAft>
                <a:spcPts val="0"/>
              </a:spcAft>
              <a:buClr>
                <a:schemeClr val="dk1"/>
              </a:buClr>
              <a:buSzPts val="4000"/>
              <a:buFont typeface="Archivo SemiBold"/>
              <a:buNone/>
              <a:defRPr sz="4000">
                <a:latin typeface="Archivo SemiBold"/>
                <a:ea typeface="Archivo SemiBold"/>
                <a:cs typeface="Archivo SemiBold"/>
                <a:sym typeface="Archivo SemiBold"/>
              </a:defRPr>
            </a:lvl6pPr>
            <a:lvl7pPr lvl="6">
              <a:spcBef>
                <a:spcPts val="0"/>
              </a:spcBef>
              <a:spcAft>
                <a:spcPts val="0"/>
              </a:spcAft>
              <a:buClr>
                <a:schemeClr val="dk1"/>
              </a:buClr>
              <a:buSzPts val="4000"/>
              <a:buFont typeface="Archivo SemiBold"/>
              <a:buNone/>
              <a:defRPr sz="4000">
                <a:latin typeface="Archivo SemiBold"/>
                <a:ea typeface="Archivo SemiBold"/>
                <a:cs typeface="Archivo SemiBold"/>
                <a:sym typeface="Archivo SemiBold"/>
              </a:defRPr>
            </a:lvl7pPr>
            <a:lvl8pPr lvl="7">
              <a:spcBef>
                <a:spcPts val="0"/>
              </a:spcBef>
              <a:spcAft>
                <a:spcPts val="0"/>
              </a:spcAft>
              <a:buClr>
                <a:schemeClr val="dk1"/>
              </a:buClr>
              <a:buSzPts val="4000"/>
              <a:buFont typeface="Archivo SemiBold"/>
              <a:buNone/>
              <a:defRPr sz="4000">
                <a:latin typeface="Archivo SemiBold"/>
                <a:ea typeface="Archivo SemiBold"/>
                <a:cs typeface="Archivo SemiBold"/>
                <a:sym typeface="Archivo SemiBold"/>
              </a:defRPr>
            </a:lvl8pPr>
            <a:lvl9pPr lvl="8">
              <a:spcBef>
                <a:spcPts val="0"/>
              </a:spcBef>
              <a:spcAft>
                <a:spcPts val="0"/>
              </a:spcAft>
              <a:buClr>
                <a:schemeClr val="dk1"/>
              </a:buClr>
              <a:buSzPts val="4000"/>
              <a:buFont typeface="Archivo SemiBold"/>
              <a:buNone/>
              <a:defRPr sz="4000">
                <a:latin typeface="Archivo SemiBold"/>
                <a:ea typeface="Archivo SemiBold"/>
                <a:cs typeface="Archivo SemiBold"/>
                <a:sym typeface="Archivo SemiBold"/>
              </a:defRPr>
            </a:lvl9pPr>
          </a:lstStyle>
          <a:p/>
        </p:txBody>
      </p:sp>
      <p:sp>
        <p:nvSpPr>
          <p:cNvPr id="96" name="Google Shape;96;p11"/>
          <p:cNvSpPr txBox="1"/>
          <p:nvPr>
            <p:ph idx="1" type="subTitle"/>
          </p:nvPr>
        </p:nvSpPr>
        <p:spPr>
          <a:xfrm>
            <a:off x="4565075" y="1623575"/>
            <a:ext cx="4109400" cy="5031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1pPr>
            <a:lvl2pPr lvl="1">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2pPr>
            <a:lvl3pPr lvl="2">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3pPr>
            <a:lvl4pPr lvl="3">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4pPr>
            <a:lvl5pPr lvl="4">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5pPr>
            <a:lvl6pPr lvl="5">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6pPr>
            <a:lvl7pPr lvl="6">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7pPr>
            <a:lvl8pPr lvl="7">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8pPr>
            <a:lvl9pPr lvl="8">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9pPr>
          </a:lstStyle>
          <a:p/>
        </p:txBody>
      </p:sp>
      <p:sp>
        <p:nvSpPr>
          <p:cNvPr id="97" name="Google Shape;97;p11"/>
          <p:cNvSpPr txBox="1"/>
          <p:nvPr>
            <p:ph idx="3" type="body"/>
          </p:nvPr>
        </p:nvSpPr>
        <p:spPr>
          <a:xfrm>
            <a:off x="4565075" y="2126675"/>
            <a:ext cx="4109400" cy="1098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dk1"/>
              </a:buClr>
              <a:buSzPts val="1100"/>
              <a:buFont typeface="IBM Plex Serif"/>
              <a:buChar char="●"/>
              <a:defRPr/>
            </a:lvl1pPr>
            <a:lvl2pPr indent="-298450" lvl="1" marL="914400">
              <a:spcBef>
                <a:spcPts val="0"/>
              </a:spcBef>
              <a:spcAft>
                <a:spcPts val="0"/>
              </a:spcAft>
              <a:buClr>
                <a:schemeClr val="dk1"/>
              </a:buClr>
              <a:buSzPts val="1100"/>
              <a:buFont typeface="IBM Plex Serif"/>
              <a:buChar char="○"/>
              <a:defRPr/>
            </a:lvl2pPr>
            <a:lvl3pPr indent="-298450" lvl="2" marL="1371600">
              <a:spcBef>
                <a:spcPts val="0"/>
              </a:spcBef>
              <a:spcAft>
                <a:spcPts val="0"/>
              </a:spcAft>
              <a:buClr>
                <a:schemeClr val="dk1"/>
              </a:buClr>
              <a:buSzPts val="1100"/>
              <a:buFont typeface="IBM Plex Serif"/>
              <a:buChar char="■"/>
              <a:defRPr/>
            </a:lvl3pPr>
            <a:lvl4pPr indent="-298450" lvl="3" marL="1828800">
              <a:spcBef>
                <a:spcPts val="0"/>
              </a:spcBef>
              <a:spcAft>
                <a:spcPts val="0"/>
              </a:spcAft>
              <a:buClr>
                <a:schemeClr val="dk1"/>
              </a:buClr>
              <a:buSzPts val="1100"/>
              <a:buFont typeface="IBM Plex Serif"/>
              <a:buChar char="●"/>
              <a:defRPr/>
            </a:lvl4pPr>
            <a:lvl5pPr indent="-298450" lvl="4" marL="2286000">
              <a:spcBef>
                <a:spcPts val="0"/>
              </a:spcBef>
              <a:spcAft>
                <a:spcPts val="0"/>
              </a:spcAft>
              <a:buClr>
                <a:schemeClr val="dk1"/>
              </a:buClr>
              <a:buSzPts val="1100"/>
              <a:buFont typeface="IBM Plex Serif"/>
              <a:buChar char="○"/>
              <a:defRPr/>
            </a:lvl5pPr>
            <a:lvl6pPr indent="-298450" lvl="5" marL="2743200">
              <a:spcBef>
                <a:spcPts val="0"/>
              </a:spcBef>
              <a:spcAft>
                <a:spcPts val="0"/>
              </a:spcAft>
              <a:buClr>
                <a:schemeClr val="dk1"/>
              </a:buClr>
              <a:buSzPts val="1100"/>
              <a:buFont typeface="IBM Plex Serif"/>
              <a:buChar char="■"/>
              <a:defRPr/>
            </a:lvl6pPr>
            <a:lvl7pPr indent="-298450" lvl="6" marL="3200400">
              <a:spcBef>
                <a:spcPts val="0"/>
              </a:spcBef>
              <a:spcAft>
                <a:spcPts val="0"/>
              </a:spcAft>
              <a:buClr>
                <a:schemeClr val="dk1"/>
              </a:buClr>
              <a:buSzPts val="1100"/>
              <a:buFont typeface="IBM Plex Serif"/>
              <a:buChar char="●"/>
              <a:defRPr/>
            </a:lvl7pPr>
            <a:lvl8pPr indent="-298450" lvl="7" marL="3657600">
              <a:spcBef>
                <a:spcPts val="0"/>
              </a:spcBef>
              <a:spcAft>
                <a:spcPts val="0"/>
              </a:spcAft>
              <a:buClr>
                <a:schemeClr val="dk1"/>
              </a:buClr>
              <a:buSzPts val="1100"/>
              <a:buFont typeface="IBM Plex Serif"/>
              <a:buChar char="○"/>
              <a:defRPr/>
            </a:lvl8pPr>
            <a:lvl9pPr indent="-298450" lvl="8" marL="4114800">
              <a:spcBef>
                <a:spcPts val="0"/>
              </a:spcBef>
              <a:spcAft>
                <a:spcPts val="0"/>
              </a:spcAft>
              <a:buClr>
                <a:schemeClr val="dk1"/>
              </a:buClr>
              <a:buSzPts val="1100"/>
              <a:buFont typeface="IBM Plex Serif"/>
              <a:buChar char="■"/>
              <a:defRPr/>
            </a:lvl9pPr>
          </a:lstStyle>
          <a:p/>
        </p:txBody>
      </p:sp>
      <p:sp>
        <p:nvSpPr>
          <p:cNvPr id="98" name="Google Shape;98;p11"/>
          <p:cNvSpPr txBox="1"/>
          <p:nvPr>
            <p:ph idx="4" type="subTitle"/>
          </p:nvPr>
        </p:nvSpPr>
        <p:spPr>
          <a:xfrm>
            <a:off x="4565075" y="3225275"/>
            <a:ext cx="4109400" cy="5031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1pPr>
            <a:lvl2pPr lvl="1">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2pPr>
            <a:lvl3pPr lvl="2">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3pPr>
            <a:lvl4pPr lvl="3">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4pPr>
            <a:lvl5pPr lvl="4">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5pPr>
            <a:lvl6pPr lvl="5">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6pPr>
            <a:lvl7pPr lvl="6">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7pPr>
            <a:lvl8pPr lvl="7">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8pPr>
            <a:lvl9pPr lvl="8">
              <a:spcBef>
                <a:spcPts val="0"/>
              </a:spcBef>
              <a:spcAft>
                <a:spcPts val="0"/>
              </a:spcAft>
              <a:buClr>
                <a:schemeClr val="dk2"/>
              </a:buClr>
              <a:buSzPts val="1600"/>
              <a:buFont typeface="Archivo"/>
              <a:buNone/>
              <a:defRPr b="1">
                <a:solidFill>
                  <a:schemeClr val="dk2"/>
                </a:solidFill>
                <a:latin typeface="Archivo"/>
                <a:ea typeface="Archivo"/>
                <a:cs typeface="Archivo"/>
                <a:sym typeface="Archivo"/>
              </a:defRPr>
            </a:lvl9pPr>
          </a:lstStyle>
          <a:p/>
        </p:txBody>
      </p:sp>
      <p:sp>
        <p:nvSpPr>
          <p:cNvPr id="99" name="Google Shape;99;p11"/>
          <p:cNvSpPr txBox="1"/>
          <p:nvPr>
            <p:ph idx="5" type="body"/>
          </p:nvPr>
        </p:nvSpPr>
        <p:spPr>
          <a:xfrm>
            <a:off x="4565075" y="3728375"/>
            <a:ext cx="4109400" cy="1098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dk1"/>
              </a:buClr>
              <a:buSzPts val="1100"/>
              <a:buFont typeface="IBM Plex Serif"/>
              <a:buChar char="●"/>
              <a:defRPr/>
            </a:lvl1pPr>
            <a:lvl2pPr indent="-298450" lvl="1" marL="914400">
              <a:spcBef>
                <a:spcPts val="0"/>
              </a:spcBef>
              <a:spcAft>
                <a:spcPts val="0"/>
              </a:spcAft>
              <a:buClr>
                <a:schemeClr val="dk1"/>
              </a:buClr>
              <a:buSzPts val="1100"/>
              <a:buFont typeface="IBM Plex Serif"/>
              <a:buChar char="○"/>
              <a:defRPr/>
            </a:lvl2pPr>
            <a:lvl3pPr indent="-298450" lvl="2" marL="1371600">
              <a:spcBef>
                <a:spcPts val="0"/>
              </a:spcBef>
              <a:spcAft>
                <a:spcPts val="0"/>
              </a:spcAft>
              <a:buClr>
                <a:schemeClr val="dk1"/>
              </a:buClr>
              <a:buSzPts val="1100"/>
              <a:buFont typeface="IBM Plex Serif"/>
              <a:buChar char="■"/>
              <a:defRPr/>
            </a:lvl3pPr>
            <a:lvl4pPr indent="-298450" lvl="3" marL="1828800">
              <a:spcBef>
                <a:spcPts val="0"/>
              </a:spcBef>
              <a:spcAft>
                <a:spcPts val="0"/>
              </a:spcAft>
              <a:buClr>
                <a:schemeClr val="dk1"/>
              </a:buClr>
              <a:buSzPts val="1100"/>
              <a:buFont typeface="IBM Plex Serif"/>
              <a:buChar char="●"/>
              <a:defRPr/>
            </a:lvl4pPr>
            <a:lvl5pPr indent="-298450" lvl="4" marL="2286000">
              <a:spcBef>
                <a:spcPts val="0"/>
              </a:spcBef>
              <a:spcAft>
                <a:spcPts val="0"/>
              </a:spcAft>
              <a:buClr>
                <a:schemeClr val="dk1"/>
              </a:buClr>
              <a:buSzPts val="1100"/>
              <a:buFont typeface="IBM Plex Serif"/>
              <a:buChar char="○"/>
              <a:defRPr/>
            </a:lvl5pPr>
            <a:lvl6pPr indent="-298450" lvl="5" marL="2743200">
              <a:spcBef>
                <a:spcPts val="0"/>
              </a:spcBef>
              <a:spcAft>
                <a:spcPts val="0"/>
              </a:spcAft>
              <a:buClr>
                <a:schemeClr val="dk1"/>
              </a:buClr>
              <a:buSzPts val="1100"/>
              <a:buFont typeface="IBM Plex Serif"/>
              <a:buChar char="■"/>
              <a:defRPr/>
            </a:lvl6pPr>
            <a:lvl7pPr indent="-298450" lvl="6" marL="3200400">
              <a:spcBef>
                <a:spcPts val="0"/>
              </a:spcBef>
              <a:spcAft>
                <a:spcPts val="0"/>
              </a:spcAft>
              <a:buClr>
                <a:schemeClr val="dk1"/>
              </a:buClr>
              <a:buSzPts val="1100"/>
              <a:buFont typeface="IBM Plex Serif"/>
              <a:buChar char="●"/>
              <a:defRPr/>
            </a:lvl7pPr>
            <a:lvl8pPr indent="-298450" lvl="7" marL="3657600">
              <a:spcBef>
                <a:spcPts val="0"/>
              </a:spcBef>
              <a:spcAft>
                <a:spcPts val="0"/>
              </a:spcAft>
              <a:buClr>
                <a:schemeClr val="dk1"/>
              </a:buClr>
              <a:buSzPts val="1100"/>
              <a:buFont typeface="IBM Plex Serif"/>
              <a:buChar char="○"/>
              <a:defRPr/>
            </a:lvl8pPr>
            <a:lvl9pPr indent="-298450" lvl="8" marL="4114800">
              <a:spcBef>
                <a:spcPts val="0"/>
              </a:spcBef>
              <a:spcAft>
                <a:spcPts val="0"/>
              </a:spcAft>
              <a:buClr>
                <a:schemeClr val="dk1"/>
              </a:buClr>
              <a:buSzPts val="1100"/>
              <a:buFont typeface="IBM Plex Serif"/>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allery" type="blank">
  <p:cSld name="BLANK">
    <p:bg>
      <p:bgPr>
        <a:solidFill>
          <a:schemeClr val="lt1"/>
        </a:solidFill>
      </p:bgPr>
    </p:bg>
    <p:spTree>
      <p:nvGrpSpPr>
        <p:cNvPr id="100" name="Shape 100"/>
        <p:cNvGrpSpPr/>
        <p:nvPr/>
      </p:nvGrpSpPr>
      <p:grpSpPr>
        <a:xfrm>
          <a:off x="0" y="0"/>
          <a:ext cx="0" cy="0"/>
          <a:chOff x="0" y="0"/>
          <a:chExt cx="0" cy="0"/>
        </a:xfrm>
      </p:grpSpPr>
      <p:sp>
        <p:nvSpPr>
          <p:cNvPr id="101" name="Google Shape;101;p12"/>
          <p:cNvSpPr/>
          <p:nvPr>
            <p:ph idx="2" type="pic"/>
          </p:nvPr>
        </p:nvSpPr>
        <p:spPr>
          <a:xfrm>
            <a:off x="390550" y="516500"/>
            <a:ext cx="2736000" cy="4502100"/>
          </a:xfrm>
          <a:prstGeom prst="roundRect">
            <a:avLst>
              <a:gd fmla="val 4168" name="adj"/>
            </a:avLst>
          </a:prstGeom>
          <a:noFill/>
          <a:ln>
            <a:noFill/>
          </a:ln>
        </p:spPr>
      </p:sp>
      <p:sp>
        <p:nvSpPr>
          <p:cNvPr id="102" name="Google Shape;102;p12"/>
          <p:cNvSpPr/>
          <p:nvPr>
            <p:ph idx="3" type="pic"/>
          </p:nvPr>
        </p:nvSpPr>
        <p:spPr>
          <a:xfrm>
            <a:off x="3208850" y="516500"/>
            <a:ext cx="2736000" cy="2183400"/>
          </a:xfrm>
          <a:prstGeom prst="roundRect">
            <a:avLst>
              <a:gd fmla="val 4168" name="adj"/>
            </a:avLst>
          </a:prstGeom>
          <a:noFill/>
          <a:ln>
            <a:noFill/>
          </a:ln>
        </p:spPr>
      </p:sp>
      <p:sp>
        <p:nvSpPr>
          <p:cNvPr id="103" name="Google Shape;103;p12"/>
          <p:cNvSpPr/>
          <p:nvPr>
            <p:ph idx="4" type="pic"/>
          </p:nvPr>
        </p:nvSpPr>
        <p:spPr>
          <a:xfrm>
            <a:off x="3208850" y="2786900"/>
            <a:ext cx="2736000" cy="2231700"/>
          </a:xfrm>
          <a:prstGeom prst="roundRect">
            <a:avLst>
              <a:gd fmla="val 4168" name="adj"/>
            </a:avLst>
          </a:prstGeom>
          <a:noFill/>
          <a:ln>
            <a:noFill/>
          </a:ln>
        </p:spPr>
      </p:sp>
      <p:sp>
        <p:nvSpPr>
          <p:cNvPr id="104" name="Google Shape;104;p12"/>
          <p:cNvSpPr/>
          <p:nvPr>
            <p:ph idx="5" type="pic"/>
          </p:nvPr>
        </p:nvSpPr>
        <p:spPr>
          <a:xfrm>
            <a:off x="6027150" y="2174900"/>
            <a:ext cx="2736000" cy="2843700"/>
          </a:xfrm>
          <a:prstGeom prst="roundRect">
            <a:avLst>
              <a:gd fmla="val 4168" name="adj"/>
            </a:avLst>
          </a:prstGeom>
          <a:noFill/>
          <a:ln>
            <a:noFill/>
          </a:ln>
        </p:spPr>
      </p:sp>
      <p:sp>
        <p:nvSpPr>
          <p:cNvPr id="105" name="Google Shape;105;p12"/>
          <p:cNvSpPr/>
          <p:nvPr>
            <p:ph idx="6" type="pic"/>
          </p:nvPr>
        </p:nvSpPr>
        <p:spPr>
          <a:xfrm>
            <a:off x="6027150" y="516500"/>
            <a:ext cx="2736000" cy="1566300"/>
          </a:xfrm>
          <a:prstGeom prst="roundRect">
            <a:avLst>
              <a:gd fmla="val 4168" name="adj"/>
            </a:avLst>
          </a:prstGeom>
          <a:noFill/>
          <a:ln>
            <a:noFill/>
          </a:ln>
        </p:spPr>
      </p:sp>
      <p:sp>
        <p:nvSpPr>
          <p:cNvPr id="106" name="Google Shape;106;p12"/>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sz="1300">
                <a:solidFill>
                  <a:schemeClr val="tx1"/>
                </a:solidFill>
              </a:defRPr>
            </a:lvl1pPr>
            <a:lvl2pPr lvl="1">
              <a:buNone/>
              <a:defRPr sz="1300">
                <a:solidFill>
                  <a:schemeClr val="tx1"/>
                </a:solidFill>
              </a:defRPr>
            </a:lvl2pPr>
            <a:lvl3pPr lvl="2">
              <a:buNone/>
              <a:defRPr sz="1300">
                <a:solidFill>
                  <a:schemeClr val="tx1"/>
                </a:solidFill>
              </a:defRPr>
            </a:lvl3pPr>
            <a:lvl4pPr lvl="3">
              <a:buNone/>
              <a:defRPr sz="1300">
                <a:solidFill>
                  <a:schemeClr val="tx1"/>
                </a:solidFill>
              </a:defRPr>
            </a:lvl4pPr>
            <a:lvl5pPr lvl="4">
              <a:buNone/>
              <a:defRPr sz="1300">
                <a:solidFill>
                  <a:schemeClr val="tx1"/>
                </a:solidFill>
              </a:defRPr>
            </a:lvl5pPr>
            <a:lvl6pPr lvl="5">
              <a:buNone/>
              <a:defRPr sz="1300">
                <a:solidFill>
                  <a:schemeClr val="tx1"/>
                </a:solidFill>
              </a:defRPr>
            </a:lvl6pPr>
            <a:lvl7pPr lvl="6">
              <a:buNone/>
              <a:defRPr sz="1300">
                <a:solidFill>
                  <a:schemeClr val="tx1"/>
                </a:solidFill>
              </a:defRPr>
            </a:lvl7pPr>
            <a:lvl8pPr lvl="7">
              <a:buNone/>
              <a:defRPr sz="1300">
                <a:solidFill>
                  <a:schemeClr val="tx1"/>
                </a:solidFill>
              </a:defRPr>
            </a:lvl8pPr>
            <a:lvl9pPr lvl="8">
              <a:buNone/>
              <a:defRPr sz="1300">
                <a:solidFill>
                  <a:schemeClr val="tx1"/>
                </a:solidFill>
              </a:defRPr>
            </a:lvl9pPr>
          </a:lstStyle>
          <a:p>
            <a:pPr indent="0" lvl="0" marL="0" rtl="0" algn="l">
              <a:spcBef>
                <a:spcPts val="0"/>
              </a:spcBef>
              <a:spcAft>
                <a:spcPts val="0"/>
              </a:spcAft>
              <a:buNone/>
            </a:pPr>
            <a:fld id="{00000000-1234-1234-1234-123412341234}" type="slidenum">
              <a:rPr lang="en"/>
              <a:t>‹#›</a:t>
            </a:fld>
            <a:endParaRPr/>
          </a:p>
        </p:txBody>
      </p:sp>
      <p:cxnSp>
        <p:nvCxnSpPr>
          <p:cNvPr id="107" name="Google Shape;107;p12"/>
          <p:cNvCxnSpPr/>
          <p:nvPr/>
        </p:nvCxnSpPr>
        <p:spPr>
          <a:xfrm>
            <a:off x="390550" y="378925"/>
            <a:ext cx="8372700" cy="0"/>
          </a:xfrm>
          <a:prstGeom prst="straightConnector1">
            <a:avLst/>
          </a:prstGeom>
          <a:noFill/>
          <a:ln cap="flat" cmpd="sng" w="9525">
            <a:solidFill>
              <a:schemeClr val="lt2"/>
            </a:solidFill>
            <a:prstDash val="solid"/>
            <a:round/>
            <a:headEnd len="med" w="med" type="none"/>
            <a:tailEnd len="med" w="med" type="none"/>
          </a:ln>
        </p:spPr>
      </p:cxnSp>
      <p:sp>
        <p:nvSpPr>
          <p:cNvPr id="108" name="Google Shape;108;p12"/>
          <p:cNvSpPr txBox="1"/>
          <p:nvPr>
            <p:ph idx="7" type="sldNum"/>
          </p:nvPr>
        </p:nvSpPr>
        <p:spPr>
          <a:xfrm>
            <a:off x="390559" y="40226"/>
            <a:ext cx="548700" cy="393600"/>
          </a:xfrm>
          <a:prstGeom prst="rect">
            <a:avLst/>
          </a:prstGeom>
          <a:noFill/>
          <a:ln>
            <a:noFill/>
          </a:ln>
        </p:spPr>
        <p:txBody>
          <a:bodyPr anchorCtr="0" anchor="t" bIns="91425" lIns="91425" spcFirstLastPara="1" rIns="91425" wrap="square" tIns="91425">
            <a:noAutofit/>
          </a:bodyPr>
          <a:lstStyle>
            <a:lvl1pPr lvl="0" rtl="0" algn="l">
              <a:buNone/>
              <a:defRPr sz="1000">
                <a:solidFill>
                  <a:schemeClr val="lt2"/>
                </a:solidFill>
                <a:latin typeface="Archivo"/>
                <a:ea typeface="Archivo"/>
                <a:cs typeface="Archivo"/>
                <a:sym typeface="Archivo"/>
              </a:defRPr>
            </a:lvl1pPr>
            <a:lvl2pPr lvl="1" rtl="0" algn="l">
              <a:buNone/>
              <a:defRPr sz="1000">
                <a:solidFill>
                  <a:schemeClr val="lt2"/>
                </a:solidFill>
                <a:latin typeface="Archivo"/>
                <a:ea typeface="Archivo"/>
                <a:cs typeface="Archivo"/>
                <a:sym typeface="Archivo"/>
              </a:defRPr>
            </a:lvl2pPr>
            <a:lvl3pPr lvl="2" rtl="0" algn="l">
              <a:buNone/>
              <a:defRPr sz="1000">
                <a:solidFill>
                  <a:schemeClr val="lt2"/>
                </a:solidFill>
                <a:latin typeface="Archivo"/>
                <a:ea typeface="Archivo"/>
                <a:cs typeface="Archivo"/>
                <a:sym typeface="Archivo"/>
              </a:defRPr>
            </a:lvl3pPr>
            <a:lvl4pPr lvl="3" rtl="0" algn="l">
              <a:buNone/>
              <a:defRPr sz="1000">
                <a:solidFill>
                  <a:schemeClr val="lt2"/>
                </a:solidFill>
                <a:latin typeface="Archivo"/>
                <a:ea typeface="Archivo"/>
                <a:cs typeface="Archivo"/>
                <a:sym typeface="Archivo"/>
              </a:defRPr>
            </a:lvl4pPr>
            <a:lvl5pPr lvl="4" rtl="0" algn="l">
              <a:buNone/>
              <a:defRPr sz="1000">
                <a:solidFill>
                  <a:schemeClr val="lt2"/>
                </a:solidFill>
                <a:latin typeface="Archivo"/>
                <a:ea typeface="Archivo"/>
                <a:cs typeface="Archivo"/>
                <a:sym typeface="Archivo"/>
              </a:defRPr>
            </a:lvl5pPr>
            <a:lvl6pPr lvl="5" rtl="0" algn="l">
              <a:buNone/>
              <a:defRPr sz="1000">
                <a:solidFill>
                  <a:schemeClr val="lt2"/>
                </a:solidFill>
                <a:latin typeface="Archivo"/>
                <a:ea typeface="Archivo"/>
                <a:cs typeface="Archivo"/>
                <a:sym typeface="Archivo"/>
              </a:defRPr>
            </a:lvl6pPr>
            <a:lvl7pPr lvl="6" rtl="0" algn="l">
              <a:buNone/>
              <a:defRPr sz="1000">
                <a:solidFill>
                  <a:schemeClr val="lt2"/>
                </a:solidFill>
                <a:latin typeface="Archivo"/>
                <a:ea typeface="Archivo"/>
                <a:cs typeface="Archivo"/>
                <a:sym typeface="Archivo"/>
              </a:defRPr>
            </a:lvl7pPr>
            <a:lvl8pPr lvl="7" rtl="0" algn="l">
              <a:buNone/>
              <a:defRPr sz="1000">
                <a:solidFill>
                  <a:schemeClr val="lt2"/>
                </a:solidFill>
                <a:latin typeface="Archivo"/>
                <a:ea typeface="Archivo"/>
                <a:cs typeface="Archivo"/>
                <a:sym typeface="Archivo"/>
              </a:defRPr>
            </a:lvl8pPr>
            <a:lvl9pPr lvl="8" rtl="0" algn="l">
              <a:buNone/>
              <a:defRPr sz="1000">
                <a:solidFill>
                  <a:schemeClr val="lt2"/>
                </a:solidFill>
                <a:latin typeface="Archivo"/>
                <a:ea typeface="Archivo"/>
                <a:cs typeface="Archivo"/>
                <a:sym typeface="Archiv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Image Divider">
  <p:cSld name="TITLE_1">
    <p:bg>
      <p:bgPr>
        <a:solidFill>
          <a:schemeClr val="lt1"/>
        </a:solidFill>
      </p:bgPr>
    </p:bg>
    <p:spTree>
      <p:nvGrpSpPr>
        <p:cNvPr id="109" name="Shape 109"/>
        <p:cNvGrpSpPr/>
        <p:nvPr/>
      </p:nvGrpSpPr>
      <p:grpSpPr>
        <a:xfrm>
          <a:off x="0" y="0"/>
          <a:ext cx="0" cy="0"/>
          <a:chOff x="0" y="0"/>
          <a:chExt cx="0" cy="0"/>
        </a:xfrm>
      </p:grpSpPr>
      <p:sp>
        <p:nvSpPr>
          <p:cNvPr id="110" name="Google Shape;110;p13"/>
          <p:cNvSpPr/>
          <p:nvPr>
            <p:ph idx="2" type="pic"/>
          </p:nvPr>
        </p:nvSpPr>
        <p:spPr>
          <a:xfrm>
            <a:off x="161800" y="148200"/>
            <a:ext cx="8830200" cy="4118700"/>
          </a:xfrm>
          <a:prstGeom prst="roundRect">
            <a:avLst>
              <a:gd fmla="val 4111" name="adj"/>
            </a:avLst>
          </a:prstGeom>
          <a:noFill/>
          <a:ln>
            <a:noFill/>
          </a:ln>
        </p:spPr>
      </p:sp>
      <p:sp>
        <p:nvSpPr>
          <p:cNvPr id="111" name="Google Shape;111;p13"/>
          <p:cNvSpPr txBox="1"/>
          <p:nvPr>
            <p:ph idx="1" type="subTitle"/>
          </p:nvPr>
        </p:nvSpPr>
        <p:spPr>
          <a:xfrm>
            <a:off x="156900" y="4448550"/>
            <a:ext cx="8830200" cy="5031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2"/>
              </a:buClr>
              <a:buSzPts val="4000"/>
              <a:buFont typeface="IBM Plex Serif Medium"/>
              <a:buNone/>
              <a:defRPr sz="4000">
                <a:solidFill>
                  <a:schemeClr val="lt2"/>
                </a:solidFill>
                <a:latin typeface="IBM Plex Serif Medium"/>
                <a:ea typeface="IBM Plex Serif Medium"/>
                <a:cs typeface="IBM Plex Serif Medium"/>
                <a:sym typeface="IBM Plex Serif Medium"/>
              </a:defRPr>
            </a:lvl1pPr>
            <a:lvl2pPr lvl="1" algn="ctr">
              <a:spcBef>
                <a:spcPts val="0"/>
              </a:spcBef>
              <a:spcAft>
                <a:spcPts val="0"/>
              </a:spcAft>
              <a:buClr>
                <a:schemeClr val="lt2"/>
              </a:buClr>
              <a:buSzPts val="4000"/>
              <a:buFont typeface="IBM Plex Serif Medium"/>
              <a:buNone/>
              <a:defRPr sz="4000">
                <a:solidFill>
                  <a:schemeClr val="lt2"/>
                </a:solidFill>
                <a:latin typeface="IBM Plex Serif Medium"/>
                <a:ea typeface="IBM Plex Serif Medium"/>
                <a:cs typeface="IBM Plex Serif Medium"/>
                <a:sym typeface="IBM Plex Serif Medium"/>
              </a:defRPr>
            </a:lvl2pPr>
            <a:lvl3pPr lvl="2" algn="ctr">
              <a:spcBef>
                <a:spcPts val="0"/>
              </a:spcBef>
              <a:spcAft>
                <a:spcPts val="0"/>
              </a:spcAft>
              <a:buClr>
                <a:schemeClr val="lt2"/>
              </a:buClr>
              <a:buSzPts val="4000"/>
              <a:buFont typeface="IBM Plex Serif Medium"/>
              <a:buNone/>
              <a:defRPr sz="4000">
                <a:solidFill>
                  <a:schemeClr val="lt2"/>
                </a:solidFill>
                <a:latin typeface="IBM Plex Serif Medium"/>
                <a:ea typeface="IBM Plex Serif Medium"/>
                <a:cs typeface="IBM Plex Serif Medium"/>
                <a:sym typeface="IBM Plex Serif Medium"/>
              </a:defRPr>
            </a:lvl3pPr>
            <a:lvl4pPr lvl="3" algn="ctr">
              <a:spcBef>
                <a:spcPts val="0"/>
              </a:spcBef>
              <a:spcAft>
                <a:spcPts val="0"/>
              </a:spcAft>
              <a:buClr>
                <a:schemeClr val="lt2"/>
              </a:buClr>
              <a:buSzPts val="4000"/>
              <a:buFont typeface="IBM Plex Serif Medium"/>
              <a:buNone/>
              <a:defRPr sz="4000">
                <a:solidFill>
                  <a:schemeClr val="lt2"/>
                </a:solidFill>
                <a:latin typeface="IBM Plex Serif Medium"/>
                <a:ea typeface="IBM Plex Serif Medium"/>
                <a:cs typeface="IBM Plex Serif Medium"/>
                <a:sym typeface="IBM Plex Serif Medium"/>
              </a:defRPr>
            </a:lvl4pPr>
            <a:lvl5pPr lvl="4" algn="ctr">
              <a:spcBef>
                <a:spcPts val="0"/>
              </a:spcBef>
              <a:spcAft>
                <a:spcPts val="0"/>
              </a:spcAft>
              <a:buClr>
                <a:schemeClr val="lt2"/>
              </a:buClr>
              <a:buSzPts val="4000"/>
              <a:buFont typeface="IBM Plex Serif Medium"/>
              <a:buNone/>
              <a:defRPr sz="4000">
                <a:solidFill>
                  <a:schemeClr val="lt2"/>
                </a:solidFill>
                <a:latin typeface="IBM Plex Serif Medium"/>
                <a:ea typeface="IBM Plex Serif Medium"/>
                <a:cs typeface="IBM Plex Serif Medium"/>
                <a:sym typeface="IBM Plex Serif Medium"/>
              </a:defRPr>
            </a:lvl5pPr>
            <a:lvl6pPr lvl="5" algn="ctr">
              <a:spcBef>
                <a:spcPts val="0"/>
              </a:spcBef>
              <a:spcAft>
                <a:spcPts val="0"/>
              </a:spcAft>
              <a:buClr>
                <a:schemeClr val="lt2"/>
              </a:buClr>
              <a:buSzPts val="4000"/>
              <a:buFont typeface="IBM Plex Serif Medium"/>
              <a:buNone/>
              <a:defRPr sz="4000">
                <a:solidFill>
                  <a:schemeClr val="lt2"/>
                </a:solidFill>
                <a:latin typeface="IBM Plex Serif Medium"/>
                <a:ea typeface="IBM Plex Serif Medium"/>
                <a:cs typeface="IBM Plex Serif Medium"/>
                <a:sym typeface="IBM Plex Serif Medium"/>
              </a:defRPr>
            </a:lvl6pPr>
            <a:lvl7pPr lvl="6" algn="ctr">
              <a:spcBef>
                <a:spcPts val="0"/>
              </a:spcBef>
              <a:spcAft>
                <a:spcPts val="0"/>
              </a:spcAft>
              <a:buClr>
                <a:schemeClr val="lt2"/>
              </a:buClr>
              <a:buSzPts val="4000"/>
              <a:buFont typeface="IBM Plex Serif Medium"/>
              <a:buNone/>
              <a:defRPr sz="4000">
                <a:solidFill>
                  <a:schemeClr val="lt2"/>
                </a:solidFill>
                <a:latin typeface="IBM Plex Serif Medium"/>
                <a:ea typeface="IBM Plex Serif Medium"/>
                <a:cs typeface="IBM Plex Serif Medium"/>
                <a:sym typeface="IBM Plex Serif Medium"/>
              </a:defRPr>
            </a:lvl7pPr>
            <a:lvl8pPr lvl="7" algn="ctr">
              <a:spcBef>
                <a:spcPts val="0"/>
              </a:spcBef>
              <a:spcAft>
                <a:spcPts val="0"/>
              </a:spcAft>
              <a:buClr>
                <a:schemeClr val="lt2"/>
              </a:buClr>
              <a:buSzPts val="4000"/>
              <a:buFont typeface="IBM Plex Serif Medium"/>
              <a:buNone/>
              <a:defRPr sz="4000">
                <a:solidFill>
                  <a:schemeClr val="lt2"/>
                </a:solidFill>
                <a:latin typeface="IBM Plex Serif Medium"/>
                <a:ea typeface="IBM Plex Serif Medium"/>
                <a:cs typeface="IBM Plex Serif Medium"/>
                <a:sym typeface="IBM Plex Serif Medium"/>
              </a:defRPr>
            </a:lvl8pPr>
            <a:lvl9pPr lvl="8" algn="ctr">
              <a:spcBef>
                <a:spcPts val="0"/>
              </a:spcBef>
              <a:spcAft>
                <a:spcPts val="0"/>
              </a:spcAft>
              <a:buClr>
                <a:schemeClr val="lt2"/>
              </a:buClr>
              <a:buSzPts val="4000"/>
              <a:buFont typeface="IBM Plex Serif Medium"/>
              <a:buNone/>
              <a:defRPr sz="4000">
                <a:solidFill>
                  <a:schemeClr val="lt2"/>
                </a:solidFill>
                <a:latin typeface="IBM Plex Serif Medium"/>
                <a:ea typeface="IBM Plex Serif Medium"/>
                <a:cs typeface="IBM Plex Serif Medium"/>
                <a:sym typeface="IBM Plex Serif Medium"/>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
  <p:cSld name="CUSTOM">
    <p:bg>
      <p:bgPr>
        <a:solidFill>
          <a:schemeClr val="lt2"/>
        </a:solidFill>
      </p:bgPr>
    </p:bg>
    <p:spTree>
      <p:nvGrpSpPr>
        <p:cNvPr id="112" name="Shape 112"/>
        <p:cNvGrpSpPr/>
        <p:nvPr/>
      </p:nvGrpSpPr>
      <p:grpSpPr>
        <a:xfrm>
          <a:off x="0" y="0"/>
          <a:ext cx="0" cy="0"/>
          <a:chOff x="0" y="0"/>
          <a:chExt cx="0" cy="0"/>
        </a:xfrm>
      </p:grpSpPr>
      <p:sp>
        <p:nvSpPr>
          <p:cNvPr id="113" name="Google Shape;113;p14"/>
          <p:cNvSpPr/>
          <p:nvPr>
            <p:ph idx="2" type="pic"/>
          </p:nvPr>
        </p:nvSpPr>
        <p:spPr>
          <a:xfrm>
            <a:off x="4572100" y="194400"/>
            <a:ext cx="4368600" cy="4754700"/>
          </a:xfrm>
          <a:prstGeom prst="roundRect">
            <a:avLst>
              <a:gd fmla="val 3533" name="adj"/>
            </a:avLst>
          </a:prstGeom>
          <a:noFill/>
          <a:ln>
            <a:noFill/>
          </a:ln>
        </p:spPr>
      </p:sp>
      <p:sp>
        <p:nvSpPr>
          <p:cNvPr id="114" name="Google Shape;114;p14"/>
          <p:cNvSpPr txBox="1"/>
          <p:nvPr>
            <p:ph idx="1" type="subTitle"/>
          </p:nvPr>
        </p:nvSpPr>
        <p:spPr>
          <a:xfrm>
            <a:off x="391925" y="2038075"/>
            <a:ext cx="3737400" cy="5031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4000"/>
              <a:buFont typeface="IBM Plex Serif Medium"/>
              <a:buNone/>
              <a:defRPr sz="4000">
                <a:solidFill>
                  <a:schemeClr val="lt1"/>
                </a:solidFill>
                <a:latin typeface="IBM Plex Serif Medium"/>
                <a:ea typeface="IBM Plex Serif Medium"/>
                <a:cs typeface="IBM Plex Serif Medium"/>
                <a:sym typeface="IBM Plex Serif Medium"/>
              </a:defRPr>
            </a:lvl1pPr>
            <a:lvl2pPr lvl="1" algn="ctr">
              <a:spcBef>
                <a:spcPts val="0"/>
              </a:spcBef>
              <a:spcAft>
                <a:spcPts val="0"/>
              </a:spcAft>
              <a:buClr>
                <a:schemeClr val="lt1"/>
              </a:buClr>
              <a:buSzPts val="4000"/>
              <a:buFont typeface="IBM Plex Serif Medium"/>
              <a:buNone/>
              <a:defRPr sz="4000">
                <a:solidFill>
                  <a:schemeClr val="lt1"/>
                </a:solidFill>
                <a:latin typeface="IBM Plex Serif Medium"/>
                <a:ea typeface="IBM Plex Serif Medium"/>
                <a:cs typeface="IBM Plex Serif Medium"/>
                <a:sym typeface="IBM Plex Serif Medium"/>
              </a:defRPr>
            </a:lvl2pPr>
            <a:lvl3pPr lvl="2" algn="ctr">
              <a:spcBef>
                <a:spcPts val="0"/>
              </a:spcBef>
              <a:spcAft>
                <a:spcPts val="0"/>
              </a:spcAft>
              <a:buClr>
                <a:schemeClr val="lt1"/>
              </a:buClr>
              <a:buSzPts val="4000"/>
              <a:buFont typeface="IBM Plex Serif Medium"/>
              <a:buNone/>
              <a:defRPr sz="4000">
                <a:solidFill>
                  <a:schemeClr val="lt1"/>
                </a:solidFill>
                <a:latin typeface="IBM Plex Serif Medium"/>
                <a:ea typeface="IBM Plex Serif Medium"/>
                <a:cs typeface="IBM Plex Serif Medium"/>
                <a:sym typeface="IBM Plex Serif Medium"/>
              </a:defRPr>
            </a:lvl3pPr>
            <a:lvl4pPr lvl="3" algn="ctr">
              <a:spcBef>
                <a:spcPts val="0"/>
              </a:spcBef>
              <a:spcAft>
                <a:spcPts val="0"/>
              </a:spcAft>
              <a:buClr>
                <a:schemeClr val="lt1"/>
              </a:buClr>
              <a:buSzPts val="4000"/>
              <a:buFont typeface="IBM Plex Serif Medium"/>
              <a:buNone/>
              <a:defRPr sz="4000">
                <a:solidFill>
                  <a:schemeClr val="lt1"/>
                </a:solidFill>
                <a:latin typeface="IBM Plex Serif Medium"/>
                <a:ea typeface="IBM Plex Serif Medium"/>
                <a:cs typeface="IBM Plex Serif Medium"/>
                <a:sym typeface="IBM Plex Serif Medium"/>
              </a:defRPr>
            </a:lvl4pPr>
            <a:lvl5pPr lvl="4" algn="ctr">
              <a:spcBef>
                <a:spcPts val="0"/>
              </a:spcBef>
              <a:spcAft>
                <a:spcPts val="0"/>
              </a:spcAft>
              <a:buClr>
                <a:schemeClr val="lt1"/>
              </a:buClr>
              <a:buSzPts val="4000"/>
              <a:buFont typeface="IBM Plex Serif Medium"/>
              <a:buNone/>
              <a:defRPr sz="4000">
                <a:solidFill>
                  <a:schemeClr val="lt1"/>
                </a:solidFill>
                <a:latin typeface="IBM Plex Serif Medium"/>
                <a:ea typeface="IBM Plex Serif Medium"/>
                <a:cs typeface="IBM Plex Serif Medium"/>
                <a:sym typeface="IBM Plex Serif Medium"/>
              </a:defRPr>
            </a:lvl5pPr>
            <a:lvl6pPr lvl="5" algn="ctr">
              <a:spcBef>
                <a:spcPts val="0"/>
              </a:spcBef>
              <a:spcAft>
                <a:spcPts val="0"/>
              </a:spcAft>
              <a:buClr>
                <a:schemeClr val="lt1"/>
              </a:buClr>
              <a:buSzPts val="4000"/>
              <a:buFont typeface="IBM Plex Serif Medium"/>
              <a:buNone/>
              <a:defRPr sz="4000">
                <a:solidFill>
                  <a:schemeClr val="lt1"/>
                </a:solidFill>
                <a:latin typeface="IBM Plex Serif Medium"/>
                <a:ea typeface="IBM Plex Serif Medium"/>
                <a:cs typeface="IBM Plex Serif Medium"/>
                <a:sym typeface="IBM Plex Serif Medium"/>
              </a:defRPr>
            </a:lvl6pPr>
            <a:lvl7pPr lvl="6" algn="ctr">
              <a:spcBef>
                <a:spcPts val="0"/>
              </a:spcBef>
              <a:spcAft>
                <a:spcPts val="0"/>
              </a:spcAft>
              <a:buClr>
                <a:schemeClr val="lt1"/>
              </a:buClr>
              <a:buSzPts val="4000"/>
              <a:buFont typeface="IBM Plex Serif Medium"/>
              <a:buNone/>
              <a:defRPr sz="4000">
                <a:solidFill>
                  <a:schemeClr val="lt1"/>
                </a:solidFill>
                <a:latin typeface="IBM Plex Serif Medium"/>
                <a:ea typeface="IBM Plex Serif Medium"/>
                <a:cs typeface="IBM Plex Serif Medium"/>
                <a:sym typeface="IBM Plex Serif Medium"/>
              </a:defRPr>
            </a:lvl7pPr>
            <a:lvl8pPr lvl="7" algn="ctr">
              <a:spcBef>
                <a:spcPts val="0"/>
              </a:spcBef>
              <a:spcAft>
                <a:spcPts val="0"/>
              </a:spcAft>
              <a:buClr>
                <a:schemeClr val="lt1"/>
              </a:buClr>
              <a:buSzPts val="4000"/>
              <a:buFont typeface="IBM Plex Serif Medium"/>
              <a:buNone/>
              <a:defRPr sz="4000">
                <a:solidFill>
                  <a:schemeClr val="lt1"/>
                </a:solidFill>
                <a:latin typeface="IBM Plex Serif Medium"/>
                <a:ea typeface="IBM Plex Serif Medium"/>
                <a:cs typeface="IBM Plex Serif Medium"/>
                <a:sym typeface="IBM Plex Serif Medium"/>
              </a:defRPr>
            </a:lvl8pPr>
            <a:lvl9pPr lvl="8" algn="ctr">
              <a:spcBef>
                <a:spcPts val="0"/>
              </a:spcBef>
              <a:spcAft>
                <a:spcPts val="0"/>
              </a:spcAft>
              <a:buClr>
                <a:schemeClr val="lt1"/>
              </a:buClr>
              <a:buSzPts val="4000"/>
              <a:buFont typeface="IBM Plex Serif Medium"/>
              <a:buNone/>
              <a:defRPr sz="4000">
                <a:solidFill>
                  <a:schemeClr val="lt1"/>
                </a:solidFill>
                <a:latin typeface="IBM Plex Serif Medium"/>
                <a:ea typeface="IBM Plex Serif Medium"/>
                <a:cs typeface="IBM Plex Serif Medium"/>
                <a:sym typeface="IBM Plex Serif Medium"/>
              </a:defRPr>
            </a:lvl9pPr>
          </a:lstStyle>
          <a:p/>
        </p:txBody>
      </p:sp>
      <p:sp>
        <p:nvSpPr>
          <p:cNvPr id="115" name="Google Shape;115;p14"/>
          <p:cNvSpPr txBox="1"/>
          <p:nvPr>
            <p:ph idx="3" type="subTitle"/>
          </p:nvPr>
        </p:nvSpPr>
        <p:spPr>
          <a:xfrm>
            <a:off x="1272125" y="3330763"/>
            <a:ext cx="1977000" cy="5031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600"/>
              <a:buFont typeface="Archivo Medium"/>
              <a:buNone/>
              <a:defRPr>
                <a:solidFill>
                  <a:schemeClr val="lt1"/>
                </a:solidFill>
                <a:latin typeface="Archivo Medium"/>
                <a:ea typeface="Archivo Medium"/>
                <a:cs typeface="Archivo Medium"/>
                <a:sym typeface="Archivo Medium"/>
              </a:defRPr>
            </a:lvl1pPr>
            <a:lvl2pPr lvl="1" algn="ctr">
              <a:spcBef>
                <a:spcPts val="0"/>
              </a:spcBef>
              <a:spcAft>
                <a:spcPts val="0"/>
              </a:spcAft>
              <a:buClr>
                <a:schemeClr val="lt1"/>
              </a:buClr>
              <a:buSzPts val="1600"/>
              <a:buFont typeface="Archivo Medium"/>
              <a:buNone/>
              <a:defRPr>
                <a:solidFill>
                  <a:schemeClr val="lt1"/>
                </a:solidFill>
                <a:latin typeface="Archivo Medium"/>
                <a:ea typeface="Archivo Medium"/>
                <a:cs typeface="Archivo Medium"/>
                <a:sym typeface="Archivo Medium"/>
              </a:defRPr>
            </a:lvl2pPr>
            <a:lvl3pPr lvl="2" algn="ctr">
              <a:spcBef>
                <a:spcPts val="0"/>
              </a:spcBef>
              <a:spcAft>
                <a:spcPts val="0"/>
              </a:spcAft>
              <a:buClr>
                <a:schemeClr val="lt1"/>
              </a:buClr>
              <a:buSzPts val="1600"/>
              <a:buFont typeface="Archivo Medium"/>
              <a:buNone/>
              <a:defRPr>
                <a:solidFill>
                  <a:schemeClr val="lt1"/>
                </a:solidFill>
                <a:latin typeface="Archivo Medium"/>
                <a:ea typeface="Archivo Medium"/>
                <a:cs typeface="Archivo Medium"/>
                <a:sym typeface="Archivo Medium"/>
              </a:defRPr>
            </a:lvl3pPr>
            <a:lvl4pPr lvl="3" algn="ctr">
              <a:spcBef>
                <a:spcPts val="0"/>
              </a:spcBef>
              <a:spcAft>
                <a:spcPts val="0"/>
              </a:spcAft>
              <a:buClr>
                <a:schemeClr val="lt1"/>
              </a:buClr>
              <a:buSzPts val="1600"/>
              <a:buFont typeface="Archivo Medium"/>
              <a:buNone/>
              <a:defRPr>
                <a:solidFill>
                  <a:schemeClr val="lt1"/>
                </a:solidFill>
                <a:latin typeface="Archivo Medium"/>
                <a:ea typeface="Archivo Medium"/>
                <a:cs typeface="Archivo Medium"/>
                <a:sym typeface="Archivo Medium"/>
              </a:defRPr>
            </a:lvl4pPr>
            <a:lvl5pPr lvl="4" algn="ctr">
              <a:spcBef>
                <a:spcPts val="0"/>
              </a:spcBef>
              <a:spcAft>
                <a:spcPts val="0"/>
              </a:spcAft>
              <a:buClr>
                <a:schemeClr val="lt1"/>
              </a:buClr>
              <a:buSzPts val="1600"/>
              <a:buFont typeface="Archivo Medium"/>
              <a:buNone/>
              <a:defRPr>
                <a:solidFill>
                  <a:schemeClr val="lt1"/>
                </a:solidFill>
                <a:latin typeface="Archivo Medium"/>
                <a:ea typeface="Archivo Medium"/>
                <a:cs typeface="Archivo Medium"/>
                <a:sym typeface="Archivo Medium"/>
              </a:defRPr>
            </a:lvl5pPr>
            <a:lvl6pPr lvl="5" algn="ctr">
              <a:spcBef>
                <a:spcPts val="0"/>
              </a:spcBef>
              <a:spcAft>
                <a:spcPts val="0"/>
              </a:spcAft>
              <a:buClr>
                <a:schemeClr val="lt1"/>
              </a:buClr>
              <a:buSzPts val="1600"/>
              <a:buFont typeface="Archivo Medium"/>
              <a:buNone/>
              <a:defRPr>
                <a:solidFill>
                  <a:schemeClr val="lt1"/>
                </a:solidFill>
                <a:latin typeface="Archivo Medium"/>
                <a:ea typeface="Archivo Medium"/>
                <a:cs typeface="Archivo Medium"/>
                <a:sym typeface="Archivo Medium"/>
              </a:defRPr>
            </a:lvl6pPr>
            <a:lvl7pPr lvl="6" algn="ctr">
              <a:spcBef>
                <a:spcPts val="0"/>
              </a:spcBef>
              <a:spcAft>
                <a:spcPts val="0"/>
              </a:spcAft>
              <a:buClr>
                <a:schemeClr val="lt1"/>
              </a:buClr>
              <a:buSzPts val="1600"/>
              <a:buFont typeface="Archivo Medium"/>
              <a:buNone/>
              <a:defRPr>
                <a:solidFill>
                  <a:schemeClr val="lt1"/>
                </a:solidFill>
                <a:latin typeface="Archivo Medium"/>
                <a:ea typeface="Archivo Medium"/>
                <a:cs typeface="Archivo Medium"/>
                <a:sym typeface="Archivo Medium"/>
              </a:defRPr>
            </a:lvl7pPr>
            <a:lvl8pPr lvl="7" algn="ctr">
              <a:spcBef>
                <a:spcPts val="0"/>
              </a:spcBef>
              <a:spcAft>
                <a:spcPts val="0"/>
              </a:spcAft>
              <a:buClr>
                <a:schemeClr val="lt1"/>
              </a:buClr>
              <a:buSzPts val="1600"/>
              <a:buFont typeface="Archivo Medium"/>
              <a:buNone/>
              <a:defRPr>
                <a:solidFill>
                  <a:schemeClr val="lt1"/>
                </a:solidFill>
                <a:latin typeface="Archivo Medium"/>
                <a:ea typeface="Archivo Medium"/>
                <a:cs typeface="Archivo Medium"/>
                <a:sym typeface="Archivo Medium"/>
              </a:defRPr>
            </a:lvl8pPr>
            <a:lvl9pPr lvl="8" algn="ctr">
              <a:spcBef>
                <a:spcPts val="0"/>
              </a:spcBef>
              <a:spcAft>
                <a:spcPts val="0"/>
              </a:spcAft>
              <a:buClr>
                <a:schemeClr val="lt1"/>
              </a:buClr>
              <a:buSzPts val="1600"/>
              <a:buFont typeface="Archivo Medium"/>
              <a:buNone/>
              <a:defRPr>
                <a:solidFill>
                  <a:schemeClr val="lt1"/>
                </a:solidFill>
                <a:latin typeface="Archivo Medium"/>
                <a:ea typeface="Archivo Medium"/>
                <a:cs typeface="Archivo Medium"/>
                <a:sym typeface="Archivo Medium"/>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ess Kit">
  <p:cSld name="CUSTOM_1">
    <p:bg>
      <p:bgPr>
        <a:solidFill>
          <a:schemeClr val="lt1"/>
        </a:solidFill>
      </p:bgPr>
    </p:bg>
    <p:spTree>
      <p:nvGrpSpPr>
        <p:cNvPr id="116" name="Shape 116"/>
        <p:cNvGrpSpPr/>
        <p:nvPr/>
      </p:nvGrpSpPr>
      <p:grpSpPr>
        <a:xfrm>
          <a:off x="0" y="0"/>
          <a:ext cx="0" cy="0"/>
          <a:chOff x="0" y="0"/>
          <a:chExt cx="0" cy="0"/>
        </a:xfrm>
      </p:grpSpPr>
      <p:sp>
        <p:nvSpPr>
          <p:cNvPr id="117" name="Google Shape;117;p15"/>
          <p:cNvSpPr/>
          <p:nvPr>
            <p:ph idx="2" type="pic"/>
          </p:nvPr>
        </p:nvSpPr>
        <p:spPr>
          <a:xfrm>
            <a:off x="236850" y="2068225"/>
            <a:ext cx="8661300" cy="2851800"/>
          </a:xfrm>
          <a:prstGeom prst="roundRect">
            <a:avLst>
              <a:gd fmla="val 7221" name="adj"/>
            </a:avLst>
          </a:prstGeom>
          <a:noFill/>
          <a:ln>
            <a:noFill/>
          </a:ln>
        </p:spPr>
      </p:sp>
      <p:sp>
        <p:nvSpPr>
          <p:cNvPr id="118" name="Google Shape;118;p15"/>
          <p:cNvSpPr txBox="1"/>
          <p:nvPr>
            <p:ph idx="1" type="subTitle"/>
          </p:nvPr>
        </p:nvSpPr>
        <p:spPr>
          <a:xfrm>
            <a:off x="390550" y="630775"/>
            <a:ext cx="2266200" cy="5031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1pPr>
            <a:lvl2pPr lvl="1">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2pPr>
            <a:lvl3pPr lvl="2">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3pPr>
            <a:lvl4pPr lvl="3">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4pPr>
            <a:lvl5pPr lvl="4">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5pPr>
            <a:lvl6pPr lvl="5">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6pPr>
            <a:lvl7pPr lvl="6">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7pPr>
            <a:lvl8pPr lvl="7">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8pPr>
            <a:lvl9pPr lvl="8">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9pPr>
          </a:lstStyle>
          <a:p/>
        </p:txBody>
      </p:sp>
      <p:sp>
        <p:nvSpPr>
          <p:cNvPr id="119" name="Google Shape;119;p15"/>
          <p:cNvSpPr txBox="1"/>
          <p:nvPr>
            <p:ph idx="3" type="body"/>
          </p:nvPr>
        </p:nvSpPr>
        <p:spPr>
          <a:xfrm>
            <a:off x="390550" y="1133875"/>
            <a:ext cx="2266200" cy="682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dk1"/>
              </a:buClr>
              <a:buSzPts val="1100"/>
              <a:buFont typeface="IBM Plex Serif"/>
              <a:buChar char="●"/>
              <a:defRPr/>
            </a:lvl1pPr>
            <a:lvl2pPr indent="-298450" lvl="1" marL="914400">
              <a:spcBef>
                <a:spcPts val="0"/>
              </a:spcBef>
              <a:spcAft>
                <a:spcPts val="0"/>
              </a:spcAft>
              <a:buClr>
                <a:schemeClr val="dk1"/>
              </a:buClr>
              <a:buSzPts val="1100"/>
              <a:buFont typeface="IBM Plex Serif"/>
              <a:buChar char="○"/>
              <a:defRPr/>
            </a:lvl2pPr>
            <a:lvl3pPr indent="-298450" lvl="2" marL="1371600">
              <a:spcBef>
                <a:spcPts val="0"/>
              </a:spcBef>
              <a:spcAft>
                <a:spcPts val="0"/>
              </a:spcAft>
              <a:buClr>
                <a:schemeClr val="dk1"/>
              </a:buClr>
              <a:buSzPts val="1100"/>
              <a:buFont typeface="IBM Plex Serif"/>
              <a:buChar char="■"/>
              <a:defRPr/>
            </a:lvl3pPr>
            <a:lvl4pPr indent="-298450" lvl="3" marL="1828800">
              <a:spcBef>
                <a:spcPts val="0"/>
              </a:spcBef>
              <a:spcAft>
                <a:spcPts val="0"/>
              </a:spcAft>
              <a:buClr>
                <a:schemeClr val="dk1"/>
              </a:buClr>
              <a:buSzPts val="1100"/>
              <a:buFont typeface="IBM Plex Serif"/>
              <a:buChar char="●"/>
              <a:defRPr/>
            </a:lvl4pPr>
            <a:lvl5pPr indent="-298450" lvl="4" marL="2286000">
              <a:spcBef>
                <a:spcPts val="0"/>
              </a:spcBef>
              <a:spcAft>
                <a:spcPts val="0"/>
              </a:spcAft>
              <a:buClr>
                <a:schemeClr val="dk1"/>
              </a:buClr>
              <a:buSzPts val="1100"/>
              <a:buFont typeface="IBM Plex Serif"/>
              <a:buChar char="○"/>
              <a:defRPr/>
            </a:lvl5pPr>
            <a:lvl6pPr indent="-298450" lvl="5" marL="2743200">
              <a:spcBef>
                <a:spcPts val="0"/>
              </a:spcBef>
              <a:spcAft>
                <a:spcPts val="0"/>
              </a:spcAft>
              <a:buClr>
                <a:schemeClr val="dk1"/>
              </a:buClr>
              <a:buSzPts val="1100"/>
              <a:buFont typeface="IBM Plex Serif"/>
              <a:buChar char="■"/>
              <a:defRPr/>
            </a:lvl6pPr>
            <a:lvl7pPr indent="-298450" lvl="6" marL="3200400">
              <a:spcBef>
                <a:spcPts val="0"/>
              </a:spcBef>
              <a:spcAft>
                <a:spcPts val="0"/>
              </a:spcAft>
              <a:buClr>
                <a:schemeClr val="dk1"/>
              </a:buClr>
              <a:buSzPts val="1100"/>
              <a:buFont typeface="IBM Plex Serif"/>
              <a:buChar char="●"/>
              <a:defRPr/>
            </a:lvl7pPr>
            <a:lvl8pPr indent="-298450" lvl="7" marL="3657600">
              <a:spcBef>
                <a:spcPts val="0"/>
              </a:spcBef>
              <a:spcAft>
                <a:spcPts val="0"/>
              </a:spcAft>
              <a:buClr>
                <a:schemeClr val="dk1"/>
              </a:buClr>
              <a:buSzPts val="1100"/>
              <a:buFont typeface="IBM Plex Serif"/>
              <a:buChar char="○"/>
              <a:defRPr/>
            </a:lvl8pPr>
            <a:lvl9pPr indent="-298450" lvl="8" marL="4114800">
              <a:spcBef>
                <a:spcPts val="0"/>
              </a:spcBef>
              <a:spcAft>
                <a:spcPts val="0"/>
              </a:spcAft>
              <a:buClr>
                <a:schemeClr val="dk1"/>
              </a:buClr>
              <a:buSzPts val="1100"/>
              <a:buFont typeface="IBM Plex Serif"/>
              <a:buChar char="■"/>
              <a:defRPr/>
            </a:lvl9pPr>
          </a:lstStyle>
          <a:p/>
        </p:txBody>
      </p:sp>
      <p:sp>
        <p:nvSpPr>
          <p:cNvPr id="120" name="Google Shape;120;p15"/>
          <p:cNvSpPr txBox="1"/>
          <p:nvPr>
            <p:ph idx="4" type="subTitle"/>
          </p:nvPr>
        </p:nvSpPr>
        <p:spPr>
          <a:xfrm>
            <a:off x="3434400" y="630775"/>
            <a:ext cx="2266200" cy="5031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1pPr>
            <a:lvl2pPr lvl="1">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2pPr>
            <a:lvl3pPr lvl="2">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3pPr>
            <a:lvl4pPr lvl="3">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4pPr>
            <a:lvl5pPr lvl="4">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5pPr>
            <a:lvl6pPr lvl="5">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6pPr>
            <a:lvl7pPr lvl="6">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7pPr>
            <a:lvl8pPr lvl="7">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8pPr>
            <a:lvl9pPr lvl="8">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9pPr>
          </a:lstStyle>
          <a:p/>
        </p:txBody>
      </p:sp>
      <p:sp>
        <p:nvSpPr>
          <p:cNvPr id="121" name="Google Shape;121;p15"/>
          <p:cNvSpPr txBox="1"/>
          <p:nvPr>
            <p:ph idx="5" type="body"/>
          </p:nvPr>
        </p:nvSpPr>
        <p:spPr>
          <a:xfrm>
            <a:off x="3434400" y="1133875"/>
            <a:ext cx="2266200" cy="682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dk1"/>
              </a:buClr>
              <a:buSzPts val="1100"/>
              <a:buFont typeface="IBM Plex Serif"/>
              <a:buChar char="●"/>
              <a:defRPr/>
            </a:lvl1pPr>
            <a:lvl2pPr indent="-298450" lvl="1" marL="914400">
              <a:spcBef>
                <a:spcPts val="0"/>
              </a:spcBef>
              <a:spcAft>
                <a:spcPts val="0"/>
              </a:spcAft>
              <a:buClr>
                <a:schemeClr val="dk1"/>
              </a:buClr>
              <a:buSzPts val="1100"/>
              <a:buFont typeface="IBM Plex Serif"/>
              <a:buChar char="○"/>
              <a:defRPr/>
            </a:lvl2pPr>
            <a:lvl3pPr indent="-298450" lvl="2" marL="1371600">
              <a:spcBef>
                <a:spcPts val="0"/>
              </a:spcBef>
              <a:spcAft>
                <a:spcPts val="0"/>
              </a:spcAft>
              <a:buClr>
                <a:schemeClr val="dk1"/>
              </a:buClr>
              <a:buSzPts val="1100"/>
              <a:buFont typeface="IBM Plex Serif"/>
              <a:buChar char="■"/>
              <a:defRPr/>
            </a:lvl3pPr>
            <a:lvl4pPr indent="-298450" lvl="3" marL="1828800">
              <a:spcBef>
                <a:spcPts val="0"/>
              </a:spcBef>
              <a:spcAft>
                <a:spcPts val="0"/>
              </a:spcAft>
              <a:buClr>
                <a:schemeClr val="dk1"/>
              </a:buClr>
              <a:buSzPts val="1100"/>
              <a:buFont typeface="IBM Plex Serif"/>
              <a:buChar char="●"/>
              <a:defRPr/>
            </a:lvl4pPr>
            <a:lvl5pPr indent="-298450" lvl="4" marL="2286000">
              <a:spcBef>
                <a:spcPts val="0"/>
              </a:spcBef>
              <a:spcAft>
                <a:spcPts val="0"/>
              </a:spcAft>
              <a:buClr>
                <a:schemeClr val="dk1"/>
              </a:buClr>
              <a:buSzPts val="1100"/>
              <a:buFont typeface="IBM Plex Serif"/>
              <a:buChar char="○"/>
              <a:defRPr/>
            </a:lvl5pPr>
            <a:lvl6pPr indent="-298450" lvl="5" marL="2743200">
              <a:spcBef>
                <a:spcPts val="0"/>
              </a:spcBef>
              <a:spcAft>
                <a:spcPts val="0"/>
              </a:spcAft>
              <a:buClr>
                <a:schemeClr val="dk1"/>
              </a:buClr>
              <a:buSzPts val="1100"/>
              <a:buFont typeface="IBM Plex Serif"/>
              <a:buChar char="■"/>
              <a:defRPr/>
            </a:lvl6pPr>
            <a:lvl7pPr indent="-298450" lvl="6" marL="3200400">
              <a:spcBef>
                <a:spcPts val="0"/>
              </a:spcBef>
              <a:spcAft>
                <a:spcPts val="0"/>
              </a:spcAft>
              <a:buClr>
                <a:schemeClr val="dk1"/>
              </a:buClr>
              <a:buSzPts val="1100"/>
              <a:buFont typeface="IBM Plex Serif"/>
              <a:buChar char="●"/>
              <a:defRPr/>
            </a:lvl7pPr>
            <a:lvl8pPr indent="-298450" lvl="7" marL="3657600">
              <a:spcBef>
                <a:spcPts val="0"/>
              </a:spcBef>
              <a:spcAft>
                <a:spcPts val="0"/>
              </a:spcAft>
              <a:buClr>
                <a:schemeClr val="dk1"/>
              </a:buClr>
              <a:buSzPts val="1100"/>
              <a:buFont typeface="IBM Plex Serif"/>
              <a:buChar char="○"/>
              <a:defRPr/>
            </a:lvl8pPr>
            <a:lvl9pPr indent="-298450" lvl="8" marL="4114800">
              <a:spcBef>
                <a:spcPts val="0"/>
              </a:spcBef>
              <a:spcAft>
                <a:spcPts val="0"/>
              </a:spcAft>
              <a:buClr>
                <a:schemeClr val="dk1"/>
              </a:buClr>
              <a:buSzPts val="1100"/>
              <a:buFont typeface="IBM Plex Serif"/>
              <a:buChar char="■"/>
              <a:defRPr/>
            </a:lvl9pPr>
          </a:lstStyle>
          <a:p/>
        </p:txBody>
      </p:sp>
      <p:sp>
        <p:nvSpPr>
          <p:cNvPr id="122" name="Google Shape;122;p15"/>
          <p:cNvSpPr txBox="1"/>
          <p:nvPr>
            <p:ph idx="6" type="subTitle"/>
          </p:nvPr>
        </p:nvSpPr>
        <p:spPr>
          <a:xfrm>
            <a:off x="6478250" y="630775"/>
            <a:ext cx="2266200" cy="5031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1pPr>
            <a:lvl2pPr lvl="1">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2pPr>
            <a:lvl3pPr lvl="2">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3pPr>
            <a:lvl4pPr lvl="3">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4pPr>
            <a:lvl5pPr lvl="4">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5pPr>
            <a:lvl6pPr lvl="5">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6pPr>
            <a:lvl7pPr lvl="6">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7pPr>
            <a:lvl8pPr lvl="7">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8pPr>
            <a:lvl9pPr lvl="8">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9pPr>
          </a:lstStyle>
          <a:p/>
        </p:txBody>
      </p:sp>
      <p:sp>
        <p:nvSpPr>
          <p:cNvPr id="123" name="Google Shape;123;p15"/>
          <p:cNvSpPr txBox="1"/>
          <p:nvPr>
            <p:ph idx="7" type="body"/>
          </p:nvPr>
        </p:nvSpPr>
        <p:spPr>
          <a:xfrm>
            <a:off x="6478250" y="1133875"/>
            <a:ext cx="2266200" cy="6825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dk1"/>
              </a:buClr>
              <a:buSzPts val="1100"/>
              <a:buFont typeface="IBM Plex Serif"/>
              <a:buChar char="●"/>
              <a:defRPr/>
            </a:lvl1pPr>
            <a:lvl2pPr indent="-298450" lvl="1" marL="914400">
              <a:spcBef>
                <a:spcPts val="0"/>
              </a:spcBef>
              <a:spcAft>
                <a:spcPts val="0"/>
              </a:spcAft>
              <a:buClr>
                <a:schemeClr val="dk1"/>
              </a:buClr>
              <a:buSzPts val="1100"/>
              <a:buFont typeface="IBM Plex Serif"/>
              <a:buChar char="○"/>
              <a:defRPr/>
            </a:lvl2pPr>
            <a:lvl3pPr indent="-298450" lvl="2" marL="1371600">
              <a:spcBef>
                <a:spcPts val="0"/>
              </a:spcBef>
              <a:spcAft>
                <a:spcPts val="0"/>
              </a:spcAft>
              <a:buClr>
                <a:schemeClr val="dk1"/>
              </a:buClr>
              <a:buSzPts val="1100"/>
              <a:buFont typeface="IBM Plex Serif"/>
              <a:buChar char="■"/>
              <a:defRPr/>
            </a:lvl3pPr>
            <a:lvl4pPr indent="-298450" lvl="3" marL="1828800">
              <a:spcBef>
                <a:spcPts val="0"/>
              </a:spcBef>
              <a:spcAft>
                <a:spcPts val="0"/>
              </a:spcAft>
              <a:buClr>
                <a:schemeClr val="dk1"/>
              </a:buClr>
              <a:buSzPts val="1100"/>
              <a:buFont typeface="IBM Plex Serif"/>
              <a:buChar char="●"/>
              <a:defRPr/>
            </a:lvl4pPr>
            <a:lvl5pPr indent="-298450" lvl="4" marL="2286000">
              <a:spcBef>
                <a:spcPts val="0"/>
              </a:spcBef>
              <a:spcAft>
                <a:spcPts val="0"/>
              </a:spcAft>
              <a:buClr>
                <a:schemeClr val="dk1"/>
              </a:buClr>
              <a:buSzPts val="1100"/>
              <a:buFont typeface="IBM Plex Serif"/>
              <a:buChar char="○"/>
              <a:defRPr/>
            </a:lvl5pPr>
            <a:lvl6pPr indent="-298450" lvl="5" marL="2743200">
              <a:spcBef>
                <a:spcPts val="0"/>
              </a:spcBef>
              <a:spcAft>
                <a:spcPts val="0"/>
              </a:spcAft>
              <a:buClr>
                <a:schemeClr val="dk1"/>
              </a:buClr>
              <a:buSzPts val="1100"/>
              <a:buFont typeface="IBM Plex Serif"/>
              <a:buChar char="■"/>
              <a:defRPr/>
            </a:lvl6pPr>
            <a:lvl7pPr indent="-298450" lvl="6" marL="3200400">
              <a:spcBef>
                <a:spcPts val="0"/>
              </a:spcBef>
              <a:spcAft>
                <a:spcPts val="0"/>
              </a:spcAft>
              <a:buClr>
                <a:schemeClr val="dk1"/>
              </a:buClr>
              <a:buSzPts val="1100"/>
              <a:buFont typeface="IBM Plex Serif"/>
              <a:buChar char="●"/>
              <a:defRPr/>
            </a:lvl7pPr>
            <a:lvl8pPr indent="-298450" lvl="7" marL="3657600">
              <a:spcBef>
                <a:spcPts val="0"/>
              </a:spcBef>
              <a:spcAft>
                <a:spcPts val="0"/>
              </a:spcAft>
              <a:buClr>
                <a:schemeClr val="dk1"/>
              </a:buClr>
              <a:buSzPts val="1100"/>
              <a:buFont typeface="IBM Plex Serif"/>
              <a:buChar char="○"/>
              <a:defRPr/>
            </a:lvl8pPr>
            <a:lvl9pPr indent="-298450" lvl="8" marL="4114800">
              <a:spcBef>
                <a:spcPts val="0"/>
              </a:spcBef>
              <a:spcAft>
                <a:spcPts val="0"/>
              </a:spcAft>
              <a:buClr>
                <a:schemeClr val="dk1"/>
              </a:buClr>
              <a:buSzPts val="1100"/>
              <a:buFont typeface="IBM Plex Serif"/>
              <a:buChar char="■"/>
              <a:defRPr/>
            </a:lvl9pPr>
          </a:lstStyle>
          <a:p/>
        </p:txBody>
      </p:sp>
      <p:sp>
        <p:nvSpPr>
          <p:cNvPr id="124" name="Google Shape;124;p15"/>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sz="1300">
                <a:solidFill>
                  <a:schemeClr val="dk1"/>
                </a:solidFill>
                <a:latin typeface="IBM Plex Serif"/>
                <a:ea typeface="IBM Plex Serif"/>
                <a:cs typeface="IBM Plex Serif"/>
                <a:sym typeface="IBM Plex Serif"/>
              </a:defRPr>
            </a:lvl1pPr>
            <a:lvl2pPr lvl="1">
              <a:buNone/>
              <a:defRPr sz="1300">
                <a:solidFill>
                  <a:schemeClr val="dk1"/>
                </a:solidFill>
                <a:latin typeface="IBM Plex Serif"/>
                <a:ea typeface="IBM Plex Serif"/>
                <a:cs typeface="IBM Plex Serif"/>
                <a:sym typeface="IBM Plex Serif"/>
              </a:defRPr>
            </a:lvl2pPr>
            <a:lvl3pPr lvl="2">
              <a:buNone/>
              <a:defRPr sz="1300">
                <a:solidFill>
                  <a:schemeClr val="dk1"/>
                </a:solidFill>
                <a:latin typeface="IBM Plex Serif"/>
                <a:ea typeface="IBM Plex Serif"/>
                <a:cs typeface="IBM Plex Serif"/>
                <a:sym typeface="IBM Plex Serif"/>
              </a:defRPr>
            </a:lvl3pPr>
            <a:lvl4pPr lvl="3">
              <a:buNone/>
              <a:defRPr sz="1300">
                <a:solidFill>
                  <a:schemeClr val="dk1"/>
                </a:solidFill>
                <a:latin typeface="IBM Plex Serif"/>
                <a:ea typeface="IBM Plex Serif"/>
                <a:cs typeface="IBM Plex Serif"/>
                <a:sym typeface="IBM Plex Serif"/>
              </a:defRPr>
            </a:lvl4pPr>
            <a:lvl5pPr lvl="4">
              <a:buNone/>
              <a:defRPr sz="1300">
                <a:solidFill>
                  <a:schemeClr val="dk1"/>
                </a:solidFill>
                <a:latin typeface="IBM Plex Serif"/>
                <a:ea typeface="IBM Plex Serif"/>
                <a:cs typeface="IBM Plex Serif"/>
                <a:sym typeface="IBM Plex Serif"/>
              </a:defRPr>
            </a:lvl5pPr>
            <a:lvl6pPr lvl="5">
              <a:buNone/>
              <a:defRPr sz="1300">
                <a:solidFill>
                  <a:schemeClr val="dk1"/>
                </a:solidFill>
                <a:latin typeface="IBM Plex Serif"/>
                <a:ea typeface="IBM Plex Serif"/>
                <a:cs typeface="IBM Plex Serif"/>
                <a:sym typeface="IBM Plex Serif"/>
              </a:defRPr>
            </a:lvl6pPr>
            <a:lvl7pPr lvl="6">
              <a:buNone/>
              <a:defRPr sz="1300">
                <a:solidFill>
                  <a:schemeClr val="dk1"/>
                </a:solidFill>
                <a:latin typeface="IBM Plex Serif"/>
                <a:ea typeface="IBM Plex Serif"/>
                <a:cs typeface="IBM Plex Serif"/>
                <a:sym typeface="IBM Plex Serif"/>
              </a:defRPr>
            </a:lvl7pPr>
            <a:lvl8pPr lvl="7">
              <a:buNone/>
              <a:defRPr sz="1300">
                <a:solidFill>
                  <a:schemeClr val="dk1"/>
                </a:solidFill>
                <a:latin typeface="IBM Plex Serif"/>
                <a:ea typeface="IBM Plex Serif"/>
                <a:cs typeface="IBM Plex Serif"/>
                <a:sym typeface="IBM Plex Serif"/>
              </a:defRPr>
            </a:lvl8pPr>
            <a:lvl9pPr lvl="8">
              <a:buNone/>
              <a:defRPr sz="1300">
                <a:solidFill>
                  <a:schemeClr val="dk1"/>
                </a:solidFill>
                <a:latin typeface="IBM Plex Serif"/>
                <a:ea typeface="IBM Plex Serif"/>
                <a:cs typeface="IBM Plex Serif"/>
                <a:sym typeface="IBM Plex Serif"/>
              </a:defRPr>
            </a:lvl9pPr>
          </a:lstStyle>
          <a:p>
            <a:pPr indent="0" lvl="0" marL="0" rtl="0" algn="l">
              <a:spcBef>
                <a:spcPts val="0"/>
              </a:spcBef>
              <a:spcAft>
                <a:spcPts val="0"/>
              </a:spcAft>
              <a:buNone/>
            </a:pPr>
            <a:fld id="{00000000-1234-1234-1234-123412341234}" type="slidenum">
              <a:rPr lang="en"/>
              <a:t>‹#›</a:t>
            </a:fld>
            <a:endParaRPr/>
          </a:p>
        </p:txBody>
      </p:sp>
      <p:cxnSp>
        <p:nvCxnSpPr>
          <p:cNvPr id="125" name="Google Shape;125;p15"/>
          <p:cNvCxnSpPr/>
          <p:nvPr/>
        </p:nvCxnSpPr>
        <p:spPr>
          <a:xfrm>
            <a:off x="390550" y="378925"/>
            <a:ext cx="8372700" cy="0"/>
          </a:xfrm>
          <a:prstGeom prst="straightConnector1">
            <a:avLst/>
          </a:prstGeom>
          <a:noFill/>
          <a:ln cap="flat" cmpd="sng" w="9525">
            <a:solidFill>
              <a:schemeClr val="lt2"/>
            </a:solidFill>
            <a:prstDash val="solid"/>
            <a:round/>
            <a:headEnd len="med" w="med" type="none"/>
            <a:tailEnd len="med" w="med" type="none"/>
          </a:ln>
        </p:spPr>
      </p:cxnSp>
      <p:sp>
        <p:nvSpPr>
          <p:cNvPr id="126" name="Google Shape;126;p15"/>
          <p:cNvSpPr txBox="1"/>
          <p:nvPr>
            <p:ph idx="8" type="sldNum"/>
          </p:nvPr>
        </p:nvSpPr>
        <p:spPr>
          <a:xfrm>
            <a:off x="390559" y="40226"/>
            <a:ext cx="548700" cy="393600"/>
          </a:xfrm>
          <a:prstGeom prst="rect">
            <a:avLst/>
          </a:prstGeom>
          <a:noFill/>
          <a:ln>
            <a:noFill/>
          </a:ln>
        </p:spPr>
        <p:txBody>
          <a:bodyPr anchorCtr="0" anchor="t" bIns="91425" lIns="91425" spcFirstLastPara="1" rIns="91425" wrap="square" tIns="91425">
            <a:noAutofit/>
          </a:bodyPr>
          <a:lstStyle>
            <a:lvl1pPr lvl="0" rtl="0" algn="l">
              <a:buNone/>
              <a:defRPr sz="1000">
                <a:solidFill>
                  <a:schemeClr val="lt2"/>
                </a:solidFill>
                <a:latin typeface="Archivo"/>
                <a:ea typeface="Archivo"/>
                <a:cs typeface="Archivo"/>
                <a:sym typeface="Archivo"/>
              </a:defRPr>
            </a:lvl1pPr>
            <a:lvl2pPr lvl="1" rtl="0" algn="l">
              <a:buNone/>
              <a:defRPr sz="1000">
                <a:solidFill>
                  <a:schemeClr val="lt2"/>
                </a:solidFill>
                <a:latin typeface="Archivo"/>
                <a:ea typeface="Archivo"/>
                <a:cs typeface="Archivo"/>
                <a:sym typeface="Archivo"/>
              </a:defRPr>
            </a:lvl2pPr>
            <a:lvl3pPr lvl="2" rtl="0" algn="l">
              <a:buNone/>
              <a:defRPr sz="1000">
                <a:solidFill>
                  <a:schemeClr val="lt2"/>
                </a:solidFill>
                <a:latin typeface="Archivo"/>
                <a:ea typeface="Archivo"/>
                <a:cs typeface="Archivo"/>
                <a:sym typeface="Archivo"/>
              </a:defRPr>
            </a:lvl3pPr>
            <a:lvl4pPr lvl="3" rtl="0" algn="l">
              <a:buNone/>
              <a:defRPr sz="1000">
                <a:solidFill>
                  <a:schemeClr val="lt2"/>
                </a:solidFill>
                <a:latin typeface="Archivo"/>
                <a:ea typeface="Archivo"/>
                <a:cs typeface="Archivo"/>
                <a:sym typeface="Archivo"/>
              </a:defRPr>
            </a:lvl4pPr>
            <a:lvl5pPr lvl="4" rtl="0" algn="l">
              <a:buNone/>
              <a:defRPr sz="1000">
                <a:solidFill>
                  <a:schemeClr val="lt2"/>
                </a:solidFill>
                <a:latin typeface="Archivo"/>
                <a:ea typeface="Archivo"/>
                <a:cs typeface="Archivo"/>
                <a:sym typeface="Archivo"/>
              </a:defRPr>
            </a:lvl5pPr>
            <a:lvl6pPr lvl="5" rtl="0" algn="l">
              <a:buNone/>
              <a:defRPr sz="1000">
                <a:solidFill>
                  <a:schemeClr val="lt2"/>
                </a:solidFill>
                <a:latin typeface="Archivo"/>
                <a:ea typeface="Archivo"/>
                <a:cs typeface="Archivo"/>
                <a:sym typeface="Archivo"/>
              </a:defRPr>
            </a:lvl6pPr>
            <a:lvl7pPr lvl="6" rtl="0" algn="l">
              <a:buNone/>
              <a:defRPr sz="1000">
                <a:solidFill>
                  <a:schemeClr val="lt2"/>
                </a:solidFill>
                <a:latin typeface="Archivo"/>
                <a:ea typeface="Archivo"/>
                <a:cs typeface="Archivo"/>
                <a:sym typeface="Archivo"/>
              </a:defRPr>
            </a:lvl7pPr>
            <a:lvl8pPr lvl="7" rtl="0" algn="l">
              <a:buNone/>
              <a:defRPr sz="1000">
                <a:solidFill>
                  <a:schemeClr val="lt2"/>
                </a:solidFill>
                <a:latin typeface="Archivo"/>
                <a:ea typeface="Archivo"/>
                <a:cs typeface="Archivo"/>
                <a:sym typeface="Archivo"/>
              </a:defRPr>
            </a:lvl8pPr>
            <a:lvl9pPr lvl="8" rtl="0" algn="l">
              <a:buNone/>
              <a:defRPr sz="1000">
                <a:solidFill>
                  <a:schemeClr val="lt2"/>
                </a:solidFill>
                <a:latin typeface="Archivo"/>
                <a:ea typeface="Archivo"/>
                <a:cs typeface="Archivo"/>
                <a:sym typeface="Archiv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 Contact">
  <p:cSld name="CUSTOM_2">
    <p:bg>
      <p:bgPr>
        <a:solidFill>
          <a:schemeClr val="lt1"/>
        </a:solidFill>
      </p:bgPr>
    </p:bg>
    <p:spTree>
      <p:nvGrpSpPr>
        <p:cNvPr id="127" name="Shape 127"/>
        <p:cNvGrpSpPr/>
        <p:nvPr/>
      </p:nvGrpSpPr>
      <p:grpSpPr>
        <a:xfrm>
          <a:off x="0" y="0"/>
          <a:ext cx="0" cy="0"/>
          <a:chOff x="0" y="0"/>
          <a:chExt cx="0" cy="0"/>
        </a:xfrm>
      </p:grpSpPr>
      <p:sp>
        <p:nvSpPr>
          <p:cNvPr id="128" name="Google Shape;128;p16"/>
          <p:cNvSpPr/>
          <p:nvPr>
            <p:ph idx="2" type="pic"/>
          </p:nvPr>
        </p:nvSpPr>
        <p:spPr>
          <a:xfrm>
            <a:off x="3753475" y="661550"/>
            <a:ext cx="1101900" cy="1323300"/>
          </a:xfrm>
          <a:prstGeom prst="roundRect">
            <a:avLst>
              <a:gd fmla="val 49883" name="adj"/>
            </a:avLst>
          </a:prstGeom>
          <a:noFill/>
          <a:ln>
            <a:noFill/>
          </a:ln>
        </p:spPr>
      </p:sp>
      <p:sp>
        <p:nvSpPr>
          <p:cNvPr id="129" name="Google Shape;129;p16"/>
          <p:cNvSpPr/>
          <p:nvPr>
            <p:ph idx="3" type="pic"/>
          </p:nvPr>
        </p:nvSpPr>
        <p:spPr>
          <a:xfrm>
            <a:off x="5593875" y="661550"/>
            <a:ext cx="1101900" cy="1323300"/>
          </a:xfrm>
          <a:prstGeom prst="roundRect">
            <a:avLst>
              <a:gd fmla="val 49883" name="adj"/>
            </a:avLst>
          </a:prstGeom>
          <a:noFill/>
          <a:ln>
            <a:noFill/>
          </a:ln>
        </p:spPr>
      </p:sp>
      <p:sp>
        <p:nvSpPr>
          <p:cNvPr id="130" name="Google Shape;130;p16"/>
          <p:cNvSpPr/>
          <p:nvPr>
            <p:ph idx="4" type="pic"/>
          </p:nvPr>
        </p:nvSpPr>
        <p:spPr>
          <a:xfrm>
            <a:off x="7434275" y="661550"/>
            <a:ext cx="1101900" cy="1323300"/>
          </a:xfrm>
          <a:prstGeom prst="roundRect">
            <a:avLst>
              <a:gd fmla="val 49883" name="adj"/>
            </a:avLst>
          </a:prstGeom>
          <a:noFill/>
          <a:ln>
            <a:noFill/>
          </a:ln>
        </p:spPr>
      </p:sp>
      <p:sp>
        <p:nvSpPr>
          <p:cNvPr id="131" name="Google Shape;131;p16"/>
          <p:cNvSpPr/>
          <p:nvPr>
            <p:ph idx="5" type="pic"/>
          </p:nvPr>
        </p:nvSpPr>
        <p:spPr>
          <a:xfrm>
            <a:off x="3753475" y="2823850"/>
            <a:ext cx="1101900" cy="1323300"/>
          </a:xfrm>
          <a:prstGeom prst="roundRect">
            <a:avLst>
              <a:gd fmla="val 49883" name="adj"/>
            </a:avLst>
          </a:prstGeom>
          <a:noFill/>
          <a:ln>
            <a:noFill/>
          </a:ln>
        </p:spPr>
      </p:sp>
      <p:sp>
        <p:nvSpPr>
          <p:cNvPr id="132" name="Google Shape;132;p16"/>
          <p:cNvSpPr/>
          <p:nvPr>
            <p:ph idx="6" type="pic"/>
          </p:nvPr>
        </p:nvSpPr>
        <p:spPr>
          <a:xfrm>
            <a:off x="5593875" y="2823850"/>
            <a:ext cx="1101900" cy="1323300"/>
          </a:xfrm>
          <a:prstGeom prst="roundRect">
            <a:avLst>
              <a:gd fmla="val 49883" name="adj"/>
            </a:avLst>
          </a:prstGeom>
          <a:noFill/>
          <a:ln>
            <a:noFill/>
          </a:ln>
        </p:spPr>
      </p:sp>
      <p:sp>
        <p:nvSpPr>
          <p:cNvPr id="133" name="Google Shape;133;p16"/>
          <p:cNvSpPr/>
          <p:nvPr>
            <p:ph idx="7" type="pic"/>
          </p:nvPr>
        </p:nvSpPr>
        <p:spPr>
          <a:xfrm>
            <a:off x="7434275" y="2823850"/>
            <a:ext cx="1101900" cy="1323300"/>
          </a:xfrm>
          <a:prstGeom prst="roundRect">
            <a:avLst>
              <a:gd fmla="val 49883" name="adj"/>
            </a:avLst>
          </a:prstGeom>
          <a:noFill/>
          <a:ln>
            <a:noFill/>
          </a:ln>
        </p:spPr>
      </p:sp>
      <p:sp>
        <p:nvSpPr>
          <p:cNvPr id="134" name="Google Shape;134;p16"/>
          <p:cNvSpPr/>
          <p:nvPr>
            <p:ph idx="8" type="pic"/>
          </p:nvPr>
        </p:nvSpPr>
        <p:spPr>
          <a:xfrm>
            <a:off x="390550" y="661550"/>
            <a:ext cx="2726400" cy="4131300"/>
          </a:xfrm>
          <a:prstGeom prst="roundRect">
            <a:avLst>
              <a:gd fmla="val 49883" name="adj"/>
            </a:avLst>
          </a:prstGeom>
          <a:noFill/>
          <a:ln>
            <a:noFill/>
          </a:ln>
        </p:spPr>
      </p:sp>
      <p:sp>
        <p:nvSpPr>
          <p:cNvPr id="135" name="Google Shape;135;p16"/>
          <p:cNvSpPr txBox="1"/>
          <p:nvPr>
            <p:ph idx="1" type="subTitle"/>
          </p:nvPr>
        </p:nvSpPr>
        <p:spPr>
          <a:xfrm>
            <a:off x="3541225" y="2028625"/>
            <a:ext cx="1526400" cy="5031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1pPr>
            <a:lvl2pPr lvl="1"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2pPr>
            <a:lvl3pPr lvl="2"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3pPr>
            <a:lvl4pPr lvl="3"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4pPr>
            <a:lvl5pPr lvl="4"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5pPr>
            <a:lvl6pPr lvl="5"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6pPr>
            <a:lvl7pPr lvl="6"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7pPr>
            <a:lvl8pPr lvl="7"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8pPr>
            <a:lvl9pPr lvl="8"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9pPr>
          </a:lstStyle>
          <a:p/>
        </p:txBody>
      </p:sp>
      <p:sp>
        <p:nvSpPr>
          <p:cNvPr id="136" name="Google Shape;136;p16"/>
          <p:cNvSpPr txBox="1"/>
          <p:nvPr>
            <p:ph idx="9" type="body"/>
          </p:nvPr>
        </p:nvSpPr>
        <p:spPr>
          <a:xfrm>
            <a:off x="3541225" y="2421825"/>
            <a:ext cx="1526400" cy="217500"/>
          </a:xfrm>
          <a:prstGeom prst="rect">
            <a:avLst/>
          </a:prstGeom>
        </p:spPr>
        <p:txBody>
          <a:bodyPr anchorCtr="0" anchor="t" bIns="91425" lIns="91425" spcFirstLastPara="1" rIns="91425" wrap="square" tIns="91425">
            <a:noAutofit/>
          </a:bodyPr>
          <a:lstStyle>
            <a:lvl1pPr indent="-298450" lvl="0" marL="457200" algn="ctr">
              <a:spcBef>
                <a:spcPts val="0"/>
              </a:spcBef>
              <a:spcAft>
                <a:spcPts val="0"/>
              </a:spcAft>
              <a:buClr>
                <a:schemeClr val="dk1"/>
              </a:buClr>
              <a:buSzPts val="1100"/>
              <a:buFont typeface="IBM Plex Serif"/>
              <a:buChar char="●"/>
              <a:defRPr/>
            </a:lvl1pPr>
            <a:lvl2pPr indent="-298450" lvl="1" marL="914400" algn="ctr">
              <a:spcBef>
                <a:spcPts val="0"/>
              </a:spcBef>
              <a:spcAft>
                <a:spcPts val="0"/>
              </a:spcAft>
              <a:buClr>
                <a:schemeClr val="dk1"/>
              </a:buClr>
              <a:buSzPts val="1100"/>
              <a:buFont typeface="IBM Plex Serif"/>
              <a:buChar char="○"/>
              <a:defRPr/>
            </a:lvl2pPr>
            <a:lvl3pPr indent="-298450" lvl="2" marL="1371600" algn="ctr">
              <a:spcBef>
                <a:spcPts val="0"/>
              </a:spcBef>
              <a:spcAft>
                <a:spcPts val="0"/>
              </a:spcAft>
              <a:buClr>
                <a:schemeClr val="dk1"/>
              </a:buClr>
              <a:buSzPts val="1100"/>
              <a:buFont typeface="IBM Plex Serif"/>
              <a:buChar char="■"/>
              <a:defRPr/>
            </a:lvl3pPr>
            <a:lvl4pPr indent="-298450" lvl="3" marL="1828800" algn="ctr">
              <a:spcBef>
                <a:spcPts val="0"/>
              </a:spcBef>
              <a:spcAft>
                <a:spcPts val="0"/>
              </a:spcAft>
              <a:buClr>
                <a:schemeClr val="dk1"/>
              </a:buClr>
              <a:buSzPts val="1100"/>
              <a:buFont typeface="IBM Plex Serif"/>
              <a:buChar char="●"/>
              <a:defRPr/>
            </a:lvl4pPr>
            <a:lvl5pPr indent="-298450" lvl="4" marL="2286000" algn="ctr">
              <a:spcBef>
                <a:spcPts val="0"/>
              </a:spcBef>
              <a:spcAft>
                <a:spcPts val="0"/>
              </a:spcAft>
              <a:buClr>
                <a:schemeClr val="dk1"/>
              </a:buClr>
              <a:buSzPts val="1100"/>
              <a:buFont typeface="IBM Plex Serif"/>
              <a:buChar char="○"/>
              <a:defRPr/>
            </a:lvl5pPr>
            <a:lvl6pPr indent="-298450" lvl="5" marL="2743200" algn="ctr">
              <a:spcBef>
                <a:spcPts val="0"/>
              </a:spcBef>
              <a:spcAft>
                <a:spcPts val="0"/>
              </a:spcAft>
              <a:buClr>
                <a:schemeClr val="dk1"/>
              </a:buClr>
              <a:buSzPts val="1100"/>
              <a:buFont typeface="IBM Plex Serif"/>
              <a:buChar char="■"/>
              <a:defRPr/>
            </a:lvl6pPr>
            <a:lvl7pPr indent="-298450" lvl="6" marL="3200400" algn="ctr">
              <a:spcBef>
                <a:spcPts val="0"/>
              </a:spcBef>
              <a:spcAft>
                <a:spcPts val="0"/>
              </a:spcAft>
              <a:buClr>
                <a:schemeClr val="dk1"/>
              </a:buClr>
              <a:buSzPts val="1100"/>
              <a:buFont typeface="IBM Plex Serif"/>
              <a:buChar char="●"/>
              <a:defRPr/>
            </a:lvl7pPr>
            <a:lvl8pPr indent="-298450" lvl="7" marL="3657600" algn="ctr">
              <a:spcBef>
                <a:spcPts val="0"/>
              </a:spcBef>
              <a:spcAft>
                <a:spcPts val="0"/>
              </a:spcAft>
              <a:buClr>
                <a:schemeClr val="dk1"/>
              </a:buClr>
              <a:buSzPts val="1100"/>
              <a:buFont typeface="IBM Plex Serif"/>
              <a:buChar char="○"/>
              <a:defRPr/>
            </a:lvl8pPr>
            <a:lvl9pPr indent="-298450" lvl="8" marL="4114800" algn="ctr">
              <a:spcBef>
                <a:spcPts val="0"/>
              </a:spcBef>
              <a:spcAft>
                <a:spcPts val="0"/>
              </a:spcAft>
              <a:buClr>
                <a:schemeClr val="dk1"/>
              </a:buClr>
              <a:buSzPts val="1100"/>
              <a:buFont typeface="IBM Plex Serif"/>
              <a:buChar char="■"/>
              <a:defRPr/>
            </a:lvl9pPr>
          </a:lstStyle>
          <a:p/>
        </p:txBody>
      </p:sp>
      <p:sp>
        <p:nvSpPr>
          <p:cNvPr id="137" name="Google Shape;137;p16"/>
          <p:cNvSpPr txBox="1"/>
          <p:nvPr>
            <p:ph idx="13" type="subTitle"/>
          </p:nvPr>
        </p:nvSpPr>
        <p:spPr>
          <a:xfrm>
            <a:off x="5381625" y="2028625"/>
            <a:ext cx="1526400" cy="5031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1pPr>
            <a:lvl2pPr lvl="1"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2pPr>
            <a:lvl3pPr lvl="2"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3pPr>
            <a:lvl4pPr lvl="3"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4pPr>
            <a:lvl5pPr lvl="4"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5pPr>
            <a:lvl6pPr lvl="5"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6pPr>
            <a:lvl7pPr lvl="6"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7pPr>
            <a:lvl8pPr lvl="7"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8pPr>
            <a:lvl9pPr lvl="8"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9pPr>
          </a:lstStyle>
          <a:p/>
        </p:txBody>
      </p:sp>
      <p:sp>
        <p:nvSpPr>
          <p:cNvPr id="138" name="Google Shape;138;p16"/>
          <p:cNvSpPr txBox="1"/>
          <p:nvPr>
            <p:ph idx="14" type="body"/>
          </p:nvPr>
        </p:nvSpPr>
        <p:spPr>
          <a:xfrm>
            <a:off x="5381625" y="2421825"/>
            <a:ext cx="1526400" cy="217500"/>
          </a:xfrm>
          <a:prstGeom prst="rect">
            <a:avLst/>
          </a:prstGeom>
        </p:spPr>
        <p:txBody>
          <a:bodyPr anchorCtr="0" anchor="t" bIns="91425" lIns="91425" spcFirstLastPara="1" rIns="91425" wrap="square" tIns="91425">
            <a:noAutofit/>
          </a:bodyPr>
          <a:lstStyle>
            <a:lvl1pPr indent="-298450" lvl="0" marL="457200" algn="ctr">
              <a:spcBef>
                <a:spcPts val="0"/>
              </a:spcBef>
              <a:spcAft>
                <a:spcPts val="0"/>
              </a:spcAft>
              <a:buClr>
                <a:schemeClr val="dk1"/>
              </a:buClr>
              <a:buSzPts val="1100"/>
              <a:buFont typeface="IBM Plex Serif"/>
              <a:buChar char="●"/>
              <a:defRPr/>
            </a:lvl1pPr>
            <a:lvl2pPr indent="-298450" lvl="1" marL="914400" algn="ctr">
              <a:spcBef>
                <a:spcPts val="0"/>
              </a:spcBef>
              <a:spcAft>
                <a:spcPts val="0"/>
              </a:spcAft>
              <a:buClr>
                <a:schemeClr val="dk1"/>
              </a:buClr>
              <a:buSzPts val="1100"/>
              <a:buFont typeface="IBM Plex Serif"/>
              <a:buChar char="○"/>
              <a:defRPr/>
            </a:lvl2pPr>
            <a:lvl3pPr indent="-298450" lvl="2" marL="1371600" algn="ctr">
              <a:spcBef>
                <a:spcPts val="0"/>
              </a:spcBef>
              <a:spcAft>
                <a:spcPts val="0"/>
              </a:spcAft>
              <a:buClr>
                <a:schemeClr val="dk1"/>
              </a:buClr>
              <a:buSzPts val="1100"/>
              <a:buFont typeface="IBM Plex Serif"/>
              <a:buChar char="■"/>
              <a:defRPr/>
            </a:lvl3pPr>
            <a:lvl4pPr indent="-298450" lvl="3" marL="1828800" algn="ctr">
              <a:spcBef>
                <a:spcPts val="0"/>
              </a:spcBef>
              <a:spcAft>
                <a:spcPts val="0"/>
              </a:spcAft>
              <a:buClr>
                <a:schemeClr val="dk1"/>
              </a:buClr>
              <a:buSzPts val="1100"/>
              <a:buFont typeface="IBM Plex Serif"/>
              <a:buChar char="●"/>
              <a:defRPr/>
            </a:lvl4pPr>
            <a:lvl5pPr indent="-298450" lvl="4" marL="2286000" algn="ctr">
              <a:spcBef>
                <a:spcPts val="0"/>
              </a:spcBef>
              <a:spcAft>
                <a:spcPts val="0"/>
              </a:spcAft>
              <a:buClr>
                <a:schemeClr val="dk1"/>
              </a:buClr>
              <a:buSzPts val="1100"/>
              <a:buFont typeface="IBM Plex Serif"/>
              <a:buChar char="○"/>
              <a:defRPr/>
            </a:lvl5pPr>
            <a:lvl6pPr indent="-298450" lvl="5" marL="2743200" algn="ctr">
              <a:spcBef>
                <a:spcPts val="0"/>
              </a:spcBef>
              <a:spcAft>
                <a:spcPts val="0"/>
              </a:spcAft>
              <a:buClr>
                <a:schemeClr val="dk1"/>
              </a:buClr>
              <a:buSzPts val="1100"/>
              <a:buFont typeface="IBM Plex Serif"/>
              <a:buChar char="■"/>
              <a:defRPr/>
            </a:lvl6pPr>
            <a:lvl7pPr indent="-298450" lvl="6" marL="3200400" algn="ctr">
              <a:spcBef>
                <a:spcPts val="0"/>
              </a:spcBef>
              <a:spcAft>
                <a:spcPts val="0"/>
              </a:spcAft>
              <a:buClr>
                <a:schemeClr val="dk1"/>
              </a:buClr>
              <a:buSzPts val="1100"/>
              <a:buFont typeface="IBM Plex Serif"/>
              <a:buChar char="●"/>
              <a:defRPr/>
            </a:lvl7pPr>
            <a:lvl8pPr indent="-298450" lvl="7" marL="3657600" algn="ctr">
              <a:spcBef>
                <a:spcPts val="0"/>
              </a:spcBef>
              <a:spcAft>
                <a:spcPts val="0"/>
              </a:spcAft>
              <a:buClr>
                <a:schemeClr val="dk1"/>
              </a:buClr>
              <a:buSzPts val="1100"/>
              <a:buFont typeface="IBM Plex Serif"/>
              <a:buChar char="○"/>
              <a:defRPr/>
            </a:lvl8pPr>
            <a:lvl9pPr indent="-298450" lvl="8" marL="4114800" algn="ctr">
              <a:spcBef>
                <a:spcPts val="0"/>
              </a:spcBef>
              <a:spcAft>
                <a:spcPts val="0"/>
              </a:spcAft>
              <a:buClr>
                <a:schemeClr val="dk1"/>
              </a:buClr>
              <a:buSzPts val="1100"/>
              <a:buFont typeface="IBM Plex Serif"/>
              <a:buChar char="■"/>
              <a:defRPr/>
            </a:lvl9pPr>
          </a:lstStyle>
          <a:p/>
        </p:txBody>
      </p:sp>
      <p:sp>
        <p:nvSpPr>
          <p:cNvPr id="139" name="Google Shape;139;p16"/>
          <p:cNvSpPr txBox="1"/>
          <p:nvPr>
            <p:ph idx="15" type="subTitle"/>
          </p:nvPr>
        </p:nvSpPr>
        <p:spPr>
          <a:xfrm>
            <a:off x="7222025" y="2028625"/>
            <a:ext cx="1526400" cy="5031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1pPr>
            <a:lvl2pPr lvl="1"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2pPr>
            <a:lvl3pPr lvl="2"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3pPr>
            <a:lvl4pPr lvl="3"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4pPr>
            <a:lvl5pPr lvl="4"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5pPr>
            <a:lvl6pPr lvl="5"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6pPr>
            <a:lvl7pPr lvl="6"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7pPr>
            <a:lvl8pPr lvl="7"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8pPr>
            <a:lvl9pPr lvl="8"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9pPr>
          </a:lstStyle>
          <a:p/>
        </p:txBody>
      </p:sp>
      <p:sp>
        <p:nvSpPr>
          <p:cNvPr id="140" name="Google Shape;140;p16"/>
          <p:cNvSpPr txBox="1"/>
          <p:nvPr>
            <p:ph idx="16" type="body"/>
          </p:nvPr>
        </p:nvSpPr>
        <p:spPr>
          <a:xfrm>
            <a:off x="7222025" y="2421825"/>
            <a:ext cx="1526400" cy="217500"/>
          </a:xfrm>
          <a:prstGeom prst="rect">
            <a:avLst/>
          </a:prstGeom>
        </p:spPr>
        <p:txBody>
          <a:bodyPr anchorCtr="0" anchor="t" bIns="91425" lIns="91425" spcFirstLastPara="1" rIns="91425" wrap="square" tIns="91425">
            <a:noAutofit/>
          </a:bodyPr>
          <a:lstStyle>
            <a:lvl1pPr indent="-298450" lvl="0" marL="457200" algn="ctr">
              <a:spcBef>
                <a:spcPts val="0"/>
              </a:spcBef>
              <a:spcAft>
                <a:spcPts val="0"/>
              </a:spcAft>
              <a:buClr>
                <a:schemeClr val="dk1"/>
              </a:buClr>
              <a:buSzPts val="1100"/>
              <a:buFont typeface="IBM Plex Serif"/>
              <a:buChar char="●"/>
              <a:defRPr/>
            </a:lvl1pPr>
            <a:lvl2pPr indent="-298450" lvl="1" marL="914400" algn="ctr">
              <a:spcBef>
                <a:spcPts val="0"/>
              </a:spcBef>
              <a:spcAft>
                <a:spcPts val="0"/>
              </a:spcAft>
              <a:buClr>
                <a:schemeClr val="dk1"/>
              </a:buClr>
              <a:buSzPts val="1100"/>
              <a:buFont typeface="IBM Plex Serif"/>
              <a:buChar char="○"/>
              <a:defRPr/>
            </a:lvl2pPr>
            <a:lvl3pPr indent="-298450" lvl="2" marL="1371600" algn="ctr">
              <a:spcBef>
                <a:spcPts val="0"/>
              </a:spcBef>
              <a:spcAft>
                <a:spcPts val="0"/>
              </a:spcAft>
              <a:buClr>
                <a:schemeClr val="dk1"/>
              </a:buClr>
              <a:buSzPts val="1100"/>
              <a:buFont typeface="IBM Plex Serif"/>
              <a:buChar char="■"/>
              <a:defRPr/>
            </a:lvl3pPr>
            <a:lvl4pPr indent="-298450" lvl="3" marL="1828800" algn="ctr">
              <a:spcBef>
                <a:spcPts val="0"/>
              </a:spcBef>
              <a:spcAft>
                <a:spcPts val="0"/>
              </a:spcAft>
              <a:buClr>
                <a:schemeClr val="dk1"/>
              </a:buClr>
              <a:buSzPts val="1100"/>
              <a:buFont typeface="IBM Plex Serif"/>
              <a:buChar char="●"/>
              <a:defRPr/>
            </a:lvl4pPr>
            <a:lvl5pPr indent="-298450" lvl="4" marL="2286000" algn="ctr">
              <a:spcBef>
                <a:spcPts val="0"/>
              </a:spcBef>
              <a:spcAft>
                <a:spcPts val="0"/>
              </a:spcAft>
              <a:buClr>
                <a:schemeClr val="dk1"/>
              </a:buClr>
              <a:buSzPts val="1100"/>
              <a:buFont typeface="IBM Plex Serif"/>
              <a:buChar char="○"/>
              <a:defRPr/>
            </a:lvl5pPr>
            <a:lvl6pPr indent="-298450" lvl="5" marL="2743200" algn="ctr">
              <a:spcBef>
                <a:spcPts val="0"/>
              </a:spcBef>
              <a:spcAft>
                <a:spcPts val="0"/>
              </a:spcAft>
              <a:buClr>
                <a:schemeClr val="dk1"/>
              </a:buClr>
              <a:buSzPts val="1100"/>
              <a:buFont typeface="IBM Plex Serif"/>
              <a:buChar char="■"/>
              <a:defRPr/>
            </a:lvl6pPr>
            <a:lvl7pPr indent="-298450" lvl="6" marL="3200400" algn="ctr">
              <a:spcBef>
                <a:spcPts val="0"/>
              </a:spcBef>
              <a:spcAft>
                <a:spcPts val="0"/>
              </a:spcAft>
              <a:buClr>
                <a:schemeClr val="dk1"/>
              </a:buClr>
              <a:buSzPts val="1100"/>
              <a:buFont typeface="IBM Plex Serif"/>
              <a:buChar char="●"/>
              <a:defRPr/>
            </a:lvl7pPr>
            <a:lvl8pPr indent="-298450" lvl="7" marL="3657600" algn="ctr">
              <a:spcBef>
                <a:spcPts val="0"/>
              </a:spcBef>
              <a:spcAft>
                <a:spcPts val="0"/>
              </a:spcAft>
              <a:buClr>
                <a:schemeClr val="dk1"/>
              </a:buClr>
              <a:buSzPts val="1100"/>
              <a:buFont typeface="IBM Plex Serif"/>
              <a:buChar char="○"/>
              <a:defRPr/>
            </a:lvl8pPr>
            <a:lvl9pPr indent="-298450" lvl="8" marL="4114800" algn="ctr">
              <a:spcBef>
                <a:spcPts val="0"/>
              </a:spcBef>
              <a:spcAft>
                <a:spcPts val="0"/>
              </a:spcAft>
              <a:buClr>
                <a:schemeClr val="dk1"/>
              </a:buClr>
              <a:buSzPts val="1100"/>
              <a:buFont typeface="IBM Plex Serif"/>
              <a:buChar char="■"/>
              <a:defRPr/>
            </a:lvl9pPr>
          </a:lstStyle>
          <a:p/>
        </p:txBody>
      </p:sp>
      <p:sp>
        <p:nvSpPr>
          <p:cNvPr id="141" name="Google Shape;141;p16"/>
          <p:cNvSpPr txBox="1"/>
          <p:nvPr>
            <p:ph idx="17" type="subTitle"/>
          </p:nvPr>
        </p:nvSpPr>
        <p:spPr>
          <a:xfrm>
            <a:off x="3541225" y="4182025"/>
            <a:ext cx="1526400" cy="5031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1pPr>
            <a:lvl2pPr lvl="1"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2pPr>
            <a:lvl3pPr lvl="2"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3pPr>
            <a:lvl4pPr lvl="3"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4pPr>
            <a:lvl5pPr lvl="4"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5pPr>
            <a:lvl6pPr lvl="5"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6pPr>
            <a:lvl7pPr lvl="6"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7pPr>
            <a:lvl8pPr lvl="7"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8pPr>
            <a:lvl9pPr lvl="8"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9pPr>
          </a:lstStyle>
          <a:p/>
        </p:txBody>
      </p:sp>
      <p:sp>
        <p:nvSpPr>
          <p:cNvPr id="142" name="Google Shape;142;p16"/>
          <p:cNvSpPr txBox="1"/>
          <p:nvPr>
            <p:ph idx="18" type="body"/>
          </p:nvPr>
        </p:nvSpPr>
        <p:spPr>
          <a:xfrm>
            <a:off x="3541225" y="4575225"/>
            <a:ext cx="1526400" cy="217500"/>
          </a:xfrm>
          <a:prstGeom prst="rect">
            <a:avLst/>
          </a:prstGeom>
        </p:spPr>
        <p:txBody>
          <a:bodyPr anchorCtr="0" anchor="t" bIns="91425" lIns="91425" spcFirstLastPara="1" rIns="91425" wrap="square" tIns="91425">
            <a:noAutofit/>
          </a:bodyPr>
          <a:lstStyle>
            <a:lvl1pPr indent="-298450" lvl="0" marL="457200" algn="ctr">
              <a:spcBef>
                <a:spcPts val="0"/>
              </a:spcBef>
              <a:spcAft>
                <a:spcPts val="0"/>
              </a:spcAft>
              <a:buClr>
                <a:schemeClr val="dk1"/>
              </a:buClr>
              <a:buSzPts val="1100"/>
              <a:buFont typeface="IBM Plex Serif"/>
              <a:buChar char="●"/>
              <a:defRPr/>
            </a:lvl1pPr>
            <a:lvl2pPr indent="-298450" lvl="1" marL="914400" algn="ctr">
              <a:spcBef>
                <a:spcPts val="0"/>
              </a:spcBef>
              <a:spcAft>
                <a:spcPts val="0"/>
              </a:spcAft>
              <a:buClr>
                <a:schemeClr val="dk1"/>
              </a:buClr>
              <a:buSzPts val="1100"/>
              <a:buFont typeface="IBM Plex Serif"/>
              <a:buChar char="○"/>
              <a:defRPr/>
            </a:lvl2pPr>
            <a:lvl3pPr indent="-298450" lvl="2" marL="1371600" algn="ctr">
              <a:spcBef>
                <a:spcPts val="0"/>
              </a:spcBef>
              <a:spcAft>
                <a:spcPts val="0"/>
              </a:spcAft>
              <a:buClr>
                <a:schemeClr val="dk1"/>
              </a:buClr>
              <a:buSzPts val="1100"/>
              <a:buFont typeface="IBM Plex Serif"/>
              <a:buChar char="■"/>
              <a:defRPr/>
            </a:lvl3pPr>
            <a:lvl4pPr indent="-298450" lvl="3" marL="1828800" algn="ctr">
              <a:spcBef>
                <a:spcPts val="0"/>
              </a:spcBef>
              <a:spcAft>
                <a:spcPts val="0"/>
              </a:spcAft>
              <a:buClr>
                <a:schemeClr val="dk1"/>
              </a:buClr>
              <a:buSzPts val="1100"/>
              <a:buFont typeface="IBM Plex Serif"/>
              <a:buChar char="●"/>
              <a:defRPr/>
            </a:lvl4pPr>
            <a:lvl5pPr indent="-298450" lvl="4" marL="2286000" algn="ctr">
              <a:spcBef>
                <a:spcPts val="0"/>
              </a:spcBef>
              <a:spcAft>
                <a:spcPts val="0"/>
              </a:spcAft>
              <a:buClr>
                <a:schemeClr val="dk1"/>
              </a:buClr>
              <a:buSzPts val="1100"/>
              <a:buFont typeface="IBM Plex Serif"/>
              <a:buChar char="○"/>
              <a:defRPr/>
            </a:lvl5pPr>
            <a:lvl6pPr indent="-298450" lvl="5" marL="2743200" algn="ctr">
              <a:spcBef>
                <a:spcPts val="0"/>
              </a:spcBef>
              <a:spcAft>
                <a:spcPts val="0"/>
              </a:spcAft>
              <a:buClr>
                <a:schemeClr val="dk1"/>
              </a:buClr>
              <a:buSzPts val="1100"/>
              <a:buFont typeface="IBM Plex Serif"/>
              <a:buChar char="■"/>
              <a:defRPr/>
            </a:lvl6pPr>
            <a:lvl7pPr indent="-298450" lvl="6" marL="3200400" algn="ctr">
              <a:spcBef>
                <a:spcPts val="0"/>
              </a:spcBef>
              <a:spcAft>
                <a:spcPts val="0"/>
              </a:spcAft>
              <a:buClr>
                <a:schemeClr val="dk1"/>
              </a:buClr>
              <a:buSzPts val="1100"/>
              <a:buFont typeface="IBM Plex Serif"/>
              <a:buChar char="●"/>
              <a:defRPr/>
            </a:lvl7pPr>
            <a:lvl8pPr indent="-298450" lvl="7" marL="3657600" algn="ctr">
              <a:spcBef>
                <a:spcPts val="0"/>
              </a:spcBef>
              <a:spcAft>
                <a:spcPts val="0"/>
              </a:spcAft>
              <a:buClr>
                <a:schemeClr val="dk1"/>
              </a:buClr>
              <a:buSzPts val="1100"/>
              <a:buFont typeface="IBM Plex Serif"/>
              <a:buChar char="○"/>
              <a:defRPr/>
            </a:lvl8pPr>
            <a:lvl9pPr indent="-298450" lvl="8" marL="4114800" algn="ctr">
              <a:spcBef>
                <a:spcPts val="0"/>
              </a:spcBef>
              <a:spcAft>
                <a:spcPts val="0"/>
              </a:spcAft>
              <a:buClr>
                <a:schemeClr val="dk1"/>
              </a:buClr>
              <a:buSzPts val="1100"/>
              <a:buFont typeface="IBM Plex Serif"/>
              <a:buChar char="■"/>
              <a:defRPr/>
            </a:lvl9pPr>
          </a:lstStyle>
          <a:p/>
        </p:txBody>
      </p:sp>
      <p:sp>
        <p:nvSpPr>
          <p:cNvPr id="143" name="Google Shape;143;p16"/>
          <p:cNvSpPr txBox="1"/>
          <p:nvPr>
            <p:ph idx="19" type="subTitle"/>
          </p:nvPr>
        </p:nvSpPr>
        <p:spPr>
          <a:xfrm>
            <a:off x="5381625" y="4182025"/>
            <a:ext cx="1526400" cy="5031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1pPr>
            <a:lvl2pPr lvl="1"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2pPr>
            <a:lvl3pPr lvl="2"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3pPr>
            <a:lvl4pPr lvl="3"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4pPr>
            <a:lvl5pPr lvl="4"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5pPr>
            <a:lvl6pPr lvl="5"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6pPr>
            <a:lvl7pPr lvl="6"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7pPr>
            <a:lvl8pPr lvl="7"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8pPr>
            <a:lvl9pPr lvl="8"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9pPr>
          </a:lstStyle>
          <a:p/>
        </p:txBody>
      </p:sp>
      <p:sp>
        <p:nvSpPr>
          <p:cNvPr id="144" name="Google Shape;144;p16"/>
          <p:cNvSpPr txBox="1"/>
          <p:nvPr>
            <p:ph idx="20" type="body"/>
          </p:nvPr>
        </p:nvSpPr>
        <p:spPr>
          <a:xfrm>
            <a:off x="5381625" y="4575225"/>
            <a:ext cx="1526400" cy="217500"/>
          </a:xfrm>
          <a:prstGeom prst="rect">
            <a:avLst/>
          </a:prstGeom>
        </p:spPr>
        <p:txBody>
          <a:bodyPr anchorCtr="0" anchor="t" bIns="91425" lIns="91425" spcFirstLastPara="1" rIns="91425" wrap="square" tIns="91425">
            <a:noAutofit/>
          </a:bodyPr>
          <a:lstStyle>
            <a:lvl1pPr indent="-298450" lvl="0" marL="457200" algn="ctr">
              <a:spcBef>
                <a:spcPts val="0"/>
              </a:spcBef>
              <a:spcAft>
                <a:spcPts val="0"/>
              </a:spcAft>
              <a:buClr>
                <a:schemeClr val="dk1"/>
              </a:buClr>
              <a:buSzPts val="1100"/>
              <a:buFont typeface="IBM Plex Serif"/>
              <a:buChar char="●"/>
              <a:defRPr/>
            </a:lvl1pPr>
            <a:lvl2pPr indent="-298450" lvl="1" marL="914400" algn="ctr">
              <a:spcBef>
                <a:spcPts val="0"/>
              </a:spcBef>
              <a:spcAft>
                <a:spcPts val="0"/>
              </a:spcAft>
              <a:buClr>
                <a:schemeClr val="dk1"/>
              </a:buClr>
              <a:buSzPts val="1100"/>
              <a:buFont typeface="IBM Plex Serif"/>
              <a:buChar char="○"/>
              <a:defRPr/>
            </a:lvl2pPr>
            <a:lvl3pPr indent="-298450" lvl="2" marL="1371600" algn="ctr">
              <a:spcBef>
                <a:spcPts val="0"/>
              </a:spcBef>
              <a:spcAft>
                <a:spcPts val="0"/>
              </a:spcAft>
              <a:buClr>
                <a:schemeClr val="dk1"/>
              </a:buClr>
              <a:buSzPts val="1100"/>
              <a:buFont typeface="IBM Plex Serif"/>
              <a:buChar char="■"/>
              <a:defRPr/>
            </a:lvl3pPr>
            <a:lvl4pPr indent="-298450" lvl="3" marL="1828800" algn="ctr">
              <a:spcBef>
                <a:spcPts val="0"/>
              </a:spcBef>
              <a:spcAft>
                <a:spcPts val="0"/>
              </a:spcAft>
              <a:buClr>
                <a:schemeClr val="dk1"/>
              </a:buClr>
              <a:buSzPts val="1100"/>
              <a:buFont typeface="IBM Plex Serif"/>
              <a:buChar char="●"/>
              <a:defRPr/>
            </a:lvl4pPr>
            <a:lvl5pPr indent="-298450" lvl="4" marL="2286000" algn="ctr">
              <a:spcBef>
                <a:spcPts val="0"/>
              </a:spcBef>
              <a:spcAft>
                <a:spcPts val="0"/>
              </a:spcAft>
              <a:buClr>
                <a:schemeClr val="dk1"/>
              </a:buClr>
              <a:buSzPts val="1100"/>
              <a:buFont typeface="IBM Plex Serif"/>
              <a:buChar char="○"/>
              <a:defRPr/>
            </a:lvl5pPr>
            <a:lvl6pPr indent="-298450" lvl="5" marL="2743200" algn="ctr">
              <a:spcBef>
                <a:spcPts val="0"/>
              </a:spcBef>
              <a:spcAft>
                <a:spcPts val="0"/>
              </a:spcAft>
              <a:buClr>
                <a:schemeClr val="dk1"/>
              </a:buClr>
              <a:buSzPts val="1100"/>
              <a:buFont typeface="IBM Plex Serif"/>
              <a:buChar char="■"/>
              <a:defRPr/>
            </a:lvl6pPr>
            <a:lvl7pPr indent="-298450" lvl="6" marL="3200400" algn="ctr">
              <a:spcBef>
                <a:spcPts val="0"/>
              </a:spcBef>
              <a:spcAft>
                <a:spcPts val="0"/>
              </a:spcAft>
              <a:buClr>
                <a:schemeClr val="dk1"/>
              </a:buClr>
              <a:buSzPts val="1100"/>
              <a:buFont typeface="IBM Plex Serif"/>
              <a:buChar char="●"/>
              <a:defRPr/>
            </a:lvl7pPr>
            <a:lvl8pPr indent="-298450" lvl="7" marL="3657600" algn="ctr">
              <a:spcBef>
                <a:spcPts val="0"/>
              </a:spcBef>
              <a:spcAft>
                <a:spcPts val="0"/>
              </a:spcAft>
              <a:buClr>
                <a:schemeClr val="dk1"/>
              </a:buClr>
              <a:buSzPts val="1100"/>
              <a:buFont typeface="IBM Plex Serif"/>
              <a:buChar char="○"/>
              <a:defRPr/>
            </a:lvl8pPr>
            <a:lvl9pPr indent="-298450" lvl="8" marL="4114800" algn="ctr">
              <a:spcBef>
                <a:spcPts val="0"/>
              </a:spcBef>
              <a:spcAft>
                <a:spcPts val="0"/>
              </a:spcAft>
              <a:buClr>
                <a:schemeClr val="dk1"/>
              </a:buClr>
              <a:buSzPts val="1100"/>
              <a:buFont typeface="IBM Plex Serif"/>
              <a:buChar char="■"/>
              <a:defRPr/>
            </a:lvl9pPr>
          </a:lstStyle>
          <a:p/>
        </p:txBody>
      </p:sp>
      <p:sp>
        <p:nvSpPr>
          <p:cNvPr id="145" name="Google Shape;145;p16"/>
          <p:cNvSpPr txBox="1"/>
          <p:nvPr>
            <p:ph idx="21" type="subTitle"/>
          </p:nvPr>
        </p:nvSpPr>
        <p:spPr>
          <a:xfrm>
            <a:off x="7222025" y="4182025"/>
            <a:ext cx="1526400" cy="5031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1pPr>
            <a:lvl2pPr lvl="1"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2pPr>
            <a:lvl3pPr lvl="2"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3pPr>
            <a:lvl4pPr lvl="3"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4pPr>
            <a:lvl5pPr lvl="4"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5pPr>
            <a:lvl6pPr lvl="5"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6pPr>
            <a:lvl7pPr lvl="6"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7pPr>
            <a:lvl8pPr lvl="7"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8pPr>
            <a:lvl9pPr lvl="8" algn="ctr">
              <a:lnSpc>
                <a:spcPct val="80000"/>
              </a:lnSpc>
              <a:spcBef>
                <a:spcPts val="0"/>
              </a:spcBef>
              <a:spcAft>
                <a:spcPts val="0"/>
              </a:spcAft>
              <a:buClr>
                <a:schemeClr val="lt2"/>
              </a:buClr>
              <a:buSzPts val="1600"/>
              <a:buFont typeface="Archivo"/>
              <a:buNone/>
              <a:defRPr b="1">
                <a:solidFill>
                  <a:schemeClr val="lt2"/>
                </a:solidFill>
                <a:latin typeface="Archivo"/>
                <a:ea typeface="Archivo"/>
                <a:cs typeface="Archivo"/>
                <a:sym typeface="Archivo"/>
              </a:defRPr>
            </a:lvl9pPr>
          </a:lstStyle>
          <a:p/>
        </p:txBody>
      </p:sp>
      <p:sp>
        <p:nvSpPr>
          <p:cNvPr id="146" name="Google Shape;146;p16"/>
          <p:cNvSpPr txBox="1"/>
          <p:nvPr>
            <p:ph idx="22" type="body"/>
          </p:nvPr>
        </p:nvSpPr>
        <p:spPr>
          <a:xfrm>
            <a:off x="7222025" y="4575225"/>
            <a:ext cx="1526400" cy="217500"/>
          </a:xfrm>
          <a:prstGeom prst="rect">
            <a:avLst/>
          </a:prstGeom>
        </p:spPr>
        <p:txBody>
          <a:bodyPr anchorCtr="0" anchor="t" bIns="91425" lIns="91425" spcFirstLastPara="1" rIns="91425" wrap="square" tIns="91425">
            <a:noAutofit/>
          </a:bodyPr>
          <a:lstStyle>
            <a:lvl1pPr indent="-298450" lvl="0" marL="457200" algn="ctr">
              <a:spcBef>
                <a:spcPts val="0"/>
              </a:spcBef>
              <a:spcAft>
                <a:spcPts val="0"/>
              </a:spcAft>
              <a:buClr>
                <a:schemeClr val="dk1"/>
              </a:buClr>
              <a:buSzPts val="1100"/>
              <a:buFont typeface="IBM Plex Serif"/>
              <a:buChar char="●"/>
              <a:defRPr/>
            </a:lvl1pPr>
            <a:lvl2pPr indent="-298450" lvl="1" marL="914400" algn="ctr">
              <a:spcBef>
                <a:spcPts val="0"/>
              </a:spcBef>
              <a:spcAft>
                <a:spcPts val="0"/>
              </a:spcAft>
              <a:buClr>
                <a:schemeClr val="dk1"/>
              </a:buClr>
              <a:buSzPts val="1100"/>
              <a:buFont typeface="IBM Plex Serif"/>
              <a:buChar char="○"/>
              <a:defRPr/>
            </a:lvl2pPr>
            <a:lvl3pPr indent="-298450" lvl="2" marL="1371600" algn="ctr">
              <a:spcBef>
                <a:spcPts val="0"/>
              </a:spcBef>
              <a:spcAft>
                <a:spcPts val="0"/>
              </a:spcAft>
              <a:buClr>
                <a:schemeClr val="dk1"/>
              </a:buClr>
              <a:buSzPts val="1100"/>
              <a:buFont typeface="IBM Plex Serif"/>
              <a:buChar char="■"/>
              <a:defRPr/>
            </a:lvl3pPr>
            <a:lvl4pPr indent="-298450" lvl="3" marL="1828800" algn="ctr">
              <a:spcBef>
                <a:spcPts val="0"/>
              </a:spcBef>
              <a:spcAft>
                <a:spcPts val="0"/>
              </a:spcAft>
              <a:buClr>
                <a:schemeClr val="dk1"/>
              </a:buClr>
              <a:buSzPts val="1100"/>
              <a:buFont typeface="IBM Plex Serif"/>
              <a:buChar char="●"/>
              <a:defRPr/>
            </a:lvl4pPr>
            <a:lvl5pPr indent="-298450" lvl="4" marL="2286000" algn="ctr">
              <a:spcBef>
                <a:spcPts val="0"/>
              </a:spcBef>
              <a:spcAft>
                <a:spcPts val="0"/>
              </a:spcAft>
              <a:buClr>
                <a:schemeClr val="dk1"/>
              </a:buClr>
              <a:buSzPts val="1100"/>
              <a:buFont typeface="IBM Plex Serif"/>
              <a:buChar char="○"/>
              <a:defRPr/>
            </a:lvl5pPr>
            <a:lvl6pPr indent="-298450" lvl="5" marL="2743200" algn="ctr">
              <a:spcBef>
                <a:spcPts val="0"/>
              </a:spcBef>
              <a:spcAft>
                <a:spcPts val="0"/>
              </a:spcAft>
              <a:buClr>
                <a:schemeClr val="dk1"/>
              </a:buClr>
              <a:buSzPts val="1100"/>
              <a:buFont typeface="IBM Plex Serif"/>
              <a:buChar char="■"/>
              <a:defRPr/>
            </a:lvl6pPr>
            <a:lvl7pPr indent="-298450" lvl="6" marL="3200400" algn="ctr">
              <a:spcBef>
                <a:spcPts val="0"/>
              </a:spcBef>
              <a:spcAft>
                <a:spcPts val="0"/>
              </a:spcAft>
              <a:buClr>
                <a:schemeClr val="dk1"/>
              </a:buClr>
              <a:buSzPts val="1100"/>
              <a:buFont typeface="IBM Plex Serif"/>
              <a:buChar char="●"/>
              <a:defRPr/>
            </a:lvl7pPr>
            <a:lvl8pPr indent="-298450" lvl="7" marL="3657600" algn="ctr">
              <a:spcBef>
                <a:spcPts val="0"/>
              </a:spcBef>
              <a:spcAft>
                <a:spcPts val="0"/>
              </a:spcAft>
              <a:buClr>
                <a:schemeClr val="dk1"/>
              </a:buClr>
              <a:buSzPts val="1100"/>
              <a:buFont typeface="IBM Plex Serif"/>
              <a:buChar char="○"/>
              <a:defRPr/>
            </a:lvl8pPr>
            <a:lvl9pPr indent="-298450" lvl="8" marL="4114800" algn="ctr">
              <a:spcBef>
                <a:spcPts val="0"/>
              </a:spcBef>
              <a:spcAft>
                <a:spcPts val="0"/>
              </a:spcAft>
              <a:buClr>
                <a:schemeClr val="dk1"/>
              </a:buClr>
              <a:buSzPts val="1100"/>
              <a:buFont typeface="IBM Plex Serif"/>
              <a:buChar char="■"/>
              <a:defRPr/>
            </a:lvl9pPr>
          </a:lstStyle>
          <a:p/>
        </p:txBody>
      </p:sp>
      <p:sp>
        <p:nvSpPr>
          <p:cNvPr id="147" name="Google Shape;147;p16"/>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sz="1300">
                <a:solidFill>
                  <a:schemeClr val="dk1"/>
                </a:solidFill>
                <a:latin typeface="IBM Plex Serif"/>
                <a:ea typeface="IBM Plex Serif"/>
                <a:cs typeface="IBM Plex Serif"/>
                <a:sym typeface="IBM Plex Serif"/>
              </a:defRPr>
            </a:lvl1pPr>
            <a:lvl2pPr lvl="1">
              <a:buNone/>
              <a:defRPr sz="1300">
                <a:solidFill>
                  <a:schemeClr val="dk1"/>
                </a:solidFill>
                <a:latin typeface="IBM Plex Serif"/>
                <a:ea typeface="IBM Plex Serif"/>
                <a:cs typeface="IBM Plex Serif"/>
                <a:sym typeface="IBM Plex Serif"/>
              </a:defRPr>
            </a:lvl2pPr>
            <a:lvl3pPr lvl="2">
              <a:buNone/>
              <a:defRPr sz="1300">
                <a:solidFill>
                  <a:schemeClr val="dk1"/>
                </a:solidFill>
                <a:latin typeface="IBM Plex Serif"/>
                <a:ea typeface="IBM Plex Serif"/>
                <a:cs typeface="IBM Plex Serif"/>
                <a:sym typeface="IBM Plex Serif"/>
              </a:defRPr>
            </a:lvl3pPr>
            <a:lvl4pPr lvl="3">
              <a:buNone/>
              <a:defRPr sz="1300">
                <a:solidFill>
                  <a:schemeClr val="dk1"/>
                </a:solidFill>
                <a:latin typeface="IBM Plex Serif"/>
                <a:ea typeface="IBM Plex Serif"/>
                <a:cs typeface="IBM Plex Serif"/>
                <a:sym typeface="IBM Plex Serif"/>
              </a:defRPr>
            </a:lvl4pPr>
            <a:lvl5pPr lvl="4">
              <a:buNone/>
              <a:defRPr sz="1300">
                <a:solidFill>
                  <a:schemeClr val="dk1"/>
                </a:solidFill>
                <a:latin typeface="IBM Plex Serif"/>
                <a:ea typeface="IBM Plex Serif"/>
                <a:cs typeface="IBM Plex Serif"/>
                <a:sym typeface="IBM Plex Serif"/>
              </a:defRPr>
            </a:lvl5pPr>
            <a:lvl6pPr lvl="5">
              <a:buNone/>
              <a:defRPr sz="1300">
                <a:solidFill>
                  <a:schemeClr val="dk1"/>
                </a:solidFill>
                <a:latin typeface="IBM Plex Serif"/>
                <a:ea typeface="IBM Plex Serif"/>
                <a:cs typeface="IBM Plex Serif"/>
                <a:sym typeface="IBM Plex Serif"/>
              </a:defRPr>
            </a:lvl6pPr>
            <a:lvl7pPr lvl="6">
              <a:buNone/>
              <a:defRPr sz="1300">
                <a:solidFill>
                  <a:schemeClr val="dk1"/>
                </a:solidFill>
                <a:latin typeface="IBM Plex Serif"/>
                <a:ea typeface="IBM Plex Serif"/>
                <a:cs typeface="IBM Plex Serif"/>
                <a:sym typeface="IBM Plex Serif"/>
              </a:defRPr>
            </a:lvl7pPr>
            <a:lvl8pPr lvl="7">
              <a:buNone/>
              <a:defRPr sz="1300">
                <a:solidFill>
                  <a:schemeClr val="dk1"/>
                </a:solidFill>
                <a:latin typeface="IBM Plex Serif"/>
                <a:ea typeface="IBM Plex Serif"/>
                <a:cs typeface="IBM Plex Serif"/>
                <a:sym typeface="IBM Plex Serif"/>
              </a:defRPr>
            </a:lvl8pPr>
            <a:lvl9pPr lvl="8">
              <a:buNone/>
              <a:defRPr sz="1300">
                <a:solidFill>
                  <a:schemeClr val="dk1"/>
                </a:solidFill>
                <a:latin typeface="IBM Plex Serif"/>
                <a:ea typeface="IBM Plex Serif"/>
                <a:cs typeface="IBM Plex Serif"/>
                <a:sym typeface="IBM Plex Serif"/>
              </a:defRPr>
            </a:lvl9pPr>
          </a:lstStyle>
          <a:p>
            <a:pPr indent="0" lvl="0" marL="0" rtl="0" algn="l">
              <a:spcBef>
                <a:spcPts val="0"/>
              </a:spcBef>
              <a:spcAft>
                <a:spcPts val="0"/>
              </a:spcAft>
              <a:buNone/>
            </a:pPr>
            <a:fld id="{00000000-1234-1234-1234-123412341234}" type="slidenum">
              <a:rPr lang="en"/>
              <a:t>‹#›</a:t>
            </a:fld>
            <a:endParaRPr/>
          </a:p>
        </p:txBody>
      </p:sp>
      <p:cxnSp>
        <p:nvCxnSpPr>
          <p:cNvPr id="148" name="Google Shape;148;p16"/>
          <p:cNvCxnSpPr/>
          <p:nvPr/>
        </p:nvCxnSpPr>
        <p:spPr>
          <a:xfrm>
            <a:off x="390550" y="378925"/>
            <a:ext cx="8372700" cy="0"/>
          </a:xfrm>
          <a:prstGeom prst="straightConnector1">
            <a:avLst/>
          </a:prstGeom>
          <a:noFill/>
          <a:ln cap="flat" cmpd="sng" w="9525">
            <a:solidFill>
              <a:schemeClr val="lt2"/>
            </a:solidFill>
            <a:prstDash val="solid"/>
            <a:round/>
            <a:headEnd len="med" w="med" type="none"/>
            <a:tailEnd len="med" w="med" type="none"/>
          </a:ln>
        </p:spPr>
      </p:cxnSp>
      <p:sp>
        <p:nvSpPr>
          <p:cNvPr id="149" name="Google Shape;149;p16"/>
          <p:cNvSpPr txBox="1"/>
          <p:nvPr>
            <p:ph idx="23" type="sldNum"/>
          </p:nvPr>
        </p:nvSpPr>
        <p:spPr>
          <a:xfrm>
            <a:off x="390559" y="40226"/>
            <a:ext cx="548700" cy="393600"/>
          </a:xfrm>
          <a:prstGeom prst="rect">
            <a:avLst/>
          </a:prstGeom>
          <a:noFill/>
          <a:ln>
            <a:noFill/>
          </a:ln>
        </p:spPr>
        <p:txBody>
          <a:bodyPr anchorCtr="0" anchor="t" bIns="91425" lIns="91425" spcFirstLastPara="1" rIns="91425" wrap="square" tIns="91425">
            <a:noAutofit/>
          </a:bodyPr>
          <a:lstStyle>
            <a:lvl1pPr lvl="0" rtl="0" algn="l">
              <a:buNone/>
              <a:defRPr sz="1000">
                <a:solidFill>
                  <a:schemeClr val="lt2"/>
                </a:solidFill>
                <a:latin typeface="Archivo"/>
                <a:ea typeface="Archivo"/>
                <a:cs typeface="Archivo"/>
                <a:sym typeface="Archivo"/>
              </a:defRPr>
            </a:lvl1pPr>
            <a:lvl2pPr lvl="1" rtl="0" algn="l">
              <a:buNone/>
              <a:defRPr sz="1000">
                <a:solidFill>
                  <a:schemeClr val="lt2"/>
                </a:solidFill>
                <a:latin typeface="Archivo"/>
                <a:ea typeface="Archivo"/>
                <a:cs typeface="Archivo"/>
                <a:sym typeface="Archivo"/>
              </a:defRPr>
            </a:lvl2pPr>
            <a:lvl3pPr lvl="2" rtl="0" algn="l">
              <a:buNone/>
              <a:defRPr sz="1000">
                <a:solidFill>
                  <a:schemeClr val="lt2"/>
                </a:solidFill>
                <a:latin typeface="Archivo"/>
                <a:ea typeface="Archivo"/>
                <a:cs typeface="Archivo"/>
                <a:sym typeface="Archivo"/>
              </a:defRPr>
            </a:lvl3pPr>
            <a:lvl4pPr lvl="3" rtl="0" algn="l">
              <a:buNone/>
              <a:defRPr sz="1000">
                <a:solidFill>
                  <a:schemeClr val="lt2"/>
                </a:solidFill>
                <a:latin typeface="Archivo"/>
                <a:ea typeface="Archivo"/>
                <a:cs typeface="Archivo"/>
                <a:sym typeface="Archivo"/>
              </a:defRPr>
            </a:lvl4pPr>
            <a:lvl5pPr lvl="4" rtl="0" algn="l">
              <a:buNone/>
              <a:defRPr sz="1000">
                <a:solidFill>
                  <a:schemeClr val="lt2"/>
                </a:solidFill>
                <a:latin typeface="Archivo"/>
                <a:ea typeface="Archivo"/>
                <a:cs typeface="Archivo"/>
                <a:sym typeface="Archivo"/>
              </a:defRPr>
            </a:lvl5pPr>
            <a:lvl6pPr lvl="5" rtl="0" algn="l">
              <a:buNone/>
              <a:defRPr sz="1000">
                <a:solidFill>
                  <a:schemeClr val="lt2"/>
                </a:solidFill>
                <a:latin typeface="Archivo"/>
                <a:ea typeface="Archivo"/>
                <a:cs typeface="Archivo"/>
                <a:sym typeface="Archivo"/>
              </a:defRPr>
            </a:lvl6pPr>
            <a:lvl7pPr lvl="6" rtl="0" algn="l">
              <a:buNone/>
              <a:defRPr sz="1000">
                <a:solidFill>
                  <a:schemeClr val="lt2"/>
                </a:solidFill>
                <a:latin typeface="Archivo"/>
                <a:ea typeface="Archivo"/>
                <a:cs typeface="Archivo"/>
                <a:sym typeface="Archivo"/>
              </a:defRPr>
            </a:lvl7pPr>
            <a:lvl8pPr lvl="7" rtl="0" algn="l">
              <a:buNone/>
              <a:defRPr sz="1000">
                <a:solidFill>
                  <a:schemeClr val="lt2"/>
                </a:solidFill>
                <a:latin typeface="Archivo"/>
                <a:ea typeface="Archivo"/>
                <a:cs typeface="Archivo"/>
                <a:sym typeface="Archivo"/>
              </a:defRPr>
            </a:lvl8pPr>
            <a:lvl9pPr lvl="8" rtl="0" algn="l">
              <a:buNone/>
              <a:defRPr sz="1000">
                <a:solidFill>
                  <a:schemeClr val="lt2"/>
                </a:solidFill>
                <a:latin typeface="Archivo"/>
                <a:ea typeface="Archivo"/>
                <a:cs typeface="Archivo"/>
                <a:sym typeface="Archiv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reers">
  <p:cSld name="CUSTOM_3">
    <p:bg>
      <p:bgPr>
        <a:solidFill>
          <a:schemeClr val="lt2"/>
        </a:solidFill>
      </p:bgPr>
    </p:bg>
    <p:spTree>
      <p:nvGrpSpPr>
        <p:cNvPr id="150" name="Shape 150"/>
        <p:cNvGrpSpPr/>
        <p:nvPr/>
      </p:nvGrpSpPr>
      <p:grpSpPr>
        <a:xfrm>
          <a:off x="0" y="0"/>
          <a:ext cx="0" cy="0"/>
          <a:chOff x="0" y="0"/>
          <a:chExt cx="0" cy="0"/>
        </a:xfrm>
      </p:grpSpPr>
      <p:sp>
        <p:nvSpPr>
          <p:cNvPr id="151" name="Google Shape;151;p17"/>
          <p:cNvSpPr txBox="1"/>
          <p:nvPr>
            <p:ph idx="1" type="subTitle"/>
          </p:nvPr>
        </p:nvSpPr>
        <p:spPr>
          <a:xfrm>
            <a:off x="6892900" y="630775"/>
            <a:ext cx="1748700" cy="5031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1pPr>
            <a:lvl2pPr lvl="1"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2pPr>
            <a:lvl3pPr lvl="2"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3pPr>
            <a:lvl4pPr lvl="3"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4pPr>
            <a:lvl5pPr lvl="4"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5pPr>
            <a:lvl6pPr lvl="5"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6pPr>
            <a:lvl7pPr lvl="6"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7pPr>
            <a:lvl8pPr lvl="7"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8pPr>
            <a:lvl9pPr lvl="8"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9pPr>
          </a:lstStyle>
          <a:p/>
        </p:txBody>
      </p:sp>
      <p:sp>
        <p:nvSpPr>
          <p:cNvPr id="152" name="Google Shape;152;p17"/>
          <p:cNvSpPr txBox="1"/>
          <p:nvPr>
            <p:ph idx="2" type="body"/>
          </p:nvPr>
        </p:nvSpPr>
        <p:spPr>
          <a:xfrm>
            <a:off x="6892900" y="1133875"/>
            <a:ext cx="1748700" cy="682500"/>
          </a:xfrm>
          <a:prstGeom prst="rect">
            <a:avLst/>
          </a:prstGeom>
        </p:spPr>
        <p:txBody>
          <a:bodyPr anchorCtr="0" anchor="t" bIns="91425" lIns="91425" spcFirstLastPara="1" rIns="91425" wrap="square" tIns="91425">
            <a:noAutofit/>
          </a:bodyPr>
          <a:lstStyle>
            <a:lvl1pPr indent="-298450" lvl="0" marL="457200" algn="ctr">
              <a:spcBef>
                <a:spcPts val="0"/>
              </a:spcBef>
              <a:spcAft>
                <a:spcPts val="0"/>
              </a:spcAft>
              <a:buClr>
                <a:schemeClr val="lt1"/>
              </a:buClr>
              <a:buSzPts val="1100"/>
              <a:buFont typeface="IBM Plex Serif"/>
              <a:buChar char="●"/>
              <a:defRPr>
                <a:solidFill>
                  <a:schemeClr val="lt1"/>
                </a:solidFill>
              </a:defRPr>
            </a:lvl1pPr>
            <a:lvl2pPr indent="-298450" lvl="1" marL="914400" algn="ctr">
              <a:spcBef>
                <a:spcPts val="0"/>
              </a:spcBef>
              <a:spcAft>
                <a:spcPts val="0"/>
              </a:spcAft>
              <a:buClr>
                <a:schemeClr val="lt1"/>
              </a:buClr>
              <a:buSzPts val="1100"/>
              <a:buFont typeface="IBM Plex Serif"/>
              <a:buChar char="○"/>
              <a:defRPr>
                <a:solidFill>
                  <a:schemeClr val="lt1"/>
                </a:solidFill>
              </a:defRPr>
            </a:lvl2pPr>
            <a:lvl3pPr indent="-298450" lvl="2" marL="1371600" algn="ctr">
              <a:spcBef>
                <a:spcPts val="0"/>
              </a:spcBef>
              <a:spcAft>
                <a:spcPts val="0"/>
              </a:spcAft>
              <a:buClr>
                <a:schemeClr val="lt1"/>
              </a:buClr>
              <a:buSzPts val="1100"/>
              <a:buFont typeface="IBM Plex Serif"/>
              <a:buChar char="■"/>
              <a:defRPr>
                <a:solidFill>
                  <a:schemeClr val="lt1"/>
                </a:solidFill>
              </a:defRPr>
            </a:lvl3pPr>
            <a:lvl4pPr indent="-298450" lvl="3" marL="1828800" algn="ctr">
              <a:spcBef>
                <a:spcPts val="0"/>
              </a:spcBef>
              <a:spcAft>
                <a:spcPts val="0"/>
              </a:spcAft>
              <a:buClr>
                <a:schemeClr val="lt1"/>
              </a:buClr>
              <a:buSzPts val="1100"/>
              <a:buFont typeface="IBM Plex Serif"/>
              <a:buChar char="●"/>
              <a:defRPr>
                <a:solidFill>
                  <a:schemeClr val="lt1"/>
                </a:solidFill>
              </a:defRPr>
            </a:lvl4pPr>
            <a:lvl5pPr indent="-298450" lvl="4" marL="2286000" algn="ctr">
              <a:spcBef>
                <a:spcPts val="0"/>
              </a:spcBef>
              <a:spcAft>
                <a:spcPts val="0"/>
              </a:spcAft>
              <a:buClr>
                <a:schemeClr val="lt1"/>
              </a:buClr>
              <a:buSzPts val="1100"/>
              <a:buFont typeface="IBM Plex Serif"/>
              <a:buChar char="○"/>
              <a:defRPr>
                <a:solidFill>
                  <a:schemeClr val="lt1"/>
                </a:solidFill>
              </a:defRPr>
            </a:lvl5pPr>
            <a:lvl6pPr indent="-298450" lvl="5" marL="2743200" algn="ctr">
              <a:spcBef>
                <a:spcPts val="0"/>
              </a:spcBef>
              <a:spcAft>
                <a:spcPts val="0"/>
              </a:spcAft>
              <a:buClr>
                <a:schemeClr val="lt1"/>
              </a:buClr>
              <a:buSzPts val="1100"/>
              <a:buFont typeface="IBM Plex Serif"/>
              <a:buChar char="■"/>
              <a:defRPr>
                <a:solidFill>
                  <a:schemeClr val="lt1"/>
                </a:solidFill>
              </a:defRPr>
            </a:lvl6pPr>
            <a:lvl7pPr indent="-298450" lvl="6" marL="3200400" algn="ctr">
              <a:spcBef>
                <a:spcPts val="0"/>
              </a:spcBef>
              <a:spcAft>
                <a:spcPts val="0"/>
              </a:spcAft>
              <a:buClr>
                <a:schemeClr val="lt1"/>
              </a:buClr>
              <a:buSzPts val="1100"/>
              <a:buFont typeface="IBM Plex Serif"/>
              <a:buChar char="●"/>
              <a:defRPr>
                <a:solidFill>
                  <a:schemeClr val="lt1"/>
                </a:solidFill>
              </a:defRPr>
            </a:lvl7pPr>
            <a:lvl8pPr indent="-298450" lvl="7" marL="3657600" algn="ctr">
              <a:spcBef>
                <a:spcPts val="0"/>
              </a:spcBef>
              <a:spcAft>
                <a:spcPts val="0"/>
              </a:spcAft>
              <a:buClr>
                <a:schemeClr val="lt1"/>
              </a:buClr>
              <a:buSzPts val="1100"/>
              <a:buFont typeface="IBM Plex Serif"/>
              <a:buChar char="○"/>
              <a:defRPr>
                <a:solidFill>
                  <a:schemeClr val="lt1"/>
                </a:solidFill>
              </a:defRPr>
            </a:lvl8pPr>
            <a:lvl9pPr indent="-298450" lvl="8" marL="4114800" algn="ctr">
              <a:spcBef>
                <a:spcPts val="0"/>
              </a:spcBef>
              <a:spcAft>
                <a:spcPts val="0"/>
              </a:spcAft>
              <a:buClr>
                <a:schemeClr val="lt1"/>
              </a:buClr>
              <a:buSzPts val="1100"/>
              <a:buFont typeface="IBM Plex Serif"/>
              <a:buChar char="■"/>
              <a:defRPr>
                <a:solidFill>
                  <a:schemeClr val="lt1"/>
                </a:solidFill>
              </a:defRPr>
            </a:lvl9pPr>
          </a:lstStyle>
          <a:p/>
        </p:txBody>
      </p:sp>
      <p:sp>
        <p:nvSpPr>
          <p:cNvPr id="153" name="Google Shape;153;p17"/>
          <p:cNvSpPr txBox="1"/>
          <p:nvPr>
            <p:ph idx="3" type="subTitle"/>
          </p:nvPr>
        </p:nvSpPr>
        <p:spPr>
          <a:xfrm>
            <a:off x="4747750" y="630775"/>
            <a:ext cx="1748700" cy="5031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1pPr>
            <a:lvl2pPr lvl="1"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2pPr>
            <a:lvl3pPr lvl="2"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3pPr>
            <a:lvl4pPr lvl="3"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4pPr>
            <a:lvl5pPr lvl="4"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5pPr>
            <a:lvl6pPr lvl="5"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6pPr>
            <a:lvl7pPr lvl="6"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7pPr>
            <a:lvl8pPr lvl="7"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8pPr>
            <a:lvl9pPr lvl="8"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9pPr>
          </a:lstStyle>
          <a:p/>
        </p:txBody>
      </p:sp>
      <p:sp>
        <p:nvSpPr>
          <p:cNvPr id="154" name="Google Shape;154;p17"/>
          <p:cNvSpPr txBox="1"/>
          <p:nvPr>
            <p:ph idx="4" type="body"/>
          </p:nvPr>
        </p:nvSpPr>
        <p:spPr>
          <a:xfrm>
            <a:off x="4747750" y="1133875"/>
            <a:ext cx="1748700" cy="682500"/>
          </a:xfrm>
          <a:prstGeom prst="rect">
            <a:avLst/>
          </a:prstGeom>
        </p:spPr>
        <p:txBody>
          <a:bodyPr anchorCtr="0" anchor="t" bIns="91425" lIns="91425" spcFirstLastPara="1" rIns="91425" wrap="square" tIns="91425">
            <a:noAutofit/>
          </a:bodyPr>
          <a:lstStyle>
            <a:lvl1pPr indent="-298450" lvl="0" marL="457200" algn="ctr">
              <a:spcBef>
                <a:spcPts val="0"/>
              </a:spcBef>
              <a:spcAft>
                <a:spcPts val="0"/>
              </a:spcAft>
              <a:buClr>
                <a:schemeClr val="lt1"/>
              </a:buClr>
              <a:buSzPts val="1100"/>
              <a:buFont typeface="IBM Plex Serif"/>
              <a:buChar char="●"/>
              <a:defRPr>
                <a:solidFill>
                  <a:schemeClr val="lt1"/>
                </a:solidFill>
              </a:defRPr>
            </a:lvl1pPr>
            <a:lvl2pPr indent="-298450" lvl="1" marL="914400" algn="ctr">
              <a:spcBef>
                <a:spcPts val="0"/>
              </a:spcBef>
              <a:spcAft>
                <a:spcPts val="0"/>
              </a:spcAft>
              <a:buClr>
                <a:schemeClr val="lt1"/>
              </a:buClr>
              <a:buSzPts val="1100"/>
              <a:buFont typeface="IBM Plex Serif"/>
              <a:buChar char="○"/>
              <a:defRPr>
                <a:solidFill>
                  <a:schemeClr val="lt1"/>
                </a:solidFill>
              </a:defRPr>
            </a:lvl2pPr>
            <a:lvl3pPr indent="-298450" lvl="2" marL="1371600" algn="ctr">
              <a:spcBef>
                <a:spcPts val="0"/>
              </a:spcBef>
              <a:spcAft>
                <a:spcPts val="0"/>
              </a:spcAft>
              <a:buClr>
                <a:schemeClr val="lt1"/>
              </a:buClr>
              <a:buSzPts val="1100"/>
              <a:buFont typeface="IBM Plex Serif"/>
              <a:buChar char="■"/>
              <a:defRPr>
                <a:solidFill>
                  <a:schemeClr val="lt1"/>
                </a:solidFill>
              </a:defRPr>
            </a:lvl3pPr>
            <a:lvl4pPr indent="-298450" lvl="3" marL="1828800" algn="ctr">
              <a:spcBef>
                <a:spcPts val="0"/>
              </a:spcBef>
              <a:spcAft>
                <a:spcPts val="0"/>
              </a:spcAft>
              <a:buClr>
                <a:schemeClr val="lt1"/>
              </a:buClr>
              <a:buSzPts val="1100"/>
              <a:buFont typeface="IBM Plex Serif"/>
              <a:buChar char="●"/>
              <a:defRPr>
                <a:solidFill>
                  <a:schemeClr val="lt1"/>
                </a:solidFill>
              </a:defRPr>
            </a:lvl4pPr>
            <a:lvl5pPr indent="-298450" lvl="4" marL="2286000" algn="ctr">
              <a:spcBef>
                <a:spcPts val="0"/>
              </a:spcBef>
              <a:spcAft>
                <a:spcPts val="0"/>
              </a:spcAft>
              <a:buClr>
                <a:schemeClr val="lt1"/>
              </a:buClr>
              <a:buSzPts val="1100"/>
              <a:buFont typeface="IBM Plex Serif"/>
              <a:buChar char="○"/>
              <a:defRPr>
                <a:solidFill>
                  <a:schemeClr val="lt1"/>
                </a:solidFill>
              </a:defRPr>
            </a:lvl5pPr>
            <a:lvl6pPr indent="-298450" lvl="5" marL="2743200" algn="ctr">
              <a:spcBef>
                <a:spcPts val="0"/>
              </a:spcBef>
              <a:spcAft>
                <a:spcPts val="0"/>
              </a:spcAft>
              <a:buClr>
                <a:schemeClr val="lt1"/>
              </a:buClr>
              <a:buSzPts val="1100"/>
              <a:buFont typeface="IBM Plex Serif"/>
              <a:buChar char="■"/>
              <a:defRPr>
                <a:solidFill>
                  <a:schemeClr val="lt1"/>
                </a:solidFill>
              </a:defRPr>
            </a:lvl6pPr>
            <a:lvl7pPr indent="-298450" lvl="6" marL="3200400" algn="ctr">
              <a:spcBef>
                <a:spcPts val="0"/>
              </a:spcBef>
              <a:spcAft>
                <a:spcPts val="0"/>
              </a:spcAft>
              <a:buClr>
                <a:schemeClr val="lt1"/>
              </a:buClr>
              <a:buSzPts val="1100"/>
              <a:buFont typeface="IBM Plex Serif"/>
              <a:buChar char="●"/>
              <a:defRPr>
                <a:solidFill>
                  <a:schemeClr val="lt1"/>
                </a:solidFill>
              </a:defRPr>
            </a:lvl7pPr>
            <a:lvl8pPr indent="-298450" lvl="7" marL="3657600" algn="ctr">
              <a:spcBef>
                <a:spcPts val="0"/>
              </a:spcBef>
              <a:spcAft>
                <a:spcPts val="0"/>
              </a:spcAft>
              <a:buClr>
                <a:schemeClr val="lt1"/>
              </a:buClr>
              <a:buSzPts val="1100"/>
              <a:buFont typeface="IBM Plex Serif"/>
              <a:buChar char="○"/>
              <a:defRPr>
                <a:solidFill>
                  <a:schemeClr val="lt1"/>
                </a:solidFill>
              </a:defRPr>
            </a:lvl8pPr>
            <a:lvl9pPr indent="-298450" lvl="8" marL="4114800" algn="ctr">
              <a:spcBef>
                <a:spcPts val="0"/>
              </a:spcBef>
              <a:spcAft>
                <a:spcPts val="0"/>
              </a:spcAft>
              <a:buClr>
                <a:schemeClr val="lt1"/>
              </a:buClr>
              <a:buSzPts val="1100"/>
              <a:buFont typeface="IBM Plex Serif"/>
              <a:buChar char="■"/>
              <a:defRPr>
                <a:solidFill>
                  <a:schemeClr val="lt1"/>
                </a:solidFill>
              </a:defRPr>
            </a:lvl9pPr>
          </a:lstStyle>
          <a:p/>
        </p:txBody>
      </p:sp>
      <p:sp>
        <p:nvSpPr>
          <p:cNvPr id="155" name="Google Shape;155;p17"/>
          <p:cNvSpPr/>
          <p:nvPr>
            <p:ph idx="5" type="pic"/>
          </p:nvPr>
        </p:nvSpPr>
        <p:spPr>
          <a:xfrm>
            <a:off x="457550" y="2136050"/>
            <a:ext cx="1748700" cy="2316000"/>
          </a:xfrm>
          <a:prstGeom prst="roundRect">
            <a:avLst>
              <a:gd fmla="val 50000" name="adj"/>
            </a:avLst>
          </a:prstGeom>
          <a:noFill/>
          <a:ln>
            <a:noFill/>
          </a:ln>
        </p:spPr>
      </p:sp>
      <p:sp>
        <p:nvSpPr>
          <p:cNvPr id="156" name="Google Shape;156;p17"/>
          <p:cNvSpPr/>
          <p:nvPr>
            <p:ph idx="6" type="pic"/>
          </p:nvPr>
        </p:nvSpPr>
        <p:spPr>
          <a:xfrm>
            <a:off x="2602596" y="2136050"/>
            <a:ext cx="1748700" cy="2316000"/>
          </a:xfrm>
          <a:prstGeom prst="roundRect">
            <a:avLst>
              <a:gd fmla="val 50000" name="adj"/>
            </a:avLst>
          </a:prstGeom>
          <a:noFill/>
          <a:ln>
            <a:noFill/>
          </a:ln>
        </p:spPr>
      </p:sp>
      <p:sp>
        <p:nvSpPr>
          <p:cNvPr id="157" name="Google Shape;157;p17"/>
          <p:cNvSpPr/>
          <p:nvPr>
            <p:ph idx="7" type="pic"/>
          </p:nvPr>
        </p:nvSpPr>
        <p:spPr>
          <a:xfrm>
            <a:off x="4747696" y="2136050"/>
            <a:ext cx="1748700" cy="2316000"/>
          </a:xfrm>
          <a:prstGeom prst="roundRect">
            <a:avLst>
              <a:gd fmla="val 50000" name="adj"/>
            </a:avLst>
          </a:prstGeom>
          <a:noFill/>
          <a:ln>
            <a:noFill/>
          </a:ln>
        </p:spPr>
      </p:sp>
      <p:sp>
        <p:nvSpPr>
          <p:cNvPr id="158" name="Google Shape;158;p17"/>
          <p:cNvSpPr/>
          <p:nvPr>
            <p:ph idx="8" type="pic"/>
          </p:nvPr>
        </p:nvSpPr>
        <p:spPr>
          <a:xfrm>
            <a:off x="6892796" y="2136050"/>
            <a:ext cx="1748700" cy="2316000"/>
          </a:xfrm>
          <a:prstGeom prst="roundRect">
            <a:avLst>
              <a:gd fmla="val 50000" name="adj"/>
            </a:avLst>
          </a:prstGeom>
          <a:noFill/>
          <a:ln>
            <a:noFill/>
          </a:ln>
        </p:spPr>
      </p:sp>
      <p:sp>
        <p:nvSpPr>
          <p:cNvPr id="159" name="Google Shape;159;p17"/>
          <p:cNvSpPr txBox="1"/>
          <p:nvPr>
            <p:ph idx="9" type="subTitle"/>
          </p:nvPr>
        </p:nvSpPr>
        <p:spPr>
          <a:xfrm>
            <a:off x="457450" y="630775"/>
            <a:ext cx="1748700" cy="5031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1pPr>
            <a:lvl2pPr lvl="1"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2pPr>
            <a:lvl3pPr lvl="2"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3pPr>
            <a:lvl4pPr lvl="3"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4pPr>
            <a:lvl5pPr lvl="4"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5pPr>
            <a:lvl6pPr lvl="5"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6pPr>
            <a:lvl7pPr lvl="6"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7pPr>
            <a:lvl8pPr lvl="7"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8pPr>
            <a:lvl9pPr lvl="8"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9pPr>
          </a:lstStyle>
          <a:p/>
        </p:txBody>
      </p:sp>
      <p:sp>
        <p:nvSpPr>
          <p:cNvPr id="160" name="Google Shape;160;p17"/>
          <p:cNvSpPr txBox="1"/>
          <p:nvPr>
            <p:ph idx="13" type="body"/>
          </p:nvPr>
        </p:nvSpPr>
        <p:spPr>
          <a:xfrm>
            <a:off x="457450" y="1133875"/>
            <a:ext cx="1748700" cy="682500"/>
          </a:xfrm>
          <a:prstGeom prst="rect">
            <a:avLst/>
          </a:prstGeom>
        </p:spPr>
        <p:txBody>
          <a:bodyPr anchorCtr="0" anchor="t" bIns="91425" lIns="91425" spcFirstLastPara="1" rIns="91425" wrap="square" tIns="91425">
            <a:noAutofit/>
          </a:bodyPr>
          <a:lstStyle>
            <a:lvl1pPr indent="-298450" lvl="0" marL="457200" algn="ctr">
              <a:spcBef>
                <a:spcPts val="0"/>
              </a:spcBef>
              <a:spcAft>
                <a:spcPts val="0"/>
              </a:spcAft>
              <a:buClr>
                <a:schemeClr val="lt1"/>
              </a:buClr>
              <a:buSzPts val="1100"/>
              <a:buFont typeface="IBM Plex Serif"/>
              <a:buChar char="●"/>
              <a:defRPr>
                <a:solidFill>
                  <a:schemeClr val="lt1"/>
                </a:solidFill>
              </a:defRPr>
            </a:lvl1pPr>
            <a:lvl2pPr indent="-298450" lvl="1" marL="914400" algn="ctr">
              <a:spcBef>
                <a:spcPts val="0"/>
              </a:spcBef>
              <a:spcAft>
                <a:spcPts val="0"/>
              </a:spcAft>
              <a:buClr>
                <a:schemeClr val="lt1"/>
              </a:buClr>
              <a:buSzPts val="1100"/>
              <a:buFont typeface="IBM Plex Serif"/>
              <a:buChar char="○"/>
              <a:defRPr>
                <a:solidFill>
                  <a:schemeClr val="lt1"/>
                </a:solidFill>
              </a:defRPr>
            </a:lvl2pPr>
            <a:lvl3pPr indent="-298450" lvl="2" marL="1371600" algn="ctr">
              <a:spcBef>
                <a:spcPts val="0"/>
              </a:spcBef>
              <a:spcAft>
                <a:spcPts val="0"/>
              </a:spcAft>
              <a:buClr>
                <a:schemeClr val="lt1"/>
              </a:buClr>
              <a:buSzPts val="1100"/>
              <a:buFont typeface="IBM Plex Serif"/>
              <a:buChar char="■"/>
              <a:defRPr>
                <a:solidFill>
                  <a:schemeClr val="lt1"/>
                </a:solidFill>
              </a:defRPr>
            </a:lvl3pPr>
            <a:lvl4pPr indent="-298450" lvl="3" marL="1828800" algn="ctr">
              <a:spcBef>
                <a:spcPts val="0"/>
              </a:spcBef>
              <a:spcAft>
                <a:spcPts val="0"/>
              </a:spcAft>
              <a:buClr>
                <a:schemeClr val="lt1"/>
              </a:buClr>
              <a:buSzPts val="1100"/>
              <a:buFont typeface="IBM Plex Serif"/>
              <a:buChar char="●"/>
              <a:defRPr>
                <a:solidFill>
                  <a:schemeClr val="lt1"/>
                </a:solidFill>
              </a:defRPr>
            </a:lvl4pPr>
            <a:lvl5pPr indent="-298450" lvl="4" marL="2286000" algn="ctr">
              <a:spcBef>
                <a:spcPts val="0"/>
              </a:spcBef>
              <a:spcAft>
                <a:spcPts val="0"/>
              </a:spcAft>
              <a:buClr>
                <a:schemeClr val="lt1"/>
              </a:buClr>
              <a:buSzPts val="1100"/>
              <a:buFont typeface="IBM Plex Serif"/>
              <a:buChar char="○"/>
              <a:defRPr>
                <a:solidFill>
                  <a:schemeClr val="lt1"/>
                </a:solidFill>
              </a:defRPr>
            </a:lvl5pPr>
            <a:lvl6pPr indent="-298450" lvl="5" marL="2743200" algn="ctr">
              <a:spcBef>
                <a:spcPts val="0"/>
              </a:spcBef>
              <a:spcAft>
                <a:spcPts val="0"/>
              </a:spcAft>
              <a:buClr>
                <a:schemeClr val="lt1"/>
              </a:buClr>
              <a:buSzPts val="1100"/>
              <a:buFont typeface="IBM Plex Serif"/>
              <a:buChar char="■"/>
              <a:defRPr>
                <a:solidFill>
                  <a:schemeClr val="lt1"/>
                </a:solidFill>
              </a:defRPr>
            </a:lvl6pPr>
            <a:lvl7pPr indent="-298450" lvl="6" marL="3200400" algn="ctr">
              <a:spcBef>
                <a:spcPts val="0"/>
              </a:spcBef>
              <a:spcAft>
                <a:spcPts val="0"/>
              </a:spcAft>
              <a:buClr>
                <a:schemeClr val="lt1"/>
              </a:buClr>
              <a:buSzPts val="1100"/>
              <a:buFont typeface="IBM Plex Serif"/>
              <a:buChar char="●"/>
              <a:defRPr>
                <a:solidFill>
                  <a:schemeClr val="lt1"/>
                </a:solidFill>
              </a:defRPr>
            </a:lvl7pPr>
            <a:lvl8pPr indent="-298450" lvl="7" marL="3657600" algn="ctr">
              <a:spcBef>
                <a:spcPts val="0"/>
              </a:spcBef>
              <a:spcAft>
                <a:spcPts val="0"/>
              </a:spcAft>
              <a:buClr>
                <a:schemeClr val="lt1"/>
              </a:buClr>
              <a:buSzPts val="1100"/>
              <a:buFont typeface="IBM Plex Serif"/>
              <a:buChar char="○"/>
              <a:defRPr>
                <a:solidFill>
                  <a:schemeClr val="lt1"/>
                </a:solidFill>
              </a:defRPr>
            </a:lvl8pPr>
            <a:lvl9pPr indent="-298450" lvl="8" marL="4114800" algn="ctr">
              <a:spcBef>
                <a:spcPts val="0"/>
              </a:spcBef>
              <a:spcAft>
                <a:spcPts val="0"/>
              </a:spcAft>
              <a:buClr>
                <a:schemeClr val="lt1"/>
              </a:buClr>
              <a:buSzPts val="1100"/>
              <a:buFont typeface="IBM Plex Serif"/>
              <a:buChar char="■"/>
              <a:defRPr>
                <a:solidFill>
                  <a:schemeClr val="lt1"/>
                </a:solidFill>
              </a:defRPr>
            </a:lvl9pPr>
          </a:lstStyle>
          <a:p/>
        </p:txBody>
      </p:sp>
      <p:sp>
        <p:nvSpPr>
          <p:cNvPr id="161" name="Google Shape;161;p17"/>
          <p:cNvSpPr txBox="1"/>
          <p:nvPr>
            <p:ph idx="14" type="subTitle"/>
          </p:nvPr>
        </p:nvSpPr>
        <p:spPr>
          <a:xfrm>
            <a:off x="2602600" y="630775"/>
            <a:ext cx="1748700" cy="5031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1pPr>
            <a:lvl2pPr lvl="1"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2pPr>
            <a:lvl3pPr lvl="2"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3pPr>
            <a:lvl4pPr lvl="3"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4pPr>
            <a:lvl5pPr lvl="4"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5pPr>
            <a:lvl6pPr lvl="5"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6pPr>
            <a:lvl7pPr lvl="6"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7pPr>
            <a:lvl8pPr lvl="7"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8pPr>
            <a:lvl9pPr lvl="8" algn="ctr">
              <a:spcBef>
                <a:spcPts val="0"/>
              </a:spcBef>
              <a:spcAft>
                <a:spcPts val="0"/>
              </a:spcAft>
              <a:buClr>
                <a:schemeClr val="lt1"/>
              </a:buClr>
              <a:buSzPts val="1600"/>
              <a:buFont typeface="Archivo"/>
              <a:buNone/>
              <a:defRPr b="1">
                <a:solidFill>
                  <a:schemeClr val="lt1"/>
                </a:solidFill>
                <a:latin typeface="Archivo"/>
                <a:ea typeface="Archivo"/>
                <a:cs typeface="Archivo"/>
                <a:sym typeface="Archivo"/>
              </a:defRPr>
            </a:lvl9pPr>
          </a:lstStyle>
          <a:p/>
        </p:txBody>
      </p:sp>
      <p:sp>
        <p:nvSpPr>
          <p:cNvPr id="162" name="Google Shape;162;p17"/>
          <p:cNvSpPr txBox="1"/>
          <p:nvPr>
            <p:ph idx="15" type="body"/>
          </p:nvPr>
        </p:nvSpPr>
        <p:spPr>
          <a:xfrm>
            <a:off x="2602600" y="1133875"/>
            <a:ext cx="1748700" cy="682500"/>
          </a:xfrm>
          <a:prstGeom prst="rect">
            <a:avLst/>
          </a:prstGeom>
        </p:spPr>
        <p:txBody>
          <a:bodyPr anchorCtr="0" anchor="t" bIns="91425" lIns="91425" spcFirstLastPara="1" rIns="91425" wrap="square" tIns="91425">
            <a:noAutofit/>
          </a:bodyPr>
          <a:lstStyle>
            <a:lvl1pPr indent="-298450" lvl="0" marL="457200" algn="ctr">
              <a:spcBef>
                <a:spcPts val="0"/>
              </a:spcBef>
              <a:spcAft>
                <a:spcPts val="0"/>
              </a:spcAft>
              <a:buClr>
                <a:schemeClr val="lt1"/>
              </a:buClr>
              <a:buSzPts val="1100"/>
              <a:buFont typeface="IBM Plex Serif"/>
              <a:buChar char="●"/>
              <a:defRPr>
                <a:solidFill>
                  <a:schemeClr val="lt1"/>
                </a:solidFill>
              </a:defRPr>
            </a:lvl1pPr>
            <a:lvl2pPr indent="-298450" lvl="1" marL="914400" algn="ctr">
              <a:spcBef>
                <a:spcPts val="0"/>
              </a:spcBef>
              <a:spcAft>
                <a:spcPts val="0"/>
              </a:spcAft>
              <a:buClr>
                <a:schemeClr val="lt1"/>
              </a:buClr>
              <a:buSzPts val="1100"/>
              <a:buFont typeface="IBM Plex Serif"/>
              <a:buChar char="○"/>
              <a:defRPr>
                <a:solidFill>
                  <a:schemeClr val="lt1"/>
                </a:solidFill>
              </a:defRPr>
            </a:lvl2pPr>
            <a:lvl3pPr indent="-298450" lvl="2" marL="1371600" algn="ctr">
              <a:spcBef>
                <a:spcPts val="0"/>
              </a:spcBef>
              <a:spcAft>
                <a:spcPts val="0"/>
              </a:spcAft>
              <a:buClr>
                <a:schemeClr val="lt1"/>
              </a:buClr>
              <a:buSzPts val="1100"/>
              <a:buFont typeface="IBM Plex Serif"/>
              <a:buChar char="■"/>
              <a:defRPr>
                <a:solidFill>
                  <a:schemeClr val="lt1"/>
                </a:solidFill>
              </a:defRPr>
            </a:lvl3pPr>
            <a:lvl4pPr indent="-298450" lvl="3" marL="1828800" algn="ctr">
              <a:spcBef>
                <a:spcPts val="0"/>
              </a:spcBef>
              <a:spcAft>
                <a:spcPts val="0"/>
              </a:spcAft>
              <a:buClr>
                <a:schemeClr val="lt1"/>
              </a:buClr>
              <a:buSzPts val="1100"/>
              <a:buFont typeface="IBM Plex Serif"/>
              <a:buChar char="●"/>
              <a:defRPr>
                <a:solidFill>
                  <a:schemeClr val="lt1"/>
                </a:solidFill>
              </a:defRPr>
            </a:lvl4pPr>
            <a:lvl5pPr indent="-298450" lvl="4" marL="2286000" algn="ctr">
              <a:spcBef>
                <a:spcPts val="0"/>
              </a:spcBef>
              <a:spcAft>
                <a:spcPts val="0"/>
              </a:spcAft>
              <a:buClr>
                <a:schemeClr val="lt1"/>
              </a:buClr>
              <a:buSzPts val="1100"/>
              <a:buFont typeface="IBM Plex Serif"/>
              <a:buChar char="○"/>
              <a:defRPr>
                <a:solidFill>
                  <a:schemeClr val="lt1"/>
                </a:solidFill>
              </a:defRPr>
            </a:lvl5pPr>
            <a:lvl6pPr indent="-298450" lvl="5" marL="2743200" algn="ctr">
              <a:spcBef>
                <a:spcPts val="0"/>
              </a:spcBef>
              <a:spcAft>
                <a:spcPts val="0"/>
              </a:spcAft>
              <a:buClr>
                <a:schemeClr val="lt1"/>
              </a:buClr>
              <a:buSzPts val="1100"/>
              <a:buFont typeface="IBM Plex Serif"/>
              <a:buChar char="■"/>
              <a:defRPr>
                <a:solidFill>
                  <a:schemeClr val="lt1"/>
                </a:solidFill>
              </a:defRPr>
            </a:lvl6pPr>
            <a:lvl7pPr indent="-298450" lvl="6" marL="3200400" algn="ctr">
              <a:spcBef>
                <a:spcPts val="0"/>
              </a:spcBef>
              <a:spcAft>
                <a:spcPts val="0"/>
              </a:spcAft>
              <a:buClr>
                <a:schemeClr val="lt1"/>
              </a:buClr>
              <a:buSzPts val="1100"/>
              <a:buFont typeface="IBM Plex Serif"/>
              <a:buChar char="●"/>
              <a:defRPr>
                <a:solidFill>
                  <a:schemeClr val="lt1"/>
                </a:solidFill>
              </a:defRPr>
            </a:lvl7pPr>
            <a:lvl8pPr indent="-298450" lvl="7" marL="3657600" algn="ctr">
              <a:spcBef>
                <a:spcPts val="0"/>
              </a:spcBef>
              <a:spcAft>
                <a:spcPts val="0"/>
              </a:spcAft>
              <a:buClr>
                <a:schemeClr val="lt1"/>
              </a:buClr>
              <a:buSzPts val="1100"/>
              <a:buFont typeface="IBM Plex Serif"/>
              <a:buChar char="○"/>
              <a:defRPr>
                <a:solidFill>
                  <a:schemeClr val="lt1"/>
                </a:solidFill>
              </a:defRPr>
            </a:lvl8pPr>
            <a:lvl9pPr indent="-298450" lvl="8" marL="4114800" algn="ctr">
              <a:spcBef>
                <a:spcPts val="0"/>
              </a:spcBef>
              <a:spcAft>
                <a:spcPts val="0"/>
              </a:spcAft>
              <a:buClr>
                <a:schemeClr val="lt1"/>
              </a:buClr>
              <a:buSzPts val="1100"/>
              <a:buFont typeface="IBM Plex Serif"/>
              <a:buChar char="■"/>
              <a:defRPr>
                <a:solidFill>
                  <a:schemeClr val="lt1"/>
                </a:solidFill>
              </a:defRPr>
            </a:lvl9pPr>
          </a:lstStyle>
          <a:p/>
        </p:txBody>
      </p:sp>
      <p:sp>
        <p:nvSpPr>
          <p:cNvPr id="163" name="Google Shape;163;p17"/>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sz="1300">
                <a:solidFill>
                  <a:schemeClr val="dk1"/>
                </a:solidFill>
                <a:latin typeface="IBM Plex Serif"/>
                <a:ea typeface="IBM Plex Serif"/>
                <a:cs typeface="IBM Plex Serif"/>
                <a:sym typeface="IBM Plex Serif"/>
              </a:defRPr>
            </a:lvl1pPr>
            <a:lvl2pPr lvl="1">
              <a:buNone/>
              <a:defRPr sz="1300">
                <a:solidFill>
                  <a:schemeClr val="dk1"/>
                </a:solidFill>
                <a:latin typeface="IBM Plex Serif"/>
                <a:ea typeface="IBM Plex Serif"/>
                <a:cs typeface="IBM Plex Serif"/>
                <a:sym typeface="IBM Plex Serif"/>
              </a:defRPr>
            </a:lvl2pPr>
            <a:lvl3pPr lvl="2">
              <a:buNone/>
              <a:defRPr sz="1300">
                <a:solidFill>
                  <a:schemeClr val="dk1"/>
                </a:solidFill>
                <a:latin typeface="IBM Plex Serif"/>
                <a:ea typeface="IBM Plex Serif"/>
                <a:cs typeface="IBM Plex Serif"/>
                <a:sym typeface="IBM Plex Serif"/>
              </a:defRPr>
            </a:lvl3pPr>
            <a:lvl4pPr lvl="3">
              <a:buNone/>
              <a:defRPr sz="1300">
                <a:solidFill>
                  <a:schemeClr val="dk1"/>
                </a:solidFill>
                <a:latin typeface="IBM Plex Serif"/>
                <a:ea typeface="IBM Plex Serif"/>
                <a:cs typeface="IBM Plex Serif"/>
                <a:sym typeface="IBM Plex Serif"/>
              </a:defRPr>
            </a:lvl4pPr>
            <a:lvl5pPr lvl="4">
              <a:buNone/>
              <a:defRPr sz="1300">
                <a:solidFill>
                  <a:schemeClr val="dk1"/>
                </a:solidFill>
                <a:latin typeface="IBM Plex Serif"/>
                <a:ea typeface="IBM Plex Serif"/>
                <a:cs typeface="IBM Plex Serif"/>
                <a:sym typeface="IBM Plex Serif"/>
              </a:defRPr>
            </a:lvl5pPr>
            <a:lvl6pPr lvl="5">
              <a:buNone/>
              <a:defRPr sz="1300">
                <a:solidFill>
                  <a:schemeClr val="dk1"/>
                </a:solidFill>
                <a:latin typeface="IBM Plex Serif"/>
                <a:ea typeface="IBM Plex Serif"/>
                <a:cs typeface="IBM Plex Serif"/>
                <a:sym typeface="IBM Plex Serif"/>
              </a:defRPr>
            </a:lvl6pPr>
            <a:lvl7pPr lvl="6">
              <a:buNone/>
              <a:defRPr sz="1300">
                <a:solidFill>
                  <a:schemeClr val="dk1"/>
                </a:solidFill>
                <a:latin typeface="IBM Plex Serif"/>
                <a:ea typeface="IBM Plex Serif"/>
                <a:cs typeface="IBM Plex Serif"/>
                <a:sym typeface="IBM Plex Serif"/>
              </a:defRPr>
            </a:lvl7pPr>
            <a:lvl8pPr lvl="7">
              <a:buNone/>
              <a:defRPr sz="1300">
                <a:solidFill>
                  <a:schemeClr val="dk1"/>
                </a:solidFill>
                <a:latin typeface="IBM Plex Serif"/>
                <a:ea typeface="IBM Plex Serif"/>
                <a:cs typeface="IBM Plex Serif"/>
                <a:sym typeface="IBM Plex Serif"/>
              </a:defRPr>
            </a:lvl8pPr>
            <a:lvl9pPr lvl="8">
              <a:buNone/>
              <a:defRPr sz="1300">
                <a:solidFill>
                  <a:schemeClr val="dk1"/>
                </a:solidFill>
                <a:latin typeface="IBM Plex Serif"/>
                <a:ea typeface="IBM Plex Serif"/>
                <a:cs typeface="IBM Plex Serif"/>
                <a:sym typeface="IBM Plex Serif"/>
              </a:defRPr>
            </a:lvl9pPr>
          </a:lstStyle>
          <a:p>
            <a:pPr indent="0" lvl="0" marL="0" rtl="0" algn="l">
              <a:spcBef>
                <a:spcPts val="0"/>
              </a:spcBef>
              <a:spcAft>
                <a:spcPts val="0"/>
              </a:spcAft>
              <a:buNone/>
            </a:pPr>
            <a:fld id="{00000000-1234-1234-1234-123412341234}" type="slidenum">
              <a:rPr lang="en"/>
              <a:t>‹#›</a:t>
            </a:fld>
            <a:endParaRPr/>
          </a:p>
        </p:txBody>
      </p:sp>
      <p:cxnSp>
        <p:nvCxnSpPr>
          <p:cNvPr id="164" name="Google Shape;164;p17"/>
          <p:cNvCxnSpPr/>
          <p:nvPr/>
        </p:nvCxnSpPr>
        <p:spPr>
          <a:xfrm>
            <a:off x="390550" y="378925"/>
            <a:ext cx="8372700" cy="0"/>
          </a:xfrm>
          <a:prstGeom prst="straightConnector1">
            <a:avLst/>
          </a:prstGeom>
          <a:noFill/>
          <a:ln cap="flat" cmpd="sng" w="9525">
            <a:solidFill>
              <a:schemeClr val="lt1"/>
            </a:solidFill>
            <a:prstDash val="solid"/>
            <a:round/>
            <a:headEnd len="med" w="med" type="none"/>
            <a:tailEnd len="med" w="med" type="none"/>
          </a:ln>
        </p:spPr>
      </p:cxnSp>
      <p:sp>
        <p:nvSpPr>
          <p:cNvPr id="165" name="Google Shape;165;p17"/>
          <p:cNvSpPr txBox="1"/>
          <p:nvPr>
            <p:ph idx="16" type="sldNum"/>
          </p:nvPr>
        </p:nvSpPr>
        <p:spPr>
          <a:xfrm>
            <a:off x="390559" y="40226"/>
            <a:ext cx="548700" cy="393600"/>
          </a:xfrm>
          <a:prstGeom prst="rect">
            <a:avLst/>
          </a:prstGeom>
          <a:noFill/>
          <a:ln>
            <a:noFill/>
          </a:ln>
        </p:spPr>
        <p:txBody>
          <a:bodyPr anchorCtr="0" anchor="t" bIns="91425" lIns="91425" spcFirstLastPara="1" rIns="91425" wrap="square" tIns="91425">
            <a:noAutofit/>
          </a:bodyPr>
          <a:lstStyle>
            <a:lvl1pPr lvl="0" rtl="0" algn="l">
              <a:buNone/>
              <a:defRPr sz="1000">
                <a:solidFill>
                  <a:schemeClr val="lt1"/>
                </a:solidFill>
                <a:latin typeface="Archivo"/>
                <a:ea typeface="Archivo"/>
                <a:cs typeface="Archivo"/>
                <a:sym typeface="Archivo"/>
              </a:defRPr>
            </a:lvl1pPr>
            <a:lvl2pPr lvl="1" rtl="0" algn="l">
              <a:buNone/>
              <a:defRPr sz="1000">
                <a:solidFill>
                  <a:schemeClr val="lt1"/>
                </a:solidFill>
                <a:latin typeface="Archivo"/>
                <a:ea typeface="Archivo"/>
                <a:cs typeface="Archivo"/>
                <a:sym typeface="Archivo"/>
              </a:defRPr>
            </a:lvl2pPr>
            <a:lvl3pPr lvl="2" rtl="0" algn="l">
              <a:buNone/>
              <a:defRPr sz="1000">
                <a:solidFill>
                  <a:schemeClr val="lt1"/>
                </a:solidFill>
                <a:latin typeface="Archivo"/>
                <a:ea typeface="Archivo"/>
                <a:cs typeface="Archivo"/>
                <a:sym typeface="Archivo"/>
              </a:defRPr>
            </a:lvl3pPr>
            <a:lvl4pPr lvl="3" rtl="0" algn="l">
              <a:buNone/>
              <a:defRPr sz="1000">
                <a:solidFill>
                  <a:schemeClr val="lt1"/>
                </a:solidFill>
                <a:latin typeface="Archivo"/>
                <a:ea typeface="Archivo"/>
                <a:cs typeface="Archivo"/>
                <a:sym typeface="Archivo"/>
              </a:defRPr>
            </a:lvl4pPr>
            <a:lvl5pPr lvl="4" rtl="0" algn="l">
              <a:buNone/>
              <a:defRPr sz="1000">
                <a:solidFill>
                  <a:schemeClr val="lt1"/>
                </a:solidFill>
                <a:latin typeface="Archivo"/>
                <a:ea typeface="Archivo"/>
                <a:cs typeface="Archivo"/>
                <a:sym typeface="Archivo"/>
              </a:defRPr>
            </a:lvl5pPr>
            <a:lvl6pPr lvl="5" rtl="0" algn="l">
              <a:buNone/>
              <a:defRPr sz="1000">
                <a:solidFill>
                  <a:schemeClr val="lt1"/>
                </a:solidFill>
                <a:latin typeface="Archivo"/>
                <a:ea typeface="Archivo"/>
                <a:cs typeface="Archivo"/>
                <a:sym typeface="Archivo"/>
              </a:defRPr>
            </a:lvl6pPr>
            <a:lvl7pPr lvl="6" rtl="0" algn="l">
              <a:buNone/>
              <a:defRPr sz="1000">
                <a:solidFill>
                  <a:schemeClr val="lt1"/>
                </a:solidFill>
                <a:latin typeface="Archivo"/>
                <a:ea typeface="Archivo"/>
                <a:cs typeface="Archivo"/>
                <a:sym typeface="Archivo"/>
              </a:defRPr>
            </a:lvl7pPr>
            <a:lvl8pPr lvl="7" rtl="0" algn="l">
              <a:buNone/>
              <a:defRPr sz="1000">
                <a:solidFill>
                  <a:schemeClr val="lt1"/>
                </a:solidFill>
                <a:latin typeface="Archivo"/>
                <a:ea typeface="Archivo"/>
                <a:cs typeface="Archivo"/>
                <a:sym typeface="Archivo"/>
              </a:defRPr>
            </a:lvl8pPr>
            <a:lvl9pPr lvl="8" rtl="0" algn="l">
              <a:buNone/>
              <a:defRPr sz="1000">
                <a:solidFill>
                  <a:schemeClr val="lt1"/>
                </a:solidFill>
                <a:latin typeface="Archivo"/>
                <a:ea typeface="Archivo"/>
                <a:cs typeface="Archivo"/>
                <a:sym typeface="Archiv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cognition">
  <p:cSld name="CUSTOM_4">
    <p:bg>
      <p:bgPr>
        <a:solidFill>
          <a:schemeClr val="lt2"/>
        </a:solidFill>
      </p:bgPr>
    </p:bg>
    <p:spTree>
      <p:nvGrpSpPr>
        <p:cNvPr id="166" name="Shape 166"/>
        <p:cNvGrpSpPr/>
        <p:nvPr/>
      </p:nvGrpSpPr>
      <p:grpSpPr>
        <a:xfrm>
          <a:off x="0" y="0"/>
          <a:ext cx="0" cy="0"/>
          <a:chOff x="0" y="0"/>
          <a:chExt cx="0" cy="0"/>
        </a:xfrm>
      </p:grpSpPr>
      <p:cxnSp>
        <p:nvCxnSpPr>
          <p:cNvPr id="167" name="Google Shape;167;p18"/>
          <p:cNvCxnSpPr/>
          <p:nvPr/>
        </p:nvCxnSpPr>
        <p:spPr>
          <a:xfrm>
            <a:off x="390550" y="378925"/>
            <a:ext cx="8372700" cy="0"/>
          </a:xfrm>
          <a:prstGeom prst="straightConnector1">
            <a:avLst/>
          </a:prstGeom>
          <a:noFill/>
          <a:ln cap="flat" cmpd="sng" w="9525">
            <a:solidFill>
              <a:schemeClr val="lt1"/>
            </a:solidFill>
            <a:prstDash val="solid"/>
            <a:round/>
            <a:headEnd len="med" w="med" type="none"/>
            <a:tailEnd len="med" w="med" type="none"/>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4">
    <p:spTree>
      <p:nvGrpSpPr>
        <p:cNvPr id="168" name="Shape 168"/>
        <p:cNvGrpSpPr/>
        <p:nvPr/>
      </p:nvGrpSpPr>
      <p:grpSpPr>
        <a:xfrm>
          <a:off x="0" y="0"/>
          <a:ext cx="0" cy="0"/>
          <a:chOff x="0" y="0"/>
          <a:chExt cx="0" cy="0"/>
        </a:xfrm>
      </p:grpSpPr>
      <p:sp>
        <p:nvSpPr>
          <p:cNvPr id="169" name="Google Shape;169;p19"/>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70" name="Google Shape;170;p19"/>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p:txBody>
      </p:sp>
      <p:sp>
        <p:nvSpPr>
          <p:cNvPr id="171" name="Google Shape;171;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172" name="Shape 172"/>
        <p:cNvGrpSpPr/>
        <p:nvPr/>
      </p:nvGrpSpPr>
      <p:grpSpPr>
        <a:xfrm>
          <a:off x="0" y="0"/>
          <a:ext cx="0" cy="0"/>
          <a:chOff x="0" y="0"/>
          <a:chExt cx="0" cy="0"/>
        </a:xfrm>
      </p:grpSpPr>
      <p:sp>
        <p:nvSpPr>
          <p:cNvPr id="173" name="Google Shape;173;p20"/>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74" name="Google Shape;174;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AND_BODY_1">
    <p:spTree>
      <p:nvGrpSpPr>
        <p:cNvPr id="175" name="Shape 175"/>
        <p:cNvGrpSpPr/>
        <p:nvPr/>
      </p:nvGrpSpPr>
      <p:grpSpPr>
        <a:xfrm>
          <a:off x="0" y="0"/>
          <a:ext cx="0" cy="0"/>
          <a:chOff x="0" y="0"/>
          <a:chExt cx="0" cy="0"/>
        </a:xfrm>
      </p:grpSpPr>
      <p:sp>
        <p:nvSpPr>
          <p:cNvPr id="176" name="Google Shape;176;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7" name="Google Shape;177;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78" name="Google Shape;178;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_AND_TWO_COLUMNS_1">
    <p:spTree>
      <p:nvGrpSpPr>
        <p:cNvPr id="179" name="Shape 179"/>
        <p:cNvGrpSpPr/>
        <p:nvPr/>
      </p:nvGrpSpPr>
      <p:grpSpPr>
        <a:xfrm>
          <a:off x="0" y="0"/>
          <a:ext cx="0" cy="0"/>
          <a:chOff x="0" y="0"/>
          <a:chExt cx="0" cy="0"/>
        </a:xfrm>
      </p:grpSpPr>
      <p:sp>
        <p:nvSpPr>
          <p:cNvPr id="180" name="Google Shape;180;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1" name="Google Shape;181;p22"/>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82" name="Google Shape;182;p22"/>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83" name="Google Shape;183;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184" name="Shape 184"/>
        <p:cNvGrpSpPr/>
        <p:nvPr/>
      </p:nvGrpSpPr>
      <p:grpSpPr>
        <a:xfrm>
          <a:off x="0" y="0"/>
          <a:ext cx="0" cy="0"/>
          <a:chOff x="0" y="0"/>
          <a:chExt cx="0" cy="0"/>
        </a:xfrm>
      </p:grpSpPr>
      <p:sp>
        <p:nvSpPr>
          <p:cNvPr id="185" name="Google Shape;185;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6" name="Google Shape;186;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_1">
    <p:spTree>
      <p:nvGrpSpPr>
        <p:cNvPr id="187" name="Shape 187"/>
        <p:cNvGrpSpPr/>
        <p:nvPr/>
      </p:nvGrpSpPr>
      <p:grpSpPr>
        <a:xfrm>
          <a:off x="0" y="0"/>
          <a:ext cx="0" cy="0"/>
          <a:chOff x="0" y="0"/>
          <a:chExt cx="0" cy="0"/>
        </a:xfrm>
      </p:grpSpPr>
      <p:sp>
        <p:nvSpPr>
          <p:cNvPr id="188" name="Google Shape;188;p24"/>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89" name="Google Shape;189;p24"/>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90" name="Google Shape;190;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_1">
    <p:spTree>
      <p:nvGrpSpPr>
        <p:cNvPr id="191" name="Shape 191"/>
        <p:cNvGrpSpPr/>
        <p:nvPr/>
      </p:nvGrpSpPr>
      <p:grpSpPr>
        <a:xfrm>
          <a:off x="0" y="0"/>
          <a:ext cx="0" cy="0"/>
          <a:chOff x="0" y="0"/>
          <a:chExt cx="0" cy="0"/>
        </a:xfrm>
      </p:grpSpPr>
      <p:sp>
        <p:nvSpPr>
          <p:cNvPr id="192" name="Google Shape;192;p25"/>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93" name="Google Shape;193;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_1">
    <p:spTree>
      <p:nvGrpSpPr>
        <p:cNvPr id="194" name="Shape 194"/>
        <p:cNvGrpSpPr/>
        <p:nvPr/>
      </p:nvGrpSpPr>
      <p:grpSpPr>
        <a:xfrm>
          <a:off x="0" y="0"/>
          <a:ext cx="0" cy="0"/>
          <a:chOff x="0" y="0"/>
          <a:chExt cx="0" cy="0"/>
        </a:xfrm>
      </p:grpSpPr>
      <p:sp>
        <p:nvSpPr>
          <p:cNvPr id="195" name="Google Shape;195;p26"/>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IBM Plex Serif"/>
              <a:ea typeface="IBM Plex Serif"/>
              <a:cs typeface="IBM Plex Serif"/>
              <a:sym typeface="IBM Plex Serif"/>
            </a:endParaRPr>
          </a:p>
        </p:txBody>
      </p:sp>
      <p:sp>
        <p:nvSpPr>
          <p:cNvPr id="196" name="Google Shape;196;p26"/>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97" name="Google Shape;197;p26"/>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198" name="Google Shape;198;p26"/>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298450" lvl="0" marL="457200">
              <a:spcBef>
                <a:spcPts val="0"/>
              </a:spcBef>
              <a:spcAft>
                <a:spcPts val="0"/>
              </a:spcAft>
              <a:buClr>
                <a:schemeClr val="lt1"/>
              </a:buClr>
              <a:buSzPts val="1100"/>
              <a:buChar char="●"/>
              <a:defRPr>
                <a:solidFill>
                  <a:schemeClr val="lt1"/>
                </a:solidFill>
              </a:defRPr>
            </a:lvl1pPr>
            <a:lvl2pPr indent="-298450" lvl="1" marL="914400">
              <a:spcBef>
                <a:spcPts val="0"/>
              </a:spcBef>
              <a:spcAft>
                <a:spcPts val="0"/>
              </a:spcAft>
              <a:buClr>
                <a:schemeClr val="lt1"/>
              </a:buClr>
              <a:buSzPts val="1100"/>
              <a:buChar char="○"/>
              <a:defRPr>
                <a:solidFill>
                  <a:schemeClr val="lt1"/>
                </a:solidFill>
              </a:defRPr>
            </a:lvl2pPr>
            <a:lvl3pPr indent="-298450" lvl="2" marL="1371600">
              <a:spcBef>
                <a:spcPts val="0"/>
              </a:spcBef>
              <a:spcAft>
                <a:spcPts val="0"/>
              </a:spcAft>
              <a:buClr>
                <a:schemeClr val="lt1"/>
              </a:buClr>
              <a:buSzPts val="1100"/>
              <a:buChar char="■"/>
              <a:defRPr>
                <a:solidFill>
                  <a:schemeClr val="lt1"/>
                </a:solidFill>
              </a:defRPr>
            </a:lvl3pPr>
            <a:lvl4pPr indent="-298450" lvl="3" marL="1828800">
              <a:spcBef>
                <a:spcPts val="0"/>
              </a:spcBef>
              <a:spcAft>
                <a:spcPts val="0"/>
              </a:spcAft>
              <a:buClr>
                <a:schemeClr val="lt1"/>
              </a:buClr>
              <a:buSzPts val="1100"/>
              <a:buChar char="●"/>
              <a:defRPr>
                <a:solidFill>
                  <a:schemeClr val="lt1"/>
                </a:solidFill>
              </a:defRPr>
            </a:lvl4pPr>
            <a:lvl5pPr indent="-298450" lvl="4" marL="2286000">
              <a:spcBef>
                <a:spcPts val="0"/>
              </a:spcBef>
              <a:spcAft>
                <a:spcPts val="0"/>
              </a:spcAft>
              <a:buClr>
                <a:schemeClr val="lt1"/>
              </a:buClr>
              <a:buSzPts val="1100"/>
              <a:buChar char="○"/>
              <a:defRPr>
                <a:solidFill>
                  <a:schemeClr val="lt1"/>
                </a:solidFill>
              </a:defRPr>
            </a:lvl5pPr>
            <a:lvl6pPr indent="-298450" lvl="5" marL="2743200">
              <a:spcBef>
                <a:spcPts val="0"/>
              </a:spcBef>
              <a:spcAft>
                <a:spcPts val="0"/>
              </a:spcAft>
              <a:buClr>
                <a:schemeClr val="lt1"/>
              </a:buClr>
              <a:buSzPts val="1100"/>
              <a:buChar char="■"/>
              <a:defRPr>
                <a:solidFill>
                  <a:schemeClr val="lt1"/>
                </a:solidFill>
              </a:defRPr>
            </a:lvl6pPr>
            <a:lvl7pPr indent="-298450" lvl="6" marL="3200400">
              <a:spcBef>
                <a:spcPts val="0"/>
              </a:spcBef>
              <a:spcAft>
                <a:spcPts val="0"/>
              </a:spcAft>
              <a:buClr>
                <a:schemeClr val="lt1"/>
              </a:buClr>
              <a:buSzPts val="1100"/>
              <a:buChar char="●"/>
              <a:defRPr>
                <a:solidFill>
                  <a:schemeClr val="lt1"/>
                </a:solidFill>
              </a:defRPr>
            </a:lvl7pPr>
            <a:lvl8pPr indent="-298450" lvl="7" marL="3657600">
              <a:spcBef>
                <a:spcPts val="0"/>
              </a:spcBef>
              <a:spcAft>
                <a:spcPts val="0"/>
              </a:spcAft>
              <a:buClr>
                <a:schemeClr val="lt1"/>
              </a:buClr>
              <a:buSzPts val="1100"/>
              <a:buChar char="○"/>
              <a:defRPr>
                <a:solidFill>
                  <a:schemeClr val="lt1"/>
                </a:solidFill>
              </a:defRPr>
            </a:lvl8pPr>
            <a:lvl9pPr indent="-298450" lvl="8" marL="4114800">
              <a:spcBef>
                <a:spcPts val="0"/>
              </a:spcBef>
              <a:spcAft>
                <a:spcPts val="0"/>
              </a:spcAft>
              <a:buClr>
                <a:schemeClr val="lt1"/>
              </a:buClr>
              <a:buSzPts val="1100"/>
              <a:buChar char="■"/>
              <a:defRPr>
                <a:solidFill>
                  <a:schemeClr val="lt1"/>
                </a:solidFill>
              </a:defRPr>
            </a:lvl9pPr>
          </a:lstStyle>
          <a:p/>
        </p:txBody>
      </p:sp>
      <p:sp>
        <p:nvSpPr>
          <p:cNvPr id="199" name="Google Shape;199;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_1">
    <p:spTree>
      <p:nvGrpSpPr>
        <p:cNvPr id="200" name="Shape 200"/>
        <p:cNvGrpSpPr/>
        <p:nvPr/>
      </p:nvGrpSpPr>
      <p:grpSpPr>
        <a:xfrm>
          <a:off x="0" y="0"/>
          <a:ext cx="0" cy="0"/>
          <a:chOff x="0" y="0"/>
          <a:chExt cx="0" cy="0"/>
        </a:xfrm>
      </p:grpSpPr>
      <p:sp>
        <p:nvSpPr>
          <p:cNvPr id="201" name="Google Shape;201;p27"/>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spcBef>
                <a:spcPts val="0"/>
              </a:spcBef>
              <a:spcAft>
                <a:spcPts val="0"/>
              </a:spcAft>
              <a:buSzPts val="1100"/>
              <a:buNone/>
              <a:defRPr/>
            </a:lvl1pPr>
          </a:lstStyle>
          <a:p/>
        </p:txBody>
      </p:sp>
      <p:sp>
        <p:nvSpPr>
          <p:cNvPr id="202" name="Google Shape;202;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_1">
    <p:spTree>
      <p:nvGrpSpPr>
        <p:cNvPr id="203" name="Shape 203"/>
        <p:cNvGrpSpPr/>
        <p:nvPr/>
      </p:nvGrpSpPr>
      <p:grpSpPr>
        <a:xfrm>
          <a:off x="0" y="0"/>
          <a:ext cx="0" cy="0"/>
          <a:chOff x="0" y="0"/>
          <a:chExt cx="0" cy="0"/>
        </a:xfrm>
      </p:grpSpPr>
      <p:sp>
        <p:nvSpPr>
          <p:cNvPr id="204" name="Google Shape;204;p28"/>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205" name="Google Shape;205;p28"/>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298450" lvl="0" marL="457200" algn="ctr">
              <a:spcBef>
                <a:spcPts val="0"/>
              </a:spcBef>
              <a:spcAft>
                <a:spcPts val="0"/>
              </a:spcAft>
              <a:buSzPts val="11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206" name="Google Shape;206;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_1">
    <p:spTree>
      <p:nvGrpSpPr>
        <p:cNvPr id="207" name="Shape 207"/>
        <p:cNvGrpSpPr/>
        <p:nvPr/>
      </p:nvGrpSpPr>
      <p:grpSpPr>
        <a:xfrm>
          <a:off x="0" y="0"/>
          <a:ext cx="0" cy="0"/>
          <a:chOff x="0" y="0"/>
          <a:chExt cx="0" cy="0"/>
        </a:xfrm>
      </p:grpSpPr>
      <p:sp>
        <p:nvSpPr>
          <p:cNvPr id="208" name="Google Shape;208;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7_1">
    <p:spTree>
      <p:nvGrpSpPr>
        <p:cNvPr id="209" name="Shape 209"/>
        <p:cNvGrpSpPr/>
        <p:nvPr/>
      </p:nvGrpSpPr>
      <p:grpSpPr>
        <a:xfrm>
          <a:off x="0" y="0"/>
          <a:ext cx="0" cy="0"/>
          <a:chOff x="0" y="0"/>
          <a:chExt cx="0" cy="0"/>
        </a:xfrm>
      </p:grpSpPr>
      <p:sp>
        <p:nvSpPr>
          <p:cNvPr id="210" name="Google Shape;210;p30"/>
          <p:cNvSpPr txBox="1"/>
          <p:nvPr>
            <p:ph type="title"/>
          </p:nvPr>
        </p:nvSpPr>
        <p:spPr>
          <a:xfrm>
            <a:off x="677325" y="1832775"/>
            <a:ext cx="3217200" cy="14841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1" name="Google Shape;211;p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212" name="Google Shape;212;p30"/>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13" name="Google Shape;213;p30"/>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14" name="Google Shape;214;p30"/>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15" name="Google Shape;215;p30"/>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16" name="Google Shape;216;p30"/>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17" name="Google Shape;217;p30"/>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CUSTOM_8_1">
    <p:spTree>
      <p:nvGrpSpPr>
        <p:cNvPr id="218" name="Shape 218"/>
        <p:cNvGrpSpPr/>
        <p:nvPr/>
      </p:nvGrpSpPr>
      <p:grpSpPr>
        <a:xfrm>
          <a:off x="0" y="0"/>
          <a:ext cx="0" cy="0"/>
          <a:chOff x="0" y="0"/>
          <a:chExt cx="0" cy="0"/>
        </a:xfrm>
      </p:grpSpPr>
      <p:sp>
        <p:nvSpPr>
          <p:cNvPr id="219" name="Google Shape;219;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0" name="Google Shape;220;p31"/>
          <p:cNvSpPr txBox="1"/>
          <p:nvPr>
            <p:ph idx="1" type="body"/>
          </p:nvPr>
        </p:nvSpPr>
        <p:spPr>
          <a:xfrm>
            <a:off x="311700" y="1152475"/>
            <a:ext cx="4473900" cy="34164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21" name="Google Shape;221;p31"/>
          <p:cNvSpPr/>
          <p:nvPr>
            <p:ph idx="2" type="pic"/>
          </p:nvPr>
        </p:nvSpPr>
        <p:spPr>
          <a:xfrm>
            <a:off x="4992024" y="1152775"/>
            <a:ext cx="3840300" cy="3416400"/>
          </a:xfrm>
          <a:prstGeom prst="rect">
            <a:avLst/>
          </a:prstGeom>
          <a:noFill/>
          <a:ln>
            <a:noFill/>
          </a:ln>
        </p:spPr>
      </p:sp>
      <p:sp>
        <p:nvSpPr>
          <p:cNvPr id="222" name="Google Shape;222;p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CUSTOM_1_1">
    <p:spTree>
      <p:nvGrpSpPr>
        <p:cNvPr id="223" name="Shape 223"/>
        <p:cNvGrpSpPr/>
        <p:nvPr/>
      </p:nvGrpSpPr>
      <p:grpSpPr>
        <a:xfrm>
          <a:off x="0" y="0"/>
          <a:ext cx="0" cy="0"/>
          <a:chOff x="0" y="0"/>
          <a:chExt cx="0" cy="0"/>
        </a:xfrm>
      </p:grpSpPr>
      <p:sp>
        <p:nvSpPr>
          <p:cNvPr id="224" name="Google Shape;224;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225" name="Google Shape;225;p32"/>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226" name="Google Shape;226;p32"/>
          <p:cNvSpPr txBox="1"/>
          <p:nvPr>
            <p:ph idx="1" type="body"/>
          </p:nvPr>
        </p:nvSpPr>
        <p:spPr>
          <a:xfrm>
            <a:off x="483150" y="2237788"/>
            <a:ext cx="36198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27" name="Google Shape;227;p32"/>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28" name="Google Shape;228;p32"/>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29" name="Google Shape;229;p32"/>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CUSTOM_2_2">
    <p:spTree>
      <p:nvGrpSpPr>
        <p:cNvPr id="230" name="Shape 230"/>
        <p:cNvGrpSpPr/>
        <p:nvPr/>
      </p:nvGrpSpPr>
      <p:grpSpPr>
        <a:xfrm>
          <a:off x="0" y="0"/>
          <a:ext cx="0" cy="0"/>
          <a:chOff x="0" y="0"/>
          <a:chExt cx="0" cy="0"/>
        </a:xfrm>
      </p:grpSpPr>
      <p:sp>
        <p:nvSpPr>
          <p:cNvPr id="231" name="Google Shape;231;p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232" name="Google Shape;232;p33"/>
          <p:cNvSpPr txBox="1"/>
          <p:nvPr>
            <p:ph idx="1" type="body"/>
          </p:nvPr>
        </p:nvSpPr>
        <p:spPr>
          <a:xfrm>
            <a:off x="483175" y="2417500"/>
            <a:ext cx="24555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33" name="Google Shape;233;p33"/>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34" name="Google Shape;234;p33"/>
          <p:cNvSpPr txBox="1"/>
          <p:nvPr>
            <p:ph idx="3" type="body"/>
          </p:nvPr>
        </p:nvSpPr>
        <p:spPr>
          <a:xfrm>
            <a:off x="6212275" y="2417500"/>
            <a:ext cx="24555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35" name="Google Shape;235;p33"/>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236" name="Google Shape;236;p33"/>
          <p:cNvSpPr txBox="1"/>
          <p:nvPr>
            <p:ph idx="4"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37" name="Google Shape;237;p33"/>
          <p:cNvSpPr txBox="1"/>
          <p:nvPr>
            <p:ph idx="5"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38" name="Google Shape;238;p33"/>
          <p:cNvSpPr txBox="1"/>
          <p:nvPr>
            <p:ph idx="6"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CUSTOM_3_1">
    <p:spTree>
      <p:nvGrpSpPr>
        <p:cNvPr id="239" name="Shape 239"/>
        <p:cNvGrpSpPr/>
        <p:nvPr/>
      </p:nvGrpSpPr>
      <p:grpSpPr>
        <a:xfrm>
          <a:off x="0" y="0"/>
          <a:ext cx="0" cy="0"/>
          <a:chOff x="0" y="0"/>
          <a:chExt cx="0" cy="0"/>
        </a:xfrm>
      </p:grpSpPr>
      <p:sp>
        <p:nvSpPr>
          <p:cNvPr id="240" name="Google Shape;240;p3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241" name="Google Shape;241;p34"/>
          <p:cNvSpPr txBox="1"/>
          <p:nvPr>
            <p:ph idx="1" type="body"/>
          </p:nvPr>
        </p:nvSpPr>
        <p:spPr>
          <a:xfrm>
            <a:off x="366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42" name="Google Shape;242;p34"/>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43" name="Google Shape;243;p34"/>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44" name="Google Shape;244;p34"/>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45" name="Google Shape;245;p34"/>
          <p:cNvSpPr txBox="1"/>
          <p:nvPr>
            <p:ph type="title"/>
          </p:nvPr>
        </p:nvSpPr>
        <p:spPr>
          <a:xfrm>
            <a:off x="366750"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246" name="Google Shape;246;p34"/>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47" name="Google Shape;247;p34"/>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48" name="Google Shape;248;p34"/>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49" name="Google Shape;249;p34"/>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_ONLY_1_1">
    <p:spTree>
      <p:nvGrpSpPr>
        <p:cNvPr id="250" name="Shape 250"/>
        <p:cNvGrpSpPr/>
        <p:nvPr/>
      </p:nvGrpSpPr>
      <p:grpSpPr>
        <a:xfrm>
          <a:off x="0" y="0"/>
          <a:ext cx="0" cy="0"/>
          <a:chOff x="0" y="0"/>
          <a:chExt cx="0" cy="0"/>
        </a:xfrm>
      </p:grpSpPr>
      <p:sp>
        <p:nvSpPr>
          <p:cNvPr id="251" name="Google Shape;251;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2" name="Google Shape;252;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253" name="Google Shape;253;p35"/>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CUSTOM_4_1">
    <p:spTree>
      <p:nvGrpSpPr>
        <p:cNvPr id="254" name="Shape 254"/>
        <p:cNvGrpSpPr/>
        <p:nvPr/>
      </p:nvGrpSpPr>
      <p:grpSpPr>
        <a:xfrm>
          <a:off x="0" y="0"/>
          <a:ext cx="0" cy="0"/>
          <a:chOff x="0" y="0"/>
          <a:chExt cx="0" cy="0"/>
        </a:xfrm>
      </p:grpSpPr>
      <p:sp>
        <p:nvSpPr>
          <p:cNvPr id="255" name="Google Shape;255;p36"/>
          <p:cNvSpPr txBox="1"/>
          <p:nvPr>
            <p:ph idx="1" type="body"/>
          </p:nvPr>
        </p:nvSpPr>
        <p:spPr>
          <a:xfrm>
            <a:off x="311700"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6" name="Google Shape;256;p36"/>
          <p:cNvSpPr/>
          <p:nvPr>
            <p:ph idx="2" type="pic"/>
          </p:nvPr>
        </p:nvSpPr>
        <p:spPr>
          <a:xfrm>
            <a:off x="4804825" y="1133300"/>
            <a:ext cx="4027500" cy="2392800"/>
          </a:xfrm>
          <a:prstGeom prst="rect">
            <a:avLst/>
          </a:prstGeom>
          <a:noFill/>
          <a:ln>
            <a:noFill/>
          </a:ln>
        </p:spPr>
      </p:sp>
      <p:sp>
        <p:nvSpPr>
          <p:cNvPr id="257" name="Google Shape;257;p36"/>
          <p:cNvSpPr/>
          <p:nvPr>
            <p:ph idx="3" type="pic"/>
          </p:nvPr>
        </p:nvSpPr>
        <p:spPr>
          <a:xfrm>
            <a:off x="311725" y="1133300"/>
            <a:ext cx="4027500" cy="2392800"/>
          </a:xfrm>
          <a:prstGeom prst="rect">
            <a:avLst/>
          </a:prstGeom>
          <a:noFill/>
          <a:ln>
            <a:noFill/>
          </a:ln>
        </p:spPr>
      </p:sp>
      <p:sp>
        <p:nvSpPr>
          <p:cNvPr id="258" name="Google Shape;258;p36"/>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9" name="Google Shape;259;p3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260" name="Google Shape;260;p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1" name="Google Shape;261;p36"/>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6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262" name="Google Shape;262;p36"/>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6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CUSTOM_4_1_1">
    <p:spTree>
      <p:nvGrpSpPr>
        <p:cNvPr id="263" name="Shape 263"/>
        <p:cNvGrpSpPr/>
        <p:nvPr/>
      </p:nvGrpSpPr>
      <p:grpSpPr>
        <a:xfrm>
          <a:off x="0" y="0"/>
          <a:ext cx="0" cy="0"/>
          <a:chOff x="0" y="0"/>
          <a:chExt cx="0" cy="0"/>
        </a:xfrm>
      </p:grpSpPr>
      <p:sp>
        <p:nvSpPr>
          <p:cNvPr id="264" name="Google Shape;264;p37"/>
          <p:cNvSpPr txBox="1"/>
          <p:nvPr>
            <p:ph idx="1" type="body"/>
          </p:nvPr>
        </p:nvSpPr>
        <p:spPr>
          <a:xfrm>
            <a:off x="31170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5" name="Google Shape;265;p37"/>
          <p:cNvSpPr/>
          <p:nvPr>
            <p:ph idx="2" type="pic"/>
          </p:nvPr>
        </p:nvSpPr>
        <p:spPr>
          <a:xfrm>
            <a:off x="6205225" y="1128325"/>
            <a:ext cx="2627100" cy="2273100"/>
          </a:xfrm>
          <a:prstGeom prst="rect">
            <a:avLst/>
          </a:prstGeom>
          <a:noFill/>
          <a:ln>
            <a:noFill/>
          </a:ln>
        </p:spPr>
      </p:sp>
      <p:sp>
        <p:nvSpPr>
          <p:cNvPr id="266" name="Google Shape;266;p37"/>
          <p:cNvSpPr/>
          <p:nvPr>
            <p:ph idx="3" type="pic"/>
          </p:nvPr>
        </p:nvSpPr>
        <p:spPr>
          <a:xfrm>
            <a:off x="311725" y="1128325"/>
            <a:ext cx="2627100" cy="2273100"/>
          </a:xfrm>
          <a:prstGeom prst="rect">
            <a:avLst/>
          </a:prstGeom>
          <a:noFill/>
          <a:ln>
            <a:noFill/>
          </a:ln>
        </p:spPr>
      </p:sp>
      <p:sp>
        <p:nvSpPr>
          <p:cNvPr id="267" name="Google Shape;267;p37"/>
          <p:cNvSpPr txBox="1"/>
          <p:nvPr>
            <p:ph idx="4" type="body"/>
          </p:nvPr>
        </p:nvSpPr>
        <p:spPr>
          <a:xfrm>
            <a:off x="6205225"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8" name="Google Shape;268;p37"/>
          <p:cNvSpPr/>
          <p:nvPr>
            <p:ph idx="5" type="pic"/>
          </p:nvPr>
        </p:nvSpPr>
        <p:spPr>
          <a:xfrm>
            <a:off x="3255250" y="1128325"/>
            <a:ext cx="2627100" cy="2273100"/>
          </a:xfrm>
          <a:prstGeom prst="rect">
            <a:avLst/>
          </a:prstGeom>
          <a:noFill/>
          <a:ln>
            <a:noFill/>
          </a:ln>
        </p:spPr>
      </p:sp>
      <p:sp>
        <p:nvSpPr>
          <p:cNvPr id="269" name="Google Shape;269;p37"/>
          <p:cNvSpPr txBox="1"/>
          <p:nvPr>
            <p:ph idx="6" type="body"/>
          </p:nvPr>
        </p:nvSpPr>
        <p:spPr>
          <a:xfrm>
            <a:off x="325525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0" name="Google Shape;270;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271" name="Google Shape;271;p3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2" name="Google Shape;272;p37"/>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6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273" name="Google Shape;273;p37"/>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6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274" name="Google Shape;274;p37"/>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6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CUSTOM_5_1">
    <p:spTree>
      <p:nvGrpSpPr>
        <p:cNvPr id="275" name="Shape 275"/>
        <p:cNvGrpSpPr/>
        <p:nvPr/>
      </p:nvGrpSpPr>
      <p:grpSpPr>
        <a:xfrm>
          <a:off x="0" y="0"/>
          <a:ext cx="0" cy="0"/>
          <a:chOff x="0" y="0"/>
          <a:chExt cx="0" cy="0"/>
        </a:xfrm>
      </p:grpSpPr>
      <p:sp>
        <p:nvSpPr>
          <p:cNvPr id="276" name="Google Shape;276;p38"/>
          <p:cNvSpPr/>
          <p:nvPr>
            <p:ph idx="2" type="pic"/>
          </p:nvPr>
        </p:nvSpPr>
        <p:spPr>
          <a:xfrm>
            <a:off x="311700" y="445025"/>
            <a:ext cx="8520600" cy="4218300"/>
          </a:xfrm>
          <a:prstGeom prst="rect">
            <a:avLst/>
          </a:prstGeom>
          <a:noFill/>
          <a:ln>
            <a:noFill/>
          </a:ln>
        </p:spPr>
      </p:sp>
      <p:sp>
        <p:nvSpPr>
          <p:cNvPr id="277" name="Google Shape;277;p3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CUSTOM_6_1">
    <p:spTree>
      <p:nvGrpSpPr>
        <p:cNvPr id="278" name="Shape 278"/>
        <p:cNvGrpSpPr/>
        <p:nvPr/>
      </p:nvGrpSpPr>
      <p:grpSpPr>
        <a:xfrm>
          <a:off x="0" y="0"/>
          <a:ext cx="0" cy="0"/>
          <a:chOff x="0" y="0"/>
          <a:chExt cx="0" cy="0"/>
        </a:xfrm>
      </p:grpSpPr>
      <p:sp>
        <p:nvSpPr>
          <p:cNvPr id="279" name="Google Shape;279;p3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280" name="Google Shape;280;p39"/>
          <p:cNvSpPr/>
          <p:nvPr>
            <p:ph idx="2" type="pic"/>
          </p:nvPr>
        </p:nvSpPr>
        <p:spPr>
          <a:xfrm>
            <a:off x="3389600" y="118913"/>
            <a:ext cx="1643700" cy="1535100"/>
          </a:xfrm>
          <a:prstGeom prst="rect">
            <a:avLst/>
          </a:prstGeom>
          <a:noFill/>
          <a:ln>
            <a:noFill/>
          </a:ln>
        </p:spPr>
      </p:sp>
      <p:sp>
        <p:nvSpPr>
          <p:cNvPr id="281" name="Google Shape;281;p39"/>
          <p:cNvSpPr/>
          <p:nvPr>
            <p:ph idx="3" type="pic"/>
          </p:nvPr>
        </p:nvSpPr>
        <p:spPr>
          <a:xfrm>
            <a:off x="5195935" y="118913"/>
            <a:ext cx="1643700" cy="1535100"/>
          </a:xfrm>
          <a:prstGeom prst="rect">
            <a:avLst/>
          </a:prstGeom>
          <a:noFill/>
          <a:ln>
            <a:noFill/>
          </a:ln>
        </p:spPr>
      </p:sp>
      <p:sp>
        <p:nvSpPr>
          <p:cNvPr id="282" name="Google Shape;282;p39"/>
          <p:cNvSpPr/>
          <p:nvPr>
            <p:ph idx="4" type="pic"/>
          </p:nvPr>
        </p:nvSpPr>
        <p:spPr>
          <a:xfrm>
            <a:off x="7002270" y="118913"/>
            <a:ext cx="1643700" cy="1535100"/>
          </a:xfrm>
          <a:prstGeom prst="rect">
            <a:avLst/>
          </a:prstGeom>
          <a:noFill/>
          <a:ln>
            <a:noFill/>
          </a:ln>
        </p:spPr>
      </p:sp>
      <p:sp>
        <p:nvSpPr>
          <p:cNvPr id="283" name="Google Shape;283;p39"/>
          <p:cNvSpPr/>
          <p:nvPr>
            <p:ph idx="5" type="pic"/>
          </p:nvPr>
        </p:nvSpPr>
        <p:spPr>
          <a:xfrm>
            <a:off x="3389588" y="1804212"/>
            <a:ext cx="1643700" cy="1535100"/>
          </a:xfrm>
          <a:prstGeom prst="rect">
            <a:avLst/>
          </a:prstGeom>
          <a:noFill/>
          <a:ln>
            <a:noFill/>
          </a:ln>
        </p:spPr>
      </p:sp>
      <p:sp>
        <p:nvSpPr>
          <p:cNvPr id="284" name="Google Shape;284;p39"/>
          <p:cNvSpPr/>
          <p:nvPr>
            <p:ph idx="6" type="pic"/>
          </p:nvPr>
        </p:nvSpPr>
        <p:spPr>
          <a:xfrm>
            <a:off x="5195922" y="1804212"/>
            <a:ext cx="1643700" cy="1535100"/>
          </a:xfrm>
          <a:prstGeom prst="rect">
            <a:avLst/>
          </a:prstGeom>
          <a:noFill/>
          <a:ln>
            <a:noFill/>
          </a:ln>
        </p:spPr>
      </p:sp>
      <p:sp>
        <p:nvSpPr>
          <p:cNvPr id="285" name="Google Shape;285;p39"/>
          <p:cNvSpPr/>
          <p:nvPr>
            <p:ph idx="7" type="pic"/>
          </p:nvPr>
        </p:nvSpPr>
        <p:spPr>
          <a:xfrm>
            <a:off x="7002257" y="1804212"/>
            <a:ext cx="1643700" cy="1535100"/>
          </a:xfrm>
          <a:prstGeom prst="rect">
            <a:avLst/>
          </a:prstGeom>
          <a:noFill/>
          <a:ln>
            <a:noFill/>
          </a:ln>
        </p:spPr>
      </p:sp>
      <p:sp>
        <p:nvSpPr>
          <p:cNvPr id="286" name="Google Shape;286;p39"/>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4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7" name="Google Shape;287;p39"/>
          <p:cNvSpPr/>
          <p:nvPr>
            <p:ph idx="8" type="pic"/>
          </p:nvPr>
        </p:nvSpPr>
        <p:spPr>
          <a:xfrm>
            <a:off x="3389588" y="3489487"/>
            <a:ext cx="1643700" cy="1535100"/>
          </a:xfrm>
          <a:prstGeom prst="rect">
            <a:avLst/>
          </a:prstGeom>
          <a:noFill/>
          <a:ln>
            <a:noFill/>
          </a:ln>
        </p:spPr>
      </p:sp>
      <p:sp>
        <p:nvSpPr>
          <p:cNvPr id="288" name="Google Shape;288;p39"/>
          <p:cNvSpPr/>
          <p:nvPr>
            <p:ph idx="9" type="pic"/>
          </p:nvPr>
        </p:nvSpPr>
        <p:spPr>
          <a:xfrm>
            <a:off x="5195922" y="3489487"/>
            <a:ext cx="1643700" cy="1535100"/>
          </a:xfrm>
          <a:prstGeom prst="rect">
            <a:avLst/>
          </a:prstGeom>
          <a:noFill/>
          <a:ln>
            <a:noFill/>
          </a:ln>
        </p:spPr>
      </p:sp>
      <p:sp>
        <p:nvSpPr>
          <p:cNvPr id="289" name="Google Shape;289;p39"/>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theme" Target="../theme/theme2.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95300" y="469900"/>
            <a:ext cx="2965500" cy="2965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4000"/>
              <a:buFont typeface="Archivo SemiBold"/>
              <a:buNone/>
              <a:defRPr sz="4000">
                <a:solidFill>
                  <a:schemeClr val="dk1"/>
                </a:solidFill>
                <a:latin typeface="Archivo SemiBold"/>
                <a:ea typeface="Archivo SemiBold"/>
                <a:cs typeface="Archivo SemiBold"/>
                <a:sym typeface="Archivo SemiBold"/>
              </a:defRPr>
            </a:lvl1pPr>
            <a:lvl2pPr lvl="1">
              <a:spcBef>
                <a:spcPts val="0"/>
              </a:spcBef>
              <a:spcAft>
                <a:spcPts val="0"/>
              </a:spcAft>
              <a:buClr>
                <a:schemeClr val="dk1"/>
              </a:buClr>
              <a:buSzPts val="1400"/>
              <a:buFont typeface="Archivo"/>
              <a:buNone/>
              <a:defRPr>
                <a:solidFill>
                  <a:schemeClr val="dk1"/>
                </a:solidFill>
                <a:latin typeface="Archivo"/>
                <a:ea typeface="Archivo"/>
                <a:cs typeface="Archivo"/>
                <a:sym typeface="Archivo"/>
              </a:defRPr>
            </a:lvl2pPr>
            <a:lvl3pPr lvl="2">
              <a:spcBef>
                <a:spcPts val="0"/>
              </a:spcBef>
              <a:spcAft>
                <a:spcPts val="0"/>
              </a:spcAft>
              <a:buClr>
                <a:schemeClr val="dk1"/>
              </a:buClr>
              <a:buSzPts val="1400"/>
              <a:buFont typeface="Archivo"/>
              <a:buNone/>
              <a:defRPr>
                <a:solidFill>
                  <a:schemeClr val="dk1"/>
                </a:solidFill>
                <a:latin typeface="Archivo"/>
                <a:ea typeface="Archivo"/>
                <a:cs typeface="Archivo"/>
                <a:sym typeface="Archivo"/>
              </a:defRPr>
            </a:lvl3pPr>
            <a:lvl4pPr lvl="3">
              <a:spcBef>
                <a:spcPts val="0"/>
              </a:spcBef>
              <a:spcAft>
                <a:spcPts val="0"/>
              </a:spcAft>
              <a:buClr>
                <a:schemeClr val="dk1"/>
              </a:buClr>
              <a:buSzPts val="1400"/>
              <a:buFont typeface="Archivo"/>
              <a:buNone/>
              <a:defRPr>
                <a:solidFill>
                  <a:schemeClr val="dk1"/>
                </a:solidFill>
                <a:latin typeface="Archivo"/>
                <a:ea typeface="Archivo"/>
                <a:cs typeface="Archivo"/>
                <a:sym typeface="Archivo"/>
              </a:defRPr>
            </a:lvl4pPr>
            <a:lvl5pPr lvl="4">
              <a:spcBef>
                <a:spcPts val="0"/>
              </a:spcBef>
              <a:spcAft>
                <a:spcPts val="0"/>
              </a:spcAft>
              <a:buClr>
                <a:schemeClr val="dk1"/>
              </a:buClr>
              <a:buSzPts val="1400"/>
              <a:buFont typeface="Archivo"/>
              <a:buNone/>
              <a:defRPr>
                <a:solidFill>
                  <a:schemeClr val="dk1"/>
                </a:solidFill>
                <a:latin typeface="Archivo"/>
                <a:ea typeface="Archivo"/>
                <a:cs typeface="Archivo"/>
                <a:sym typeface="Archivo"/>
              </a:defRPr>
            </a:lvl5pPr>
            <a:lvl6pPr lvl="5">
              <a:spcBef>
                <a:spcPts val="0"/>
              </a:spcBef>
              <a:spcAft>
                <a:spcPts val="0"/>
              </a:spcAft>
              <a:buClr>
                <a:schemeClr val="dk1"/>
              </a:buClr>
              <a:buSzPts val="1400"/>
              <a:buFont typeface="Archivo"/>
              <a:buNone/>
              <a:defRPr>
                <a:solidFill>
                  <a:schemeClr val="dk1"/>
                </a:solidFill>
                <a:latin typeface="Archivo"/>
                <a:ea typeface="Archivo"/>
                <a:cs typeface="Archivo"/>
                <a:sym typeface="Archivo"/>
              </a:defRPr>
            </a:lvl6pPr>
            <a:lvl7pPr lvl="6">
              <a:spcBef>
                <a:spcPts val="0"/>
              </a:spcBef>
              <a:spcAft>
                <a:spcPts val="0"/>
              </a:spcAft>
              <a:buClr>
                <a:schemeClr val="dk1"/>
              </a:buClr>
              <a:buSzPts val="1400"/>
              <a:buFont typeface="Archivo"/>
              <a:buNone/>
              <a:defRPr>
                <a:solidFill>
                  <a:schemeClr val="dk1"/>
                </a:solidFill>
                <a:latin typeface="Archivo"/>
                <a:ea typeface="Archivo"/>
                <a:cs typeface="Archivo"/>
                <a:sym typeface="Archivo"/>
              </a:defRPr>
            </a:lvl7pPr>
            <a:lvl8pPr lvl="7">
              <a:spcBef>
                <a:spcPts val="0"/>
              </a:spcBef>
              <a:spcAft>
                <a:spcPts val="0"/>
              </a:spcAft>
              <a:buClr>
                <a:schemeClr val="dk1"/>
              </a:buClr>
              <a:buSzPts val="1400"/>
              <a:buFont typeface="Archivo"/>
              <a:buNone/>
              <a:defRPr>
                <a:solidFill>
                  <a:schemeClr val="dk1"/>
                </a:solidFill>
                <a:latin typeface="Archivo"/>
                <a:ea typeface="Archivo"/>
                <a:cs typeface="Archivo"/>
                <a:sym typeface="Archivo"/>
              </a:defRPr>
            </a:lvl8pPr>
            <a:lvl9pPr lvl="8">
              <a:spcBef>
                <a:spcPts val="0"/>
              </a:spcBef>
              <a:spcAft>
                <a:spcPts val="0"/>
              </a:spcAft>
              <a:buClr>
                <a:schemeClr val="dk1"/>
              </a:buClr>
              <a:buSzPts val="1400"/>
              <a:buFont typeface="Archivo"/>
              <a:buNone/>
              <a:defRPr>
                <a:solidFill>
                  <a:schemeClr val="dk1"/>
                </a:solidFill>
                <a:latin typeface="Archivo"/>
                <a:ea typeface="Archivo"/>
                <a:cs typeface="Archivo"/>
                <a:sym typeface="Archivo"/>
              </a:defRPr>
            </a:lvl9pPr>
          </a:lstStyle>
          <a:p/>
        </p:txBody>
      </p:sp>
      <p:sp>
        <p:nvSpPr>
          <p:cNvPr id="7" name="Google Shape;7;p1"/>
          <p:cNvSpPr txBox="1"/>
          <p:nvPr>
            <p:ph idx="1" type="body"/>
          </p:nvPr>
        </p:nvSpPr>
        <p:spPr>
          <a:xfrm>
            <a:off x="3784600" y="469900"/>
            <a:ext cx="2965500" cy="29655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Clr>
                <a:schemeClr val="dk1"/>
              </a:buClr>
              <a:buSzPts val="1100"/>
              <a:buFont typeface="IBM Plex Serif"/>
              <a:buChar char="●"/>
              <a:defRPr sz="1100">
                <a:solidFill>
                  <a:schemeClr val="dk1"/>
                </a:solidFill>
                <a:latin typeface="IBM Plex Serif"/>
                <a:ea typeface="IBM Plex Serif"/>
                <a:cs typeface="IBM Plex Serif"/>
                <a:sym typeface="IBM Plex Serif"/>
              </a:defRPr>
            </a:lvl1pPr>
            <a:lvl2pPr indent="-298450" lvl="1" marL="914400">
              <a:spcBef>
                <a:spcPts val="0"/>
              </a:spcBef>
              <a:spcAft>
                <a:spcPts val="0"/>
              </a:spcAft>
              <a:buClr>
                <a:schemeClr val="dk1"/>
              </a:buClr>
              <a:buSzPts val="1100"/>
              <a:buFont typeface="IBM Plex Serif"/>
              <a:buChar char="○"/>
              <a:defRPr sz="1100">
                <a:solidFill>
                  <a:schemeClr val="dk1"/>
                </a:solidFill>
                <a:latin typeface="IBM Plex Serif"/>
                <a:ea typeface="IBM Plex Serif"/>
                <a:cs typeface="IBM Plex Serif"/>
                <a:sym typeface="IBM Plex Serif"/>
              </a:defRPr>
            </a:lvl2pPr>
            <a:lvl3pPr indent="-298450" lvl="2" marL="1371600">
              <a:spcBef>
                <a:spcPts val="0"/>
              </a:spcBef>
              <a:spcAft>
                <a:spcPts val="0"/>
              </a:spcAft>
              <a:buClr>
                <a:schemeClr val="dk1"/>
              </a:buClr>
              <a:buSzPts val="1100"/>
              <a:buFont typeface="IBM Plex Serif"/>
              <a:buChar char="■"/>
              <a:defRPr sz="1100">
                <a:solidFill>
                  <a:schemeClr val="dk1"/>
                </a:solidFill>
                <a:latin typeface="IBM Plex Serif"/>
                <a:ea typeface="IBM Plex Serif"/>
                <a:cs typeface="IBM Plex Serif"/>
                <a:sym typeface="IBM Plex Serif"/>
              </a:defRPr>
            </a:lvl3pPr>
            <a:lvl4pPr indent="-298450" lvl="3" marL="1828800">
              <a:spcBef>
                <a:spcPts val="0"/>
              </a:spcBef>
              <a:spcAft>
                <a:spcPts val="0"/>
              </a:spcAft>
              <a:buClr>
                <a:schemeClr val="dk1"/>
              </a:buClr>
              <a:buSzPts val="1100"/>
              <a:buFont typeface="IBM Plex Serif"/>
              <a:buChar char="●"/>
              <a:defRPr sz="1100">
                <a:solidFill>
                  <a:schemeClr val="dk1"/>
                </a:solidFill>
                <a:latin typeface="IBM Plex Serif"/>
                <a:ea typeface="IBM Plex Serif"/>
                <a:cs typeface="IBM Plex Serif"/>
                <a:sym typeface="IBM Plex Serif"/>
              </a:defRPr>
            </a:lvl4pPr>
            <a:lvl5pPr indent="-298450" lvl="4" marL="2286000">
              <a:spcBef>
                <a:spcPts val="0"/>
              </a:spcBef>
              <a:spcAft>
                <a:spcPts val="0"/>
              </a:spcAft>
              <a:buClr>
                <a:schemeClr val="dk1"/>
              </a:buClr>
              <a:buSzPts val="1100"/>
              <a:buFont typeface="IBM Plex Serif"/>
              <a:buChar char="○"/>
              <a:defRPr sz="1100">
                <a:solidFill>
                  <a:schemeClr val="dk1"/>
                </a:solidFill>
                <a:latin typeface="IBM Plex Serif"/>
                <a:ea typeface="IBM Plex Serif"/>
                <a:cs typeface="IBM Plex Serif"/>
                <a:sym typeface="IBM Plex Serif"/>
              </a:defRPr>
            </a:lvl5pPr>
            <a:lvl6pPr indent="-298450" lvl="5" marL="2743200">
              <a:spcBef>
                <a:spcPts val="0"/>
              </a:spcBef>
              <a:spcAft>
                <a:spcPts val="0"/>
              </a:spcAft>
              <a:buClr>
                <a:schemeClr val="dk1"/>
              </a:buClr>
              <a:buSzPts val="1100"/>
              <a:buFont typeface="IBM Plex Serif"/>
              <a:buChar char="■"/>
              <a:defRPr sz="1100">
                <a:solidFill>
                  <a:schemeClr val="dk1"/>
                </a:solidFill>
                <a:latin typeface="IBM Plex Serif"/>
                <a:ea typeface="IBM Plex Serif"/>
                <a:cs typeface="IBM Plex Serif"/>
                <a:sym typeface="IBM Plex Serif"/>
              </a:defRPr>
            </a:lvl6pPr>
            <a:lvl7pPr indent="-298450" lvl="6" marL="3200400">
              <a:spcBef>
                <a:spcPts val="0"/>
              </a:spcBef>
              <a:spcAft>
                <a:spcPts val="0"/>
              </a:spcAft>
              <a:buClr>
                <a:schemeClr val="dk1"/>
              </a:buClr>
              <a:buSzPts val="1100"/>
              <a:buFont typeface="IBM Plex Serif"/>
              <a:buChar char="●"/>
              <a:defRPr sz="1100">
                <a:solidFill>
                  <a:schemeClr val="dk1"/>
                </a:solidFill>
                <a:latin typeface="IBM Plex Serif"/>
                <a:ea typeface="IBM Plex Serif"/>
                <a:cs typeface="IBM Plex Serif"/>
                <a:sym typeface="IBM Plex Serif"/>
              </a:defRPr>
            </a:lvl7pPr>
            <a:lvl8pPr indent="-298450" lvl="7" marL="3657600">
              <a:spcBef>
                <a:spcPts val="0"/>
              </a:spcBef>
              <a:spcAft>
                <a:spcPts val="0"/>
              </a:spcAft>
              <a:buClr>
                <a:schemeClr val="dk1"/>
              </a:buClr>
              <a:buSzPts val="1100"/>
              <a:buFont typeface="IBM Plex Serif"/>
              <a:buChar char="○"/>
              <a:defRPr sz="1100">
                <a:solidFill>
                  <a:schemeClr val="dk1"/>
                </a:solidFill>
                <a:latin typeface="IBM Plex Serif"/>
                <a:ea typeface="IBM Plex Serif"/>
                <a:cs typeface="IBM Plex Serif"/>
                <a:sym typeface="IBM Plex Serif"/>
              </a:defRPr>
            </a:lvl8pPr>
            <a:lvl9pPr indent="-298450" lvl="8" marL="4114800">
              <a:spcBef>
                <a:spcPts val="0"/>
              </a:spcBef>
              <a:spcAft>
                <a:spcPts val="0"/>
              </a:spcAft>
              <a:buClr>
                <a:schemeClr val="dk1"/>
              </a:buClr>
              <a:buSzPts val="1100"/>
              <a:buFont typeface="IBM Plex Serif"/>
              <a:buChar char="■"/>
              <a:defRPr sz="1100">
                <a:solidFill>
                  <a:schemeClr val="dk1"/>
                </a:solidFill>
                <a:latin typeface="IBM Plex Serif"/>
                <a:ea typeface="IBM Plex Serif"/>
                <a:cs typeface="IBM Plex Serif"/>
                <a:sym typeface="IBM Plex Serif"/>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xml"/><Relationship Id="rId3" Type="http://schemas.openxmlformats.org/officeDocument/2006/relationships/image" Target="../media/image10.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 Id="rId3" Type="http://schemas.openxmlformats.org/officeDocument/2006/relationships/image" Target="../media/image1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hyperlink" Target="http://www.youtube.com/watch?v=_lQWIFi0D4k" TargetMode="External"/><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2.jpg"/><Relationship Id="rId4" Type="http://schemas.openxmlformats.org/officeDocument/2006/relationships/image" Target="../media/image3.jpg"/><Relationship Id="rId5" Type="http://schemas.openxmlformats.org/officeDocument/2006/relationships/hyperlink" Target="http://www.youtube.com/watch?v=wcGw3Z4G288" TargetMode="External"/><Relationship Id="rId6" Type="http://schemas.openxmlformats.org/officeDocument/2006/relationships/image" Target="../media/image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 Id="rId3" Type="http://schemas.openxmlformats.org/officeDocument/2006/relationships/image" Target="../media/image1.jpg"/><Relationship Id="rId4" Type="http://schemas.openxmlformats.org/officeDocument/2006/relationships/hyperlink" Target="http://www.youtube.com/watch?v=pc_iLCI5RVk" TargetMode="External"/><Relationship Id="rId5"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 Id="rId3" Type="http://schemas.openxmlformats.org/officeDocument/2006/relationships/image" Target="../media/image1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40"/>
          <p:cNvSpPr txBox="1"/>
          <p:nvPr>
            <p:ph type="title"/>
          </p:nvPr>
        </p:nvSpPr>
        <p:spPr>
          <a:xfrm>
            <a:off x="381150" y="199213"/>
            <a:ext cx="8372700" cy="968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Semiconductors  &amp; National Security</a:t>
            </a:r>
            <a:endParaRPr/>
          </a:p>
        </p:txBody>
      </p:sp>
      <p:pic>
        <p:nvPicPr>
          <p:cNvPr id="295" name="Google Shape;295;p40" title="army_robot_dog.png"/>
          <p:cNvPicPr preferRelativeResize="0"/>
          <p:nvPr/>
        </p:nvPicPr>
        <p:blipFill rotWithShape="1">
          <a:blip r:embed="rId3">
            <a:alphaModFix/>
          </a:blip>
          <a:srcRect b="10129" l="0" r="0" t="12489"/>
          <a:stretch/>
        </p:blipFill>
        <p:spPr>
          <a:xfrm>
            <a:off x="1813963" y="2139900"/>
            <a:ext cx="5507074" cy="28409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41"/>
          <p:cNvSpPr txBox="1"/>
          <p:nvPr>
            <p:ph type="title"/>
          </p:nvPr>
        </p:nvSpPr>
        <p:spPr>
          <a:xfrm>
            <a:off x="4565075" y="316525"/>
            <a:ext cx="4109400" cy="11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Historical Context</a:t>
            </a:r>
            <a:endParaRPr/>
          </a:p>
        </p:txBody>
      </p:sp>
      <p:sp>
        <p:nvSpPr>
          <p:cNvPr id="301" name="Google Shape;301;p41"/>
          <p:cNvSpPr txBox="1"/>
          <p:nvPr>
            <p:ph idx="1" type="subTitle"/>
          </p:nvPr>
        </p:nvSpPr>
        <p:spPr>
          <a:xfrm>
            <a:off x="4565075" y="1480825"/>
            <a:ext cx="4109400" cy="503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None/>
            </a:pPr>
            <a:r>
              <a:rPr lang="en">
                <a:solidFill>
                  <a:schemeClr val="lt2"/>
                </a:solidFill>
              </a:rPr>
              <a:t>Paveway Series Guided Munitions</a:t>
            </a:r>
            <a:endParaRPr>
              <a:solidFill>
                <a:schemeClr val="lt2"/>
              </a:solidFill>
            </a:endParaRPr>
          </a:p>
        </p:txBody>
      </p:sp>
      <p:sp>
        <p:nvSpPr>
          <p:cNvPr id="302" name="Google Shape;302;p41"/>
          <p:cNvSpPr txBox="1"/>
          <p:nvPr>
            <p:ph idx="3" type="body"/>
          </p:nvPr>
        </p:nvSpPr>
        <p:spPr>
          <a:xfrm>
            <a:off x="4565075" y="1983925"/>
            <a:ext cx="4109400" cy="10986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Invented by Texas Instruments (TI)</a:t>
            </a:r>
            <a:endParaRPr/>
          </a:p>
          <a:p>
            <a:pPr indent="-298450" lvl="0" marL="457200" rtl="0" algn="l">
              <a:spcBef>
                <a:spcPts val="0"/>
              </a:spcBef>
              <a:spcAft>
                <a:spcPts val="0"/>
              </a:spcAft>
              <a:buSzPts val="1100"/>
              <a:buChar char="-"/>
            </a:pPr>
            <a:r>
              <a:rPr lang="en"/>
              <a:t>Developed in 1964, deployed in 1965</a:t>
            </a:r>
            <a:endParaRPr/>
          </a:p>
          <a:p>
            <a:pPr indent="-298450" lvl="0" marL="457200" rtl="0" algn="l">
              <a:spcBef>
                <a:spcPts val="0"/>
              </a:spcBef>
              <a:spcAft>
                <a:spcPts val="0"/>
              </a:spcAft>
              <a:buSzPts val="1100"/>
              <a:buChar char="-"/>
            </a:pPr>
            <a:r>
              <a:rPr lang="en"/>
              <a:t>Created by Texas Instruments use in Vietnam war</a:t>
            </a:r>
            <a:endParaRPr/>
          </a:p>
          <a:p>
            <a:pPr indent="-298450" lvl="0" marL="457200" rtl="0" algn="l">
              <a:spcBef>
                <a:spcPts val="0"/>
              </a:spcBef>
              <a:spcAft>
                <a:spcPts val="0"/>
              </a:spcAft>
              <a:buSzPts val="1100"/>
              <a:buChar char="-"/>
            </a:pPr>
            <a:r>
              <a:rPr lang="en"/>
              <a:t>Allowed more accurate targeting than before</a:t>
            </a:r>
            <a:endParaRPr/>
          </a:p>
          <a:p>
            <a:pPr indent="-298450" lvl="0" marL="457200" rtl="0" algn="l">
              <a:spcBef>
                <a:spcPts val="0"/>
              </a:spcBef>
              <a:spcAft>
                <a:spcPts val="0"/>
              </a:spcAft>
              <a:buSzPts val="1100"/>
              <a:buChar char="-"/>
            </a:pPr>
            <a:r>
              <a:rPr lang="en"/>
              <a:t>Reduced use of  </a:t>
            </a:r>
            <a:r>
              <a:rPr lang="en"/>
              <a:t>indiscriminate</a:t>
            </a:r>
            <a:r>
              <a:rPr lang="en"/>
              <a:t> carpet bombing</a:t>
            </a:r>
            <a:endParaRPr/>
          </a:p>
        </p:txBody>
      </p:sp>
      <p:pic>
        <p:nvPicPr>
          <p:cNvPr id="303" name="Google Shape;303;p41" title="1261px-Paveway_III_laser_guided_bomb_seeker_head.jpg"/>
          <p:cNvPicPr preferRelativeResize="0"/>
          <p:nvPr/>
        </p:nvPicPr>
        <p:blipFill>
          <a:blip r:embed="rId3">
            <a:alphaModFix/>
          </a:blip>
          <a:stretch>
            <a:fillRect/>
          </a:stretch>
        </p:blipFill>
        <p:spPr>
          <a:xfrm>
            <a:off x="0" y="747363"/>
            <a:ext cx="4260276" cy="364876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42"/>
          <p:cNvSpPr txBox="1"/>
          <p:nvPr>
            <p:ph type="title"/>
          </p:nvPr>
        </p:nvSpPr>
        <p:spPr>
          <a:xfrm>
            <a:off x="4565075" y="316525"/>
            <a:ext cx="4109400" cy="11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Historical Context</a:t>
            </a:r>
            <a:endParaRPr/>
          </a:p>
        </p:txBody>
      </p:sp>
      <p:sp>
        <p:nvSpPr>
          <p:cNvPr id="309" name="Google Shape;309;p42"/>
          <p:cNvSpPr txBox="1"/>
          <p:nvPr>
            <p:ph idx="1" type="subTitle"/>
          </p:nvPr>
        </p:nvSpPr>
        <p:spPr>
          <a:xfrm>
            <a:off x="4565075" y="1480825"/>
            <a:ext cx="4109400" cy="503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None/>
            </a:pPr>
            <a:r>
              <a:rPr lang="en">
                <a:solidFill>
                  <a:schemeClr val="lt2"/>
                </a:solidFill>
              </a:rPr>
              <a:t>Global Positioning System</a:t>
            </a:r>
            <a:endParaRPr>
              <a:solidFill>
                <a:schemeClr val="lt2"/>
              </a:solidFill>
            </a:endParaRPr>
          </a:p>
        </p:txBody>
      </p:sp>
      <p:sp>
        <p:nvSpPr>
          <p:cNvPr id="310" name="Google Shape;310;p42"/>
          <p:cNvSpPr txBox="1"/>
          <p:nvPr>
            <p:ph idx="3" type="body"/>
          </p:nvPr>
        </p:nvSpPr>
        <p:spPr>
          <a:xfrm>
            <a:off x="4565075" y="1983925"/>
            <a:ext cx="4109400" cy="14979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Began work in 1973</a:t>
            </a:r>
            <a:endParaRPr/>
          </a:p>
          <a:p>
            <a:pPr indent="-298450" lvl="0" marL="457200" rtl="0" algn="l">
              <a:spcBef>
                <a:spcPts val="0"/>
              </a:spcBef>
              <a:spcAft>
                <a:spcPts val="0"/>
              </a:spcAft>
              <a:buSzPts val="1100"/>
              <a:buChar char="-"/>
            </a:pPr>
            <a:r>
              <a:rPr lang="en"/>
              <a:t>Prototyped</a:t>
            </a:r>
            <a:r>
              <a:rPr lang="en"/>
              <a:t> 1978</a:t>
            </a:r>
            <a:endParaRPr/>
          </a:p>
          <a:p>
            <a:pPr indent="-298450" lvl="0" marL="457200" rtl="0" algn="l">
              <a:spcBef>
                <a:spcPts val="0"/>
              </a:spcBef>
              <a:spcAft>
                <a:spcPts val="0"/>
              </a:spcAft>
              <a:buSzPts val="1100"/>
              <a:buChar char="-"/>
            </a:pPr>
            <a:r>
              <a:rPr lang="en"/>
              <a:t>Regan opens limited </a:t>
            </a:r>
            <a:r>
              <a:rPr lang="en"/>
              <a:t>civilian</a:t>
            </a:r>
            <a:r>
              <a:rPr lang="en"/>
              <a:t> usage in 1983</a:t>
            </a:r>
            <a:endParaRPr/>
          </a:p>
          <a:p>
            <a:pPr indent="-298450" lvl="0" marL="457200" rtl="0" algn="l">
              <a:spcBef>
                <a:spcPts val="0"/>
              </a:spcBef>
              <a:spcAft>
                <a:spcPts val="0"/>
              </a:spcAft>
              <a:buSzPts val="1100"/>
              <a:buChar char="-"/>
            </a:pPr>
            <a:r>
              <a:rPr lang="en"/>
              <a:t>Full </a:t>
            </a:r>
            <a:r>
              <a:rPr lang="en"/>
              <a:t>constellation</a:t>
            </a:r>
            <a:r>
              <a:rPr lang="en"/>
              <a:t> operational 1993</a:t>
            </a:r>
            <a:endParaRPr/>
          </a:p>
          <a:p>
            <a:pPr indent="-298450" lvl="0" marL="457200" rtl="0" algn="l">
              <a:spcBef>
                <a:spcPts val="0"/>
              </a:spcBef>
              <a:spcAft>
                <a:spcPts val="0"/>
              </a:spcAft>
              <a:buSzPts val="1100"/>
              <a:buChar char="-"/>
            </a:pPr>
            <a:r>
              <a:rPr lang="en"/>
              <a:t>Upgraded accuracy </a:t>
            </a:r>
            <a:endParaRPr/>
          </a:p>
          <a:p>
            <a:pPr indent="-298450" lvl="1" marL="914400" rtl="0" algn="l">
              <a:spcBef>
                <a:spcPts val="0"/>
              </a:spcBef>
              <a:spcAft>
                <a:spcPts val="0"/>
              </a:spcAft>
              <a:buSzPts val="1100"/>
              <a:buChar char="-"/>
            </a:pPr>
            <a:r>
              <a:rPr lang="en"/>
              <a:t>16ft for consumer</a:t>
            </a:r>
            <a:endParaRPr/>
          </a:p>
          <a:p>
            <a:pPr indent="-298450" lvl="1" marL="914400" rtl="0" algn="l">
              <a:spcBef>
                <a:spcPts val="0"/>
              </a:spcBef>
              <a:spcAft>
                <a:spcPts val="0"/>
              </a:spcAft>
              <a:buSzPts val="1100"/>
              <a:buChar char="-"/>
            </a:pPr>
            <a:r>
              <a:rPr lang="en"/>
              <a:t> 2cm for commercial application</a:t>
            </a:r>
            <a:endParaRPr/>
          </a:p>
        </p:txBody>
      </p:sp>
      <p:pic>
        <p:nvPicPr>
          <p:cNvPr id="311" name="Google Shape;311;p42" title="GPS_Block_IIIA.jpg"/>
          <p:cNvPicPr preferRelativeResize="0"/>
          <p:nvPr/>
        </p:nvPicPr>
        <p:blipFill>
          <a:blip r:embed="rId3">
            <a:alphaModFix/>
          </a:blip>
          <a:stretch>
            <a:fillRect/>
          </a:stretch>
        </p:blipFill>
        <p:spPr>
          <a:xfrm>
            <a:off x="119850" y="600449"/>
            <a:ext cx="3942600" cy="3942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43"/>
          <p:cNvSpPr/>
          <p:nvPr>
            <p:ph idx="2" type="pic"/>
          </p:nvPr>
        </p:nvSpPr>
        <p:spPr>
          <a:xfrm>
            <a:off x="4644325" y="1140011"/>
            <a:ext cx="1929900" cy="2863500"/>
          </a:xfrm>
          <a:prstGeom prst="roundRect">
            <a:avLst>
              <a:gd fmla="val 16667" name="adj"/>
            </a:avLst>
          </a:prstGeom>
        </p:spPr>
      </p:sp>
      <p:sp>
        <p:nvSpPr>
          <p:cNvPr id="317" name="Google Shape;317;p43"/>
          <p:cNvSpPr/>
          <p:nvPr>
            <p:ph idx="3" type="pic"/>
          </p:nvPr>
        </p:nvSpPr>
        <p:spPr>
          <a:xfrm>
            <a:off x="6833350" y="1140011"/>
            <a:ext cx="1929900" cy="2863500"/>
          </a:xfrm>
          <a:prstGeom prst="roundRect">
            <a:avLst>
              <a:gd fmla="val 16667" name="adj"/>
            </a:avLst>
          </a:prstGeom>
        </p:spPr>
      </p:sp>
      <p:sp>
        <p:nvSpPr>
          <p:cNvPr id="318" name="Google Shape;318;p43"/>
          <p:cNvSpPr txBox="1"/>
          <p:nvPr>
            <p:ph type="title"/>
          </p:nvPr>
        </p:nvSpPr>
        <p:spPr>
          <a:xfrm>
            <a:off x="390550" y="408713"/>
            <a:ext cx="3543000" cy="968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C4ISR</a:t>
            </a:r>
            <a:endParaRPr/>
          </a:p>
        </p:txBody>
      </p:sp>
      <p:sp>
        <p:nvSpPr>
          <p:cNvPr id="319" name="Google Shape;319;p43"/>
          <p:cNvSpPr txBox="1"/>
          <p:nvPr>
            <p:ph idx="1" type="body"/>
          </p:nvPr>
        </p:nvSpPr>
        <p:spPr>
          <a:xfrm>
            <a:off x="390550" y="1217902"/>
            <a:ext cx="3543000" cy="359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Command and Control (C2):</a:t>
            </a:r>
            <a:endParaRPr b="1"/>
          </a:p>
          <a:p>
            <a:pPr indent="-298450" lvl="0" marL="457200" rtl="0" algn="l">
              <a:spcBef>
                <a:spcPts val="0"/>
              </a:spcBef>
              <a:spcAft>
                <a:spcPts val="0"/>
              </a:spcAft>
              <a:buSzPts val="1100"/>
              <a:buChar char="-"/>
            </a:pPr>
            <a:r>
              <a:rPr lang="en"/>
              <a:t>processes and systems used to direct and coordinate military operations.</a:t>
            </a:r>
            <a:endParaRPr/>
          </a:p>
          <a:p>
            <a:pPr indent="0" lvl="0" marL="0" rtl="0" algn="l">
              <a:spcBef>
                <a:spcPts val="0"/>
              </a:spcBef>
              <a:spcAft>
                <a:spcPts val="0"/>
              </a:spcAft>
              <a:buNone/>
            </a:pPr>
            <a:r>
              <a:rPr b="1" lang="en"/>
              <a:t>Communications:</a:t>
            </a:r>
            <a:endParaRPr b="1"/>
          </a:p>
          <a:p>
            <a:pPr indent="-298450" lvl="0" marL="457200" rtl="0" algn="l">
              <a:spcBef>
                <a:spcPts val="0"/>
              </a:spcBef>
              <a:spcAft>
                <a:spcPts val="0"/>
              </a:spcAft>
              <a:buSzPts val="1100"/>
              <a:buChar char="-"/>
            </a:pPr>
            <a:r>
              <a:rPr lang="en"/>
              <a:t>Enables the exchange of information between different parts of the military force.</a:t>
            </a:r>
            <a:endParaRPr/>
          </a:p>
          <a:p>
            <a:pPr indent="0" lvl="0" marL="0" rtl="0" algn="l">
              <a:spcBef>
                <a:spcPts val="0"/>
              </a:spcBef>
              <a:spcAft>
                <a:spcPts val="0"/>
              </a:spcAft>
              <a:buNone/>
            </a:pPr>
            <a:r>
              <a:rPr b="1" lang="en"/>
              <a:t>Computers:</a:t>
            </a:r>
            <a:endParaRPr b="1"/>
          </a:p>
          <a:p>
            <a:pPr indent="-298450" lvl="0" marL="457200" rtl="0" algn="l">
              <a:spcBef>
                <a:spcPts val="0"/>
              </a:spcBef>
              <a:spcAft>
                <a:spcPts val="0"/>
              </a:spcAft>
              <a:buSzPts val="1100"/>
              <a:buChar char="-"/>
            </a:pPr>
            <a:r>
              <a:rPr lang="en"/>
              <a:t>Provide the infrastructure for processing and storing vast amounts of data.</a:t>
            </a:r>
            <a:endParaRPr/>
          </a:p>
          <a:p>
            <a:pPr indent="0" lvl="0" marL="0" rtl="0" algn="l">
              <a:spcBef>
                <a:spcPts val="0"/>
              </a:spcBef>
              <a:spcAft>
                <a:spcPts val="0"/>
              </a:spcAft>
              <a:buNone/>
            </a:pPr>
            <a:r>
              <a:rPr b="1" lang="en"/>
              <a:t>Intelligence:</a:t>
            </a:r>
            <a:endParaRPr b="1"/>
          </a:p>
          <a:p>
            <a:pPr indent="-298450" lvl="0" marL="457200" rtl="0" algn="l">
              <a:spcBef>
                <a:spcPts val="0"/>
              </a:spcBef>
              <a:spcAft>
                <a:spcPts val="0"/>
              </a:spcAft>
              <a:buSzPts val="1100"/>
              <a:buChar char="-"/>
            </a:pPr>
            <a:r>
              <a:rPr lang="en"/>
              <a:t>Involves the gathering, analysis, and dissemination of information about the enemy, the environment, and the situation.</a:t>
            </a:r>
            <a:endParaRPr/>
          </a:p>
          <a:p>
            <a:pPr indent="0" lvl="0" marL="0" rtl="0" algn="l">
              <a:spcBef>
                <a:spcPts val="0"/>
              </a:spcBef>
              <a:spcAft>
                <a:spcPts val="0"/>
              </a:spcAft>
              <a:buNone/>
            </a:pPr>
            <a:r>
              <a:rPr b="1" lang="en"/>
              <a:t>Surveillance:</a:t>
            </a:r>
            <a:endParaRPr b="1"/>
          </a:p>
          <a:p>
            <a:pPr indent="-298450" lvl="0" marL="457200" rtl="0" algn="l">
              <a:spcBef>
                <a:spcPts val="0"/>
              </a:spcBef>
              <a:spcAft>
                <a:spcPts val="0"/>
              </a:spcAft>
              <a:buSzPts val="1100"/>
              <a:buChar char="-"/>
            </a:pPr>
            <a:r>
              <a:rPr lang="en"/>
              <a:t>The act of observing and monitoring a specific area or activity.</a:t>
            </a:r>
            <a:endParaRPr/>
          </a:p>
          <a:p>
            <a:pPr indent="0" lvl="0" marL="0" rtl="0" algn="l">
              <a:spcBef>
                <a:spcPts val="0"/>
              </a:spcBef>
              <a:spcAft>
                <a:spcPts val="0"/>
              </a:spcAft>
              <a:buNone/>
            </a:pPr>
            <a:r>
              <a:rPr b="1" lang="en"/>
              <a:t>Reconnaissance:</a:t>
            </a:r>
            <a:endParaRPr b="1"/>
          </a:p>
          <a:p>
            <a:pPr indent="-298450" lvl="0" marL="457200" rtl="0" algn="l">
              <a:spcBef>
                <a:spcPts val="0"/>
              </a:spcBef>
              <a:spcAft>
                <a:spcPts val="0"/>
              </a:spcAft>
              <a:buSzPts val="1100"/>
              <a:buChar char="-"/>
            </a:pPr>
            <a:r>
              <a:rPr lang="en"/>
              <a:t>The process of gathering information about the enemy, the terrain, and the environment.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320" name="Google Shape;320;p43" title="army_drone.png"/>
          <p:cNvPicPr preferRelativeResize="0"/>
          <p:nvPr/>
        </p:nvPicPr>
        <p:blipFill>
          <a:blip r:embed="rId3">
            <a:alphaModFix/>
          </a:blip>
          <a:stretch>
            <a:fillRect/>
          </a:stretch>
        </p:blipFill>
        <p:spPr>
          <a:xfrm>
            <a:off x="4360947" y="1104675"/>
            <a:ext cx="4402299" cy="29341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44"/>
          <p:cNvSpPr txBox="1"/>
          <p:nvPr>
            <p:ph idx="1" type="subTitle"/>
          </p:nvPr>
        </p:nvSpPr>
        <p:spPr>
          <a:xfrm>
            <a:off x="390550" y="630775"/>
            <a:ext cx="2266200" cy="503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The Civilian Edge</a:t>
            </a:r>
            <a:endParaRPr/>
          </a:p>
        </p:txBody>
      </p:sp>
      <p:sp>
        <p:nvSpPr>
          <p:cNvPr id="326" name="Google Shape;326;p44"/>
          <p:cNvSpPr txBox="1"/>
          <p:nvPr>
            <p:ph idx="3" type="body"/>
          </p:nvPr>
        </p:nvSpPr>
        <p:spPr>
          <a:xfrm>
            <a:off x="390550" y="1133875"/>
            <a:ext cx="2266200" cy="83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None/>
            </a:pPr>
            <a:r>
              <a:rPr lang="en"/>
              <a:t>The pace of consumer-grade technology outpaces the producement process of the military</a:t>
            </a:r>
            <a:endParaRPr/>
          </a:p>
        </p:txBody>
      </p:sp>
      <p:sp>
        <p:nvSpPr>
          <p:cNvPr id="327" name="Google Shape;327;p44"/>
          <p:cNvSpPr txBox="1"/>
          <p:nvPr>
            <p:ph idx="4" type="subTitle"/>
          </p:nvPr>
        </p:nvSpPr>
        <p:spPr>
          <a:xfrm>
            <a:off x="3434400" y="630775"/>
            <a:ext cx="2266200" cy="503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None/>
            </a:pPr>
            <a:r>
              <a:rPr lang="en"/>
              <a:t>Military Procurement</a:t>
            </a:r>
            <a:endParaRPr/>
          </a:p>
        </p:txBody>
      </p:sp>
      <p:sp>
        <p:nvSpPr>
          <p:cNvPr id="328" name="Google Shape;328;p44"/>
          <p:cNvSpPr txBox="1"/>
          <p:nvPr>
            <p:ph idx="5" type="body"/>
          </p:nvPr>
        </p:nvSpPr>
        <p:spPr>
          <a:xfrm>
            <a:off x="3434400" y="1133875"/>
            <a:ext cx="2266200" cy="83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None/>
            </a:pPr>
            <a:r>
              <a:rPr lang="en"/>
              <a:t>M</a:t>
            </a:r>
            <a:r>
              <a:rPr lang="en"/>
              <a:t>ulti-year process of contract negotiations and design agreements, l</a:t>
            </a:r>
            <a:r>
              <a:rPr lang="en"/>
              <a:t>imited to big-5 defense contractors</a:t>
            </a:r>
            <a:endParaRPr/>
          </a:p>
        </p:txBody>
      </p:sp>
      <p:sp>
        <p:nvSpPr>
          <p:cNvPr id="329" name="Google Shape;329;p44"/>
          <p:cNvSpPr txBox="1"/>
          <p:nvPr>
            <p:ph idx="6" type="subTitle"/>
          </p:nvPr>
        </p:nvSpPr>
        <p:spPr>
          <a:xfrm>
            <a:off x="6478250" y="630775"/>
            <a:ext cx="2266200" cy="503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None/>
            </a:pPr>
            <a:r>
              <a:rPr lang="en"/>
              <a:t>The Game Changer</a:t>
            </a:r>
            <a:endParaRPr/>
          </a:p>
        </p:txBody>
      </p:sp>
      <p:sp>
        <p:nvSpPr>
          <p:cNvPr id="330" name="Google Shape;330;p44"/>
          <p:cNvSpPr txBox="1"/>
          <p:nvPr>
            <p:ph idx="7" type="body"/>
          </p:nvPr>
        </p:nvSpPr>
        <p:spPr>
          <a:xfrm>
            <a:off x="6478250" y="1133875"/>
            <a:ext cx="2266200" cy="83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Defense Innovation Unit (DIUx) under Department of Defense (DoD)</a:t>
            </a:r>
            <a:endParaRPr/>
          </a:p>
        </p:txBody>
      </p:sp>
      <p:sp>
        <p:nvSpPr>
          <p:cNvPr id="331" name="Google Shape;331;p44"/>
          <p:cNvSpPr txBox="1"/>
          <p:nvPr>
            <p:ph idx="8" type="sldNum"/>
          </p:nvPr>
        </p:nvSpPr>
        <p:spPr>
          <a:xfrm>
            <a:off x="390559" y="40226"/>
            <a:ext cx="548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332" name="Google Shape;332;p44"/>
          <p:cNvSpPr txBox="1"/>
          <p:nvPr/>
        </p:nvSpPr>
        <p:spPr>
          <a:xfrm>
            <a:off x="6424575" y="40226"/>
            <a:ext cx="2409900" cy="338700"/>
          </a:xfrm>
          <a:prstGeom prst="rect">
            <a:avLst/>
          </a:prstGeom>
          <a:noFill/>
          <a:ln>
            <a:noFill/>
          </a:ln>
        </p:spPr>
        <p:txBody>
          <a:bodyPr anchorCtr="0" anchor="t" bIns="91425" lIns="91425" spcFirstLastPara="1" rIns="91425" wrap="square" tIns="91425">
            <a:spAutoFit/>
          </a:bodyPr>
          <a:lstStyle/>
          <a:p>
            <a:pPr indent="0" lvl="0" marL="0" rtl="0" algn="r">
              <a:lnSpc>
                <a:spcPct val="100000"/>
              </a:lnSpc>
              <a:spcBef>
                <a:spcPts val="0"/>
              </a:spcBef>
              <a:spcAft>
                <a:spcPts val="0"/>
              </a:spcAft>
              <a:buNone/>
            </a:pPr>
            <a:r>
              <a:rPr lang="en" sz="1000">
                <a:solidFill>
                  <a:schemeClr val="lt2"/>
                </a:solidFill>
                <a:latin typeface="Archivo"/>
                <a:ea typeface="Archivo"/>
                <a:cs typeface="Archivo"/>
                <a:sym typeface="Archivo"/>
              </a:rPr>
              <a:t>EXAMPLE.COM</a:t>
            </a:r>
            <a:endParaRPr sz="1000">
              <a:solidFill>
                <a:schemeClr val="lt2"/>
              </a:solidFill>
              <a:latin typeface="Archivo"/>
              <a:ea typeface="Archivo"/>
              <a:cs typeface="Archivo"/>
              <a:sym typeface="Archivo"/>
            </a:endParaRPr>
          </a:p>
        </p:txBody>
      </p:sp>
      <p:sp>
        <p:nvSpPr>
          <p:cNvPr id="333" name="Google Shape;333;p44"/>
          <p:cNvSpPr txBox="1"/>
          <p:nvPr/>
        </p:nvSpPr>
        <p:spPr>
          <a:xfrm>
            <a:off x="3367050" y="40226"/>
            <a:ext cx="24099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chemeClr val="lt2"/>
                </a:solidFill>
                <a:latin typeface="Archivo"/>
                <a:ea typeface="Archivo"/>
                <a:cs typeface="Archivo"/>
                <a:sym typeface="Archivo"/>
              </a:rPr>
              <a:t>COMPANY NAME HERE</a:t>
            </a:r>
            <a:endParaRPr sz="1000">
              <a:solidFill>
                <a:schemeClr val="lt2"/>
              </a:solidFill>
              <a:latin typeface="Archivo"/>
              <a:ea typeface="Archivo"/>
              <a:cs typeface="Archivo"/>
              <a:sym typeface="Archivo"/>
            </a:endParaRPr>
          </a:p>
        </p:txBody>
      </p:sp>
      <p:pic>
        <p:nvPicPr>
          <p:cNvPr id="334" name="Google Shape;334;p44" title="Acquisition_Process.jpg"/>
          <p:cNvPicPr preferRelativeResize="0"/>
          <p:nvPr/>
        </p:nvPicPr>
        <p:blipFill>
          <a:blip r:embed="rId3">
            <a:alphaModFix/>
          </a:blip>
          <a:stretch>
            <a:fillRect/>
          </a:stretch>
        </p:blipFill>
        <p:spPr>
          <a:xfrm>
            <a:off x="1492238" y="2068225"/>
            <a:ext cx="6150514" cy="30752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45"/>
          <p:cNvSpPr txBox="1"/>
          <p:nvPr>
            <p:ph type="title"/>
          </p:nvPr>
        </p:nvSpPr>
        <p:spPr>
          <a:xfrm>
            <a:off x="390550" y="421400"/>
            <a:ext cx="4109400" cy="11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DIUx</a:t>
            </a:r>
            <a:endParaRPr/>
          </a:p>
        </p:txBody>
      </p:sp>
      <p:sp>
        <p:nvSpPr>
          <p:cNvPr id="340" name="Google Shape;340;p45"/>
          <p:cNvSpPr txBox="1"/>
          <p:nvPr>
            <p:ph idx="1" type="subTitle"/>
          </p:nvPr>
        </p:nvSpPr>
        <p:spPr>
          <a:xfrm>
            <a:off x="390550" y="1483750"/>
            <a:ext cx="4181400" cy="5031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Clr>
                <a:schemeClr val="dk1"/>
              </a:buClr>
              <a:buSzPts val="1100"/>
              <a:buFont typeface="Arial"/>
              <a:buNone/>
            </a:pPr>
            <a:r>
              <a:rPr lang="en">
                <a:latin typeface="IBM Plex Serif"/>
                <a:ea typeface="IBM Plex Serif"/>
                <a:cs typeface="IBM Plex Serif"/>
                <a:sym typeface="IBM Plex Serif"/>
              </a:rPr>
              <a:t>Defense Innovation Unit (Experimental)</a:t>
            </a:r>
            <a:endParaRPr>
              <a:latin typeface="IBM Plex Serif"/>
              <a:ea typeface="IBM Plex Serif"/>
              <a:cs typeface="IBM Plex Serif"/>
              <a:sym typeface="IBM Plex Serif"/>
            </a:endParaRPr>
          </a:p>
          <a:p>
            <a:pPr indent="0" lvl="0" marL="0" rtl="0" algn="l">
              <a:spcBef>
                <a:spcPts val="0"/>
              </a:spcBef>
              <a:spcAft>
                <a:spcPts val="0"/>
              </a:spcAft>
              <a:buNone/>
            </a:pPr>
            <a:r>
              <a:t/>
            </a:r>
            <a:endParaRPr>
              <a:latin typeface="IBM Plex Serif"/>
              <a:ea typeface="IBM Plex Serif"/>
              <a:cs typeface="IBM Plex Serif"/>
              <a:sym typeface="IBM Plex Serif"/>
            </a:endParaRPr>
          </a:p>
        </p:txBody>
      </p:sp>
      <p:sp>
        <p:nvSpPr>
          <p:cNvPr id="341" name="Google Shape;341;p45"/>
          <p:cNvSpPr txBox="1"/>
          <p:nvPr>
            <p:ph idx="3" type="subTitle"/>
          </p:nvPr>
        </p:nvSpPr>
        <p:spPr>
          <a:xfrm>
            <a:off x="390550" y="2366900"/>
            <a:ext cx="2204400" cy="503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None/>
            </a:pPr>
            <a:r>
              <a:rPr lang="en"/>
              <a:t>Federal Acquisition Regulation</a:t>
            </a:r>
            <a:endParaRPr/>
          </a:p>
        </p:txBody>
      </p:sp>
      <p:sp>
        <p:nvSpPr>
          <p:cNvPr id="342" name="Google Shape;342;p45"/>
          <p:cNvSpPr txBox="1"/>
          <p:nvPr>
            <p:ph idx="4" type="subTitle"/>
          </p:nvPr>
        </p:nvSpPr>
        <p:spPr>
          <a:xfrm>
            <a:off x="2595025" y="2366888"/>
            <a:ext cx="1977000" cy="503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None/>
            </a:pPr>
            <a:r>
              <a:rPr lang="en"/>
              <a:t>Other Transaction Agreements</a:t>
            </a:r>
            <a:endParaRPr/>
          </a:p>
        </p:txBody>
      </p:sp>
      <p:sp>
        <p:nvSpPr>
          <p:cNvPr id="343" name="Google Shape;343;p45"/>
          <p:cNvSpPr txBox="1"/>
          <p:nvPr>
            <p:ph idx="5" type="body"/>
          </p:nvPr>
        </p:nvSpPr>
        <p:spPr>
          <a:xfrm>
            <a:off x="390550" y="2870000"/>
            <a:ext cx="1977000" cy="68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“old” way of acquisition, slow and conservative</a:t>
            </a:r>
            <a:endParaRPr/>
          </a:p>
        </p:txBody>
      </p:sp>
      <p:sp>
        <p:nvSpPr>
          <p:cNvPr id="344" name="Google Shape;344;p45"/>
          <p:cNvSpPr txBox="1"/>
          <p:nvPr>
            <p:ph idx="6" type="body"/>
          </p:nvPr>
        </p:nvSpPr>
        <p:spPr>
          <a:xfrm>
            <a:off x="2595025" y="2870000"/>
            <a:ext cx="1977000" cy="68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new, faster means of side-stepping FAR</a:t>
            </a:r>
            <a:endParaRPr/>
          </a:p>
        </p:txBody>
      </p:sp>
      <p:sp>
        <p:nvSpPr>
          <p:cNvPr id="345" name="Google Shape;345;p45"/>
          <p:cNvSpPr txBox="1"/>
          <p:nvPr>
            <p:ph idx="7" type="subTitle"/>
          </p:nvPr>
        </p:nvSpPr>
        <p:spPr>
          <a:xfrm>
            <a:off x="390550" y="3612863"/>
            <a:ext cx="1977000" cy="503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None/>
            </a:pPr>
            <a:r>
              <a:rPr lang="en"/>
              <a:t>Time to Prototype</a:t>
            </a:r>
            <a:endParaRPr/>
          </a:p>
        </p:txBody>
      </p:sp>
      <p:sp>
        <p:nvSpPr>
          <p:cNvPr id="346" name="Google Shape;346;p45"/>
          <p:cNvSpPr txBox="1"/>
          <p:nvPr>
            <p:ph idx="8" type="subTitle"/>
          </p:nvPr>
        </p:nvSpPr>
        <p:spPr>
          <a:xfrm>
            <a:off x="2595025" y="3612863"/>
            <a:ext cx="1977000" cy="503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None/>
            </a:pPr>
            <a:r>
              <a:rPr lang="en"/>
              <a:t>Time to Prototype</a:t>
            </a:r>
            <a:endParaRPr/>
          </a:p>
        </p:txBody>
      </p:sp>
      <p:sp>
        <p:nvSpPr>
          <p:cNvPr id="347" name="Google Shape;347;p45"/>
          <p:cNvSpPr txBox="1"/>
          <p:nvPr>
            <p:ph idx="9" type="body"/>
          </p:nvPr>
        </p:nvSpPr>
        <p:spPr>
          <a:xfrm>
            <a:off x="390550" y="4115975"/>
            <a:ext cx="1977000" cy="68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Years</a:t>
            </a:r>
            <a:endParaRPr/>
          </a:p>
        </p:txBody>
      </p:sp>
      <p:sp>
        <p:nvSpPr>
          <p:cNvPr id="348" name="Google Shape;348;p45"/>
          <p:cNvSpPr txBox="1"/>
          <p:nvPr>
            <p:ph idx="13" type="body"/>
          </p:nvPr>
        </p:nvSpPr>
        <p:spPr>
          <a:xfrm>
            <a:off x="2595025" y="4115975"/>
            <a:ext cx="1977000" cy="68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12-24 Months</a:t>
            </a:r>
            <a:endParaRPr/>
          </a:p>
        </p:txBody>
      </p:sp>
      <p:pic>
        <p:nvPicPr>
          <p:cNvPr id="349" name="Google Shape;349;p45" title="unit_x.png"/>
          <p:cNvPicPr preferRelativeResize="0"/>
          <p:nvPr/>
        </p:nvPicPr>
        <p:blipFill>
          <a:blip r:embed="rId3">
            <a:alphaModFix/>
          </a:blip>
          <a:stretch>
            <a:fillRect/>
          </a:stretch>
        </p:blipFill>
        <p:spPr>
          <a:xfrm>
            <a:off x="5448500" y="152400"/>
            <a:ext cx="3197950" cy="482634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46"/>
          <p:cNvSpPr/>
          <p:nvPr>
            <p:ph idx="2" type="pic"/>
          </p:nvPr>
        </p:nvSpPr>
        <p:spPr>
          <a:xfrm>
            <a:off x="4644325" y="1140011"/>
            <a:ext cx="1929900" cy="2863500"/>
          </a:xfrm>
          <a:prstGeom prst="roundRect">
            <a:avLst>
              <a:gd fmla="val 16667" name="adj"/>
            </a:avLst>
          </a:prstGeom>
        </p:spPr>
      </p:sp>
      <p:sp>
        <p:nvSpPr>
          <p:cNvPr id="355" name="Google Shape;355;p46"/>
          <p:cNvSpPr/>
          <p:nvPr>
            <p:ph idx="3" type="pic"/>
          </p:nvPr>
        </p:nvSpPr>
        <p:spPr>
          <a:xfrm>
            <a:off x="6833350" y="1140011"/>
            <a:ext cx="1929900" cy="2863500"/>
          </a:xfrm>
          <a:prstGeom prst="roundRect">
            <a:avLst>
              <a:gd fmla="val 16667" name="adj"/>
            </a:avLst>
          </a:prstGeom>
        </p:spPr>
      </p:sp>
      <p:sp>
        <p:nvSpPr>
          <p:cNvPr id="356" name="Google Shape;356;p46"/>
          <p:cNvSpPr txBox="1"/>
          <p:nvPr>
            <p:ph type="title"/>
          </p:nvPr>
        </p:nvSpPr>
        <p:spPr>
          <a:xfrm>
            <a:off x="390550" y="1436463"/>
            <a:ext cx="3543000" cy="968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46"/>
          <p:cNvSpPr txBox="1"/>
          <p:nvPr>
            <p:ph idx="1" type="body"/>
          </p:nvPr>
        </p:nvSpPr>
        <p:spPr>
          <a:xfrm>
            <a:off x="390550" y="2579638"/>
            <a:ext cx="3543000" cy="112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Aug. 31 -- After meeting with Defense Secretary Ash Carter to talk cybersecurity, Marc Andreessen, co-founder of Andreessen Horowitz, discussed Silicon Valley's relationship with Washington with Bloomberg's Emily Chang at the Moffett Federal Airfield/NSA Ames Research Center on Friday. (Bloomberg LP, the parent company of Bloomberg Television, is an investor in Andreessen Horowitz.)&#10;&#10;--Subscribe to Bloomberg on YouTube: http://www.youtube.com/Bloomberg&#10;&#10;Bloomberg Television offers extensive coverage and analysis of international business news and stories of global importance. It is available in more than 310 million households worldwide and reaches the most affluent and influential viewers in terms of household income, asset value and education levels. With production hubs in London, New York and Hong Kong, the network provides 24-hour continuous coverage of the people, companies and ideas that move the markets." id="358" name="Google Shape;358;p46" title="Marc Andreessen: How Silicon Valley Can Work With the Pentagon">
            <a:hlinkClick r:id="rId3"/>
          </p:cNvPr>
          <p:cNvPicPr preferRelativeResize="0"/>
          <p:nvPr/>
        </p:nvPicPr>
        <p:blipFill>
          <a:blip r:embed="rId4">
            <a:alphaModFix/>
          </a:blip>
          <a:stretch>
            <a:fillRect/>
          </a:stretch>
        </p:blipFill>
        <p:spPr>
          <a:xfrm>
            <a:off x="0" y="0"/>
            <a:ext cx="9144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8"/>
                                        </p:tgtEl>
                                        <p:attrNameLst>
                                          <p:attrName>style.visibility</p:attrName>
                                        </p:attrNameLst>
                                      </p:cBhvr>
                                      <p:to>
                                        <p:strVal val="visible"/>
                                      </p:to>
                                    </p:set>
                                    <p:animEffect filter="fade" transition="in">
                                      <p:cBhvr>
                                        <p:cTn dur="1000"/>
                                        <p:tgtEl>
                                          <p:spTgt spid="3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pic>
        <p:nvPicPr>
          <p:cNvPr descr="Businessperson giving a presentation." id="363" name="Google Shape;363;p47"/>
          <p:cNvPicPr preferRelativeResize="0"/>
          <p:nvPr>
            <p:ph idx="2" type="pic"/>
          </p:nvPr>
        </p:nvPicPr>
        <p:blipFill rotWithShape="1">
          <a:blip r:embed="rId3">
            <a:alphaModFix/>
          </a:blip>
          <a:srcRect b="0" l="33219" r="21006" t="0"/>
          <a:stretch/>
        </p:blipFill>
        <p:spPr>
          <a:xfrm>
            <a:off x="4644325" y="1140011"/>
            <a:ext cx="1929900" cy="2863500"/>
          </a:xfrm>
          <a:prstGeom prst="roundRect">
            <a:avLst>
              <a:gd fmla="val 16667" name="adj"/>
            </a:avLst>
          </a:prstGeom>
        </p:spPr>
      </p:pic>
      <p:pic>
        <p:nvPicPr>
          <p:cNvPr descr="Co-workers having a discussion around a table." id="364" name="Google Shape;364;p47"/>
          <p:cNvPicPr preferRelativeResize="0"/>
          <p:nvPr>
            <p:ph idx="3" type="pic"/>
          </p:nvPr>
        </p:nvPicPr>
        <p:blipFill rotWithShape="1">
          <a:blip r:embed="rId4">
            <a:alphaModFix/>
          </a:blip>
          <a:srcRect b="0" l="27509" r="27505" t="0"/>
          <a:stretch/>
        </p:blipFill>
        <p:spPr>
          <a:xfrm>
            <a:off x="6833350" y="1140011"/>
            <a:ext cx="1929900" cy="2863500"/>
          </a:xfrm>
          <a:prstGeom prst="roundRect">
            <a:avLst>
              <a:gd fmla="val 16667" name="adj"/>
            </a:avLst>
          </a:prstGeom>
        </p:spPr>
      </p:pic>
      <p:sp>
        <p:nvSpPr>
          <p:cNvPr id="365" name="Google Shape;365;p47"/>
          <p:cNvSpPr txBox="1"/>
          <p:nvPr>
            <p:ph type="title"/>
          </p:nvPr>
        </p:nvSpPr>
        <p:spPr>
          <a:xfrm>
            <a:off x="390550" y="1436463"/>
            <a:ext cx="3543000" cy="968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HEADLINE TITLE HERE</a:t>
            </a:r>
            <a:endParaRPr/>
          </a:p>
        </p:txBody>
      </p:sp>
      <p:sp>
        <p:nvSpPr>
          <p:cNvPr id="366" name="Google Shape;366;p47"/>
          <p:cNvSpPr txBox="1"/>
          <p:nvPr>
            <p:ph idx="1" type="body"/>
          </p:nvPr>
        </p:nvSpPr>
        <p:spPr>
          <a:xfrm>
            <a:off x="390550" y="2501428"/>
            <a:ext cx="3543000" cy="1370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Lorem ipsum dolor sit amet, consectetur adipiscing elit, sed do eiusmod tempor incididunt ut labore et dolore magna aliqua.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Ut enim ad minim veniam, quis nostrud exercitation ullamco laboris nisi ut aliquip ex ea commodo consequat. </a:t>
            </a:r>
            <a:endParaRPr/>
          </a:p>
        </p:txBody>
      </p:sp>
      <p:sp>
        <p:nvSpPr>
          <p:cNvPr id="367" name="Google Shape;367;p47"/>
          <p:cNvSpPr txBox="1"/>
          <p:nvPr>
            <p:ph idx="12" type="sldNum"/>
          </p:nvPr>
        </p:nvSpPr>
        <p:spPr>
          <a:xfrm>
            <a:off x="390559" y="40226"/>
            <a:ext cx="548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368" name="Google Shape;368;p47"/>
          <p:cNvSpPr txBox="1"/>
          <p:nvPr/>
        </p:nvSpPr>
        <p:spPr>
          <a:xfrm>
            <a:off x="6424575" y="40226"/>
            <a:ext cx="2409900" cy="338700"/>
          </a:xfrm>
          <a:prstGeom prst="rect">
            <a:avLst/>
          </a:prstGeom>
          <a:noFill/>
          <a:ln>
            <a:noFill/>
          </a:ln>
        </p:spPr>
        <p:txBody>
          <a:bodyPr anchorCtr="0" anchor="t" bIns="91425" lIns="91425" spcFirstLastPara="1" rIns="91425" wrap="square" tIns="91425">
            <a:spAutoFit/>
          </a:bodyPr>
          <a:lstStyle/>
          <a:p>
            <a:pPr indent="0" lvl="0" marL="0" rtl="0" algn="r">
              <a:lnSpc>
                <a:spcPct val="100000"/>
              </a:lnSpc>
              <a:spcBef>
                <a:spcPts val="0"/>
              </a:spcBef>
              <a:spcAft>
                <a:spcPts val="0"/>
              </a:spcAft>
              <a:buNone/>
            </a:pPr>
            <a:r>
              <a:rPr lang="en" sz="1000">
                <a:solidFill>
                  <a:schemeClr val="lt1"/>
                </a:solidFill>
                <a:latin typeface="Archivo"/>
                <a:ea typeface="Archivo"/>
                <a:cs typeface="Archivo"/>
                <a:sym typeface="Archivo"/>
              </a:rPr>
              <a:t>EXAMPLE.COM</a:t>
            </a:r>
            <a:endParaRPr sz="1000">
              <a:solidFill>
                <a:schemeClr val="lt1"/>
              </a:solidFill>
              <a:latin typeface="Archivo"/>
              <a:ea typeface="Archivo"/>
              <a:cs typeface="Archivo"/>
              <a:sym typeface="Archivo"/>
            </a:endParaRPr>
          </a:p>
        </p:txBody>
      </p:sp>
      <p:sp>
        <p:nvSpPr>
          <p:cNvPr id="369" name="Google Shape;369;p47"/>
          <p:cNvSpPr txBox="1"/>
          <p:nvPr/>
        </p:nvSpPr>
        <p:spPr>
          <a:xfrm>
            <a:off x="3367050" y="40226"/>
            <a:ext cx="24099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chemeClr val="lt1"/>
                </a:solidFill>
                <a:latin typeface="Archivo"/>
                <a:ea typeface="Archivo"/>
                <a:cs typeface="Archivo"/>
                <a:sym typeface="Archivo"/>
              </a:rPr>
              <a:t>COMPANY NAME HERE</a:t>
            </a:r>
            <a:endParaRPr sz="1000">
              <a:solidFill>
                <a:schemeClr val="lt1"/>
              </a:solidFill>
              <a:latin typeface="Archivo"/>
              <a:ea typeface="Archivo"/>
              <a:cs typeface="Archivo"/>
              <a:sym typeface="Archivo"/>
            </a:endParaRPr>
          </a:p>
        </p:txBody>
      </p:sp>
      <p:pic>
        <p:nvPicPr>
          <p:cNvPr descr="Military tech startup Anduril Industries is shaking up the U.S. defense industry as it is one of the few privately held technology companies finding success as a Defense Department contractor. But what makes the company’s software so unique that it is being used across multiple branches of the U.S. military and in both the Russia-Ukraine War and Israel-Hamas War?&#10;&#10;WSJ explains how this startup is operating in order to disrupt the U.S. defense industry. &#10;&#10;Chapters:&#10;0:00 Anduril’s vision&#10;1:04 Palmer Luckey&#10;1:48 Software&#10;2:58 “Moneyball Military”&#10;4:55 America’s defense industry consolidation&#10;5:53 Anduril acquiring other startups&#10;&#10;News Explainers&#10;Some days the high-speed news cycle can bring more questions than answers. WSJ’s news explainers break down the day's biggest stories into bite-size pieces to help you make sense of the news.&#10;&#10;#Military #Tech #WSJ" id="370" name="Google Shape;370;p47" title="Can Palmer Luckey Reinvent the U.S. Defense Industry? | WSJ">
            <a:hlinkClick r:id="rId5"/>
          </p:cNvPr>
          <p:cNvPicPr preferRelativeResize="0"/>
          <p:nvPr/>
        </p:nvPicPr>
        <p:blipFill>
          <a:blip r:embed="rId6">
            <a:alphaModFix/>
          </a:blip>
          <a:stretch>
            <a:fillRect/>
          </a:stretch>
        </p:blipFill>
        <p:spPr>
          <a:xfrm>
            <a:off x="0" y="0"/>
            <a:ext cx="9144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0"/>
                                        </p:tgtEl>
                                        <p:attrNameLst>
                                          <p:attrName>style.visibility</p:attrName>
                                        </p:attrNameLst>
                                      </p:cBhvr>
                                      <p:to>
                                        <p:strVal val="visible"/>
                                      </p:to>
                                    </p:set>
                                    <p:animEffect filter="fade" transition="in">
                                      <p:cBhvr>
                                        <p:cTn dur="1000"/>
                                        <p:tgtEl>
                                          <p:spTgt spid="3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48"/>
          <p:cNvSpPr txBox="1"/>
          <p:nvPr>
            <p:ph type="title"/>
          </p:nvPr>
        </p:nvSpPr>
        <p:spPr>
          <a:xfrm>
            <a:off x="4565075" y="316525"/>
            <a:ext cx="4109400" cy="11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TITLE HERE</a:t>
            </a:r>
            <a:endParaRPr/>
          </a:p>
        </p:txBody>
      </p:sp>
      <p:sp>
        <p:nvSpPr>
          <p:cNvPr id="376" name="Google Shape;376;p48"/>
          <p:cNvSpPr txBox="1"/>
          <p:nvPr>
            <p:ph idx="1" type="subTitle"/>
          </p:nvPr>
        </p:nvSpPr>
        <p:spPr>
          <a:xfrm>
            <a:off x="4565075" y="1480825"/>
            <a:ext cx="4109400" cy="503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None/>
            </a:pPr>
            <a:r>
              <a:rPr lang="en">
                <a:solidFill>
                  <a:schemeClr val="lt2"/>
                </a:solidFill>
              </a:rPr>
              <a:t>1. TITLE HERE</a:t>
            </a:r>
            <a:endParaRPr>
              <a:solidFill>
                <a:schemeClr val="lt2"/>
              </a:solidFill>
            </a:endParaRPr>
          </a:p>
        </p:txBody>
      </p:sp>
      <p:sp>
        <p:nvSpPr>
          <p:cNvPr id="377" name="Google Shape;377;p48"/>
          <p:cNvSpPr txBox="1"/>
          <p:nvPr>
            <p:ph idx="3" type="body"/>
          </p:nvPr>
        </p:nvSpPr>
        <p:spPr>
          <a:xfrm>
            <a:off x="4565075" y="1983925"/>
            <a:ext cx="4109400" cy="109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None/>
            </a:pPr>
            <a:r>
              <a:rPr lang="en"/>
              <a:t>Lorem ipsum dolor sit amet, consectetur adipiscing elit, sed do eiusmod tempor incididunt ut labore et dolore magna aliqua. Ut enim ad minim veniam, quis nostrud exercitation ullamco laboris nisi ut aliquip ex ea commodo consequat. </a:t>
            </a:r>
            <a:endParaRPr/>
          </a:p>
        </p:txBody>
      </p:sp>
      <p:sp>
        <p:nvSpPr>
          <p:cNvPr id="378" name="Google Shape;378;p48"/>
          <p:cNvSpPr txBox="1"/>
          <p:nvPr>
            <p:ph idx="4" type="subTitle"/>
          </p:nvPr>
        </p:nvSpPr>
        <p:spPr>
          <a:xfrm>
            <a:off x="4565075" y="3082525"/>
            <a:ext cx="4109400" cy="503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None/>
            </a:pPr>
            <a:r>
              <a:rPr lang="en">
                <a:solidFill>
                  <a:schemeClr val="lt2"/>
                </a:solidFill>
              </a:rPr>
              <a:t>2. TITLE HERE</a:t>
            </a:r>
            <a:endParaRPr>
              <a:solidFill>
                <a:schemeClr val="lt2"/>
              </a:solidFill>
            </a:endParaRPr>
          </a:p>
        </p:txBody>
      </p:sp>
      <p:sp>
        <p:nvSpPr>
          <p:cNvPr id="379" name="Google Shape;379;p48"/>
          <p:cNvSpPr txBox="1"/>
          <p:nvPr>
            <p:ph idx="5" type="body"/>
          </p:nvPr>
        </p:nvSpPr>
        <p:spPr>
          <a:xfrm>
            <a:off x="4565075" y="3585625"/>
            <a:ext cx="4109400" cy="109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None/>
            </a:pPr>
            <a:r>
              <a:rPr lang="en"/>
              <a:t>Lorem ipsum dolor sit amet, consectetur adipiscing elit, sed do eiusmod tempor incididunt ut labore et dolore magna aliqua. Ut enim ad minim veniam, quis nostrud exercitation ullamco laboris nisi ut aliquip ex ea commodo consequat. </a:t>
            </a:r>
            <a:endParaRPr/>
          </a:p>
        </p:txBody>
      </p:sp>
      <p:pic>
        <p:nvPicPr>
          <p:cNvPr descr="Happy friends taking a selfie lying on the bed." id="380" name="Google Shape;380;p48"/>
          <p:cNvPicPr preferRelativeResize="0"/>
          <p:nvPr>
            <p:ph idx="2" type="pic"/>
          </p:nvPr>
        </p:nvPicPr>
        <p:blipFill rotWithShape="1">
          <a:blip r:embed="rId3">
            <a:alphaModFix/>
          </a:blip>
          <a:srcRect b="554" l="0" r="0" t="544"/>
          <a:stretch/>
        </p:blipFill>
        <p:spPr>
          <a:xfrm>
            <a:off x="996550" y="874499"/>
            <a:ext cx="2244600" cy="3330900"/>
          </a:xfrm>
          <a:prstGeom prst="roundRect">
            <a:avLst>
              <a:gd fmla="val 16667" name="adj"/>
            </a:avLst>
          </a:prstGeom>
        </p:spPr>
      </p:pic>
      <p:pic>
        <p:nvPicPr>
          <p:cNvPr descr="Direct energy weapons such as lasers and high powered microwaves may soon be used to defend against drones and rockets on the battlefield. These futuristic sounding weapons are part of a new wave of devices produced from billions of dollars in research and development from the Defense Department. But how close is the U.S. military to using these weapons in the field?&#10;&#10;The Israel-Hamas conflict has shed new light on the need to defend against threats that range from small rockets to ballistic missiles. Israel has invested in the Iron Beam system, which produces a high-energy laser, to complement the Iron Dome batteries used to launch interceptors to take out incoming rockets.&#10;&#10;&quot;Interceptors are just surface-to-air missiles that shoot down incoming weapons. And there's obviously a limited number of them in the launcher at any given time, and they cost money and they're expendable,&quot; said Bryan Clark, a senior fellow at the Hudson Institute. &quot;A laser, on the other hand, gives you essentially an infinite magazine of interception opportunities, because the laser — as long as you've got electricity — will continue to recharge, continue to shoot down incoming weapons.&#10;&#10;&quot;Many of these direct energy systems are now starting to be used more extensively in the field. The DE M-SHORAD, or Direct Energy Maneuver Short Range Air Defense system, was tested by the U.S. Army in 2023 at the Yuma proving grounds. The Navy has the HELIOS, or High Energy Laser with Integrated Optical-dazzler and Surveillance, installed on the U.S.S. Preble, a Arleigh Burke-class destroyer.&quot;&#10;&#10;We're at an inflection point right now, when it comes to the use of these directed-energy, laser weapons,&quot; said Masao Dahlgren, a fellow with the Missile Defense Project at the Center for Strategic and International Studies. &quot;Various services in the U.S. military are prototyping these systems, bending metal, putting things out there and experimenting with them.&quot;&#10;&#10;Watch the video to find out what the future of laser weapons holds.&#10;&#10;Chapters:&#10;1:52 - How lasers work&#10;4:09 - The Iron Beam&#10;6:00 - Military lasers&#10;7:30 - What’s next?&#10;&#10;Producer Brad Howard&#10;Supervising Producer Jeff Morganteen&#10;Animations: Jason Reginato, Christina Locopo&#10;Additional footage, U.S. Department of Defense, Getty Images, Reuters&#10;&#10;» Subscribe to CNBC: https://cnb.cx/SubscribeCNBC&#10;» Subscribe to CNBC TV: https://cnb.cx/SubscribeCNBCtelevision&#10;&#10;About CNBC: From 'Wall Street' to 'Main Street' to award winning original documentaries and Reality TV series, CNBC has you covered. Experience special sneak peeks of your favorite shows, exclusive video and more.&#10;&#10;Connect with CNBC News Online&#10;Get the latest news: https://www.cnbc.com/&#10;Follow CNBC on LinkedIn: https://cnb.cx/LinkedInCNBC&#10;Follow CNBC News on Facebook: https://cnb.cx/LikeCNBC&#10;Follow CNBC News on Twitter: https://cnb.cx/FollowCNBC&#10;Follow CNBC News on Instagram: https://cnb.cx/InstagramCNBC&#10;&#10;#CNBC&#10;&#10;Why The Pentagon Is Spending Billions To Bring Laser Weapons To The Battlefield" id="381" name="Google Shape;381;p48" title="Why The Pentagon Is Spending Billions To Bring Laser Weapons To The Battlefield">
            <a:hlinkClick r:id="rId4"/>
          </p:cNvPr>
          <p:cNvPicPr preferRelativeResize="0"/>
          <p:nvPr/>
        </p:nvPicPr>
        <p:blipFill>
          <a:blip r:embed="rId5">
            <a:alphaModFix/>
          </a:blip>
          <a:stretch>
            <a:fillRect/>
          </a:stretch>
        </p:blipFill>
        <p:spPr>
          <a:xfrm>
            <a:off x="94175" y="52975"/>
            <a:ext cx="9049825" cy="509052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1"/>
                                        </p:tgtEl>
                                        <p:attrNameLst>
                                          <p:attrName>style.visibility</p:attrName>
                                        </p:attrNameLst>
                                      </p:cBhvr>
                                      <p:to>
                                        <p:strVal val="visible"/>
                                      </p:to>
                                    </p:set>
                                    <p:animEffect filter="fade" transition="in">
                                      <p:cBhvr>
                                        <p:cTn dur="1000"/>
                                        <p:tgtEl>
                                          <p:spTgt spid="3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49"/>
          <p:cNvSpPr/>
          <p:nvPr>
            <p:ph idx="2" type="pic"/>
          </p:nvPr>
        </p:nvSpPr>
        <p:spPr>
          <a:xfrm>
            <a:off x="996550" y="874499"/>
            <a:ext cx="2244600" cy="3330900"/>
          </a:xfrm>
          <a:prstGeom prst="roundRect">
            <a:avLst>
              <a:gd fmla="val 16667" name="adj"/>
            </a:avLst>
          </a:prstGeom>
        </p:spPr>
      </p:sp>
      <p:sp>
        <p:nvSpPr>
          <p:cNvPr id="387" name="Google Shape;387;p49"/>
          <p:cNvSpPr txBox="1"/>
          <p:nvPr>
            <p:ph type="title"/>
          </p:nvPr>
        </p:nvSpPr>
        <p:spPr>
          <a:xfrm>
            <a:off x="4565075" y="316525"/>
            <a:ext cx="4109400" cy="11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Starlink &amp; Ukraine</a:t>
            </a:r>
            <a:endParaRPr/>
          </a:p>
        </p:txBody>
      </p:sp>
      <p:sp>
        <p:nvSpPr>
          <p:cNvPr id="388" name="Google Shape;388;p49"/>
          <p:cNvSpPr txBox="1"/>
          <p:nvPr>
            <p:ph idx="1" type="subTitle"/>
          </p:nvPr>
        </p:nvSpPr>
        <p:spPr>
          <a:xfrm>
            <a:off x="4565075" y="1623575"/>
            <a:ext cx="4109400" cy="503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Convergence of Commercial and Military</a:t>
            </a:r>
            <a:endParaRPr/>
          </a:p>
        </p:txBody>
      </p:sp>
      <p:sp>
        <p:nvSpPr>
          <p:cNvPr id="389" name="Google Shape;389;p49"/>
          <p:cNvSpPr txBox="1"/>
          <p:nvPr>
            <p:ph idx="3" type="body"/>
          </p:nvPr>
        </p:nvSpPr>
        <p:spPr>
          <a:xfrm>
            <a:off x="4565075" y="2126675"/>
            <a:ext cx="4109400" cy="28533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Russian invasion starts Feb 2022</a:t>
            </a:r>
            <a:endParaRPr/>
          </a:p>
          <a:p>
            <a:pPr indent="-298450" lvl="0" marL="457200" rtl="0" algn="l">
              <a:spcBef>
                <a:spcPts val="0"/>
              </a:spcBef>
              <a:spcAft>
                <a:spcPts val="0"/>
              </a:spcAft>
              <a:buSzPts val="1100"/>
              <a:buChar char="-"/>
            </a:pPr>
            <a:r>
              <a:rPr lang="en"/>
              <a:t>Cyberattack against Ukraine’s satellite and terrestrial communication infrastructure</a:t>
            </a:r>
            <a:endParaRPr/>
          </a:p>
          <a:p>
            <a:pPr indent="-298450" lvl="1" marL="914400" rtl="0" algn="l">
              <a:spcBef>
                <a:spcPts val="0"/>
              </a:spcBef>
              <a:spcAft>
                <a:spcPts val="0"/>
              </a:spcAft>
              <a:buSzPts val="1100"/>
              <a:buChar char="-"/>
            </a:pPr>
            <a:r>
              <a:rPr lang="en"/>
              <a:t>Viasat's KA-SAT network used by the Ukrainian military</a:t>
            </a:r>
            <a:endParaRPr/>
          </a:p>
          <a:p>
            <a:pPr indent="-298450" lvl="0" marL="457200" rtl="0" algn="l">
              <a:spcBef>
                <a:spcPts val="0"/>
              </a:spcBef>
              <a:spcAft>
                <a:spcPts val="0"/>
              </a:spcAft>
              <a:buSzPts val="1100"/>
              <a:buChar char="-"/>
            </a:pPr>
            <a:r>
              <a:rPr lang="en"/>
              <a:t>SpaceX rapidly activated Starlink service over Ukraine and began shipping thousands of user terminals</a:t>
            </a:r>
            <a:endParaRPr/>
          </a:p>
          <a:p>
            <a:pPr indent="-298450" lvl="0" marL="457200" rtl="0" algn="l">
              <a:spcBef>
                <a:spcPts val="0"/>
              </a:spcBef>
              <a:spcAft>
                <a:spcPts val="0"/>
              </a:spcAft>
              <a:buSzPts val="1100"/>
              <a:buChar char="-"/>
            </a:pPr>
            <a:r>
              <a:rPr lang="en"/>
              <a:t>Communications black-outs happened in October 2022 when </a:t>
            </a:r>
            <a:r>
              <a:rPr lang="en"/>
              <a:t>Ukrainians</a:t>
            </a:r>
            <a:r>
              <a:rPr lang="en"/>
              <a:t> enter Russian territory</a:t>
            </a:r>
            <a:endParaRPr/>
          </a:p>
          <a:p>
            <a:pPr indent="-298450" lvl="1" marL="914400" rtl="0" algn="l">
              <a:spcBef>
                <a:spcPts val="0"/>
              </a:spcBef>
              <a:spcAft>
                <a:spcPts val="0"/>
              </a:spcAft>
              <a:buSzPts val="1100"/>
              <a:buChar char="-"/>
            </a:pPr>
            <a:r>
              <a:rPr lang="en"/>
              <a:t>Geofencing</a:t>
            </a:r>
            <a:endParaRPr/>
          </a:p>
          <a:p>
            <a:pPr indent="-298450" lvl="1" marL="914400" rtl="0" algn="l">
              <a:spcBef>
                <a:spcPts val="0"/>
              </a:spcBef>
              <a:spcAft>
                <a:spcPts val="0"/>
              </a:spcAft>
              <a:buSzPts val="1100"/>
              <a:buChar char="-"/>
            </a:pPr>
            <a:r>
              <a:rPr lang="en"/>
              <a:t>Risk of relying on commercial technology</a:t>
            </a:r>
            <a:r>
              <a:rPr lang="en"/>
              <a:t> </a:t>
            </a:r>
            <a:endParaRPr/>
          </a:p>
        </p:txBody>
      </p:sp>
      <p:pic>
        <p:nvPicPr>
          <p:cNvPr id="390" name="Google Shape;390;p49" title="UA_Support_Forces_Starlink_01.jpg"/>
          <p:cNvPicPr preferRelativeResize="0"/>
          <p:nvPr/>
        </p:nvPicPr>
        <p:blipFill rotWithShape="1">
          <a:blip r:embed="rId3">
            <a:alphaModFix/>
          </a:blip>
          <a:srcRect b="0" l="19946" r="16246" t="0"/>
          <a:stretch/>
        </p:blipFill>
        <p:spPr>
          <a:xfrm>
            <a:off x="0" y="0"/>
            <a:ext cx="4376001" cy="5143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ompany Overview Presentation">
  <a:themeElements>
    <a:clrScheme name="Simple Light">
      <a:dk1>
        <a:srgbClr val="121212"/>
      </a:dk1>
      <a:lt1>
        <a:srgbClr val="FDF9E9"/>
      </a:lt1>
      <a:dk2>
        <a:srgbClr val="8C63A0"/>
      </a:dk2>
      <a:lt2>
        <a:srgbClr val="AA601A"/>
      </a:lt2>
      <a:accent1>
        <a:srgbClr val="FFFFFF"/>
      </a:accent1>
      <a:accent2>
        <a:srgbClr val="FFFFFF"/>
      </a:accent2>
      <a:accent3>
        <a:srgbClr val="FFFFFF"/>
      </a:accent3>
      <a:accent4>
        <a:srgbClr val="FFFFFF"/>
      </a:accent4>
      <a:accent5>
        <a:srgbClr val="FFFFFF"/>
      </a:accent5>
      <a:accent6>
        <a:srgbClr val="FFFFFF"/>
      </a:accent6>
      <a:hlink>
        <a:srgbClr val="12121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