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8" r:id="rId4"/>
    <p:sldMasterId id="214748369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Inter SemiBold"/>
      <p:regular r:id="rId18"/>
      <p:bold r:id="rId19"/>
      <p:italic r:id="rId20"/>
      <p:boldItalic r:id="rId21"/>
    </p:embeddedFont>
    <p:embeddedFont>
      <p:font typeface="Inter Light"/>
      <p:regular r:id="rId22"/>
      <p:bold r:id="rId23"/>
      <p:italic r:id="rId24"/>
      <p:boldItalic r:id="rId25"/>
    </p:embeddedFont>
    <p:embeddedFont>
      <p:font typeface="Inter"/>
      <p:regular r:id="rId26"/>
      <p:bold r:id="rId27"/>
      <p:italic r:id="rId28"/>
      <p:boldItalic r:id="rId29"/>
    </p:embeddedFont>
    <p:embeddedFont>
      <p:font typeface="Inter ExtraBold"/>
      <p:bold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SemiBold-italic.fntdata"/><Relationship Id="rId22" Type="http://schemas.openxmlformats.org/officeDocument/2006/relationships/font" Target="fonts/InterLight-regular.fntdata"/><Relationship Id="rId21" Type="http://schemas.openxmlformats.org/officeDocument/2006/relationships/font" Target="fonts/InterSemiBold-boldItalic.fntdata"/><Relationship Id="rId24" Type="http://schemas.openxmlformats.org/officeDocument/2006/relationships/font" Target="fonts/InterLight-italic.fntdata"/><Relationship Id="rId23" Type="http://schemas.openxmlformats.org/officeDocument/2006/relationships/font" Target="fonts/Inter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Inter-regular.fntdata"/><Relationship Id="rId25" Type="http://schemas.openxmlformats.org/officeDocument/2006/relationships/font" Target="fonts/InterLight-boldItalic.fntdata"/><Relationship Id="rId28" Type="http://schemas.openxmlformats.org/officeDocument/2006/relationships/font" Target="fonts/Inter-italic.fntdata"/><Relationship Id="rId27" Type="http://schemas.openxmlformats.org/officeDocument/2006/relationships/font" Target="fonts/Inter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Inter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InterExtraBold-boldItalic.fntdata"/><Relationship Id="rId30" Type="http://schemas.openxmlformats.org/officeDocument/2006/relationships/font" Target="fonts/InterExtraBold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InterSemiBold-bold.fntdata"/><Relationship Id="rId18" Type="http://schemas.openxmlformats.org/officeDocument/2006/relationships/font" Target="fonts/Inter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4b7678a43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4b7678a43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4b7678a43d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4b7678a43d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4b7678a43d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4b7678a43d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4b7678a43d_0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4b7678a43d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4b7678a43d_0_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4b7678a43d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4b7678a43d_0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4b7678a43d_0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4b7678a43d_0_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4b7678a43d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4b7678a43d_0_4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4b7678a43d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: 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Masking IP Address: Provides a degree of anonymity by making it harder to track your online activities back to your real IP address.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Bypassing Geo-restrictions: Can allow access to content that might be blocked based on your geographical location. (Mentioned briefly as a common use case, but focus on security).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Protection on Public Wi-Fi: Offers a secure tunnel, potentially mitigating risks associated with open networks.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4b7678a43d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4b7678a43d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4b7678a43d_0_4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34b7678a43d_0_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4b7678a43d_0_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4b7678a43d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es, VPNs can add a layer of security, especially on untrusted networks by encrypting your traffic.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They mask your IP address, offering a degree of privacy.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However, their effectiveness depends on the VPN provider, the protocol used, and proper configuration.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Choose reputable providers with strong security practices and transparent logging policies.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Keep your VPN software updated.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Understand the limitations – VPNs are not a guarantee of complete online security or anonymity.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20875" y="1402000"/>
            <a:ext cx="4324800" cy="24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2" type="title"/>
          </p:nvPr>
        </p:nvSpPr>
        <p:spPr>
          <a:xfrm>
            <a:off x="474350" y="3793500"/>
            <a:ext cx="4036500" cy="11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b="0"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"/>
              <a:buNone/>
              <a:defRPr sz="1800"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57" name="Google Shape;57;p14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" name="Google Shape;58;p14"/>
          <p:cNvSpPr/>
          <p:nvPr>
            <p:ph idx="3" type="pic"/>
          </p:nvPr>
        </p:nvSpPr>
        <p:spPr>
          <a:xfrm>
            <a:off x="5039775" y="196800"/>
            <a:ext cx="3905400" cy="47499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59" name="Google Shape;59;p14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</a:t>
            </a: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53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Divider Slide">
  <p:cSld name="CUSTOM_3">
    <p:bg>
      <p:bgPr>
        <a:solidFill>
          <a:schemeClr val="dk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" name="Google Shape;64;p15"/>
          <p:cNvSpPr txBox="1"/>
          <p:nvPr>
            <p:ph type="title"/>
          </p:nvPr>
        </p:nvSpPr>
        <p:spPr>
          <a:xfrm>
            <a:off x="420875" y="1402000"/>
            <a:ext cx="4324800" cy="24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2" type="title"/>
          </p:nvPr>
        </p:nvSpPr>
        <p:spPr>
          <a:xfrm>
            <a:off x="474350" y="3793500"/>
            <a:ext cx="4036500" cy="11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b="0"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66" name="Google Shape;66;p15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" name="Google Shape;67;p15"/>
          <p:cNvSpPr/>
          <p:nvPr>
            <p:ph idx="3" type="pic"/>
          </p:nvPr>
        </p:nvSpPr>
        <p:spPr>
          <a:xfrm>
            <a:off x="5039775" y="196800"/>
            <a:ext cx="3905400" cy="47499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68" name="Google Shape;68;p15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sion / Mission" type="secHead">
  <p:cSld name="SECTION_HEADER"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/>
          <p:nvPr>
            <p:ph idx="2" type="pic"/>
          </p:nvPr>
        </p:nvSpPr>
        <p:spPr>
          <a:xfrm>
            <a:off x="5039775" y="203250"/>
            <a:ext cx="3905400" cy="22986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cxnSp>
        <p:nvCxnSpPr>
          <p:cNvPr id="73" name="Google Shape;73;p16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452575" y="1853525"/>
            <a:ext cx="2965500" cy="24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■"/>
              <a:defRPr/>
            </a:lvl9pPr>
          </a:lstStyle>
          <a:p/>
        </p:txBody>
      </p:sp>
      <p:sp>
        <p:nvSpPr>
          <p:cNvPr id="75" name="Google Shape;75;p16"/>
          <p:cNvSpPr/>
          <p:nvPr>
            <p:ph idx="3" type="pic"/>
          </p:nvPr>
        </p:nvSpPr>
        <p:spPr>
          <a:xfrm>
            <a:off x="5039775" y="2624675"/>
            <a:ext cx="3905400" cy="22986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76" name="Google Shape;76;p16"/>
          <p:cNvSpPr txBox="1"/>
          <p:nvPr>
            <p:ph type="title"/>
          </p:nvPr>
        </p:nvSpPr>
        <p:spPr>
          <a:xfrm>
            <a:off x="452575" y="596800"/>
            <a:ext cx="4263600" cy="13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77" name="Google Shape;77;p16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8" name="Google Shape;78;p16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" name="Google Shape;79;p16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432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/ Divider" type="tx">
  <p:cSld name="TITLE_AND_BODY">
    <p:bg>
      <p:bgPr>
        <a:solidFill>
          <a:schemeClr val="dk2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Google Shape;81;p17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" name="Google Shape;82;p17"/>
          <p:cNvSpPr txBox="1"/>
          <p:nvPr>
            <p:ph type="title"/>
          </p:nvPr>
        </p:nvSpPr>
        <p:spPr>
          <a:xfrm>
            <a:off x="420875" y="1552350"/>
            <a:ext cx="6231300" cy="16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sz="6000"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ter"/>
              <a:buNone/>
              <a:defRPr b="1"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17"/>
          <p:cNvSpPr txBox="1"/>
          <p:nvPr>
            <p:ph idx="2" type="title"/>
          </p:nvPr>
        </p:nvSpPr>
        <p:spPr>
          <a:xfrm>
            <a:off x="472350" y="3144800"/>
            <a:ext cx="29655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b="0"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Inter SemiBold"/>
              <a:buNone/>
              <a:defRPr sz="18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4" name="Google Shape;84;p17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5" name="Google Shape;85;p17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" name="Google Shape;86;p17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53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venue Model" type="twoColTx">
  <p:cSld name="TITLE_AND_TWO_COLUMNS"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9" name="Google Shape;89;p18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" name="Google Shape;90;p18"/>
          <p:cNvSpPr txBox="1"/>
          <p:nvPr>
            <p:ph type="title"/>
          </p:nvPr>
        </p:nvSpPr>
        <p:spPr>
          <a:xfrm>
            <a:off x="450850" y="596800"/>
            <a:ext cx="6767700" cy="14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560525" y="3718900"/>
            <a:ext cx="3552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2" name="Google Shape;92;p18"/>
          <p:cNvSpPr txBox="1"/>
          <p:nvPr>
            <p:ph idx="2" type="body"/>
          </p:nvPr>
        </p:nvSpPr>
        <p:spPr>
          <a:xfrm>
            <a:off x="4113125" y="3718900"/>
            <a:ext cx="3552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3" name="Google Shape;93;p18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4" name="Google Shape;94;p18"/>
          <p:cNvSpPr txBox="1"/>
          <p:nvPr>
            <p:ph idx="3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" name="Google Shape;95;p18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Timeline" type="titleOnly">
  <p:cSld name="TITLE_ONLY"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98" name="Google Shape;98;p19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" name="Google Shape;99;p19"/>
          <p:cNvSpPr txBox="1"/>
          <p:nvPr>
            <p:ph type="title"/>
          </p:nvPr>
        </p:nvSpPr>
        <p:spPr>
          <a:xfrm>
            <a:off x="452575" y="596800"/>
            <a:ext cx="6868800" cy="13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589475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01" name="Google Shape;101;p19"/>
          <p:cNvSpPr txBox="1"/>
          <p:nvPr>
            <p:ph idx="2" type="body"/>
          </p:nvPr>
        </p:nvSpPr>
        <p:spPr>
          <a:xfrm>
            <a:off x="260185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02" name="Google Shape;102;p19"/>
          <p:cNvSpPr txBox="1"/>
          <p:nvPr>
            <p:ph idx="3" type="body"/>
          </p:nvPr>
        </p:nvSpPr>
        <p:spPr>
          <a:xfrm>
            <a:off x="460145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03" name="Google Shape;103;p19"/>
          <p:cNvSpPr txBox="1"/>
          <p:nvPr>
            <p:ph idx="4" type="body"/>
          </p:nvPr>
        </p:nvSpPr>
        <p:spPr>
          <a:xfrm>
            <a:off x="660280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04" name="Google Shape;104;p19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" name="Google Shape;105;p19"/>
          <p:cNvSpPr txBox="1"/>
          <p:nvPr>
            <p:ph idx="5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6" name="Google Shape;106;p19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etitive Advantage">
  <p:cSld name="ONE_COLUMN_TEXT">
    <p:bg>
      <p:bgPr>
        <a:solidFill>
          <a:schemeClr val="lt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09" name="Google Shape;109;p20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" name="Google Shape;110;p20"/>
          <p:cNvSpPr txBox="1"/>
          <p:nvPr>
            <p:ph type="title"/>
          </p:nvPr>
        </p:nvSpPr>
        <p:spPr>
          <a:xfrm>
            <a:off x="452575" y="596800"/>
            <a:ext cx="4418100" cy="29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111" name="Google Shape;111;p20"/>
          <p:cNvSpPr/>
          <p:nvPr>
            <p:ph idx="2" type="pic"/>
          </p:nvPr>
        </p:nvSpPr>
        <p:spPr>
          <a:xfrm>
            <a:off x="5039775" y="196800"/>
            <a:ext cx="3905400" cy="4749900"/>
          </a:xfrm>
          <a:prstGeom prst="roundRect">
            <a:avLst>
              <a:gd fmla="val 2053" name="adj"/>
            </a:avLst>
          </a:prstGeom>
          <a:noFill/>
          <a:ln>
            <a:noFill/>
          </a:ln>
        </p:spPr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452575" y="1966775"/>
            <a:ext cx="32127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13" name="Google Shape;113;p20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4" name="Google Shape;114;p20"/>
          <p:cNvSpPr txBox="1"/>
          <p:nvPr>
            <p:ph idx="3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" name="Google Shape;115;p20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">
  <p:cSld name="MAIN_POINT">
    <p:bg>
      <p:bgPr>
        <a:solidFill>
          <a:schemeClr val="dk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/>
          <p:nvPr>
            <p:ph idx="2" type="pic"/>
          </p:nvPr>
        </p:nvSpPr>
        <p:spPr>
          <a:xfrm>
            <a:off x="566350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sp>
        <p:nvSpPr>
          <p:cNvPr id="118" name="Google Shape;118;p21"/>
          <p:cNvSpPr/>
          <p:nvPr>
            <p:ph idx="3" type="pic"/>
          </p:nvPr>
        </p:nvSpPr>
        <p:spPr>
          <a:xfrm>
            <a:off x="2588275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sp>
        <p:nvSpPr>
          <p:cNvPr id="119" name="Google Shape;119;p21"/>
          <p:cNvSpPr/>
          <p:nvPr>
            <p:ph idx="4" type="pic"/>
          </p:nvPr>
        </p:nvSpPr>
        <p:spPr>
          <a:xfrm>
            <a:off x="4613113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sp>
        <p:nvSpPr>
          <p:cNvPr id="120" name="Google Shape;120;p21"/>
          <p:cNvSpPr/>
          <p:nvPr>
            <p:ph idx="5" type="pic"/>
          </p:nvPr>
        </p:nvSpPr>
        <p:spPr>
          <a:xfrm>
            <a:off x="6637950" y="1569300"/>
            <a:ext cx="1466400" cy="1570200"/>
          </a:xfrm>
          <a:prstGeom prst="roundRect">
            <a:avLst>
              <a:gd fmla="val 6320" name="adj"/>
            </a:avLst>
          </a:prstGeom>
          <a:noFill/>
          <a:ln>
            <a:noFill/>
          </a:ln>
        </p:spPr>
      </p:sp>
      <p:cxnSp>
        <p:nvCxnSpPr>
          <p:cNvPr id="121" name="Google Shape;121;p21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" name="Google Shape;122;p21"/>
          <p:cNvSpPr txBox="1"/>
          <p:nvPr>
            <p:ph type="title"/>
          </p:nvPr>
        </p:nvSpPr>
        <p:spPr>
          <a:xfrm>
            <a:off x="450850" y="596800"/>
            <a:ext cx="6767700" cy="1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1"/>
          <p:cNvSpPr txBox="1"/>
          <p:nvPr>
            <p:ph idx="1" type="subTitle"/>
          </p:nvPr>
        </p:nvSpPr>
        <p:spPr>
          <a:xfrm>
            <a:off x="566350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4" name="Google Shape;124;p21"/>
          <p:cNvSpPr txBox="1"/>
          <p:nvPr>
            <p:ph idx="6" type="subTitle"/>
          </p:nvPr>
        </p:nvSpPr>
        <p:spPr>
          <a:xfrm>
            <a:off x="2588275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5" name="Google Shape;125;p21"/>
          <p:cNvSpPr txBox="1"/>
          <p:nvPr>
            <p:ph idx="7" type="subTitle"/>
          </p:nvPr>
        </p:nvSpPr>
        <p:spPr>
          <a:xfrm>
            <a:off x="4613113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21"/>
          <p:cNvSpPr txBox="1"/>
          <p:nvPr>
            <p:ph idx="8" type="subTitle"/>
          </p:nvPr>
        </p:nvSpPr>
        <p:spPr>
          <a:xfrm>
            <a:off x="6637950" y="3190975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7" name="Google Shape;127;p21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8" name="Google Shape;128;p21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9" name="Google Shape;129;p21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rrent Market / Market Size">
  <p:cSld name="SECTION_TITLE_AND_DESCRIPTION">
    <p:bg>
      <p:bgPr>
        <a:solidFill>
          <a:schemeClr val="dk2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132" name="Google Shape;132;p22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" name="Google Shape;133;p22"/>
          <p:cNvSpPr txBox="1"/>
          <p:nvPr>
            <p:ph idx="1" type="subTitle"/>
          </p:nvPr>
        </p:nvSpPr>
        <p:spPr>
          <a:xfrm>
            <a:off x="675475" y="305590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" name="Google Shape;134;p22"/>
          <p:cNvSpPr txBox="1"/>
          <p:nvPr>
            <p:ph idx="2" type="body"/>
          </p:nvPr>
        </p:nvSpPr>
        <p:spPr>
          <a:xfrm>
            <a:off x="604925" y="36681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5" name="Google Shape;135;p22"/>
          <p:cNvSpPr txBox="1"/>
          <p:nvPr>
            <p:ph idx="3" type="subTitle"/>
          </p:nvPr>
        </p:nvSpPr>
        <p:spPr>
          <a:xfrm>
            <a:off x="3885400" y="305590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6" name="Google Shape;136;p22"/>
          <p:cNvSpPr txBox="1"/>
          <p:nvPr>
            <p:ph idx="4" type="body"/>
          </p:nvPr>
        </p:nvSpPr>
        <p:spPr>
          <a:xfrm>
            <a:off x="3814850" y="36681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7" name="Google Shape;137;p22"/>
          <p:cNvSpPr txBox="1"/>
          <p:nvPr>
            <p:ph idx="5" type="subTitle"/>
          </p:nvPr>
        </p:nvSpPr>
        <p:spPr>
          <a:xfrm>
            <a:off x="7024719" y="305590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8" name="Google Shape;138;p22"/>
          <p:cNvSpPr txBox="1"/>
          <p:nvPr>
            <p:ph idx="6" type="body"/>
          </p:nvPr>
        </p:nvSpPr>
        <p:spPr>
          <a:xfrm>
            <a:off x="6954219" y="36681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9" name="Google Shape;139;p22"/>
          <p:cNvSpPr txBox="1"/>
          <p:nvPr>
            <p:ph type="title"/>
          </p:nvPr>
        </p:nvSpPr>
        <p:spPr>
          <a:xfrm>
            <a:off x="450850" y="596800"/>
            <a:ext cx="6767700" cy="12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0" name="Google Shape;140;p22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1" name="Google Shape;141;p22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ncial Breakdown">
  <p:cSld name="SECTION_TITLE_AND_DESCRIPTION_1">
    <p:bg>
      <p:bgPr>
        <a:solidFill>
          <a:schemeClr val="dk2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144" name="Google Shape;144;p23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5" name="Google Shape;145;p23"/>
          <p:cNvSpPr txBox="1"/>
          <p:nvPr>
            <p:ph idx="1" type="subTitle"/>
          </p:nvPr>
        </p:nvSpPr>
        <p:spPr>
          <a:xfrm>
            <a:off x="3486575" y="270695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6" name="Google Shape;146;p23"/>
          <p:cNvSpPr txBox="1"/>
          <p:nvPr>
            <p:ph idx="2" type="body"/>
          </p:nvPr>
        </p:nvSpPr>
        <p:spPr>
          <a:xfrm>
            <a:off x="3416075" y="29823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147" name="Google Shape;147;p23"/>
          <p:cNvCxnSpPr>
            <a:endCxn id="148" idx="2"/>
          </p:cNvCxnSpPr>
          <p:nvPr/>
        </p:nvCxnSpPr>
        <p:spPr>
          <a:xfrm>
            <a:off x="2904275" y="2048466"/>
            <a:ext cx="771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" name="Google Shape;149;p23"/>
          <p:cNvCxnSpPr/>
          <p:nvPr/>
        </p:nvCxnSpPr>
        <p:spPr>
          <a:xfrm>
            <a:off x="4765924" y="2048466"/>
            <a:ext cx="771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" name="Google Shape;150;p23"/>
          <p:cNvCxnSpPr/>
          <p:nvPr/>
        </p:nvCxnSpPr>
        <p:spPr>
          <a:xfrm>
            <a:off x="6635736" y="2048466"/>
            <a:ext cx="7719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" name="Google Shape;148;p23"/>
          <p:cNvSpPr/>
          <p:nvPr/>
        </p:nvSpPr>
        <p:spPr>
          <a:xfrm>
            <a:off x="3676175" y="1504866"/>
            <a:ext cx="1087200" cy="1087200"/>
          </a:xfrm>
          <a:prstGeom prst="flowChartConnector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1" name="Google Shape;151;p23"/>
          <p:cNvSpPr/>
          <p:nvPr/>
        </p:nvSpPr>
        <p:spPr>
          <a:xfrm>
            <a:off x="5548513" y="1504866"/>
            <a:ext cx="1087200" cy="1087200"/>
          </a:xfrm>
          <a:prstGeom prst="flowChartConnector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2" name="Google Shape;152;p23"/>
          <p:cNvSpPr/>
          <p:nvPr/>
        </p:nvSpPr>
        <p:spPr>
          <a:xfrm>
            <a:off x="7417725" y="1504866"/>
            <a:ext cx="1087200" cy="1087200"/>
          </a:xfrm>
          <a:prstGeom prst="flowChartConnector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3" name="Google Shape;153;p23"/>
          <p:cNvSpPr txBox="1"/>
          <p:nvPr>
            <p:ph idx="3" type="subTitle"/>
          </p:nvPr>
        </p:nvSpPr>
        <p:spPr>
          <a:xfrm>
            <a:off x="5358925" y="270695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4" name="Google Shape;154;p23"/>
          <p:cNvSpPr txBox="1"/>
          <p:nvPr>
            <p:ph idx="4" type="body"/>
          </p:nvPr>
        </p:nvSpPr>
        <p:spPr>
          <a:xfrm>
            <a:off x="5288425" y="29823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5" name="Google Shape;155;p23"/>
          <p:cNvSpPr txBox="1"/>
          <p:nvPr>
            <p:ph idx="5" type="subTitle"/>
          </p:nvPr>
        </p:nvSpPr>
        <p:spPr>
          <a:xfrm>
            <a:off x="7231275" y="2706950"/>
            <a:ext cx="14664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6" name="Google Shape;156;p23"/>
          <p:cNvSpPr txBox="1"/>
          <p:nvPr>
            <p:ph idx="6" type="body"/>
          </p:nvPr>
        </p:nvSpPr>
        <p:spPr>
          <a:xfrm>
            <a:off x="7160775" y="2982325"/>
            <a:ext cx="16074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57" name="Google Shape;157;p23"/>
          <p:cNvSpPr/>
          <p:nvPr/>
        </p:nvSpPr>
        <p:spPr>
          <a:xfrm>
            <a:off x="603475" y="2706950"/>
            <a:ext cx="2313300" cy="1413600"/>
          </a:xfrm>
          <a:prstGeom prst="roundRect">
            <a:avLst>
              <a:gd fmla="val 7414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rgbClr val="F6F5EC"/>
              </a:solidFill>
            </a:endParaRPr>
          </a:p>
        </p:txBody>
      </p:sp>
      <p:sp>
        <p:nvSpPr>
          <p:cNvPr id="158" name="Google Shape;158;p23"/>
          <p:cNvSpPr txBox="1"/>
          <p:nvPr>
            <p:ph type="title"/>
          </p:nvPr>
        </p:nvSpPr>
        <p:spPr>
          <a:xfrm>
            <a:off x="450850" y="596800"/>
            <a:ext cx="6767700" cy="14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9" name="Google Shape;159;p23"/>
          <p:cNvSpPr txBox="1"/>
          <p:nvPr>
            <p:ph idx="7" type="body"/>
          </p:nvPr>
        </p:nvSpPr>
        <p:spPr>
          <a:xfrm>
            <a:off x="603475" y="2758400"/>
            <a:ext cx="2313300" cy="13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0" name="Google Shape;160;p23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1" name="Google Shape;161;p23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/ Graph">
  <p:cSld name="CAPTION_ONLY">
    <p:bg>
      <p:bgPr>
        <a:solidFill>
          <a:schemeClr val="lt1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3" name="Google Shape;163;p24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4" name="Google Shape;164;p24"/>
          <p:cNvSpPr txBox="1"/>
          <p:nvPr>
            <p:ph type="title"/>
          </p:nvPr>
        </p:nvSpPr>
        <p:spPr>
          <a:xfrm>
            <a:off x="452575" y="596800"/>
            <a:ext cx="4418100" cy="13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165" name="Google Shape;165;p24"/>
          <p:cNvSpPr txBox="1"/>
          <p:nvPr>
            <p:ph idx="1" type="body"/>
          </p:nvPr>
        </p:nvSpPr>
        <p:spPr>
          <a:xfrm>
            <a:off x="560525" y="1966775"/>
            <a:ext cx="32127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66" name="Google Shape;166;p24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7" name="Google Shape;167;p24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8" name="Google Shape;168;p24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Header">
  <p:cSld name="BIG_NUMBER">
    <p:bg>
      <p:bgPr>
        <a:solidFill>
          <a:schemeClr val="dk2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/>
          <p:nvPr>
            <p:ph idx="2" type="pic"/>
          </p:nvPr>
        </p:nvSpPr>
        <p:spPr>
          <a:xfrm>
            <a:off x="213750" y="586950"/>
            <a:ext cx="8701800" cy="2327100"/>
          </a:xfrm>
          <a:prstGeom prst="roundRect">
            <a:avLst>
              <a:gd fmla="val 3913" name="adj"/>
            </a:avLst>
          </a:prstGeom>
          <a:noFill/>
          <a:ln>
            <a:noFill/>
          </a:ln>
        </p:spPr>
      </p:sp>
      <p:sp>
        <p:nvSpPr>
          <p:cNvPr id="171" name="Google Shape;171;p25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172" name="Google Shape;172;p25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3" name="Google Shape;173;p25"/>
          <p:cNvSpPr txBox="1"/>
          <p:nvPr>
            <p:ph idx="1" type="body"/>
          </p:nvPr>
        </p:nvSpPr>
        <p:spPr>
          <a:xfrm>
            <a:off x="5362800" y="3071200"/>
            <a:ext cx="3552600" cy="8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4" name="Google Shape;174;p25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5" name="Google Shape;175;p25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-to-Market Strategy" type="blank">
  <p:cSld name="BLANK">
    <p:bg>
      <p:bgPr>
        <a:solidFill>
          <a:schemeClr val="dk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/>
          <p:nvPr>
            <p:ph idx="2" type="pic"/>
          </p:nvPr>
        </p:nvSpPr>
        <p:spPr>
          <a:xfrm>
            <a:off x="6445900" y="626975"/>
            <a:ext cx="1932900" cy="2070000"/>
          </a:xfrm>
          <a:prstGeom prst="roundRect">
            <a:avLst>
              <a:gd fmla="val 5387" name="adj"/>
            </a:avLst>
          </a:prstGeom>
          <a:noFill/>
          <a:ln>
            <a:noFill/>
          </a:ln>
        </p:spPr>
      </p:sp>
      <p:sp>
        <p:nvSpPr>
          <p:cNvPr id="178" name="Google Shape;178;p26"/>
          <p:cNvSpPr/>
          <p:nvPr>
            <p:ph idx="3" type="pic"/>
          </p:nvPr>
        </p:nvSpPr>
        <p:spPr>
          <a:xfrm>
            <a:off x="4210025" y="626975"/>
            <a:ext cx="1932900" cy="2070000"/>
          </a:xfrm>
          <a:prstGeom prst="roundRect">
            <a:avLst>
              <a:gd fmla="val 5387" name="adj"/>
            </a:avLst>
          </a:prstGeom>
          <a:noFill/>
          <a:ln>
            <a:noFill/>
          </a:ln>
        </p:spPr>
      </p:sp>
      <p:cxnSp>
        <p:nvCxnSpPr>
          <p:cNvPr id="179" name="Google Shape;179;p26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0" name="Google Shape;180;p26"/>
          <p:cNvSpPr txBox="1"/>
          <p:nvPr>
            <p:ph type="title"/>
          </p:nvPr>
        </p:nvSpPr>
        <p:spPr>
          <a:xfrm>
            <a:off x="450850" y="596800"/>
            <a:ext cx="4083000" cy="18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Inter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1" name="Google Shape;181;p26"/>
          <p:cNvSpPr txBox="1"/>
          <p:nvPr>
            <p:ph idx="1" type="subTitle"/>
          </p:nvPr>
        </p:nvSpPr>
        <p:spPr>
          <a:xfrm>
            <a:off x="4210025" y="2802675"/>
            <a:ext cx="19068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2" name="Google Shape;182;p26"/>
          <p:cNvSpPr txBox="1"/>
          <p:nvPr>
            <p:ph idx="4" type="body"/>
          </p:nvPr>
        </p:nvSpPr>
        <p:spPr>
          <a:xfrm>
            <a:off x="4210025" y="3441550"/>
            <a:ext cx="1607400" cy="10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83" name="Google Shape;183;p26"/>
          <p:cNvSpPr txBox="1"/>
          <p:nvPr>
            <p:ph idx="5" type="subTitle"/>
          </p:nvPr>
        </p:nvSpPr>
        <p:spPr>
          <a:xfrm>
            <a:off x="6458950" y="2802675"/>
            <a:ext cx="19068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nter SemiBold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4" name="Google Shape;184;p26"/>
          <p:cNvSpPr txBox="1"/>
          <p:nvPr>
            <p:ph idx="6" type="body"/>
          </p:nvPr>
        </p:nvSpPr>
        <p:spPr>
          <a:xfrm>
            <a:off x="6458950" y="3441550"/>
            <a:ext cx="1607400" cy="10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●"/>
              <a:defRPr>
                <a:solidFill>
                  <a:schemeClr val="lt2"/>
                </a:solidFill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○"/>
              <a:defRPr>
                <a:solidFill>
                  <a:schemeClr val="lt2"/>
                </a:solidFill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Inter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85" name="Google Shape;185;p26"/>
          <p:cNvSpPr txBox="1"/>
          <p:nvPr>
            <p:ph idx="7" type="body"/>
          </p:nvPr>
        </p:nvSpPr>
        <p:spPr>
          <a:xfrm>
            <a:off x="450850" y="2399275"/>
            <a:ext cx="3048000" cy="21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6" name="Google Shape;186;p26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7" name="Google Shape;187;p26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8" name="Google Shape;188;p26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lestones">
  <p:cSld name="TITLE_1">
    <p:bg>
      <p:bgPr>
        <a:solidFill>
          <a:schemeClr val="lt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0" name="Google Shape;190;p27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" name="Google Shape;191;p27"/>
          <p:cNvSpPr txBox="1"/>
          <p:nvPr>
            <p:ph type="title"/>
          </p:nvPr>
        </p:nvSpPr>
        <p:spPr>
          <a:xfrm>
            <a:off x="452575" y="596800"/>
            <a:ext cx="4418100" cy="13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192" name="Google Shape;192;p27"/>
          <p:cNvSpPr txBox="1"/>
          <p:nvPr>
            <p:ph idx="1" type="subTitle"/>
          </p:nvPr>
        </p:nvSpPr>
        <p:spPr>
          <a:xfrm>
            <a:off x="467825" y="18573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93" name="Google Shape;193;p27"/>
          <p:cNvSpPr txBox="1"/>
          <p:nvPr>
            <p:ph idx="2" type="body"/>
          </p:nvPr>
        </p:nvSpPr>
        <p:spPr>
          <a:xfrm>
            <a:off x="391625" y="22718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94" name="Google Shape;194;p27"/>
          <p:cNvSpPr txBox="1"/>
          <p:nvPr>
            <p:ph idx="3" type="subTitle"/>
          </p:nvPr>
        </p:nvSpPr>
        <p:spPr>
          <a:xfrm>
            <a:off x="3052450" y="18573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95" name="Google Shape;195;p27"/>
          <p:cNvSpPr txBox="1"/>
          <p:nvPr>
            <p:ph idx="4" type="body"/>
          </p:nvPr>
        </p:nvSpPr>
        <p:spPr>
          <a:xfrm>
            <a:off x="2976250" y="22718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96" name="Google Shape;196;p27"/>
          <p:cNvSpPr txBox="1"/>
          <p:nvPr>
            <p:ph idx="5" type="subTitle"/>
          </p:nvPr>
        </p:nvSpPr>
        <p:spPr>
          <a:xfrm>
            <a:off x="5637075" y="18573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97" name="Google Shape;197;p27"/>
          <p:cNvSpPr txBox="1"/>
          <p:nvPr>
            <p:ph idx="6" type="body"/>
          </p:nvPr>
        </p:nvSpPr>
        <p:spPr>
          <a:xfrm>
            <a:off x="5560875" y="22718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198" name="Google Shape;198;p27"/>
          <p:cNvSpPr txBox="1"/>
          <p:nvPr>
            <p:ph idx="7" type="subTitle"/>
          </p:nvPr>
        </p:nvSpPr>
        <p:spPr>
          <a:xfrm>
            <a:off x="467825" y="30751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199" name="Google Shape;199;p27"/>
          <p:cNvSpPr txBox="1"/>
          <p:nvPr>
            <p:ph idx="8" type="body"/>
          </p:nvPr>
        </p:nvSpPr>
        <p:spPr>
          <a:xfrm>
            <a:off x="391625" y="34896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200" name="Google Shape;200;p27"/>
          <p:cNvSpPr txBox="1"/>
          <p:nvPr>
            <p:ph idx="9" type="subTitle"/>
          </p:nvPr>
        </p:nvSpPr>
        <p:spPr>
          <a:xfrm>
            <a:off x="3052450" y="30751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201" name="Google Shape;201;p27"/>
          <p:cNvSpPr txBox="1"/>
          <p:nvPr>
            <p:ph idx="13" type="body"/>
          </p:nvPr>
        </p:nvSpPr>
        <p:spPr>
          <a:xfrm>
            <a:off x="2976250" y="34896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202" name="Google Shape;202;p27"/>
          <p:cNvSpPr txBox="1"/>
          <p:nvPr>
            <p:ph idx="14" type="subTitle"/>
          </p:nvPr>
        </p:nvSpPr>
        <p:spPr>
          <a:xfrm>
            <a:off x="5637075" y="3075100"/>
            <a:ext cx="2151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203" name="Google Shape;203;p27"/>
          <p:cNvSpPr txBox="1"/>
          <p:nvPr>
            <p:ph idx="15" type="body"/>
          </p:nvPr>
        </p:nvSpPr>
        <p:spPr>
          <a:xfrm>
            <a:off x="5560875" y="3489625"/>
            <a:ext cx="21510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204" name="Google Shape;204;p27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5" name="Google Shape;205;p27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6" name="Google Shape;206;p27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eatures / Benefits">
  <p:cSld name="CUSTOM">
    <p:bg>
      <p:bgPr>
        <a:solidFill>
          <a:schemeClr val="lt1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09" name="Google Shape;209;p28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0" name="Google Shape;210;p28"/>
          <p:cNvSpPr txBox="1"/>
          <p:nvPr>
            <p:ph type="title"/>
          </p:nvPr>
        </p:nvSpPr>
        <p:spPr>
          <a:xfrm>
            <a:off x="452575" y="633600"/>
            <a:ext cx="3954600" cy="131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 b="1"/>
            </a:lvl9pPr>
          </a:lstStyle>
          <a:p/>
        </p:txBody>
      </p:sp>
      <p:sp>
        <p:nvSpPr>
          <p:cNvPr id="211" name="Google Shape;211;p28"/>
          <p:cNvSpPr txBox="1"/>
          <p:nvPr>
            <p:ph idx="1" type="body"/>
          </p:nvPr>
        </p:nvSpPr>
        <p:spPr>
          <a:xfrm>
            <a:off x="560525" y="1966775"/>
            <a:ext cx="3212700" cy="20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212" name="Google Shape;212;p28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3" name="Google Shape;213;p28"/>
          <p:cNvSpPr txBox="1"/>
          <p:nvPr>
            <p:ph idx="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accen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4" name="Google Shape;214;p28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Images">
  <p:cSld name="CUSTOM_1">
    <p:bg>
      <p:bgPr>
        <a:solidFill>
          <a:schemeClr val="dk2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/>
          <p:nvPr>
            <p:ph idx="2" type="pic"/>
          </p:nvPr>
        </p:nvSpPr>
        <p:spPr>
          <a:xfrm>
            <a:off x="211850" y="203250"/>
            <a:ext cx="4292400" cy="4737000"/>
          </a:xfrm>
          <a:prstGeom prst="roundRect">
            <a:avLst>
              <a:gd fmla="val 3358" name="adj"/>
            </a:avLst>
          </a:prstGeom>
          <a:noFill/>
          <a:ln>
            <a:noFill/>
          </a:ln>
        </p:spPr>
      </p:sp>
      <p:sp>
        <p:nvSpPr>
          <p:cNvPr id="217" name="Google Shape;217;p29"/>
          <p:cNvSpPr/>
          <p:nvPr>
            <p:ph idx="3" type="pic"/>
          </p:nvPr>
        </p:nvSpPr>
        <p:spPr>
          <a:xfrm>
            <a:off x="4639750" y="203250"/>
            <a:ext cx="4292400" cy="4737000"/>
          </a:xfrm>
          <a:prstGeom prst="roundRect">
            <a:avLst>
              <a:gd fmla="val 3358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 Competition">
  <p:cSld name="CUSTOM_2">
    <p:bg>
      <p:bgPr>
        <a:solidFill>
          <a:schemeClr val="lt1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/>
          <p:nvPr>
            <p:ph idx="2" type="pic"/>
          </p:nvPr>
        </p:nvSpPr>
        <p:spPr>
          <a:xfrm>
            <a:off x="4014725" y="5573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220" name="Google Shape;220;p30"/>
          <p:cNvSpPr/>
          <p:nvPr>
            <p:ph idx="3" type="pic"/>
          </p:nvPr>
        </p:nvSpPr>
        <p:spPr>
          <a:xfrm>
            <a:off x="5688575" y="5573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221" name="Google Shape;221;p30"/>
          <p:cNvSpPr/>
          <p:nvPr>
            <p:ph idx="4" type="pic"/>
          </p:nvPr>
        </p:nvSpPr>
        <p:spPr>
          <a:xfrm>
            <a:off x="7362425" y="5573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222" name="Google Shape;222;p30"/>
          <p:cNvSpPr/>
          <p:nvPr>
            <p:ph idx="5" type="pic"/>
          </p:nvPr>
        </p:nvSpPr>
        <p:spPr>
          <a:xfrm>
            <a:off x="4014725" y="26444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223" name="Google Shape;223;p30"/>
          <p:cNvSpPr/>
          <p:nvPr>
            <p:ph idx="6" type="pic"/>
          </p:nvPr>
        </p:nvSpPr>
        <p:spPr>
          <a:xfrm>
            <a:off x="5688575" y="26444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sp>
        <p:nvSpPr>
          <p:cNvPr id="224" name="Google Shape;224;p30"/>
          <p:cNvSpPr/>
          <p:nvPr>
            <p:ph idx="7" type="pic"/>
          </p:nvPr>
        </p:nvSpPr>
        <p:spPr>
          <a:xfrm>
            <a:off x="7362425" y="2644475"/>
            <a:ext cx="1374300" cy="1471500"/>
          </a:xfrm>
          <a:prstGeom prst="roundRect">
            <a:avLst>
              <a:gd fmla="val 7582" name="adj"/>
            </a:avLst>
          </a:prstGeom>
          <a:noFill/>
          <a:ln>
            <a:noFill/>
          </a:ln>
        </p:spPr>
      </p:sp>
      <p:cxnSp>
        <p:nvCxnSpPr>
          <p:cNvPr id="225" name="Google Shape;225;p30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6" name="Google Shape;226;p30"/>
          <p:cNvSpPr txBox="1"/>
          <p:nvPr>
            <p:ph type="title"/>
          </p:nvPr>
        </p:nvSpPr>
        <p:spPr>
          <a:xfrm>
            <a:off x="452575" y="596800"/>
            <a:ext cx="3262500" cy="13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200"/>
              <a:buFont typeface="Inter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Font typeface="Inter"/>
              <a:buNone/>
              <a:defRPr b="1" sz="4800"/>
            </a:lvl9pPr>
          </a:lstStyle>
          <a:p/>
        </p:txBody>
      </p:sp>
      <p:sp>
        <p:nvSpPr>
          <p:cNvPr id="227" name="Google Shape;227;p30"/>
          <p:cNvSpPr txBox="1"/>
          <p:nvPr>
            <p:ph idx="1" type="subTitle"/>
          </p:nvPr>
        </p:nvSpPr>
        <p:spPr>
          <a:xfrm>
            <a:off x="452575" y="1956400"/>
            <a:ext cx="26160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228" name="Google Shape;228;p30"/>
          <p:cNvSpPr txBox="1"/>
          <p:nvPr>
            <p:ph idx="8" type="body"/>
          </p:nvPr>
        </p:nvSpPr>
        <p:spPr>
          <a:xfrm>
            <a:off x="467825" y="2583700"/>
            <a:ext cx="3247200" cy="94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"/>
              <a:buChar char="■"/>
              <a:defRPr/>
            </a:lvl9pPr>
          </a:lstStyle>
          <a:p/>
        </p:txBody>
      </p:sp>
      <p:sp>
        <p:nvSpPr>
          <p:cNvPr id="229" name="Google Shape;229;p30"/>
          <p:cNvSpPr txBox="1"/>
          <p:nvPr>
            <p:ph idx="9" type="subTitle"/>
          </p:nvPr>
        </p:nvSpPr>
        <p:spPr>
          <a:xfrm>
            <a:off x="4014725" y="202887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230" name="Google Shape;230;p30"/>
          <p:cNvSpPr txBox="1"/>
          <p:nvPr>
            <p:ph idx="13" type="subTitle"/>
          </p:nvPr>
        </p:nvSpPr>
        <p:spPr>
          <a:xfrm>
            <a:off x="5688575" y="202887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231" name="Google Shape;231;p30"/>
          <p:cNvSpPr txBox="1"/>
          <p:nvPr>
            <p:ph idx="14" type="subTitle"/>
          </p:nvPr>
        </p:nvSpPr>
        <p:spPr>
          <a:xfrm>
            <a:off x="7362425" y="202887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232" name="Google Shape;232;p30"/>
          <p:cNvSpPr txBox="1"/>
          <p:nvPr>
            <p:ph idx="15" type="subTitle"/>
          </p:nvPr>
        </p:nvSpPr>
        <p:spPr>
          <a:xfrm>
            <a:off x="4014725" y="406772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233" name="Google Shape;233;p30"/>
          <p:cNvSpPr txBox="1"/>
          <p:nvPr>
            <p:ph idx="16" type="subTitle"/>
          </p:nvPr>
        </p:nvSpPr>
        <p:spPr>
          <a:xfrm>
            <a:off x="5688575" y="406772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234" name="Google Shape;234;p30"/>
          <p:cNvSpPr txBox="1"/>
          <p:nvPr>
            <p:ph idx="17" type="subTitle"/>
          </p:nvPr>
        </p:nvSpPr>
        <p:spPr>
          <a:xfrm>
            <a:off x="7362425" y="4067725"/>
            <a:ext cx="1374300" cy="6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Inter SemiBold"/>
              <a:buNone/>
              <a:defRPr sz="1600"/>
            </a:lvl9pPr>
          </a:lstStyle>
          <a:p/>
        </p:txBody>
      </p:sp>
      <p:sp>
        <p:nvSpPr>
          <p:cNvPr id="235" name="Google Shape;235;p30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6" name="Google Shape;236;p30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rtl="0" algn="ctr">
              <a:buNone/>
              <a:defRPr sz="8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7" name="Google Shape;237;p30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allery">
  <p:cSld name="CUSTOM_1_1">
    <p:bg>
      <p:bgPr>
        <a:solidFill>
          <a:schemeClr val="dk2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1"/>
          <p:cNvSpPr/>
          <p:nvPr>
            <p:ph idx="2" type="pic"/>
          </p:nvPr>
        </p:nvSpPr>
        <p:spPr>
          <a:xfrm>
            <a:off x="228625" y="59262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40" name="Google Shape;240;p31"/>
          <p:cNvSpPr/>
          <p:nvPr>
            <p:ph idx="3" type="pic"/>
          </p:nvPr>
        </p:nvSpPr>
        <p:spPr>
          <a:xfrm>
            <a:off x="3931925" y="59262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41" name="Google Shape;241;p31"/>
          <p:cNvSpPr/>
          <p:nvPr>
            <p:ph idx="4" type="pic"/>
          </p:nvPr>
        </p:nvSpPr>
        <p:spPr>
          <a:xfrm>
            <a:off x="7635600" y="592625"/>
            <a:ext cx="11352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42" name="Google Shape;242;p31"/>
          <p:cNvSpPr/>
          <p:nvPr>
            <p:ph idx="5" type="pic"/>
          </p:nvPr>
        </p:nvSpPr>
        <p:spPr>
          <a:xfrm>
            <a:off x="2575300" y="59322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43" name="Google Shape;243;p31"/>
          <p:cNvSpPr/>
          <p:nvPr>
            <p:ph idx="6" type="pic"/>
          </p:nvPr>
        </p:nvSpPr>
        <p:spPr>
          <a:xfrm>
            <a:off x="6278800" y="59322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44" name="Google Shape;244;p31"/>
          <p:cNvSpPr/>
          <p:nvPr>
            <p:ph idx="7" type="pic"/>
          </p:nvPr>
        </p:nvSpPr>
        <p:spPr>
          <a:xfrm>
            <a:off x="228613" y="1964250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45" name="Google Shape;245;p31"/>
          <p:cNvSpPr/>
          <p:nvPr>
            <p:ph idx="8" type="pic"/>
          </p:nvPr>
        </p:nvSpPr>
        <p:spPr>
          <a:xfrm>
            <a:off x="1545425" y="1963950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46" name="Google Shape;246;p31"/>
          <p:cNvSpPr/>
          <p:nvPr>
            <p:ph idx="9" type="pic"/>
          </p:nvPr>
        </p:nvSpPr>
        <p:spPr>
          <a:xfrm>
            <a:off x="3932063" y="1963950"/>
            <a:ext cx="11352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47" name="Google Shape;247;p31"/>
          <p:cNvSpPr/>
          <p:nvPr>
            <p:ph idx="13" type="pic"/>
          </p:nvPr>
        </p:nvSpPr>
        <p:spPr>
          <a:xfrm>
            <a:off x="5248888" y="1963950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48" name="Google Shape;248;p31"/>
          <p:cNvSpPr/>
          <p:nvPr>
            <p:ph idx="14" type="pic"/>
          </p:nvPr>
        </p:nvSpPr>
        <p:spPr>
          <a:xfrm>
            <a:off x="7555713" y="1964250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49" name="Google Shape;249;p31"/>
          <p:cNvSpPr/>
          <p:nvPr>
            <p:ph idx="15" type="pic"/>
          </p:nvPr>
        </p:nvSpPr>
        <p:spPr>
          <a:xfrm>
            <a:off x="228625" y="333527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50" name="Google Shape;250;p31"/>
          <p:cNvSpPr/>
          <p:nvPr>
            <p:ph idx="16" type="pic"/>
          </p:nvPr>
        </p:nvSpPr>
        <p:spPr>
          <a:xfrm>
            <a:off x="3931925" y="3335275"/>
            <a:ext cx="22050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51" name="Google Shape;251;p31"/>
          <p:cNvSpPr/>
          <p:nvPr>
            <p:ph idx="17" type="pic"/>
          </p:nvPr>
        </p:nvSpPr>
        <p:spPr>
          <a:xfrm>
            <a:off x="7635600" y="3335275"/>
            <a:ext cx="1135200" cy="1215600"/>
          </a:xfrm>
          <a:prstGeom prst="roundRect">
            <a:avLst>
              <a:gd fmla="val 3655" name="adj"/>
            </a:avLst>
          </a:prstGeom>
          <a:noFill/>
          <a:ln>
            <a:noFill/>
          </a:ln>
        </p:spPr>
      </p:sp>
      <p:sp>
        <p:nvSpPr>
          <p:cNvPr id="252" name="Google Shape;252;p31"/>
          <p:cNvSpPr/>
          <p:nvPr>
            <p:ph idx="18" type="pic"/>
          </p:nvPr>
        </p:nvSpPr>
        <p:spPr>
          <a:xfrm>
            <a:off x="2575300" y="333587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3" name="Google Shape;253;p31"/>
          <p:cNvSpPr/>
          <p:nvPr>
            <p:ph idx="19" type="pic"/>
          </p:nvPr>
        </p:nvSpPr>
        <p:spPr>
          <a:xfrm>
            <a:off x="6278800" y="3335875"/>
            <a:ext cx="1215000" cy="1215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4" name="Google Shape;254;p31"/>
          <p:cNvSpPr txBox="1"/>
          <p:nvPr/>
        </p:nvSpPr>
        <p:spPr>
          <a:xfrm>
            <a:off x="420872" y="203200"/>
            <a:ext cx="42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rPr>
              <a:t>‹#›</a:t>
            </a:fld>
            <a:endParaRPr sz="800">
              <a:solidFill>
                <a:schemeClr val="lt2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255" name="Google Shape;255;p31"/>
          <p:cNvCxnSpPr/>
          <p:nvPr/>
        </p:nvCxnSpPr>
        <p:spPr>
          <a:xfrm rot="10800000">
            <a:off x="560525" y="279400"/>
            <a:ext cx="1494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6" name="Google Shape;256;p31"/>
          <p:cNvSpPr/>
          <p:nvPr/>
        </p:nvSpPr>
        <p:spPr>
          <a:xfrm>
            <a:off x="603475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Confidential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7" name="Google Shape;257;p31"/>
          <p:cNvSpPr/>
          <p:nvPr/>
        </p:nvSpPr>
        <p:spPr>
          <a:xfrm>
            <a:off x="1644650" y="4749800"/>
            <a:ext cx="768000" cy="190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Copyright ©</a:t>
            </a:r>
            <a:endParaRPr sz="700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60" name="Google Shape;260;p3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61" name="Google Shape;26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4" name="Google Shape;26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67" name="Google Shape;267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68" name="Google Shape;26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1" name="Google Shape;271;p3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2" name="Google Shape;272;p3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3" name="Google Shape;27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6" name="Google Shape;276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9" name="Google Shape;279;p3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80" name="Google Shape;28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83" name="Google Shape;283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_1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87" name="Google Shape;287;p3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88" name="Google Shape;288;p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89" name="Google Shape;289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  <p:sp>
        <p:nvSpPr>
          <p:cNvPr id="292" name="Google Shape;292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95" name="Google Shape;295;p4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96" name="Google Shape;296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_1">
  <p:cSld name="BLANK_1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3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01" name="Google Shape;301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2" name="Google Shape;302;p43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3" name="Google Shape;303;p43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4" name="Google Shape;304;p43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5" name="Google Shape;305;p43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6" name="Google Shape;306;p43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07" name="Google Shape;307;p43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10" name="Google Shape;310;p44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1" name="Google Shape;311;p44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312" name="Google Shape;312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2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5" name="Google Shape;315;p45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16" name="Google Shape;316;p45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7" name="Google Shape;317;p45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8" name="Google Shape;318;p45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19" name="Google Shape;319;p45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2" name="Google Shape;322;p46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23" name="Google Shape;323;p46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24" name="Google Shape;324;p46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25" name="Google Shape;325;p46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26" name="Google Shape;326;p46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7" name="Google Shape;327;p46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8" name="Google Shape;328;p46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1" name="Google Shape;331;p47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32" name="Google Shape;332;p47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33" name="Google Shape;333;p47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34" name="Google Shape;334;p47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35" name="Google Shape;335;p47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36" name="Google Shape;336;p47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7" name="Google Shape;337;p47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8" name="Google Shape;338;p47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9" name="Google Shape;339;p47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42" name="Google Shape;342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3" name="Google Shape;343;p48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9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6" name="Google Shape;346;p49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47" name="Google Shape;347;p49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48" name="Google Shape;348;p49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9" name="Google Shape;349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0" name="Google Shape;350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51" name="Google Shape;351;p49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52" name="Google Shape;352;p49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0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55" name="Google Shape;355;p50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56" name="Google Shape;356;p50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57" name="Google Shape;357;p50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58" name="Google Shape;358;p50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59" name="Google Shape;359;p50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60" name="Google Shape;360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1" name="Google Shape;361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62" name="Google Shape;362;p50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50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4" name="Google Shape;364;p50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1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367" name="Google Shape;367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0" name="Google Shape;370;p52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71" name="Google Shape;371;p52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72" name="Google Shape;372;p52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73" name="Google Shape;373;p52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74" name="Google Shape;374;p52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75" name="Google Shape;375;p52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76" name="Google Shape;376;p52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77" name="Google Shape;377;p52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78" name="Google Shape;378;p52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79" name="Google Shape;379;p52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theme" Target="../theme/theme3.xml"/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308925" y="278025"/>
            <a:ext cx="44484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b="1"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nter"/>
              <a:buNone/>
              <a:defRPr sz="4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4613175" y="278025"/>
            <a:ext cx="29655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3"/>
          <p:cNvSpPr txBox="1"/>
          <p:nvPr>
            <p:ph type="title"/>
          </p:nvPr>
        </p:nvSpPr>
        <p:spPr>
          <a:xfrm>
            <a:off x="420875" y="1705496"/>
            <a:ext cx="4324800" cy="17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VPNs and Security</a:t>
            </a:r>
            <a:endParaRPr/>
          </a:p>
        </p:txBody>
      </p:sp>
      <p:sp>
        <p:nvSpPr>
          <p:cNvPr id="385" name="Google Shape;385;p53"/>
          <p:cNvSpPr txBox="1"/>
          <p:nvPr>
            <p:ph idx="2" type="title"/>
          </p:nvPr>
        </p:nvSpPr>
        <p:spPr>
          <a:xfrm>
            <a:off x="420875" y="3318663"/>
            <a:ext cx="4036500" cy="5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Separating Marketing from Reality</a:t>
            </a:r>
            <a:endParaRPr/>
          </a:p>
        </p:txBody>
      </p:sp>
      <p:sp>
        <p:nvSpPr>
          <p:cNvPr id="386" name="Google Shape;386;p53"/>
          <p:cNvSpPr/>
          <p:nvPr/>
        </p:nvSpPr>
        <p:spPr>
          <a:xfrm>
            <a:off x="560525" y="1083400"/>
            <a:ext cx="1962600" cy="4101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CSC118 SP’ 25</a:t>
            </a:r>
            <a:endParaRPr>
              <a:solidFill>
                <a:schemeClr val="lt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pic>
        <p:nvPicPr>
          <p:cNvPr id="387" name="Google Shape;387;p53" title="Capture-2025-04-13-11555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1300" y="1206575"/>
            <a:ext cx="4093524" cy="273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3" name="Google Shape;393;p54"/>
          <p:cNvSpPr txBox="1"/>
          <p:nvPr>
            <p:ph type="title"/>
          </p:nvPr>
        </p:nvSpPr>
        <p:spPr>
          <a:xfrm>
            <a:off x="452575" y="596800"/>
            <a:ext cx="4418100" cy="13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VPN?</a:t>
            </a:r>
            <a:endParaRPr/>
          </a:p>
        </p:txBody>
      </p:sp>
      <p:sp>
        <p:nvSpPr>
          <p:cNvPr id="394" name="Google Shape;394;p54"/>
          <p:cNvSpPr txBox="1"/>
          <p:nvPr>
            <p:ph idx="1" type="body"/>
          </p:nvPr>
        </p:nvSpPr>
        <p:spPr>
          <a:xfrm>
            <a:off x="452575" y="1337650"/>
            <a:ext cx="3717900" cy="282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Extends a private network across a public network (like the internet).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Creates a secure and isolated connection between your device and a VPN server.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Uses network tunneling protocols to establish this link.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Allows access to private network resources remotely.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54"/>
          <p:cNvSpPr txBox="1"/>
          <p:nvPr>
            <p:ph idx="3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96" name="Google Shape;396;p54" title="Capture-2025-04-13-11543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0675" y="587488"/>
            <a:ext cx="3968525" cy="396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2" name="Google Shape;402;p55"/>
          <p:cNvSpPr txBox="1"/>
          <p:nvPr>
            <p:ph type="title"/>
          </p:nvPr>
        </p:nvSpPr>
        <p:spPr>
          <a:xfrm>
            <a:off x="452575" y="596800"/>
            <a:ext cx="4418100" cy="13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Fancy Tunnel</a:t>
            </a:r>
            <a:endParaRPr/>
          </a:p>
        </p:txBody>
      </p:sp>
      <p:sp>
        <p:nvSpPr>
          <p:cNvPr id="403" name="Google Shape;403;p55"/>
          <p:cNvSpPr txBox="1"/>
          <p:nvPr>
            <p:ph idx="1" type="body"/>
          </p:nvPr>
        </p:nvSpPr>
        <p:spPr>
          <a:xfrm>
            <a:off x="452575" y="1337650"/>
            <a:ext cx="3717900" cy="282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tunneling protocol encapsulates your</a:t>
            </a:r>
            <a:r>
              <a:rPr lang="en"/>
              <a:t> </a:t>
            </a:r>
            <a:r>
              <a:rPr lang="en"/>
              <a:t>original data packets within other packets.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Encryption scrambles the data within the tunnel, providing confidentiality.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VPN server decrypts the data and sends it to the internet, and vice versa.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original IP address is masked by the VPN server's IP address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55"/>
          <p:cNvSpPr txBox="1"/>
          <p:nvPr>
            <p:ph idx="3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05" name="Google Shape;405;p55" title="Capture-2025-04-13-11563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3200" y="1166150"/>
            <a:ext cx="4620801" cy="3170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1" name="Google Shape;411;p56"/>
          <p:cNvSpPr txBox="1"/>
          <p:nvPr>
            <p:ph type="title"/>
          </p:nvPr>
        </p:nvSpPr>
        <p:spPr>
          <a:xfrm>
            <a:off x="-2" y="0"/>
            <a:ext cx="9144000" cy="13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Wait, what the heck is a packet??</a:t>
            </a:r>
            <a:endParaRPr/>
          </a:p>
        </p:txBody>
      </p:sp>
      <p:sp>
        <p:nvSpPr>
          <p:cNvPr id="412" name="Google Shape;412;p56"/>
          <p:cNvSpPr txBox="1"/>
          <p:nvPr>
            <p:ph idx="3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13" name="Google Shape;413;p56" title="packe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5825" y="771325"/>
            <a:ext cx="6618975" cy="4372175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56"/>
          <p:cNvSpPr txBox="1"/>
          <p:nvPr/>
        </p:nvSpPr>
        <p:spPr>
          <a:xfrm>
            <a:off x="6073075" y="4712275"/>
            <a:ext cx="1540200" cy="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Kindly stolen from Khan Academy</a:t>
            </a:r>
            <a:endParaRPr sz="5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0" name="Google Shape;420;p57"/>
          <p:cNvSpPr txBox="1"/>
          <p:nvPr>
            <p:ph type="title"/>
          </p:nvPr>
        </p:nvSpPr>
        <p:spPr>
          <a:xfrm>
            <a:off x="452575" y="596800"/>
            <a:ext cx="4418100" cy="13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Fancy Tunnel</a:t>
            </a:r>
            <a:endParaRPr/>
          </a:p>
        </p:txBody>
      </p:sp>
      <p:sp>
        <p:nvSpPr>
          <p:cNvPr id="421" name="Google Shape;421;p57"/>
          <p:cNvSpPr txBox="1"/>
          <p:nvPr>
            <p:ph idx="1" type="body"/>
          </p:nvPr>
        </p:nvSpPr>
        <p:spPr>
          <a:xfrm>
            <a:off x="452575" y="1158000"/>
            <a:ext cx="4504500" cy="35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VPN client wraps your packet in another packet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Inner packet (original message)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Outer packet (Encapsulated message by VPN)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inner packet becomes the “data” portion of the outer packet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data portion of the outer packet is scrambled (encrypted) where </a:t>
            </a:r>
            <a:r>
              <a:rPr lang="en"/>
              <a:t>only</a:t>
            </a:r>
            <a:r>
              <a:rPr lang="en"/>
              <a:t> the recipient on the other side of the tunnel can decrypt it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outer packet is now </a:t>
            </a:r>
            <a:r>
              <a:rPr lang="en"/>
              <a:t>addressed</a:t>
            </a:r>
            <a:r>
              <a:rPr lang="en"/>
              <a:t> to the exit of </a:t>
            </a:r>
            <a:r>
              <a:rPr lang="en"/>
              <a:t>the</a:t>
            </a:r>
            <a:r>
              <a:rPr lang="en"/>
              <a:t> tunnel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the outer packet reaches the exit, the inner packet is decrypted and sent along normal internet channels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Originating IP address is changed to the exit of the tunnel (masks senders location)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57"/>
          <p:cNvSpPr txBox="1"/>
          <p:nvPr>
            <p:ph idx="3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23" name="Google Shape;423;p57" title="Capture-2025-04-13-11563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4497426" y="808100"/>
            <a:ext cx="5140800" cy="3527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9" name="Google Shape;429;p58"/>
          <p:cNvSpPr txBox="1"/>
          <p:nvPr>
            <p:ph type="title"/>
          </p:nvPr>
        </p:nvSpPr>
        <p:spPr>
          <a:xfrm>
            <a:off x="452575" y="596800"/>
            <a:ext cx="4418100" cy="13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is a VPN necessary?</a:t>
            </a:r>
            <a:endParaRPr/>
          </a:p>
        </p:txBody>
      </p:sp>
      <p:sp>
        <p:nvSpPr>
          <p:cNvPr id="430" name="Google Shape;430;p58"/>
          <p:cNvSpPr txBox="1"/>
          <p:nvPr>
            <p:ph idx="1" type="body"/>
          </p:nvPr>
        </p:nvSpPr>
        <p:spPr>
          <a:xfrm>
            <a:off x="409375" y="1819675"/>
            <a:ext cx="4504500" cy="259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Internet communication relies on data packets being transmitted between devices.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an unsecured network, these packets can potentially be intercepted and read by third parties.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IP address acts as your online identifier and can reveal your approximate location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58"/>
          <p:cNvSpPr txBox="1"/>
          <p:nvPr>
            <p:ph idx="3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32" name="Google Shape;432;p58" title="Capture-2025-04-13-11574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0675" y="1215500"/>
            <a:ext cx="4273325" cy="2712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9"/>
          <p:cNvSpPr txBox="1"/>
          <p:nvPr>
            <p:ph type="title"/>
          </p:nvPr>
        </p:nvSpPr>
        <p:spPr>
          <a:xfrm>
            <a:off x="205925" y="466625"/>
            <a:ext cx="4004100" cy="12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 what about HTTPS?</a:t>
            </a:r>
            <a:endParaRPr/>
          </a:p>
        </p:txBody>
      </p:sp>
      <p:sp>
        <p:nvSpPr>
          <p:cNvPr id="438" name="Google Shape;438;p59"/>
          <p:cNvSpPr txBox="1"/>
          <p:nvPr>
            <p:ph idx="7" type="body"/>
          </p:nvPr>
        </p:nvSpPr>
        <p:spPr>
          <a:xfrm>
            <a:off x="450850" y="1875400"/>
            <a:ext cx="3048000" cy="28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HTTP (Hypertext Transfer Protocol)</a:t>
            </a:r>
            <a:endParaRPr b="1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foundation of data communication on the Web 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Transmits data in plain text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Using HTTP on an untrusted network exposes your communication (e.g., login credentials, form data) to eavesdroppers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HTTPS (HTTP Secure)</a:t>
            </a:r>
            <a:endParaRPr b="1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Secure version of HTTP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Encrypts data using SSL/TLS before transmission.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59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40" name="Google Shape;440;p59" title="Capture-2025-04-13-11592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0025" y="257163"/>
            <a:ext cx="4629175" cy="462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0"/>
          <p:cNvSpPr txBox="1"/>
          <p:nvPr>
            <p:ph type="title"/>
          </p:nvPr>
        </p:nvSpPr>
        <p:spPr>
          <a:xfrm>
            <a:off x="452575" y="596800"/>
            <a:ext cx="7932000" cy="10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VPNs Offer</a:t>
            </a:r>
            <a:endParaRPr/>
          </a:p>
        </p:txBody>
      </p:sp>
      <p:sp>
        <p:nvSpPr>
          <p:cNvPr id="446" name="Google Shape;446;p60"/>
          <p:cNvSpPr txBox="1"/>
          <p:nvPr>
            <p:ph idx="1" type="body"/>
          </p:nvPr>
        </p:nvSpPr>
        <p:spPr>
          <a:xfrm>
            <a:off x="589475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Protects your data from being read on untrusted networks.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60"/>
          <p:cNvSpPr txBox="1"/>
          <p:nvPr>
            <p:ph idx="2" type="body"/>
          </p:nvPr>
        </p:nvSpPr>
        <p:spPr>
          <a:xfrm>
            <a:off x="260185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Provides a degree of anonymity by making it harder to track your online activities back to your real IP address.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(but really you need TOR)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60"/>
          <p:cNvSpPr txBox="1"/>
          <p:nvPr>
            <p:ph idx="3" type="body"/>
          </p:nvPr>
        </p:nvSpPr>
        <p:spPr>
          <a:xfrm>
            <a:off x="460145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Can allow access to content that might be blocked based on your geographical location.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60"/>
          <p:cNvSpPr txBox="1"/>
          <p:nvPr>
            <p:ph idx="4" type="body"/>
          </p:nvPr>
        </p:nvSpPr>
        <p:spPr>
          <a:xfrm>
            <a:off x="6602800" y="2780825"/>
            <a:ext cx="1641300" cy="17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Offers a secure tunnel, potentially mitigating risks associated with open networks.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60"/>
          <p:cNvSpPr/>
          <p:nvPr/>
        </p:nvSpPr>
        <p:spPr>
          <a:xfrm>
            <a:off x="556250" y="1802450"/>
            <a:ext cx="1724700" cy="3603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Encryption</a:t>
            </a:r>
            <a:endParaRPr>
              <a:solidFill>
                <a:schemeClr val="dk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451" name="Google Shape;451;p60"/>
          <p:cNvSpPr/>
          <p:nvPr/>
        </p:nvSpPr>
        <p:spPr>
          <a:xfrm>
            <a:off x="2550692" y="1802450"/>
            <a:ext cx="1724700" cy="3603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Masking IP Addr</a:t>
            </a:r>
            <a:endParaRPr>
              <a:solidFill>
                <a:schemeClr val="dk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452" name="Google Shape;452;p60"/>
          <p:cNvSpPr/>
          <p:nvPr/>
        </p:nvSpPr>
        <p:spPr>
          <a:xfrm>
            <a:off x="4545133" y="1802450"/>
            <a:ext cx="1724700" cy="3603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Geo Restrictions</a:t>
            </a:r>
            <a:endParaRPr>
              <a:solidFill>
                <a:schemeClr val="dk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453" name="Google Shape;453;p60"/>
          <p:cNvSpPr/>
          <p:nvPr/>
        </p:nvSpPr>
        <p:spPr>
          <a:xfrm>
            <a:off x="6539575" y="1802450"/>
            <a:ext cx="1724700" cy="3603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Open Channels</a:t>
            </a:r>
            <a:endParaRPr>
              <a:solidFill>
                <a:schemeClr val="dk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454" name="Google Shape;454;p60"/>
          <p:cNvSpPr txBox="1"/>
          <p:nvPr>
            <p:ph idx="5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55" name="Google Shape;455;p60"/>
          <p:cNvCxnSpPr/>
          <p:nvPr/>
        </p:nvCxnSpPr>
        <p:spPr>
          <a:xfrm>
            <a:off x="2423550" y="1935988"/>
            <a:ext cx="0" cy="26085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456" name="Google Shape;456;p60"/>
          <p:cNvCxnSpPr/>
          <p:nvPr/>
        </p:nvCxnSpPr>
        <p:spPr>
          <a:xfrm>
            <a:off x="4421425" y="1935988"/>
            <a:ext cx="0" cy="26085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457" name="Google Shape;457;p60"/>
          <p:cNvCxnSpPr/>
          <p:nvPr/>
        </p:nvCxnSpPr>
        <p:spPr>
          <a:xfrm>
            <a:off x="6422775" y="1935988"/>
            <a:ext cx="0" cy="26085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3" name="Google Shape;463;p61"/>
          <p:cNvSpPr txBox="1"/>
          <p:nvPr>
            <p:ph type="title"/>
          </p:nvPr>
        </p:nvSpPr>
        <p:spPr>
          <a:xfrm>
            <a:off x="452575" y="596800"/>
            <a:ext cx="44181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Limitations</a:t>
            </a:r>
            <a:endParaRPr/>
          </a:p>
        </p:txBody>
      </p:sp>
      <p:sp>
        <p:nvSpPr>
          <p:cNvPr id="464" name="Google Shape;464;p61"/>
          <p:cNvSpPr txBox="1"/>
          <p:nvPr>
            <p:ph idx="1" type="body"/>
          </p:nvPr>
        </p:nvSpPr>
        <p:spPr>
          <a:xfrm>
            <a:off x="452575" y="1355800"/>
            <a:ext cx="4168200" cy="330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VPN Provider's Security and Logging Policies</a:t>
            </a:r>
            <a:r>
              <a:rPr lang="en"/>
              <a:t> 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Your data still uses VPN provider's servers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Trusting the provider is crucial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Some VPNs may log user activity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Misconfigurations</a:t>
            </a:r>
            <a:r>
              <a:rPr lang="en"/>
              <a:t> 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Improperly configured VPNs can still leak data (e.g., DNS leaks, IPv6 leaks, WebRTC leaks)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Vulnerabilities in VPN Protocols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Older protocols like PPTP have known security flaws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61"/>
          <p:cNvSpPr txBox="1"/>
          <p:nvPr>
            <p:ph idx="3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66" name="Google Shape;466;p61" title="Capture-2025-04-13-12002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7250" y="1355800"/>
            <a:ext cx="4218426" cy="2812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2" name="Google Shape;472;p62"/>
          <p:cNvSpPr txBox="1"/>
          <p:nvPr>
            <p:ph type="title"/>
          </p:nvPr>
        </p:nvSpPr>
        <p:spPr>
          <a:xfrm>
            <a:off x="452575" y="596800"/>
            <a:ext cx="44181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Limitations</a:t>
            </a:r>
            <a:endParaRPr/>
          </a:p>
        </p:txBody>
      </p:sp>
      <p:sp>
        <p:nvSpPr>
          <p:cNvPr id="473" name="Google Shape;473;p62"/>
          <p:cNvSpPr txBox="1"/>
          <p:nvPr>
            <p:ph idx="1" type="body"/>
          </p:nvPr>
        </p:nvSpPr>
        <p:spPr>
          <a:xfrm>
            <a:off x="452575" y="1355800"/>
            <a:ext cx="4168200" cy="330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Performance Impact</a:t>
            </a:r>
            <a:r>
              <a:rPr lang="en"/>
              <a:t> 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Encryption and routing through a VPN server can sometimes slow down your internet speed.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Not Protection Against All Threats</a:t>
            </a:r>
            <a:r>
              <a:rPr lang="en"/>
              <a:t> 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VPNs do not protect against malware, phishing attacks, or social engineering</a:t>
            </a:r>
            <a:endParaRPr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Connecting to a VPN is not necessary or even more secure in many scenarios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"/>
              <a:t>Everybody knows when you’re using a VPN</a:t>
            </a:r>
            <a:endParaRPr b="1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There aren’t many exit nodes for popular VPNs, so when that IP is seen recipients know a VPN is being used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62"/>
          <p:cNvSpPr txBox="1"/>
          <p:nvPr>
            <p:ph idx="3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75" name="Google Shape;475;p62" title="Capture-2025-04-13-12002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7250" y="1355800"/>
            <a:ext cx="4218426" cy="2812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63"/>
          <p:cNvSpPr txBox="1"/>
          <p:nvPr>
            <p:ph type="title"/>
          </p:nvPr>
        </p:nvSpPr>
        <p:spPr>
          <a:xfrm>
            <a:off x="452575" y="596800"/>
            <a:ext cx="4418100" cy="12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Wrap Up</a:t>
            </a:r>
            <a:endParaRPr/>
          </a:p>
        </p:txBody>
      </p:sp>
      <p:sp>
        <p:nvSpPr>
          <p:cNvPr id="481" name="Google Shape;481;p63"/>
          <p:cNvSpPr txBox="1"/>
          <p:nvPr>
            <p:ph idx="1" type="subTitle"/>
          </p:nvPr>
        </p:nvSpPr>
        <p:spPr>
          <a:xfrm>
            <a:off x="467825" y="1857300"/>
            <a:ext cx="23625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+Added Security</a:t>
            </a:r>
            <a:endParaRPr/>
          </a:p>
        </p:txBody>
      </p:sp>
      <p:sp>
        <p:nvSpPr>
          <p:cNvPr id="482" name="Google Shape;482;p63"/>
          <p:cNvSpPr txBox="1"/>
          <p:nvPr>
            <p:ph idx="2" type="body"/>
          </p:nvPr>
        </p:nvSpPr>
        <p:spPr>
          <a:xfrm>
            <a:off x="467825" y="2216688"/>
            <a:ext cx="2186700" cy="71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Specifically in the case of untrusted networks or suspected eavesdropping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63"/>
          <p:cNvSpPr txBox="1"/>
          <p:nvPr>
            <p:ph idx="3" type="subTitle"/>
          </p:nvPr>
        </p:nvSpPr>
        <p:spPr>
          <a:xfrm>
            <a:off x="3052450" y="1857300"/>
            <a:ext cx="23289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+Masked IP Address</a:t>
            </a:r>
            <a:endParaRPr/>
          </a:p>
        </p:txBody>
      </p:sp>
      <p:sp>
        <p:nvSpPr>
          <p:cNvPr id="484" name="Google Shape;484;p63"/>
          <p:cNvSpPr txBox="1"/>
          <p:nvPr>
            <p:ph idx="4" type="body"/>
          </p:nvPr>
        </p:nvSpPr>
        <p:spPr>
          <a:xfrm>
            <a:off x="3086850" y="2216700"/>
            <a:ext cx="2186700" cy="71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Geography-based privacy</a:t>
            </a:r>
            <a:endParaRPr/>
          </a:p>
        </p:txBody>
      </p:sp>
      <p:sp>
        <p:nvSpPr>
          <p:cNvPr id="485" name="Google Shape;485;p63"/>
          <p:cNvSpPr txBox="1"/>
          <p:nvPr>
            <p:ph idx="5" type="subTitle"/>
          </p:nvPr>
        </p:nvSpPr>
        <p:spPr>
          <a:xfrm>
            <a:off x="5637075" y="1857300"/>
            <a:ext cx="21510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-Choose Well</a:t>
            </a:r>
            <a:endParaRPr/>
          </a:p>
        </p:txBody>
      </p:sp>
      <p:sp>
        <p:nvSpPr>
          <p:cNvPr id="486" name="Google Shape;486;p63"/>
          <p:cNvSpPr txBox="1"/>
          <p:nvPr>
            <p:ph idx="6" type="body"/>
          </p:nvPr>
        </p:nvSpPr>
        <p:spPr>
          <a:xfrm>
            <a:off x="5637075" y="2216688"/>
            <a:ext cx="2186700" cy="71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Not all providers use secure protocols or are stringent on not logging</a:t>
            </a:r>
            <a:endParaRPr/>
          </a:p>
        </p:txBody>
      </p:sp>
      <p:sp>
        <p:nvSpPr>
          <p:cNvPr id="487" name="Google Shape;487;p63"/>
          <p:cNvSpPr txBox="1"/>
          <p:nvPr>
            <p:ph idx="12" type="sldNum"/>
          </p:nvPr>
        </p:nvSpPr>
        <p:spPr>
          <a:xfrm>
            <a:off x="420872" y="203200"/>
            <a:ext cx="42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88" name="Google Shape;488;p63"/>
          <p:cNvCxnSpPr/>
          <p:nvPr/>
        </p:nvCxnSpPr>
        <p:spPr>
          <a:xfrm>
            <a:off x="2830313" y="1970793"/>
            <a:ext cx="0" cy="10014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9" name="Google Shape;489;p63"/>
          <p:cNvCxnSpPr/>
          <p:nvPr/>
        </p:nvCxnSpPr>
        <p:spPr>
          <a:xfrm>
            <a:off x="5418663" y="1970793"/>
            <a:ext cx="0" cy="10014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0" name="Google Shape;490;p63"/>
          <p:cNvCxnSpPr/>
          <p:nvPr/>
        </p:nvCxnSpPr>
        <p:spPr>
          <a:xfrm>
            <a:off x="2830313" y="3188593"/>
            <a:ext cx="0" cy="10014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1" name="Google Shape;491;p63"/>
          <p:cNvCxnSpPr/>
          <p:nvPr/>
        </p:nvCxnSpPr>
        <p:spPr>
          <a:xfrm>
            <a:off x="5418663" y="3188593"/>
            <a:ext cx="0" cy="10014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2" name="Google Shape;492;p63"/>
          <p:cNvSpPr txBox="1"/>
          <p:nvPr>
            <p:ph idx="1" type="subTitle"/>
          </p:nvPr>
        </p:nvSpPr>
        <p:spPr>
          <a:xfrm>
            <a:off x="368800" y="3188600"/>
            <a:ext cx="24279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Understand Marketing</a:t>
            </a:r>
            <a:endParaRPr/>
          </a:p>
        </p:txBody>
      </p:sp>
      <p:sp>
        <p:nvSpPr>
          <p:cNvPr id="493" name="Google Shape;493;p63"/>
          <p:cNvSpPr txBox="1"/>
          <p:nvPr>
            <p:ph idx="2" type="body"/>
          </p:nvPr>
        </p:nvSpPr>
        <p:spPr>
          <a:xfrm>
            <a:off x="467825" y="3547988"/>
            <a:ext cx="2186700" cy="71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Not a silver bullet, won’t make everything safe and secure</a:t>
            </a:r>
            <a:endParaRPr/>
          </a:p>
        </p:txBody>
      </p:sp>
      <p:sp>
        <p:nvSpPr>
          <p:cNvPr id="494" name="Google Shape;494;p63"/>
          <p:cNvSpPr txBox="1"/>
          <p:nvPr>
            <p:ph idx="3" type="subTitle"/>
          </p:nvPr>
        </p:nvSpPr>
        <p:spPr>
          <a:xfrm>
            <a:off x="3052450" y="3188600"/>
            <a:ext cx="23289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When Necessary</a:t>
            </a:r>
            <a:endParaRPr/>
          </a:p>
        </p:txBody>
      </p:sp>
      <p:sp>
        <p:nvSpPr>
          <p:cNvPr id="495" name="Google Shape;495;p63"/>
          <p:cNvSpPr txBox="1"/>
          <p:nvPr>
            <p:ph idx="4" type="body"/>
          </p:nvPr>
        </p:nvSpPr>
        <p:spPr>
          <a:xfrm>
            <a:off x="3086850" y="3548000"/>
            <a:ext cx="2186700" cy="71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Don’t go checking your bank account on an unsecured network!!</a:t>
            </a:r>
            <a:endParaRPr/>
          </a:p>
        </p:txBody>
      </p:sp>
      <p:sp>
        <p:nvSpPr>
          <p:cNvPr id="496" name="Google Shape;496;p63"/>
          <p:cNvSpPr txBox="1"/>
          <p:nvPr>
            <p:ph idx="5" type="subTitle"/>
          </p:nvPr>
        </p:nvSpPr>
        <p:spPr>
          <a:xfrm>
            <a:off x="5637075" y="3188600"/>
            <a:ext cx="2151000" cy="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Stay Updated</a:t>
            </a:r>
            <a:endParaRPr/>
          </a:p>
        </p:txBody>
      </p:sp>
      <p:sp>
        <p:nvSpPr>
          <p:cNvPr id="497" name="Google Shape;497;p63"/>
          <p:cNvSpPr txBox="1"/>
          <p:nvPr>
            <p:ph idx="6" type="body"/>
          </p:nvPr>
        </p:nvSpPr>
        <p:spPr>
          <a:xfrm>
            <a:off x="5637075" y="3547988"/>
            <a:ext cx="2186700" cy="71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Make sure your software is always updated to patch security vulnerabilities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Investor Pitch">
  <a:themeElements>
    <a:clrScheme name="Simple Light">
      <a:dk1>
        <a:srgbClr val="1A36B4"/>
      </a:dk1>
      <a:lt1>
        <a:srgbClr val="F6F5EC"/>
      </a:lt1>
      <a:dk2>
        <a:srgbClr val="1D1D1D"/>
      </a:dk2>
      <a:lt2>
        <a:srgbClr val="A4C2F4"/>
      </a:lt2>
      <a:accent1>
        <a:srgbClr val="FFFFFF"/>
      </a:accent1>
      <a:accent2>
        <a:srgbClr val="1A36B4"/>
      </a:accent2>
      <a:accent3>
        <a:srgbClr val="1D1D1D"/>
      </a:accent3>
      <a:accent4>
        <a:srgbClr val="F6F5EC"/>
      </a:accent4>
      <a:accent5>
        <a:srgbClr val="1A36B4"/>
      </a:accent5>
      <a:accent6>
        <a:srgbClr val="595959"/>
      </a:accent6>
      <a:hlink>
        <a:srgbClr val="A4C2F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