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Lexend SemiBold"/>
      <p:regular r:id="rId16"/>
      <p:bold r:id="rId17"/>
    </p:embeddedFont>
    <p:embeddedFont>
      <p:font typeface="Lexend"/>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LexendSemiBold-bold.fntdata"/><Relationship Id="rId16" Type="http://schemas.openxmlformats.org/officeDocument/2006/relationships/font" Target="fonts/LexendSemiBold-regular.fntdata"/><Relationship Id="rId19" Type="http://schemas.openxmlformats.org/officeDocument/2006/relationships/font" Target="fonts/Lexend-bold.fntdata"/><Relationship Id="rId18" Type="http://schemas.openxmlformats.org/officeDocument/2006/relationships/font" Target="fonts/Lexe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4cb5058a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4cb5058a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4cb5058aaa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4cb5058aaa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4cb5058aa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4cb5058aa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4cb5058aaa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4cb5058aaa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cb5058aaa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cb5058aa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4cb5058aaa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4cb5058aaa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4cb5058aaa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4cb5058aaa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4cb5058aaa_1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4cb5058aaa_1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Alan Turing and Bletchley Park: A team of brilliant mathematicians and codebreakers based at Bletchley Park in the UK worked to break the Enigma code.</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Developed sophisticated techniques and early computing devices (like the "Bombe") to systematically try different Enigma settings.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Exploited patterns and weaknesses in the Enigma's operation and German procedures.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Their success in cracking the Enigma is considered a major factor in the Allied victory.</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4cb5058aaa_1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4cb5058aaa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4cb5058aaa_1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4cb5058aaa_1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Quantum Computing: A new type of computing that utilizes principles of quantum mechanics.</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Shor's Algorithm (1994): A groundbreaking quantum algorithm developed by Peter Shor.</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Demonstrates that a sufficiently powerful quantum computer could efficiently factor large numbers and solve the Discrete Logarithm Problem in polynomial time.</a:t>
            </a:r>
            <a:endParaRPr/>
          </a:p>
          <a:p>
            <a:pPr indent="0" lvl="0" marL="0" rtl="0" algn="l">
              <a:spcBef>
                <a:spcPts val="0"/>
              </a:spcBef>
              <a:spcAft>
                <a:spcPts val="0"/>
              </a:spcAft>
              <a:buClr>
                <a:schemeClr val="dk1"/>
              </a:buClr>
              <a:buSzPts val="1100"/>
              <a:buFont typeface="Arial"/>
              <a:buNone/>
            </a:pPr>
            <a:r>
              <a:rPr lang="en"/>
              <a:t>◦</a:t>
            </a:r>
            <a:endParaRPr/>
          </a:p>
          <a:p>
            <a:pPr indent="0" lvl="0" marL="0" rtl="0" algn="l">
              <a:spcBef>
                <a:spcPts val="0"/>
              </a:spcBef>
              <a:spcAft>
                <a:spcPts val="0"/>
              </a:spcAft>
              <a:buClr>
                <a:schemeClr val="dk1"/>
              </a:buClr>
              <a:buSzPts val="1100"/>
              <a:buFont typeface="Arial"/>
              <a:buNone/>
            </a:pPr>
            <a:r>
              <a:rPr lang="en"/>
              <a:t>Implications: This means that current public-key cryptography systems like RSA and Diffie-Hellman could be broken relatively easily by a large-scale quantum computer</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9" name="Shape 9"/>
        <p:cNvGrpSpPr/>
        <p:nvPr/>
      </p:nvGrpSpPr>
      <p:grpSpPr>
        <a:xfrm>
          <a:off x="0" y="0"/>
          <a:ext cx="0" cy="0"/>
          <a:chOff x="0" y="0"/>
          <a:chExt cx="0" cy="0"/>
        </a:xfrm>
      </p:grpSpPr>
      <p:sp>
        <p:nvSpPr>
          <p:cNvPr id="10" name="Google Shape;10;p2"/>
          <p:cNvSpPr/>
          <p:nvPr/>
        </p:nvSpPr>
        <p:spPr>
          <a:xfrm>
            <a:off x="643200" y="659425"/>
            <a:ext cx="3146400" cy="1091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 name="Google Shape;11;p2"/>
          <p:cNvSpPr txBox="1"/>
          <p:nvPr>
            <p:ph type="title"/>
          </p:nvPr>
        </p:nvSpPr>
        <p:spPr>
          <a:xfrm>
            <a:off x="671825" y="727744"/>
            <a:ext cx="3117600" cy="12018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 name="Google Shape;12;p2"/>
          <p:cNvSpPr/>
          <p:nvPr/>
        </p:nvSpPr>
        <p:spPr>
          <a:xfrm>
            <a:off x="2216400" y="1750725"/>
            <a:ext cx="4711200" cy="21879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 name="Google Shape;13;p2"/>
          <p:cNvSpPr/>
          <p:nvPr/>
        </p:nvSpPr>
        <p:spPr>
          <a:xfrm>
            <a:off x="1686400" y="1750825"/>
            <a:ext cx="528900" cy="5289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 name="Google Shape;14;p2"/>
          <p:cNvSpPr/>
          <p:nvPr/>
        </p:nvSpPr>
        <p:spPr>
          <a:xfrm>
            <a:off x="6927600" y="2843900"/>
            <a:ext cx="528900" cy="1091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 name="Google Shape;15;p2"/>
          <p:cNvSpPr txBox="1"/>
          <p:nvPr>
            <p:ph idx="2" type="title"/>
          </p:nvPr>
        </p:nvSpPr>
        <p:spPr>
          <a:xfrm>
            <a:off x="2258050" y="1800075"/>
            <a:ext cx="4623900" cy="2219700"/>
          </a:xfrm>
          <a:prstGeom prst="rect">
            <a:avLst/>
          </a:prstGeom>
        </p:spPr>
        <p:txBody>
          <a:bodyPr anchorCtr="0" anchor="t" bIns="91425" lIns="91425" spcFirstLastPara="1" rIns="91425" wrap="square" tIns="91425">
            <a:normAutofit/>
          </a:bodyPr>
          <a:lstStyle>
            <a:lvl1pPr lvl="0">
              <a:spcBef>
                <a:spcPts val="0"/>
              </a:spcBef>
              <a:spcAft>
                <a:spcPts val="0"/>
              </a:spcAft>
              <a:buSzPts val="5400"/>
              <a:buNone/>
              <a:defRPr sz="5400"/>
            </a:lvl1pPr>
            <a:lvl2pPr lvl="1">
              <a:spcBef>
                <a:spcPts val="0"/>
              </a:spcBef>
              <a:spcAft>
                <a:spcPts val="0"/>
              </a:spcAft>
              <a:buSzPts val="5400"/>
              <a:buNone/>
              <a:defRPr sz="5400"/>
            </a:lvl2pPr>
            <a:lvl3pPr lvl="2">
              <a:spcBef>
                <a:spcPts val="0"/>
              </a:spcBef>
              <a:spcAft>
                <a:spcPts val="0"/>
              </a:spcAft>
              <a:buSzPts val="5400"/>
              <a:buNone/>
              <a:defRPr sz="5400"/>
            </a:lvl3pPr>
            <a:lvl4pPr lvl="3">
              <a:spcBef>
                <a:spcPts val="0"/>
              </a:spcBef>
              <a:spcAft>
                <a:spcPts val="0"/>
              </a:spcAft>
              <a:buSzPts val="5400"/>
              <a:buNone/>
              <a:defRPr sz="5400"/>
            </a:lvl4pPr>
            <a:lvl5pPr lvl="4">
              <a:spcBef>
                <a:spcPts val="0"/>
              </a:spcBef>
              <a:spcAft>
                <a:spcPts val="0"/>
              </a:spcAft>
              <a:buSzPts val="5400"/>
              <a:buNone/>
              <a:defRPr sz="5400"/>
            </a:lvl5pPr>
            <a:lvl6pPr lvl="5">
              <a:spcBef>
                <a:spcPts val="0"/>
              </a:spcBef>
              <a:spcAft>
                <a:spcPts val="0"/>
              </a:spcAft>
              <a:buSzPts val="5400"/>
              <a:buNone/>
              <a:defRPr sz="5400"/>
            </a:lvl6pPr>
            <a:lvl7pPr lvl="6">
              <a:spcBef>
                <a:spcPts val="0"/>
              </a:spcBef>
              <a:spcAft>
                <a:spcPts val="0"/>
              </a:spcAft>
              <a:buSzPts val="5400"/>
              <a:buNone/>
              <a:defRPr sz="5400"/>
            </a:lvl7pPr>
            <a:lvl8pPr lvl="7">
              <a:spcBef>
                <a:spcPts val="0"/>
              </a:spcBef>
              <a:spcAft>
                <a:spcPts val="0"/>
              </a:spcAft>
              <a:buSzPts val="5400"/>
              <a:buNone/>
              <a:defRPr sz="5400"/>
            </a:lvl8pPr>
            <a:lvl9pPr lvl="8">
              <a:spcBef>
                <a:spcPts val="0"/>
              </a:spcBef>
              <a:spcAft>
                <a:spcPts val="0"/>
              </a:spcAft>
              <a:buSzPts val="5400"/>
              <a:buNone/>
              <a:defRPr sz="5400"/>
            </a:lvl9pPr>
          </a:lstStyle>
          <a:p/>
        </p:txBody>
      </p:sp>
      <p:sp>
        <p:nvSpPr>
          <p:cNvPr id="16" name="Google Shape;16;p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 name="Google Shape;17;p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ITLE_3_1">
    <p:spTree>
      <p:nvGrpSpPr>
        <p:cNvPr id="18" name="Shape 18"/>
        <p:cNvGrpSpPr/>
        <p:nvPr/>
      </p:nvGrpSpPr>
      <p:grpSpPr>
        <a:xfrm>
          <a:off x="0" y="0"/>
          <a:ext cx="0" cy="0"/>
          <a:chOff x="0" y="0"/>
          <a:chExt cx="0" cy="0"/>
        </a:xfrm>
      </p:grpSpPr>
      <p:sp>
        <p:nvSpPr>
          <p:cNvPr id="19" name="Google Shape;19;p3"/>
          <p:cNvSpPr/>
          <p:nvPr/>
        </p:nvSpPr>
        <p:spPr>
          <a:xfrm>
            <a:off x="304800" y="3161075"/>
            <a:ext cx="2851500" cy="16791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 name="Google Shape;20;p3"/>
          <p:cNvSpPr/>
          <p:nvPr/>
        </p:nvSpPr>
        <p:spPr>
          <a:xfrm>
            <a:off x="5999150" y="3161050"/>
            <a:ext cx="2840100" cy="16791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 name="Google Shape;21;p3"/>
          <p:cNvSpPr/>
          <p:nvPr/>
        </p:nvSpPr>
        <p:spPr>
          <a:xfrm>
            <a:off x="3156175" y="3161150"/>
            <a:ext cx="2851500" cy="16791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 name="Google Shape;22;p3"/>
          <p:cNvSpPr txBox="1"/>
          <p:nvPr>
            <p:ph idx="1" type="subTitle"/>
          </p:nvPr>
        </p:nvSpPr>
        <p:spPr>
          <a:xfrm>
            <a:off x="314208"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p:nvPr>
            <p:ph idx="2" type="pic"/>
          </p:nvPr>
        </p:nvSpPr>
        <p:spPr>
          <a:xfrm>
            <a:off x="307625" y="1316450"/>
            <a:ext cx="2851500" cy="1844700"/>
          </a:xfrm>
          <a:prstGeom prst="rect">
            <a:avLst/>
          </a:prstGeom>
          <a:noFill/>
          <a:ln cap="flat" cmpd="sng" w="19050">
            <a:solidFill>
              <a:schemeClr val="dk1"/>
            </a:solidFill>
            <a:prstDash val="solid"/>
            <a:round/>
            <a:headEnd len="sm" w="sm" type="none"/>
            <a:tailEnd len="sm" w="sm" type="none"/>
          </a:ln>
        </p:spPr>
      </p:sp>
      <p:sp>
        <p:nvSpPr>
          <p:cNvPr id="24" name="Google Shape;24;p3"/>
          <p:cNvSpPr txBox="1"/>
          <p:nvPr>
            <p:ph idx="3" type="body"/>
          </p:nvPr>
        </p:nvSpPr>
        <p:spPr>
          <a:xfrm>
            <a:off x="316485"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5" name="Google Shape;25;p3"/>
          <p:cNvSpPr/>
          <p:nvPr>
            <p:ph idx="4" type="pic"/>
          </p:nvPr>
        </p:nvSpPr>
        <p:spPr>
          <a:xfrm>
            <a:off x="3159125" y="1316450"/>
            <a:ext cx="2851500" cy="1844700"/>
          </a:xfrm>
          <a:prstGeom prst="rect">
            <a:avLst/>
          </a:prstGeom>
          <a:noFill/>
          <a:ln cap="flat" cmpd="sng" w="19050">
            <a:solidFill>
              <a:schemeClr val="dk1"/>
            </a:solidFill>
            <a:prstDash val="solid"/>
            <a:round/>
            <a:headEnd len="sm" w="sm" type="none"/>
            <a:tailEnd len="sm" w="sm" type="none"/>
          </a:ln>
        </p:spPr>
      </p:sp>
      <p:sp>
        <p:nvSpPr>
          <p:cNvPr id="26" name="Google Shape;26;p3"/>
          <p:cNvSpPr/>
          <p:nvPr>
            <p:ph idx="5" type="pic"/>
          </p:nvPr>
        </p:nvSpPr>
        <p:spPr>
          <a:xfrm>
            <a:off x="6010625" y="1316450"/>
            <a:ext cx="2828700" cy="1844700"/>
          </a:xfrm>
          <a:prstGeom prst="rect">
            <a:avLst/>
          </a:prstGeom>
          <a:noFill/>
          <a:ln cap="flat" cmpd="sng" w="19050">
            <a:solidFill>
              <a:schemeClr val="dk1"/>
            </a:solidFill>
            <a:prstDash val="solid"/>
            <a:round/>
            <a:headEnd len="sm" w="sm" type="none"/>
            <a:tailEnd len="sm" w="sm" type="none"/>
          </a:ln>
        </p:spPr>
      </p:sp>
      <p:sp>
        <p:nvSpPr>
          <p:cNvPr id="27" name="Google Shape;27;p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 name="Google Shape;28;p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9" name="Google Shape;29;p3"/>
          <p:cNvSpPr/>
          <p:nvPr/>
        </p:nvSpPr>
        <p:spPr>
          <a:xfrm>
            <a:off x="304800" y="305325"/>
            <a:ext cx="2851500" cy="10092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 name="Google Shape;30;p3"/>
          <p:cNvSpPr/>
          <p:nvPr/>
        </p:nvSpPr>
        <p:spPr>
          <a:xfrm>
            <a:off x="3159125" y="811350"/>
            <a:ext cx="1159500" cy="5025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 name="Google Shape;31;p3"/>
          <p:cNvSpPr txBox="1"/>
          <p:nvPr>
            <p:ph type="title"/>
          </p:nvPr>
        </p:nvSpPr>
        <p:spPr>
          <a:xfrm>
            <a:off x="328518" y="361238"/>
            <a:ext cx="2720700" cy="1131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 name="Google Shape;32;p3"/>
          <p:cNvSpPr txBox="1"/>
          <p:nvPr>
            <p:ph idx="6" type="subTitle"/>
          </p:nvPr>
        </p:nvSpPr>
        <p:spPr>
          <a:xfrm>
            <a:off x="3156683"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
          <p:cNvSpPr txBox="1"/>
          <p:nvPr>
            <p:ph idx="7" type="body"/>
          </p:nvPr>
        </p:nvSpPr>
        <p:spPr>
          <a:xfrm>
            <a:off x="3158960"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 name="Google Shape;34;p3"/>
          <p:cNvSpPr txBox="1"/>
          <p:nvPr>
            <p:ph idx="8" type="subTitle"/>
          </p:nvPr>
        </p:nvSpPr>
        <p:spPr>
          <a:xfrm>
            <a:off x="6007809" y="3134376"/>
            <a:ext cx="28161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
          <p:cNvSpPr txBox="1"/>
          <p:nvPr>
            <p:ph idx="9" type="body"/>
          </p:nvPr>
        </p:nvSpPr>
        <p:spPr>
          <a:xfrm>
            <a:off x="6010085" y="3761317"/>
            <a:ext cx="2688600" cy="109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1 Overview">
  <p:cSld name="TITLE_3_1_1">
    <p:spTree>
      <p:nvGrpSpPr>
        <p:cNvPr id="36" name="Shape 36"/>
        <p:cNvGrpSpPr/>
        <p:nvPr/>
      </p:nvGrpSpPr>
      <p:grpSpPr>
        <a:xfrm>
          <a:off x="0" y="0"/>
          <a:ext cx="0" cy="0"/>
          <a:chOff x="0" y="0"/>
          <a:chExt cx="0" cy="0"/>
        </a:xfrm>
      </p:grpSpPr>
      <p:sp>
        <p:nvSpPr>
          <p:cNvPr id="37" name="Google Shape;37;p4"/>
          <p:cNvSpPr/>
          <p:nvPr/>
        </p:nvSpPr>
        <p:spPr>
          <a:xfrm>
            <a:off x="1172300" y="660200"/>
            <a:ext cx="47112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 name="Google Shape;38;p4"/>
          <p:cNvSpPr/>
          <p:nvPr/>
        </p:nvSpPr>
        <p:spPr>
          <a:xfrm>
            <a:off x="5883500" y="1756696"/>
            <a:ext cx="1224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 name="Google Shape;39;p4"/>
          <p:cNvSpPr txBox="1"/>
          <p:nvPr>
            <p:ph type="title"/>
          </p:nvPr>
        </p:nvSpPr>
        <p:spPr>
          <a:xfrm>
            <a:off x="1195425" y="734045"/>
            <a:ext cx="46488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4"/>
          <p:cNvSpPr/>
          <p:nvPr>
            <p:ph idx="2" type="pic"/>
          </p:nvPr>
        </p:nvSpPr>
        <p:spPr>
          <a:xfrm>
            <a:off x="3260500" y="2309850"/>
            <a:ext cx="1569000" cy="1625400"/>
          </a:xfrm>
          <a:prstGeom prst="rect">
            <a:avLst/>
          </a:prstGeom>
          <a:noFill/>
          <a:ln cap="flat" cmpd="sng" w="19050">
            <a:solidFill>
              <a:schemeClr val="dk1"/>
            </a:solidFill>
            <a:prstDash val="solid"/>
            <a:round/>
            <a:headEnd len="sm" w="sm" type="none"/>
            <a:tailEnd len="sm" w="sm" type="none"/>
          </a:ln>
        </p:spPr>
      </p:sp>
      <p:sp>
        <p:nvSpPr>
          <p:cNvPr id="41" name="Google Shape;41;p4"/>
          <p:cNvSpPr/>
          <p:nvPr>
            <p:ph idx="3" type="pic"/>
          </p:nvPr>
        </p:nvSpPr>
        <p:spPr>
          <a:xfrm>
            <a:off x="4849525" y="2309850"/>
            <a:ext cx="3128100" cy="2174100"/>
          </a:xfrm>
          <a:prstGeom prst="rect">
            <a:avLst/>
          </a:prstGeom>
          <a:noFill/>
          <a:ln cap="flat" cmpd="sng" w="19050">
            <a:solidFill>
              <a:schemeClr val="dk1"/>
            </a:solidFill>
            <a:prstDash val="solid"/>
            <a:round/>
            <a:headEnd len="sm" w="sm" type="none"/>
            <a:tailEnd len="sm" w="sm" type="none"/>
          </a:ln>
        </p:spPr>
      </p:sp>
      <p:sp>
        <p:nvSpPr>
          <p:cNvPr id="42" name="Google Shape;42;p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 name="Google Shape;43;p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
    <p:spTree>
      <p:nvGrpSpPr>
        <p:cNvPr id="44" name="Shape 44"/>
        <p:cNvGrpSpPr/>
        <p:nvPr/>
      </p:nvGrpSpPr>
      <p:grpSpPr>
        <a:xfrm>
          <a:off x="0" y="0"/>
          <a:ext cx="0" cy="0"/>
          <a:chOff x="0" y="0"/>
          <a:chExt cx="0" cy="0"/>
        </a:xfrm>
      </p:grpSpPr>
      <p:sp>
        <p:nvSpPr>
          <p:cNvPr id="45" name="Google Shape;45;p5"/>
          <p:cNvSpPr/>
          <p:nvPr/>
        </p:nvSpPr>
        <p:spPr>
          <a:xfrm>
            <a:off x="3523325" y="2195625"/>
            <a:ext cx="4990200" cy="2385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6" name="Google Shape;46;p5"/>
          <p:cNvSpPr/>
          <p:nvPr/>
        </p:nvSpPr>
        <p:spPr>
          <a:xfrm>
            <a:off x="1420210" y="2202200"/>
            <a:ext cx="2101800" cy="543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7" name="Google Shape;47;p5"/>
          <p:cNvSpPr/>
          <p:nvPr/>
        </p:nvSpPr>
        <p:spPr>
          <a:xfrm>
            <a:off x="378750" y="562250"/>
            <a:ext cx="31461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8" name="Google Shape;48;p5"/>
          <p:cNvSpPr txBox="1"/>
          <p:nvPr>
            <p:ph type="title"/>
          </p:nvPr>
        </p:nvSpPr>
        <p:spPr>
          <a:xfrm>
            <a:off x="378750" y="562250"/>
            <a:ext cx="3146100" cy="1639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49" name="Google Shape;49;p5"/>
          <p:cNvSpPr/>
          <p:nvPr/>
        </p:nvSpPr>
        <p:spPr>
          <a:xfrm>
            <a:off x="3523323" y="1654202"/>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0" name="Google Shape;50;p5"/>
          <p:cNvSpPr txBox="1"/>
          <p:nvPr>
            <p:ph idx="1" type="body"/>
          </p:nvPr>
        </p:nvSpPr>
        <p:spPr>
          <a:xfrm>
            <a:off x="3623075" y="2300000"/>
            <a:ext cx="4790700" cy="2184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51" name="Google Shape;51;p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2" name="Google Shape;52;p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2 Overview">
  <p:cSld name="TITLE_3_1_1_1">
    <p:spTree>
      <p:nvGrpSpPr>
        <p:cNvPr id="53" name="Shape 53"/>
        <p:cNvGrpSpPr/>
        <p:nvPr/>
      </p:nvGrpSpPr>
      <p:grpSpPr>
        <a:xfrm>
          <a:off x="0" y="0"/>
          <a:ext cx="0" cy="0"/>
          <a:chOff x="0" y="0"/>
          <a:chExt cx="0" cy="0"/>
        </a:xfrm>
      </p:grpSpPr>
      <p:sp>
        <p:nvSpPr>
          <p:cNvPr id="54" name="Google Shape;54;p6"/>
          <p:cNvSpPr/>
          <p:nvPr>
            <p:ph idx="2" type="pic"/>
          </p:nvPr>
        </p:nvSpPr>
        <p:spPr>
          <a:xfrm>
            <a:off x="3793600" y="2297107"/>
            <a:ext cx="1569000" cy="1625400"/>
          </a:xfrm>
          <a:prstGeom prst="rect">
            <a:avLst/>
          </a:prstGeom>
          <a:noFill/>
          <a:ln cap="flat" cmpd="sng" w="19050">
            <a:solidFill>
              <a:schemeClr val="dk1"/>
            </a:solidFill>
            <a:prstDash val="solid"/>
            <a:round/>
            <a:headEnd len="sm" w="sm" type="none"/>
            <a:tailEnd len="sm" w="sm" type="none"/>
          </a:ln>
        </p:spPr>
      </p:sp>
      <p:sp>
        <p:nvSpPr>
          <p:cNvPr id="55" name="Google Shape;55;p6"/>
          <p:cNvSpPr/>
          <p:nvPr>
            <p:ph idx="3" type="pic"/>
          </p:nvPr>
        </p:nvSpPr>
        <p:spPr>
          <a:xfrm>
            <a:off x="663400" y="2297107"/>
            <a:ext cx="3128100" cy="2174100"/>
          </a:xfrm>
          <a:prstGeom prst="rect">
            <a:avLst/>
          </a:prstGeom>
          <a:noFill/>
          <a:ln cap="flat" cmpd="sng" w="19050">
            <a:solidFill>
              <a:schemeClr val="dk1"/>
            </a:solidFill>
            <a:prstDash val="solid"/>
            <a:round/>
            <a:headEnd len="sm" w="sm" type="none"/>
            <a:tailEnd len="sm" w="sm" type="none"/>
          </a:ln>
        </p:spPr>
      </p:sp>
      <p:sp>
        <p:nvSpPr>
          <p:cNvPr id="56" name="Google Shape;56;p6"/>
          <p:cNvSpPr/>
          <p:nvPr/>
        </p:nvSpPr>
        <p:spPr>
          <a:xfrm>
            <a:off x="1689800" y="660200"/>
            <a:ext cx="4711200" cy="16398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7" name="Google Shape;57;p6"/>
          <p:cNvSpPr/>
          <p:nvPr/>
        </p:nvSpPr>
        <p:spPr>
          <a:xfrm>
            <a:off x="1160900" y="1757477"/>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58" name="Google Shape;58;p6"/>
          <p:cNvSpPr txBox="1"/>
          <p:nvPr>
            <p:ph type="title"/>
          </p:nvPr>
        </p:nvSpPr>
        <p:spPr>
          <a:xfrm>
            <a:off x="1721834" y="727054"/>
            <a:ext cx="46488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9" name="Google Shape;59;p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0" name="Google Shape;60;p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Overview (5)">
  <p:cSld name="TITLE_3_1_1_1_1">
    <p:spTree>
      <p:nvGrpSpPr>
        <p:cNvPr id="61" name="Shape 61"/>
        <p:cNvGrpSpPr/>
        <p:nvPr/>
      </p:nvGrpSpPr>
      <p:grpSpPr>
        <a:xfrm>
          <a:off x="0" y="0"/>
          <a:ext cx="0" cy="0"/>
          <a:chOff x="0" y="0"/>
          <a:chExt cx="0" cy="0"/>
        </a:xfrm>
      </p:grpSpPr>
      <p:sp>
        <p:nvSpPr>
          <p:cNvPr id="62" name="Google Shape;62;p7"/>
          <p:cNvSpPr/>
          <p:nvPr/>
        </p:nvSpPr>
        <p:spPr>
          <a:xfrm>
            <a:off x="298300" y="1431975"/>
            <a:ext cx="1713600" cy="1890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3" name="Google Shape;63;p7"/>
          <p:cNvSpPr/>
          <p:nvPr/>
        </p:nvSpPr>
        <p:spPr>
          <a:xfrm>
            <a:off x="5431665" y="1431975"/>
            <a:ext cx="1713600" cy="18903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4" name="Google Shape;64;p7"/>
          <p:cNvSpPr/>
          <p:nvPr/>
        </p:nvSpPr>
        <p:spPr>
          <a:xfrm>
            <a:off x="7137667" y="1431975"/>
            <a:ext cx="1713600" cy="1890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5" name="Google Shape;65;p7"/>
          <p:cNvSpPr/>
          <p:nvPr/>
        </p:nvSpPr>
        <p:spPr>
          <a:xfrm>
            <a:off x="2011981" y="1431975"/>
            <a:ext cx="1713600" cy="1890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6" name="Google Shape;66;p7"/>
          <p:cNvSpPr/>
          <p:nvPr/>
        </p:nvSpPr>
        <p:spPr>
          <a:xfrm>
            <a:off x="3717983" y="1431975"/>
            <a:ext cx="1713600" cy="18903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67" name="Google Shape;67;p7"/>
          <p:cNvSpPr txBox="1"/>
          <p:nvPr>
            <p:ph idx="1" type="body"/>
          </p:nvPr>
        </p:nvSpPr>
        <p:spPr>
          <a:xfrm>
            <a:off x="310891"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8" name="Google Shape;68;p7"/>
          <p:cNvSpPr txBox="1"/>
          <p:nvPr>
            <p:ph idx="2" type="body"/>
          </p:nvPr>
        </p:nvSpPr>
        <p:spPr>
          <a:xfrm>
            <a:off x="5444268"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69" name="Google Shape;69;p7"/>
          <p:cNvSpPr txBox="1"/>
          <p:nvPr>
            <p:ph idx="3" type="body"/>
          </p:nvPr>
        </p:nvSpPr>
        <p:spPr>
          <a:xfrm>
            <a:off x="7105524"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0" name="Google Shape;70;p7"/>
          <p:cNvSpPr txBox="1"/>
          <p:nvPr>
            <p:ph idx="4" type="body"/>
          </p:nvPr>
        </p:nvSpPr>
        <p:spPr>
          <a:xfrm>
            <a:off x="2037027"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1" name="Google Shape;71;p7"/>
          <p:cNvSpPr txBox="1"/>
          <p:nvPr>
            <p:ph idx="5" type="body"/>
          </p:nvPr>
        </p:nvSpPr>
        <p:spPr>
          <a:xfrm>
            <a:off x="3727958" y="1431975"/>
            <a:ext cx="1688400" cy="1890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72" name="Google Shape;72;p7"/>
          <p:cNvSpPr/>
          <p:nvPr>
            <p:ph idx="6" type="pic"/>
          </p:nvPr>
        </p:nvSpPr>
        <p:spPr>
          <a:xfrm>
            <a:off x="7137800" y="3322275"/>
            <a:ext cx="1713600" cy="1510200"/>
          </a:xfrm>
          <a:prstGeom prst="rect">
            <a:avLst/>
          </a:prstGeom>
          <a:noFill/>
          <a:ln cap="flat" cmpd="sng" w="19050">
            <a:solidFill>
              <a:schemeClr val="dk1"/>
            </a:solidFill>
            <a:prstDash val="solid"/>
            <a:round/>
            <a:headEnd len="sm" w="sm" type="none"/>
            <a:tailEnd len="sm" w="sm" type="none"/>
          </a:ln>
        </p:spPr>
      </p:sp>
      <p:sp>
        <p:nvSpPr>
          <p:cNvPr id="73" name="Google Shape;73;p7"/>
          <p:cNvSpPr/>
          <p:nvPr>
            <p:ph idx="7" type="pic"/>
          </p:nvPr>
        </p:nvSpPr>
        <p:spPr>
          <a:xfrm>
            <a:off x="5427747" y="3322276"/>
            <a:ext cx="1708200" cy="1510200"/>
          </a:xfrm>
          <a:prstGeom prst="rect">
            <a:avLst/>
          </a:prstGeom>
          <a:noFill/>
          <a:ln cap="flat" cmpd="sng" w="19050">
            <a:solidFill>
              <a:schemeClr val="dk1"/>
            </a:solidFill>
            <a:prstDash val="solid"/>
            <a:round/>
            <a:headEnd len="sm" w="sm" type="none"/>
            <a:tailEnd len="sm" w="sm" type="none"/>
          </a:ln>
        </p:spPr>
      </p:sp>
      <p:sp>
        <p:nvSpPr>
          <p:cNvPr id="74" name="Google Shape;74;p7"/>
          <p:cNvSpPr/>
          <p:nvPr>
            <p:ph idx="8" type="pic"/>
          </p:nvPr>
        </p:nvSpPr>
        <p:spPr>
          <a:xfrm>
            <a:off x="3723042" y="3322276"/>
            <a:ext cx="1708200" cy="1510200"/>
          </a:xfrm>
          <a:prstGeom prst="rect">
            <a:avLst/>
          </a:prstGeom>
          <a:noFill/>
          <a:ln cap="flat" cmpd="sng" w="19050">
            <a:solidFill>
              <a:schemeClr val="dk1"/>
            </a:solidFill>
            <a:prstDash val="solid"/>
            <a:round/>
            <a:headEnd len="sm" w="sm" type="none"/>
            <a:tailEnd len="sm" w="sm" type="none"/>
          </a:ln>
        </p:spPr>
      </p:sp>
      <p:sp>
        <p:nvSpPr>
          <p:cNvPr id="75" name="Google Shape;75;p7"/>
          <p:cNvSpPr/>
          <p:nvPr>
            <p:ph idx="9" type="pic"/>
          </p:nvPr>
        </p:nvSpPr>
        <p:spPr>
          <a:xfrm>
            <a:off x="2011891" y="3322275"/>
            <a:ext cx="1728000" cy="1510200"/>
          </a:xfrm>
          <a:prstGeom prst="rect">
            <a:avLst/>
          </a:prstGeom>
          <a:noFill/>
          <a:ln cap="flat" cmpd="sng" w="19050">
            <a:solidFill>
              <a:schemeClr val="dk1"/>
            </a:solidFill>
            <a:prstDash val="solid"/>
            <a:round/>
            <a:headEnd len="sm" w="sm" type="none"/>
            <a:tailEnd len="sm" w="sm" type="none"/>
          </a:ln>
        </p:spPr>
      </p:sp>
      <p:sp>
        <p:nvSpPr>
          <p:cNvPr id="76" name="Google Shape;76;p7"/>
          <p:cNvSpPr/>
          <p:nvPr>
            <p:ph idx="13" type="pic"/>
          </p:nvPr>
        </p:nvSpPr>
        <p:spPr>
          <a:xfrm>
            <a:off x="298300" y="3322275"/>
            <a:ext cx="1716000" cy="1510200"/>
          </a:xfrm>
          <a:prstGeom prst="rect">
            <a:avLst/>
          </a:prstGeom>
          <a:noFill/>
          <a:ln cap="flat" cmpd="sng" w="19050">
            <a:solidFill>
              <a:schemeClr val="dk1"/>
            </a:solidFill>
            <a:prstDash val="solid"/>
            <a:round/>
            <a:headEnd len="sm" w="sm" type="none"/>
            <a:tailEnd len="sm" w="sm" type="none"/>
          </a:ln>
        </p:spPr>
      </p:sp>
      <p:sp>
        <p:nvSpPr>
          <p:cNvPr id="77" name="Google Shape;77;p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78" name="Google Shape;78;p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79" name="Google Shape;79;p7"/>
          <p:cNvSpPr/>
          <p:nvPr/>
        </p:nvSpPr>
        <p:spPr>
          <a:xfrm>
            <a:off x="298300" y="301050"/>
            <a:ext cx="40203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0" name="Google Shape;80;p7"/>
          <p:cNvSpPr txBox="1"/>
          <p:nvPr>
            <p:ph type="title"/>
          </p:nvPr>
        </p:nvSpPr>
        <p:spPr>
          <a:xfrm>
            <a:off x="279178" y="338025"/>
            <a:ext cx="40395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Goal">
  <p:cSld name="TITLE_3_1_1_1_1_1">
    <p:spTree>
      <p:nvGrpSpPr>
        <p:cNvPr id="81" name="Shape 81"/>
        <p:cNvGrpSpPr/>
        <p:nvPr/>
      </p:nvGrpSpPr>
      <p:grpSpPr>
        <a:xfrm>
          <a:off x="0" y="0"/>
          <a:ext cx="0" cy="0"/>
          <a:chOff x="0" y="0"/>
          <a:chExt cx="0" cy="0"/>
        </a:xfrm>
      </p:grpSpPr>
      <p:sp>
        <p:nvSpPr>
          <p:cNvPr id="82" name="Google Shape;82;p8"/>
          <p:cNvSpPr/>
          <p:nvPr/>
        </p:nvSpPr>
        <p:spPr>
          <a:xfrm>
            <a:off x="298312" y="301050"/>
            <a:ext cx="5646900" cy="5310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 name="Google Shape;83;p8"/>
          <p:cNvSpPr txBox="1"/>
          <p:nvPr>
            <p:ph type="title"/>
          </p:nvPr>
        </p:nvSpPr>
        <p:spPr>
          <a:xfrm>
            <a:off x="279185" y="31227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4" name="Google Shape;84;p8"/>
          <p:cNvSpPr/>
          <p:nvPr/>
        </p:nvSpPr>
        <p:spPr>
          <a:xfrm>
            <a:off x="4463246" y="3362570"/>
            <a:ext cx="1190400" cy="9768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5" name="Google Shape;85;p8"/>
          <p:cNvSpPr/>
          <p:nvPr/>
        </p:nvSpPr>
        <p:spPr>
          <a:xfrm>
            <a:off x="5653655" y="3362561"/>
            <a:ext cx="487500" cy="4785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6" name="Google Shape;86;p8"/>
          <p:cNvSpPr/>
          <p:nvPr/>
        </p:nvSpPr>
        <p:spPr>
          <a:xfrm>
            <a:off x="4463250" y="1056975"/>
            <a:ext cx="4371300" cy="23055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 name="Google Shape;87;p8"/>
          <p:cNvSpPr txBox="1"/>
          <p:nvPr>
            <p:ph idx="1" type="subTitle"/>
          </p:nvPr>
        </p:nvSpPr>
        <p:spPr>
          <a:xfrm>
            <a:off x="4481951" y="1068225"/>
            <a:ext cx="4338600" cy="54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8"/>
          <p:cNvSpPr/>
          <p:nvPr>
            <p:ph idx="2" type="pic"/>
          </p:nvPr>
        </p:nvSpPr>
        <p:spPr>
          <a:xfrm>
            <a:off x="298300" y="1055350"/>
            <a:ext cx="4165800" cy="3783300"/>
          </a:xfrm>
          <a:prstGeom prst="rect">
            <a:avLst/>
          </a:prstGeom>
          <a:noFill/>
          <a:ln cap="flat" cmpd="sng" w="19050">
            <a:solidFill>
              <a:schemeClr val="dk1"/>
            </a:solidFill>
            <a:prstDash val="solid"/>
            <a:round/>
            <a:headEnd len="sm" w="sm" type="none"/>
            <a:tailEnd len="sm" w="sm" type="none"/>
          </a:ln>
        </p:spPr>
      </p:sp>
      <p:sp>
        <p:nvSpPr>
          <p:cNvPr id="89" name="Google Shape;89;p8"/>
          <p:cNvSpPr txBox="1"/>
          <p:nvPr>
            <p:ph idx="3" type="body"/>
          </p:nvPr>
        </p:nvSpPr>
        <p:spPr>
          <a:xfrm>
            <a:off x="4484120" y="1667497"/>
            <a:ext cx="4338600" cy="1668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0" name="Google Shape;90;p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1" name="Google Shape;91;p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92" name="Google Shape;92;p8"/>
          <p:cNvSpPr/>
          <p:nvPr/>
        </p:nvSpPr>
        <p:spPr>
          <a:xfrm>
            <a:off x="298300" y="301050"/>
            <a:ext cx="56709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 name="Google Shape;93;p8"/>
          <p:cNvSpPr txBox="1"/>
          <p:nvPr>
            <p:ph idx="4"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 Detailed Outline + Key Features">
  <p:cSld name="TITLE_3_1_1_1_1_1_1">
    <p:spTree>
      <p:nvGrpSpPr>
        <p:cNvPr id="94" name="Shape 94"/>
        <p:cNvGrpSpPr/>
        <p:nvPr/>
      </p:nvGrpSpPr>
      <p:grpSpPr>
        <a:xfrm>
          <a:off x="0" y="0"/>
          <a:ext cx="0" cy="0"/>
          <a:chOff x="0" y="0"/>
          <a:chExt cx="0" cy="0"/>
        </a:xfrm>
      </p:grpSpPr>
      <p:sp>
        <p:nvSpPr>
          <p:cNvPr id="95" name="Google Shape;95;p9"/>
          <p:cNvSpPr txBox="1"/>
          <p:nvPr>
            <p:ph idx="1" type="subTitle"/>
          </p:nvPr>
        </p:nvSpPr>
        <p:spPr>
          <a:xfrm>
            <a:off x="6076827" y="986538"/>
            <a:ext cx="25152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9"/>
          <p:cNvSpPr txBox="1"/>
          <p:nvPr>
            <p:ph idx="2" type="subTitle"/>
          </p:nvPr>
        </p:nvSpPr>
        <p:spPr>
          <a:xfrm>
            <a:off x="194675"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9"/>
          <p:cNvSpPr txBox="1"/>
          <p:nvPr>
            <p:ph idx="3" type="subTitle"/>
          </p:nvPr>
        </p:nvSpPr>
        <p:spPr>
          <a:xfrm>
            <a:off x="1178298"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9"/>
          <p:cNvSpPr txBox="1"/>
          <p:nvPr>
            <p:ph idx="4" type="subTitle"/>
          </p:nvPr>
        </p:nvSpPr>
        <p:spPr>
          <a:xfrm>
            <a:off x="2161921"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9"/>
          <p:cNvSpPr txBox="1"/>
          <p:nvPr>
            <p:ph idx="5" type="subTitle"/>
          </p:nvPr>
        </p:nvSpPr>
        <p:spPr>
          <a:xfrm>
            <a:off x="3139107"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9"/>
          <p:cNvSpPr txBox="1"/>
          <p:nvPr>
            <p:ph idx="6" type="subTitle"/>
          </p:nvPr>
        </p:nvSpPr>
        <p:spPr>
          <a:xfrm>
            <a:off x="4108806"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9"/>
          <p:cNvSpPr txBox="1"/>
          <p:nvPr>
            <p:ph idx="7" type="subTitle"/>
          </p:nvPr>
        </p:nvSpPr>
        <p:spPr>
          <a:xfrm>
            <a:off x="5092429" y="999467"/>
            <a:ext cx="972300" cy="3417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9"/>
          <p:cNvSpPr/>
          <p:nvPr/>
        </p:nvSpPr>
        <p:spPr>
          <a:xfrm>
            <a:off x="298300" y="1301925"/>
            <a:ext cx="982800" cy="353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 name="Google Shape;103;p9"/>
          <p:cNvSpPr/>
          <p:nvPr/>
        </p:nvSpPr>
        <p:spPr>
          <a:xfrm>
            <a:off x="5197656" y="1301925"/>
            <a:ext cx="982800" cy="353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 name="Google Shape;104;p9"/>
          <p:cNvSpPr txBox="1"/>
          <p:nvPr>
            <p:ph idx="8" type="body"/>
          </p:nvPr>
        </p:nvSpPr>
        <p:spPr>
          <a:xfrm>
            <a:off x="302687"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05" name="Google Shape;105;p9"/>
          <p:cNvSpPr txBox="1"/>
          <p:nvPr>
            <p:ph idx="9" type="body"/>
          </p:nvPr>
        </p:nvSpPr>
        <p:spPr>
          <a:xfrm>
            <a:off x="5210863"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06" name="Google Shape;106;p9"/>
          <p:cNvSpPr/>
          <p:nvPr/>
        </p:nvSpPr>
        <p:spPr>
          <a:xfrm>
            <a:off x="3239217" y="1301925"/>
            <a:ext cx="982800" cy="353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 name="Google Shape;107;p9"/>
          <p:cNvSpPr txBox="1"/>
          <p:nvPr>
            <p:ph idx="13" type="body"/>
          </p:nvPr>
        </p:nvSpPr>
        <p:spPr>
          <a:xfrm>
            <a:off x="3251210"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08" name="Google Shape;108;p9"/>
          <p:cNvSpPr/>
          <p:nvPr/>
        </p:nvSpPr>
        <p:spPr>
          <a:xfrm>
            <a:off x="4215083" y="1301925"/>
            <a:ext cx="982800" cy="3530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 name="Google Shape;109;p9"/>
          <p:cNvSpPr txBox="1"/>
          <p:nvPr>
            <p:ph idx="14" type="body"/>
          </p:nvPr>
        </p:nvSpPr>
        <p:spPr>
          <a:xfrm>
            <a:off x="4233736"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10" name="Google Shape;110;p9"/>
          <p:cNvSpPr/>
          <p:nvPr/>
        </p:nvSpPr>
        <p:spPr>
          <a:xfrm>
            <a:off x="1280779" y="1301925"/>
            <a:ext cx="982800" cy="353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 name="Google Shape;111;p9"/>
          <p:cNvSpPr txBox="1"/>
          <p:nvPr>
            <p:ph idx="15" type="body"/>
          </p:nvPr>
        </p:nvSpPr>
        <p:spPr>
          <a:xfrm>
            <a:off x="1286147"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12" name="Google Shape;112;p9"/>
          <p:cNvSpPr/>
          <p:nvPr/>
        </p:nvSpPr>
        <p:spPr>
          <a:xfrm>
            <a:off x="2256692" y="1301925"/>
            <a:ext cx="982800" cy="353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 name="Google Shape;113;p9"/>
          <p:cNvSpPr txBox="1"/>
          <p:nvPr>
            <p:ph idx="16" type="body"/>
          </p:nvPr>
        </p:nvSpPr>
        <p:spPr>
          <a:xfrm>
            <a:off x="2268684" y="1309508"/>
            <a:ext cx="965100" cy="3530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14" name="Google Shape;114;p9"/>
          <p:cNvSpPr/>
          <p:nvPr/>
        </p:nvSpPr>
        <p:spPr>
          <a:xfrm>
            <a:off x="6182130" y="1301927"/>
            <a:ext cx="2656500" cy="13767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5" name="Google Shape;115;p9"/>
          <p:cNvSpPr/>
          <p:nvPr/>
        </p:nvSpPr>
        <p:spPr>
          <a:xfrm>
            <a:off x="6182130" y="2680069"/>
            <a:ext cx="2656500" cy="13767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 name="Google Shape;116;p9"/>
          <p:cNvSpPr txBox="1"/>
          <p:nvPr>
            <p:ph idx="17" type="subTitle"/>
          </p:nvPr>
        </p:nvSpPr>
        <p:spPr>
          <a:xfrm>
            <a:off x="6164355" y="1264050"/>
            <a:ext cx="24726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9"/>
          <p:cNvSpPr txBox="1"/>
          <p:nvPr>
            <p:ph idx="18" type="body"/>
          </p:nvPr>
        </p:nvSpPr>
        <p:spPr>
          <a:xfrm>
            <a:off x="6160825" y="1743763"/>
            <a:ext cx="2686800" cy="11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18" name="Google Shape;118;p9"/>
          <p:cNvSpPr txBox="1"/>
          <p:nvPr>
            <p:ph idx="19" type="subTitle"/>
          </p:nvPr>
        </p:nvSpPr>
        <p:spPr>
          <a:xfrm>
            <a:off x="6164657" y="2640406"/>
            <a:ext cx="2686800" cy="543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9"/>
          <p:cNvSpPr txBox="1"/>
          <p:nvPr>
            <p:ph idx="20" type="body"/>
          </p:nvPr>
        </p:nvSpPr>
        <p:spPr>
          <a:xfrm>
            <a:off x="6160825" y="2978547"/>
            <a:ext cx="2686800" cy="1128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20" name="Google Shape;120;p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 name="Google Shape;121;p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22" name="Google Shape;122;p9"/>
          <p:cNvSpPr/>
          <p:nvPr/>
        </p:nvSpPr>
        <p:spPr>
          <a:xfrm>
            <a:off x="298300" y="301050"/>
            <a:ext cx="56709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 name="Google Shape;123;p9"/>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vel Details">
  <p:cSld name="TITLE_3_1_1_1_1_1_1_1">
    <p:spTree>
      <p:nvGrpSpPr>
        <p:cNvPr id="124" name="Shape 124"/>
        <p:cNvGrpSpPr/>
        <p:nvPr/>
      </p:nvGrpSpPr>
      <p:grpSpPr>
        <a:xfrm>
          <a:off x="0" y="0"/>
          <a:ext cx="0" cy="0"/>
          <a:chOff x="0" y="0"/>
          <a:chExt cx="0" cy="0"/>
        </a:xfrm>
      </p:grpSpPr>
      <p:sp>
        <p:nvSpPr>
          <p:cNvPr id="125" name="Google Shape;125;p10"/>
          <p:cNvSpPr/>
          <p:nvPr/>
        </p:nvSpPr>
        <p:spPr>
          <a:xfrm>
            <a:off x="298300" y="301050"/>
            <a:ext cx="35340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6" name="Google Shape;126;p10"/>
          <p:cNvSpPr txBox="1"/>
          <p:nvPr>
            <p:ph type="title"/>
          </p:nvPr>
        </p:nvSpPr>
        <p:spPr>
          <a:xfrm>
            <a:off x="279178" y="338025"/>
            <a:ext cx="35379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 name="Google Shape;127;p10"/>
          <p:cNvSpPr/>
          <p:nvPr>
            <p:ph idx="2" type="pic"/>
          </p:nvPr>
        </p:nvSpPr>
        <p:spPr>
          <a:xfrm>
            <a:off x="3836145" y="1334531"/>
            <a:ext cx="1488300" cy="1557900"/>
          </a:xfrm>
          <a:prstGeom prst="rect">
            <a:avLst/>
          </a:prstGeom>
          <a:noFill/>
          <a:ln cap="flat" cmpd="sng" w="19050">
            <a:solidFill>
              <a:schemeClr val="dk1"/>
            </a:solidFill>
            <a:prstDash val="solid"/>
            <a:round/>
            <a:headEnd len="sm" w="sm" type="none"/>
            <a:tailEnd len="sm" w="sm" type="none"/>
          </a:ln>
        </p:spPr>
      </p:sp>
      <p:sp>
        <p:nvSpPr>
          <p:cNvPr id="128" name="Google Shape;128;p10"/>
          <p:cNvSpPr/>
          <p:nvPr>
            <p:ph idx="3" type="pic"/>
          </p:nvPr>
        </p:nvSpPr>
        <p:spPr>
          <a:xfrm>
            <a:off x="3836145" y="2892484"/>
            <a:ext cx="1488300" cy="1557900"/>
          </a:xfrm>
          <a:prstGeom prst="rect">
            <a:avLst/>
          </a:prstGeom>
          <a:noFill/>
          <a:ln cap="flat" cmpd="sng" w="19050">
            <a:solidFill>
              <a:schemeClr val="dk1"/>
            </a:solidFill>
            <a:prstDash val="solid"/>
            <a:round/>
            <a:headEnd len="sm" w="sm" type="none"/>
            <a:tailEnd len="sm" w="sm" type="none"/>
          </a:ln>
        </p:spPr>
      </p:sp>
      <p:sp>
        <p:nvSpPr>
          <p:cNvPr id="129" name="Google Shape;129;p10"/>
          <p:cNvSpPr/>
          <p:nvPr/>
        </p:nvSpPr>
        <p:spPr>
          <a:xfrm>
            <a:off x="5324404" y="2374069"/>
            <a:ext cx="2480100" cy="20862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 name="Google Shape;130;p10"/>
          <p:cNvSpPr txBox="1"/>
          <p:nvPr>
            <p:ph idx="1" type="body"/>
          </p:nvPr>
        </p:nvSpPr>
        <p:spPr>
          <a:xfrm>
            <a:off x="5321031" y="2388890"/>
            <a:ext cx="2480100" cy="2061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31" name="Google Shape;131;p10"/>
          <p:cNvSpPr/>
          <p:nvPr/>
        </p:nvSpPr>
        <p:spPr>
          <a:xfrm>
            <a:off x="5324434" y="790425"/>
            <a:ext cx="3021000" cy="1584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 name="Google Shape;132;p10"/>
          <p:cNvSpPr/>
          <p:nvPr/>
        </p:nvSpPr>
        <p:spPr>
          <a:xfrm>
            <a:off x="842990" y="908254"/>
            <a:ext cx="2989200" cy="2589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3" name="Google Shape;133;p10"/>
          <p:cNvSpPr txBox="1"/>
          <p:nvPr>
            <p:ph idx="4" type="body"/>
          </p:nvPr>
        </p:nvSpPr>
        <p:spPr>
          <a:xfrm>
            <a:off x="866096" y="1255168"/>
            <a:ext cx="2951100" cy="2226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34" name="Google Shape;134;p10"/>
          <p:cNvSpPr txBox="1"/>
          <p:nvPr>
            <p:ph idx="5" type="body"/>
          </p:nvPr>
        </p:nvSpPr>
        <p:spPr>
          <a:xfrm>
            <a:off x="5321025" y="801853"/>
            <a:ext cx="3016500" cy="1584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35" name="Google Shape;135;p10"/>
          <p:cNvSpPr txBox="1"/>
          <p:nvPr>
            <p:ph idx="6" type="subTitle"/>
          </p:nvPr>
        </p:nvSpPr>
        <p:spPr>
          <a:xfrm>
            <a:off x="854800" y="922100"/>
            <a:ext cx="2951100" cy="557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1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 name="Google Shape;137;p1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ITLE_3_1_1_1_1_1_1_1_1">
    <p:spTree>
      <p:nvGrpSpPr>
        <p:cNvPr id="138" name="Shape 138"/>
        <p:cNvGrpSpPr/>
        <p:nvPr/>
      </p:nvGrpSpPr>
      <p:grpSpPr>
        <a:xfrm>
          <a:off x="0" y="0"/>
          <a:ext cx="0" cy="0"/>
          <a:chOff x="0" y="0"/>
          <a:chExt cx="0" cy="0"/>
        </a:xfrm>
      </p:grpSpPr>
      <p:sp>
        <p:nvSpPr>
          <p:cNvPr id="139" name="Google Shape;139;p11"/>
          <p:cNvSpPr/>
          <p:nvPr/>
        </p:nvSpPr>
        <p:spPr>
          <a:xfrm>
            <a:off x="3263350" y="1223800"/>
            <a:ext cx="2617200" cy="27255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 name="Google Shape;140;p11"/>
          <p:cNvSpPr txBox="1"/>
          <p:nvPr>
            <p:ph idx="1" type="subTitle"/>
          </p:nvPr>
        </p:nvSpPr>
        <p:spPr>
          <a:xfrm>
            <a:off x="32634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11"/>
          <p:cNvSpPr/>
          <p:nvPr/>
        </p:nvSpPr>
        <p:spPr>
          <a:xfrm>
            <a:off x="643300" y="1223800"/>
            <a:ext cx="2617200" cy="27255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 name="Google Shape;142;p11"/>
          <p:cNvSpPr txBox="1"/>
          <p:nvPr>
            <p:ph idx="2" type="body"/>
          </p:nvPr>
        </p:nvSpPr>
        <p:spPr>
          <a:xfrm>
            <a:off x="65015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3" name="Google Shape;143;p11"/>
          <p:cNvSpPr/>
          <p:nvPr/>
        </p:nvSpPr>
        <p:spPr>
          <a:xfrm>
            <a:off x="5883400" y="1223800"/>
            <a:ext cx="2617200" cy="2725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4" name="Google Shape;144;p11"/>
          <p:cNvSpPr txBox="1"/>
          <p:nvPr>
            <p:ph idx="3" type="subTitle"/>
          </p:nvPr>
        </p:nvSpPr>
        <p:spPr>
          <a:xfrm>
            <a:off x="58835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11"/>
          <p:cNvSpPr txBox="1"/>
          <p:nvPr>
            <p:ph idx="4" type="body"/>
          </p:nvPr>
        </p:nvSpPr>
        <p:spPr>
          <a:xfrm>
            <a:off x="546686" y="3949300"/>
            <a:ext cx="2404800" cy="3990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46" name="Google Shape;146;p11"/>
          <p:cNvSpPr txBox="1"/>
          <p:nvPr>
            <p:ph idx="5" type="subTitle"/>
          </p:nvPr>
        </p:nvSpPr>
        <p:spPr>
          <a:xfrm>
            <a:off x="646300" y="1216529"/>
            <a:ext cx="2617200" cy="4680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11"/>
          <p:cNvSpPr txBox="1"/>
          <p:nvPr>
            <p:ph idx="6" type="body"/>
          </p:nvPr>
        </p:nvSpPr>
        <p:spPr>
          <a:xfrm>
            <a:off x="326485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8" name="Google Shape;148;p11"/>
          <p:cNvSpPr txBox="1"/>
          <p:nvPr>
            <p:ph idx="7" type="body"/>
          </p:nvPr>
        </p:nvSpPr>
        <p:spPr>
          <a:xfrm>
            <a:off x="5883400" y="1553646"/>
            <a:ext cx="2617200" cy="468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49" name="Google Shape;149;p11"/>
          <p:cNvSpPr txBox="1"/>
          <p:nvPr>
            <p:ph idx="8" type="body"/>
          </p:nvPr>
        </p:nvSpPr>
        <p:spPr>
          <a:xfrm>
            <a:off x="65015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0" name="Google Shape;150;p11"/>
          <p:cNvSpPr txBox="1"/>
          <p:nvPr>
            <p:ph idx="9" type="body"/>
          </p:nvPr>
        </p:nvSpPr>
        <p:spPr>
          <a:xfrm>
            <a:off x="188047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1" name="Google Shape;151;p11"/>
          <p:cNvSpPr txBox="1"/>
          <p:nvPr>
            <p:ph idx="13" type="body"/>
          </p:nvPr>
        </p:nvSpPr>
        <p:spPr>
          <a:xfrm>
            <a:off x="326677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2" name="Google Shape;152;p11"/>
          <p:cNvSpPr txBox="1"/>
          <p:nvPr>
            <p:ph idx="14" type="body"/>
          </p:nvPr>
        </p:nvSpPr>
        <p:spPr>
          <a:xfrm>
            <a:off x="449710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3" name="Google Shape;153;p11"/>
          <p:cNvSpPr txBox="1"/>
          <p:nvPr>
            <p:ph idx="15" type="body"/>
          </p:nvPr>
        </p:nvSpPr>
        <p:spPr>
          <a:xfrm>
            <a:off x="5883400"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4" name="Google Shape;154;p11"/>
          <p:cNvSpPr txBox="1"/>
          <p:nvPr>
            <p:ph idx="16" type="body"/>
          </p:nvPr>
        </p:nvSpPr>
        <p:spPr>
          <a:xfrm>
            <a:off x="7113725" y="2160175"/>
            <a:ext cx="1287900" cy="17856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55" name="Google Shape;155;p1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6" name="Google Shape;156;p1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57" name="Google Shape;157;p11"/>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 name="Google Shape;158;p11"/>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tions Pros and Cons">
  <p:cSld name="TITLE_3_1_1_1_1_1_1_1_1_1">
    <p:spTree>
      <p:nvGrpSpPr>
        <p:cNvPr id="159" name="Shape 159"/>
        <p:cNvGrpSpPr/>
        <p:nvPr/>
      </p:nvGrpSpPr>
      <p:grpSpPr>
        <a:xfrm>
          <a:off x="0" y="0"/>
          <a:ext cx="0" cy="0"/>
          <a:chOff x="0" y="0"/>
          <a:chExt cx="0" cy="0"/>
        </a:xfrm>
      </p:grpSpPr>
      <p:sp>
        <p:nvSpPr>
          <p:cNvPr id="160" name="Google Shape;160;p12"/>
          <p:cNvSpPr/>
          <p:nvPr/>
        </p:nvSpPr>
        <p:spPr>
          <a:xfrm>
            <a:off x="298286" y="2469752"/>
            <a:ext cx="2849400" cy="2367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 name="Google Shape;161;p12"/>
          <p:cNvSpPr/>
          <p:nvPr/>
        </p:nvSpPr>
        <p:spPr>
          <a:xfrm>
            <a:off x="3148000" y="2469752"/>
            <a:ext cx="2849400" cy="2367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 name="Google Shape;162;p12"/>
          <p:cNvSpPr/>
          <p:nvPr/>
        </p:nvSpPr>
        <p:spPr>
          <a:xfrm>
            <a:off x="5984943" y="2469752"/>
            <a:ext cx="2849400" cy="23673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3" name="Google Shape;163;p12"/>
          <p:cNvSpPr/>
          <p:nvPr>
            <p:ph idx="2" type="pic"/>
          </p:nvPr>
        </p:nvSpPr>
        <p:spPr>
          <a:xfrm>
            <a:off x="299192" y="1071125"/>
            <a:ext cx="2861400" cy="1401600"/>
          </a:xfrm>
          <a:prstGeom prst="rect">
            <a:avLst/>
          </a:prstGeom>
          <a:noFill/>
          <a:ln cap="flat" cmpd="sng" w="19050">
            <a:solidFill>
              <a:schemeClr val="dk1"/>
            </a:solidFill>
            <a:prstDash val="solid"/>
            <a:round/>
            <a:headEnd len="sm" w="sm" type="none"/>
            <a:tailEnd len="sm" w="sm" type="none"/>
          </a:ln>
        </p:spPr>
      </p:sp>
      <p:sp>
        <p:nvSpPr>
          <p:cNvPr id="164" name="Google Shape;164;p12"/>
          <p:cNvSpPr/>
          <p:nvPr>
            <p:ph idx="3" type="pic"/>
          </p:nvPr>
        </p:nvSpPr>
        <p:spPr>
          <a:xfrm>
            <a:off x="3147675" y="1071125"/>
            <a:ext cx="2837100" cy="1401600"/>
          </a:xfrm>
          <a:prstGeom prst="rect">
            <a:avLst/>
          </a:prstGeom>
          <a:noFill/>
          <a:ln cap="flat" cmpd="sng" w="19050">
            <a:solidFill>
              <a:schemeClr val="dk1"/>
            </a:solidFill>
            <a:prstDash val="solid"/>
            <a:round/>
            <a:headEnd len="sm" w="sm" type="none"/>
            <a:tailEnd len="sm" w="sm" type="none"/>
          </a:ln>
        </p:spPr>
      </p:sp>
      <p:sp>
        <p:nvSpPr>
          <p:cNvPr id="165" name="Google Shape;165;p12"/>
          <p:cNvSpPr/>
          <p:nvPr>
            <p:ph idx="4" type="pic"/>
          </p:nvPr>
        </p:nvSpPr>
        <p:spPr>
          <a:xfrm>
            <a:off x="5984750" y="1071125"/>
            <a:ext cx="2849400" cy="1401600"/>
          </a:xfrm>
          <a:prstGeom prst="rect">
            <a:avLst/>
          </a:prstGeom>
          <a:noFill/>
          <a:ln cap="flat" cmpd="sng" w="19050">
            <a:solidFill>
              <a:schemeClr val="dk1"/>
            </a:solidFill>
            <a:prstDash val="solid"/>
            <a:round/>
            <a:headEnd len="sm" w="sm" type="none"/>
            <a:tailEnd len="sm" w="sm" type="none"/>
          </a:ln>
        </p:spPr>
      </p:sp>
      <p:sp>
        <p:nvSpPr>
          <p:cNvPr id="166" name="Google Shape;166;p12"/>
          <p:cNvSpPr txBox="1"/>
          <p:nvPr>
            <p:ph idx="1" type="subTitle"/>
          </p:nvPr>
        </p:nvSpPr>
        <p:spPr>
          <a:xfrm>
            <a:off x="313140"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12"/>
          <p:cNvSpPr txBox="1"/>
          <p:nvPr>
            <p:ph idx="5" type="body"/>
          </p:nvPr>
        </p:nvSpPr>
        <p:spPr>
          <a:xfrm>
            <a:off x="3157834"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68" name="Google Shape;168;p12"/>
          <p:cNvSpPr txBox="1"/>
          <p:nvPr>
            <p:ph idx="6" type="body"/>
          </p:nvPr>
        </p:nvSpPr>
        <p:spPr>
          <a:xfrm>
            <a:off x="6001839"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69" name="Google Shape;169;p12"/>
          <p:cNvSpPr txBox="1"/>
          <p:nvPr>
            <p:ph idx="7" type="body"/>
          </p:nvPr>
        </p:nvSpPr>
        <p:spPr>
          <a:xfrm>
            <a:off x="317282" y="2811042"/>
            <a:ext cx="2815500" cy="42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0" name="Google Shape;170;p12"/>
          <p:cNvSpPr txBox="1"/>
          <p:nvPr>
            <p:ph idx="8" type="subTitle"/>
          </p:nvPr>
        </p:nvSpPr>
        <p:spPr>
          <a:xfrm>
            <a:off x="3153692"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12"/>
          <p:cNvSpPr txBox="1"/>
          <p:nvPr>
            <p:ph idx="9" type="subTitle"/>
          </p:nvPr>
        </p:nvSpPr>
        <p:spPr>
          <a:xfrm>
            <a:off x="5997697" y="2454080"/>
            <a:ext cx="2815500" cy="42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1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 name="Google Shape;173;p1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74" name="Google Shape;174;p12"/>
          <p:cNvSpPr/>
          <p:nvPr/>
        </p:nvSpPr>
        <p:spPr>
          <a:xfrm>
            <a:off x="298300" y="301050"/>
            <a:ext cx="55851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 name="Google Shape;175;p12"/>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Points">
  <p:cSld name="TITLE_3_1_1_1_1_1_1_1_1_1_1">
    <p:spTree>
      <p:nvGrpSpPr>
        <p:cNvPr id="176" name="Shape 176"/>
        <p:cNvGrpSpPr/>
        <p:nvPr/>
      </p:nvGrpSpPr>
      <p:grpSpPr>
        <a:xfrm>
          <a:off x="0" y="0"/>
          <a:ext cx="0" cy="0"/>
          <a:chOff x="0" y="0"/>
          <a:chExt cx="0" cy="0"/>
        </a:xfrm>
      </p:grpSpPr>
      <p:sp>
        <p:nvSpPr>
          <p:cNvPr id="177" name="Google Shape;177;p13"/>
          <p:cNvSpPr/>
          <p:nvPr/>
        </p:nvSpPr>
        <p:spPr>
          <a:xfrm>
            <a:off x="298300" y="1216800"/>
            <a:ext cx="34914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 name="Google Shape;178;p13"/>
          <p:cNvSpPr txBox="1"/>
          <p:nvPr>
            <p:ph idx="1" type="subTitle"/>
          </p:nvPr>
        </p:nvSpPr>
        <p:spPr>
          <a:xfrm>
            <a:off x="323945" y="1242931"/>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13"/>
          <p:cNvSpPr/>
          <p:nvPr>
            <p:ph idx="2" type="pic"/>
          </p:nvPr>
        </p:nvSpPr>
        <p:spPr>
          <a:xfrm>
            <a:off x="3789350" y="1216800"/>
            <a:ext cx="5062200" cy="3622200"/>
          </a:xfrm>
          <a:prstGeom prst="rect">
            <a:avLst/>
          </a:prstGeom>
          <a:noFill/>
          <a:ln cap="flat" cmpd="sng" w="19050">
            <a:solidFill>
              <a:schemeClr val="dk1"/>
            </a:solidFill>
            <a:prstDash val="solid"/>
            <a:round/>
            <a:headEnd len="sm" w="sm" type="none"/>
            <a:tailEnd len="sm" w="sm" type="none"/>
          </a:ln>
        </p:spPr>
      </p:sp>
      <p:sp>
        <p:nvSpPr>
          <p:cNvPr id="180" name="Google Shape;180;p13"/>
          <p:cNvSpPr txBox="1"/>
          <p:nvPr>
            <p:ph idx="3" type="body"/>
          </p:nvPr>
        </p:nvSpPr>
        <p:spPr>
          <a:xfrm>
            <a:off x="336530" y="1554822"/>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1" name="Google Shape;181;p13"/>
          <p:cNvSpPr txBox="1"/>
          <p:nvPr>
            <p:ph idx="4" type="subTitle"/>
          </p:nvPr>
        </p:nvSpPr>
        <p:spPr>
          <a:xfrm>
            <a:off x="336530" y="2289922"/>
            <a:ext cx="33015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13"/>
          <p:cNvSpPr txBox="1"/>
          <p:nvPr>
            <p:ph idx="5" type="body"/>
          </p:nvPr>
        </p:nvSpPr>
        <p:spPr>
          <a:xfrm>
            <a:off x="349106" y="2601813"/>
            <a:ext cx="33015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3" name="Google Shape;183;p13"/>
          <p:cNvSpPr txBox="1"/>
          <p:nvPr>
            <p:ph idx="6" type="subTitle"/>
          </p:nvPr>
        </p:nvSpPr>
        <p:spPr>
          <a:xfrm>
            <a:off x="323945" y="3346542"/>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 name="Google Shape;184;p13"/>
          <p:cNvSpPr txBox="1"/>
          <p:nvPr>
            <p:ph idx="7" type="body"/>
          </p:nvPr>
        </p:nvSpPr>
        <p:spPr>
          <a:xfrm>
            <a:off x="336569" y="3658433"/>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85" name="Google Shape;185;p1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 name="Google Shape;186;p1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87" name="Google Shape;187;p13"/>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 name="Google Shape;188;p1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3_1_1_1_1_1_1_1_1_1_1_2">
    <p:spTree>
      <p:nvGrpSpPr>
        <p:cNvPr id="189" name="Shape 189"/>
        <p:cNvGrpSpPr/>
        <p:nvPr/>
      </p:nvGrpSpPr>
      <p:grpSpPr>
        <a:xfrm>
          <a:off x="0" y="0"/>
          <a:ext cx="0" cy="0"/>
          <a:chOff x="0" y="0"/>
          <a:chExt cx="0" cy="0"/>
        </a:xfrm>
      </p:grpSpPr>
      <p:sp>
        <p:nvSpPr>
          <p:cNvPr id="190" name="Google Shape;190;p14"/>
          <p:cNvSpPr/>
          <p:nvPr/>
        </p:nvSpPr>
        <p:spPr>
          <a:xfrm>
            <a:off x="298300" y="1213300"/>
            <a:ext cx="56469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1" name="Google Shape;191;p14"/>
          <p:cNvSpPr txBox="1"/>
          <p:nvPr>
            <p:ph idx="1" type="body"/>
          </p:nvPr>
        </p:nvSpPr>
        <p:spPr>
          <a:xfrm>
            <a:off x="298300" y="1370375"/>
            <a:ext cx="56469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2" name="Google Shape;192;p1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 name="Google Shape;193;p1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194" name="Google Shape;194;p14"/>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5" name="Google Shape;195;p1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TITLE_3_1_1_1_1_1_1_1_1_1_1_2_2">
    <p:spTree>
      <p:nvGrpSpPr>
        <p:cNvPr id="196" name="Shape 196"/>
        <p:cNvGrpSpPr/>
        <p:nvPr/>
      </p:nvGrpSpPr>
      <p:grpSpPr>
        <a:xfrm>
          <a:off x="0" y="0"/>
          <a:ext cx="0" cy="0"/>
          <a:chOff x="0" y="0"/>
          <a:chExt cx="0" cy="0"/>
        </a:xfrm>
      </p:grpSpPr>
      <p:sp>
        <p:nvSpPr>
          <p:cNvPr id="197" name="Google Shape;197;p15"/>
          <p:cNvSpPr/>
          <p:nvPr/>
        </p:nvSpPr>
        <p:spPr>
          <a:xfrm>
            <a:off x="298300" y="1213300"/>
            <a:ext cx="56469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8" name="Google Shape;198;p15"/>
          <p:cNvSpPr txBox="1"/>
          <p:nvPr>
            <p:ph idx="1" type="body"/>
          </p:nvPr>
        </p:nvSpPr>
        <p:spPr>
          <a:xfrm>
            <a:off x="298300" y="1370375"/>
            <a:ext cx="56469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9" name="Google Shape;199;p1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 name="Google Shape;200;p1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01" name="Google Shape;201;p15"/>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2" name="Google Shape;202;p1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3_1_1_1_1_1_1_1_1_1_1_2_1">
    <p:spTree>
      <p:nvGrpSpPr>
        <p:cNvPr id="203" name="Shape 203"/>
        <p:cNvGrpSpPr/>
        <p:nvPr/>
      </p:nvGrpSpPr>
      <p:grpSpPr>
        <a:xfrm>
          <a:off x="0" y="0"/>
          <a:ext cx="0" cy="0"/>
          <a:chOff x="0" y="0"/>
          <a:chExt cx="0" cy="0"/>
        </a:xfrm>
      </p:grpSpPr>
      <p:sp>
        <p:nvSpPr>
          <p:cNvPr id="204" name="Google Shape;204;p16"/>
          <p:cNvSpPr/>
          <p:nvPr/>
        </p:nvSpPr>
        <p:spPr>
          <a:xfrm>
            <a:off x="298300" y="1213300"/>
            <a:ext cx="40788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5" name="Google Shape;205;p16"/>
          <p:cNvSpPr txBox="1"/>
          <p:nvPr>
            <p:ph idx="1" type="body"/>
          </p:nvPr>
        </p:nvSpPr>
        <p:spPr>
          <a:xfrm>
            <a:off x="298300" y="1370375"/>
            <a:ext cx="40362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6" name="Google Shape;206;p16"/>
          <p:cNvSpPr/>
          <p:nvPr/>
        </p:nvSpPr>
        <p:spPr>
          <a:xfrm>
            <a:off x="4377100" y="1213300"/>
            <a:ext cx="40788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7" name="Google Shape;207;p16"/>
          <p:cNvSpPr txBox="1"/>
          <p:nvPr>
            <p:ph idx="2" type="body"/>
          </p:nvPr>
        </p:nvSpPr>
        <p:spPr>
          <a:xfrm>
            <a:off x="4377100" y="1370375"/>
            <a:ext cx="40362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08" name="Google Shape;208;p1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 name="Google Shape;209;p1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10" name="Google Shape;210;p16"/>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 name="Google Shape;211;p1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lth and Safety">
  <p:cSld name="TITLE_3_1_1_1_1_1_1_1_1_1_1_1">
    <p:spTree>
      <p:nvGrpSpPr>
        <p:cNvPr id="212" name="Shape 212"/>
        <p:cNvGrpSpPr/>
        <p:nvPr/>
      </p:nvGrpSpPr>
      <p:grpSpPr>
        <a:xfrm>
          <a:off x="0" y="0"/>
          <a:ext cx="0" cy="0"/>
          <a:chOff x="0" y="0"/>
          <a:chExt cx="0" cy="0"/>
        </a:xfrm>
      </p:grpSpPr>
      <p:sp>
        <p:nvSpPr>
          <p:cNvPr id="213" name="Google Shape;213;p17"/>
          <p:cNvSpPr/>
          <p:nvPr>
            <p:ph idx="2" type="pic"/>
          </p:nvPr>
        </p:nvSpPr>
        <p:spPr>
          <a:xfrm>
            <a:off x="3789500" y="1216033"/>
            <a:ext cx="2512800" cy="2711400"/>
          </a:xfrm>
          <a:prstGeom prst="rect">
            <a:avLst/>
          </a:prstGeom>
          <a:noFill/>
          <a:ln cap="flat" cmpd="sng" w="19050">
            <a:solidFill>
              <a:schemeClr val="dk1"/>
            </a:solidFill>
            <a:prstDash val="solid"/>
            <a:round/>
            <a:headEnd len="sm" w="sm" type="none"/>
            <a:tailEnd len="sm" w="sm" type="none"/>
          </a:ln>
        </p:spPr>
      </p:sp>
      <p:sp>
        <p:nvSpPr>
          <p:cNvPr id="214" name="Google Shape;214;p17"/>
          <p:cNvSpPr/>
          <p:nvPr/>
        </p:nvSpPr>
        <p:spPr>
          <a:xfrm>
            <a:off x="6300850" y="1795700"/>
            <a:ext cx="991200" cy="504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 name="Google Shape;215;p17"/>
          <p:cNvSpPr/>
          <p:nvPr>
            <p:ph idx="3" type="pic"/>
          </p:nvPr>
        </p:nvSpPr>
        <p:spPr>
          <a:xfrm>
            <a:off x="6302375" y="2298975"/>
            <a:ext cx="2476800" cy="2539800"/>
          </a:xfrm>
          <a:prstGeom prst="rect">
            <a:avLst/>
          </a:prstGeom>
          <a:noFill/>
          <a:ln cap="flat" cmpd="sng" w="19050">
            <a:solidFill>
              <a:schemeClr val="dk1"/>
            </a:solidFill>
            <a:prstDash val="solid"/>
            <a:round/>
            <a:headEnd len="sm" w="sm" type="none"/>
            <a:tailEnd len="sm" w="sm" type="none"/>
          </a:ln>
        </p:spPr>
      </p:sp>
      <p:sp>
        <p:nvSpPr>
          <p:cNvPr id="216" name="Google Shape;216;p17"/>
          <p:cNvSpPr/>
          <p:nvPr/>
        </p:nvSpPr>
        <p:spPr>
          <a:xfrm>
            <a:off x="298300" y="1216800"/>
            <a:ext cx="34914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 name="Google Shape;217;p17"/>
          <p:cNvSpPr txBox="1"/>
          <p:nvPr>
            <p:ph idx="1" type="subTitle"/>
          </p:nvPr>
        </p:nvSpPr>
        <p:spPr>
          <a:xfrm>
            <a:off x="323945" y="1242931"/>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17"/>
          <p:cNvSpPr txBox="1"/>
          <p:nvPr>
            <p:ph idx="4" type="body"/>
          </p:nvPr>
        </p:nvSpPr>
        <p:spPr>
          <a:xfrm>
            <a:off x="336530" y="1554822"/>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19" name="Google Shape;219;p17"/>
          <p:cNvSpPr txBox="1"/>
          <p:nvPr>
            <p:ph idx="5" type="subTitle"/>
          </p:nvPr>
        </p:nvSpPr>
        <p:spPr>
          <a:xfrm>
            <a:off x="336530" y="2289922"/>
            <a:ext cx="33015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17"/>
          <p:cNvSpPr txBox="1"/>
          <p:nvPr>
            <p:ph idx="6" type="body"/>
          </p:nvPr>
        </p:nvSpPr>
        <p:spPr>
          <a:xfrm>
            <a:off x="349106" y="2601813"/>
            <a:ext cx="33015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1" name="Google Shape;221;p17"/>
          <p:cNvSpPr txBox="1"/>
          <p:nvPr>
            <p:ph idx="7" type="subTitle"/>
          </p:nvPr>
        </p:nvSpPr>
        <p:spPr>
          <a:xfrm>
            <a:off x="323945" y="3346542"/>
            <a:ext cx="3314400" cy="3993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17"/>
          <p:cNvSpPr txBox="1"/>
          <p:nvPr>
            <p:ph idx="8" type="body"/>
          </p:nvPr>
        </p:nvSpPr>
        <p:spPr>
          <a:xfrm>
            <a:off x="336569" y="3658433"/>
            <a:ext cx="3314400" cy="729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3" name="Google Shape;223;p17"/>
          <p:cNvSpPr/>
          <p:nvPr/>
        </p:nvSpPr>
        <p:spPr>
          <a:xfrm>
            <a:off x="3789500" y="3927425"/>
            <a:ext cx="2512800" cy="549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4" name="Google Shape;224;p1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5" name="Google Shape;225;p1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26" name="Google Shape;226;p17"/>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7" name="Google Shape;227;p17"/>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commendations">
  <p:cSld name="TITLE_3_1_1_1_1_1_1_1_1_1_1_1_1">
    <p:spTree>
      <p:nvGrpSpPr>
        <p:cNvPr id="228" name="Shape 228"/>
        <p:cNvGrpSpPr/>
        <p:nvPr/>
      </p:nvGrpSpPr>
      <p:grpSpPr>
        <a:xfrm>
          <a:off x="0" y="0"/>
          <a:ext cx="0" cy="0"/>
          <a:chOff x="0" y="0"/>
          <a:chExt cx="0" cy="0"/>
        </a:xfrm>
      </p:grpSpPr>
      <p:sp>
        <p:nvSpPr>
          <p:cNvPr id="229" name="Google Shape;229;p18"/>
          <p:cNvSpPr/>
          <p:nvPr/>
        </p:nvSpPr>
        <p:spPr>
          <a:xfrm>
            <a:off x="1694350" y="1223800"/>
            <a:ext cx="5755200" cy="35343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0" name="Google Shape;230;p18"/>
          <p:cNvSpPr txBox="1"/>
          <p:nvPr>
            <p:ph idx="1" type="body"/>
          </p:nvPr>
        </p:nvSpPr>
        <p:spPr>
          <a:xfrm>
            <a:off x="1705750" y="1223400"/>
            <a:ext cx="5755200" cy="3534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1" name="Google Shape;231;p1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2" name="Google Shape;232;p1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33" name="Google Shape;233;p18"/>
          <p:cNvSpPr/>
          <p:nvPr/>
        </p:nvSpPr>
        <p:spPr>
          <a:xfrm>
            <a:off x="298300" y="301050"/>
            <a:ext cx="5585100" cy="606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4" name="Google Shape;234;p18"/>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cision Making Timelines">
  <p:cSld name="TITLE_3_1_1_1_1_1_1_1_1_1_1_1_1_1">
    <p:spTree>
      <p:nvGrpSpPr>
        <p:cNvPr id="235" name="Shape 235"/>
        <p:cNvGrpSpPr/>
        <p:nvPr/>
      </p:nvGrpSpPr>
      <p:grpSpPr>
        <a:xfrm>
          <a:off x="0" y="0"/>
          <a:ext cx="0" cy="0"/>
          <a:chOff x="0" y="0"/>
          <a:chExt cx="0" cy="0"/>
        </a:xfrm>
      </p:grpSpPr>
      <p:sp>
        <p:nvSpPr>
          <p:cNvPr id="236" name="Google Shape;236;p19"/>
          <p:cNvSpPr txBox="1"/>
          <p:nvPr>
            <p:ph idx="1" type="subTitle"/>
          </p:nvPr>
        </p:nvSpPr>
        <p:spPr>
          <a:xfrm>
            <a:off x="974626"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19"/>
          <p:cNvSpPr txBox="1"/>
          <p:nvPr>
            <p:ph idx="2" type="subTitle"/>
          </p:nvPr>
        </p:nvSpPr>
        <p:spPr>
          <a:xfrm>
            <a:off x="1947538"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19"/>
          <p:cNvSpPr txBox="1"/>
          <p:nvPr>
            <p:ph idx="3" type="subTitle"/>
          </p:nvPr>
        </p:nvSpPr>
        <p:spPr>
          <a:xfrm>
            <a:off x="2920451"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 name="Google Shape;239;p19"/>
          <p:cNvSpPr txBox="1"/>
          <p:nvPr>
            <p:ph idx="4" type="subTitle"/>
          </p:nvPr>
        </p:nvSpPr>
        <p:spPr>
          <a:xfrm>
            <a:off x="3893363"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19"/>
          <p:cNvSpPr txBox="1"/>
          <p:nvPr>
            <p:ph idx="5" type="subTitle"/>
          </p:nvPr>
        </p:nvSpPr>
        <p:spPr>
          <a:xfrm>
            <a:off x="4866276"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19"/>
          <p:cNvSpPr txBox="1"/>
          <p:nvPr>
            <p:ph idx="6" type="subTitle"/>
          </p:nvPr>
        </p:nvSpPr>
        <p:spPr>
          <a:xfrm>
            <a:off x="5839189"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p19"/>
          <p:cNvSpPr txBox="1"/>
          <p:nvPr>
            <p:ph idx="7" type="subTitle"/>
          </p:nvPr>
        </p:nvSpPr>
        <p:spPr>
          <a:xfrm>
            <a:off x="6812101"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19"/>
          <p:cNvSpPr txBox="1"/>
          <p:nvPr>
            <p:ph idx="8" type="subTitle"/>
          </p:nvPr>
        </p:nvSpPr>
        <p:spPr>
          <a:xfrm>
            <a:off x="7785014" y="1502023"/>
            <a:ext cx="978600" cy="343800"/>
          </a:xfrm>
          <a:prstGeom prst="rect">
            <a:avLst/>
          </a:prstGeom>
        </p:spPr>
        <p:txBody>
          <a:bodyPr anchorCtr="0" anchor="b"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44" name="Google Shape;244;p19"/>
          <p:cNvCxnSpPr/>
          <p:nvPr/>
        </p:nvCxnSpPr>
        <p:spPr>
          <a:xfrm>
            <a:off x="326031" y="3827919"/>
            <a:ext cx="8309100" cy="0"/>
          </a:xfrm>
          <a:prstGeom prst="straightConnector1">
            <a:avLst/>
          </a:prstGeom>
          <a:noFill/>
          <a:ln cap="flat" cmpd="sng" w="19050">
            <a:solidFill>
              <a:schemeClr val="dk1"/>
            </a:solidFill>
            <a:prstDash val="solid"/>
            <a:round/>
            <a:headEnd len="med" w="med" type="none"/>
            <a:tailEnd len="med" w="med" type="none"/>
          </a:ln>
        </p:spPr>
      </p:cxnSp>
      <p:cxnSp>
        <p:nvCxnSpPr>
          <p:cNvPr id="245" name="Google Shape;245;p19"/>
          <p:cNvCxnSpPr/>
          <p:nvPr/>
        </p:nvCxnSpPr>
        <p:spPr>
          <a:xfrm>
            <a:off x="1060840"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46" name="Google Shape;246;p19"/>
          <p:cNvCxnSpPr/>
          <p:nvPr/>
        </p:nvCxnSpPr>
        <p:spPr>
          <a:xfrm>
            <a:off x="2039296"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47" name="Google Shape;247;p19"/>
          <p:cNvCxnSpPr/>
          <p:nvPr/>
        </p:nvCxnSpPr>
        <p:spPr>
          <a:xfrm>
            <a:off x="3011282"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48" name="Google Shape;248;p19"/>
          <p:cNvCxnSpPr/>
          <p:nvPr/>
        </p:nvCxnSpPr>
        <p:spPr>
          <a:xfrm>
            <a:off x="3989739"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49" name="Google Shape;249;p19"/>
          <p:cNvCxnSpPr/>
          <p:nvPr/>
        </p:nvCxnSpPr>
        <p:spPr>
          <a:xfrm>
            <a:off x="4968195"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50" name="Google Shape;250;p19"/>
          <p:cNvCxnSpPr/>
          <p:nvPr/>
        </p:nvCxnSpPr>
        <p:spPr>
          <a:xfrm>
            <a:off x="5939111"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51" name="Google Shape;251;p19"/>
          <p:cNvCxnSpPr/>
          <p:nvPr/>
        </p:nvCxnSpPr>
        <p:spPr>
          <a:xfrm>
            <a:off x="6911098"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52" name="Google Shape;252;p19"/>
          <p:cNvCxnSpPr/>
          <p:nvPr/>
        </p:nvCxnSpPr>
        <p:spPr>
          <a:xfrm>
            <a:off x="7888483" y="1799599"/>
            <a:ext cx="0" cy="2037600"/>
          </a:xfrm>
          <a:prstGeom prst="straightConnector1">
            <a:avLst/>
          </a:prstGeom>
          <a:noFill/>
          <a:ln cap="flat" cmpd="sng" w="19050">
            <a:solidFill>
              <a:schemeClr val="dk1"/>
            </a:solidFill>
            <a:prstDash val="solid"/>
            <a:round/>
            <a:headEnd len="med" w="med" type="none"/>
            <a:tailEnd len="med" w="med" type="none"/>
          </a:ln>
        </p:spPr>
      </p:cxnSp>
      <p:cxnSp>
        <p:nvCxnSpPr>
          <p:cNvPr id="253" name="Google Shape;253;p19"/>
          <p:cNvCxnSpPr/>
          <p:nvPr/>
        </p:nvCxnSpPr>
        <p:spPr>
          <a:xfrm>
            <a:off x="1554373"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4" name="Google Shape;254;p19"/>
          <p:cNvCxnSpPr/>
          <p:nvPr/>
        </p:nvCxnSpPr>
        <p:spPr>
          <a:xfrm>
            <a:off x="2532830"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5" name="Google Shape;255;p19"/>
          <p:cNvCxnSpPr/>
          <p:nvPr/>
        </p:nvCxnSpPr>
        <p:spPr>
          <a:xfrm>
            <a:off x="3504816"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6" name="Google Shape;256;p19"/>
          <p:cNvCxnSpPr/>
          <p:nvPr/>
        </p:nvCxnSpPr>
        <p:spPr>
          <a:xfrm>
            <a:off x="4483273"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7" name="Google Shape;257;p19"/>
          <p:cNvCxnSpPr/>
          <p:nvPr/>
        </p:nvCxnSpPr>
        <p:spPr>
          <a:xfrm>
            <a:off x="5461729"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8" name="Google Shape;258;p19"/>
          <p:cNvCxnSpPr/>
          <p:nvPr/>
        </p:nvCxnSpPr>
        <p:spPr>
          <a:xfrm>
            <a:off x="6432645"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59" name="Google Shape;259;p19"/>
          <p:cNvCxnSpPr/>
          <p:nvPr/>
        </p:nvCxnSpPr>
        <p:spPr>
          <a:xfrm>
            <a:off x="7404631"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60" name="Google Shape;260;p19"/>
          <p:cNvCxnSpPr/>
          <p:nvPr/>
        </p:nvCxnSpPr>
        <p:spPr>
          <a:xfrm>
            <a:off x="8382017" y="3331452"/>
            <a:ext cx="0" cy="505800"/>
          </a:xfrm>
          <a:prstGeom prst="straightConnector1">
            <a:avLst/>
          </a:prstGeom>
          <a:noFill/>
          <a:ln cap="flat" cmpd="sng" w="19050">
            <a:solidFill>
              <a:schemeClr val="dk1"/>
            </a:solidFill>
            <a:prstDash val="solid"/>
            <a:round/>
            <a:headEnd len="med" w="med" type="none"/>
            <a:tailEnd len="med" w="med" type="none"/>
          </a:ln>
        </p:spPr>
      </p:cxnSp>
      <p:cxnSp>
        <p:nvCxnSpPr>
          <p:cNvPr id="261" name="Google Shape;261;p19"/>
          <p:cNvCxnSpPr/>
          <p:nvPr/>
        </p:nvCxnSpPr>
        <p:spPr>
          <a:xfrm>
            <a:off x="567306" y="3331452"/>
            <a:ext cx="0" cy="505800"/>
          </a:xfrm>
          <a:prstGeom prst="straightConnector1">
            <a:avLst/>
          </a:prstGeom>
          <a:noFill/>
          <a:ln cap="flat" cmpd="sng" w="19050">
            <a:solidFill>
              <a:schemeClr val="dk1"/>
            </a:solidFill>
            <a:prstDash val="solid"/>
            <a:round/>
            <a:headEnd len="med" w="med" type="none"/>
            <a:tailEnd len="med" w="med" type="none"/>
          </a:ln>
        </p:spPr>
      </p:cxnSp>
      <p:sp>
        <p:nvSpPr>
          <p:cNvPr id="262" name="Google Shape;262;p19"/>
          <p:cNvSpPr txBox="1"/>
          <p:nvPr>
            <p:ph idx="9" type="body"/>
          </p:nvPr>
        </p:nvSpPr>
        <p:spPr>
          <a:xfrm>
            <a:off x="219725"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3" name="Google Shape;263;p19"/>
          <p:cNvSpPr txBox="1"/>
          <p:nvPr>
            <p:ph idx="13" type="body"/>
          </p:nvPr>
        </p:nvSpPr>
        <p:spPr>
          <a:xfrm>
            <a:off x="1676863"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4" name="Google Shape;264;p19"/>
          <p:cNvSpPr txBox="1"/>
          <p:nvPr>
            <p:ph idx="14" type="body"/>
          </p:nvPr>
        </p:nvSpPr>
        <p:spPr>
          <a:xfrm>
            <a:off x="3156254" y="4379255"/>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5" name="Google Shape;265;p19"/>
          <p:cNvSpPr txBox="1"/>
          <p:nvPr>
            <p:ph idx="15" type="body"/>
          </p:nvPr>
        </p:nvSpPr>
        <p:spPr>
          <a:xfrm>
            <a:off x="3879515"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6" name="Google Shape;266;p19"/>
          <p:cNvSpPr txBox="1"/>
          <p:nvPr>
            <p:ph idx="16" type="body"/>
          </p:nvPr>
        </p:nvSpPr>
        <p:spPr>
          <a:xfrm>
            <a:off x="5835342"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7" name="Google Shape;267;p19"/>
          <p:cNvSpPr txBox="1"/>
          <p:nvPr>
            <p:ph idx="17" type="body"/>
          </p:nvPr>
        </p:nvSpPr>
        <p:spPr>
          <a:xfrm>
            <a:off x="7300272" y="4031189"/>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8" name="Google Shape;268;p19"/>
          <p:cNvSpPr txBox="1"/>
          <p:nvPr>
            <p:ph idx="18" type="body"/>
          </p:nvPr>
        </p:nvSpPr>
        <p:spPr>
          <a:xfrm>
            <a:off x="5213426" y="4379255"/>
            <a:ext cx="1489800" cy="314400"/>
          </a:xfrm>
          <a:prstGeom prst="rect">
            <a:avLst/>
          </a:prstGeom>
        </p:spPr>
        <p:txBody>
          <a:bodyPr anchorCtr="0" anchor="t"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sz="800"/>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69" name="Google Shape;269;p1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0" name="Google Shape;270;p1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271" name="Google Shape;271;p19"/>
          <p:cNvSpPr/>
          <p:nvPr/>
        </p:nvSpPr>
        <p:spPr>
          <a:xfrm>
            <a:off x="301794" y="301050"/>
            <a:ext cx="6609300" cy="6066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2" name="Google Shape;272;p19"/>
          <p:cNvSpPr txBox="1"/>
          <p:nvPr>
            <p:ph type="title"/>
          </p:nvPr>
        </p:nvSpPr>
        <p:spPr>
          <a:xfrm>
            <a:off x="279173" y="338025"/>
            <a:ext cx="658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mp;A/Outro Slide">
  <p:cSld name="TITLE_3_1_1_1_1_1_1_1_1_1_1_1_1_1_1">
    <p:spTree>
      <p:nvGrpSpPr>
        <p:cNvPr id="273" name="Shape 273"/>
        <p:cNvGrpSpPr/>
        <p:nvPr/>
      </p:nvGrpSpPr>
      <p:grpSpPr>
        <a:xfrm>
          <a:off x="0" y="0"/>
          <a:ext cx="0" cy="0"/>
          <a:chOff x="0" y="0"/>
          <a:chExt cx="0" cy="0"/>
        </a:xfrm>
      </p:grpSpPr>
      <p:sp>
        <p:nvSpPr>
          <p:cNvPr id="274" name="Google Shape;274;p20"/>
          <p:cNvSpPr/>
          <p:nvPr/>
        </p:nvSpPr>
        <p:spPr>
          <a:xfrm>
            <a:off x="4316871" y="2841579"/>
            <a:ext cx="1052100" cy="10869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5" name="Google Shape;275;p20"/>
          <p:cNvSpPr/>
          <p:nvPr/>
        </p:nvSpPr>
        <p:spPr>
          <a:xfrm>
            <a:off x="2213760" y="2848150"/>
            <a:ext cx="2101800" cy="5433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6" name="Google Shape;276;p20"/>
          <p:cNvSpPr/>
          <p:nvPr/>
        </p:nvSpPr>
        <p:spPr>
          <a:xfrm>
            <a:off x="1172300" y="1208200"/>
            <a:ext cx="3146100" cy="16398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7" name="Google Shape;277;p20"/>
          <p:cNvSpPr txBox="1"/>
          <p:nvPr>
            <p:ph type="title"/>
          </p:nvPr>
        </p:nvSpPr>
        <p:spPr>
          <a:xfrm>
            <a:off x="1172300" y="1208200"/>
            <a:ext cx="3146100" cy="1639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78" name="Google Shape;278;p20"/>
          <p:cNvSpPr/>
          <p:nvPr/>
        </p:nvSpPr>
        <p:spPr>
          <a:xfrm>
            <a:off x="4316873" y="2300152"/>
            <a:ext cx="5289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79" name="Google Shape;279;p20"/>
          <p:cNvSpPr txBox="1"/>
          <p:nvPr>
            <p:ph idx="2" type="title"/>
          </p:nvPr>
        </p:nvSpPr>
        <p:spPr>
          <a:xfrm>
            <a:off x="4316875" y="2841575"/>
            <a:ext cx="1052100" cy="1086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7200"/>
              <a:buNone/>
              <a:defRPr sz="72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280" name="Google Shape;280;p2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1" name="Google Shape;281;p2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20">
    <p:spTree>
      <p:nvGrpSpPr>
        <p:cNvPr id="282" name="Shape 282"/>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spTree>
      <p:nvGrpSpPr>
        <p:cNvPr id="283" name="Shape 283"/>
        <p:cNvGrpSpPr/>
        <p:nvPr/>
      </p:nvGrpSpPr>
      <p:grpSpPr>
        <a:xfrm>
          <a:off x="0" y="0"/>
          <a:ext cx="0" cy="0"/>
          <a:chOff x="0" y="0"/>
          <a:chExt cx="0" cy="0"/>
        </a:xfrm>
      </p:grpSpPr>
      <p:sp>
        <p:nvSpPr>
          <p:cNvPr id="284" name="Google Shape;284;p22"/>
          <p:cNvSpPr/>
          <p:nvPr/>
        </p:nvSpPr>
        <p:spPr>
          <a:xfrm>
            <a:off x="1822200" y="1536600"/>
            <a:ext cx="4986900" cy="1081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5" name="Google Shape;285;p22"/>
          <p:cNvSpPr txBox="1"/>
          <p:nvPr>
            <p:ph type="title"/>
          </p:nvPr>
        </p:nvSpPr>
        <p:spPr>
          <a:xfrm>
            <a:off x="1822300" y="1548425"/>
            <a:ext cx="4986900" cy="710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6" name="Google Shape;286;p22"/>
          <p:cNvSpPr/>
          <p:nvPr/>
        </p:nvSpPr>
        <p:spPr>
          <a:xfrm>
            <a:off x="4655406" y="2617800"/>
            <a:ext cx="2159400" cy="9891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7" name="Google Shape;287;p22"/>
          <p:cNvSpPr txBox="1"/>
          <p:nvPr>
            <p:ph idx="1" type="subTitle"/>
          </p:nvPr>
        </p:nvSpPr>
        <p:spPr>
          <a:xfrm>
            <a:off x="4649825" y="2625603"/>
            <a:ext cx="2159400" cy="4881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2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89" name="Google Shape;289;p2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CUSTOM_3">
    <p:spTree>
      <p:nvGrpSpPr>
        <p:cNvPr id="290" name="Shape 290"/>
        <p:cNvGrpSpPr/>
        <p:nvPr/>
      </p:nvGrpSpPr>
      <p:grpSpPr>
        <a:xfrm>
          <a:off x="0" y="0"/>
          <a:ext cx="0" cy="0"/>
          <a:chOff x="0" y="0"/>
          <a:chExt cx="0" cy="0"/>
        </a:xfrm>
      </p:grpSpPr>
      <p:sp>
        <p:nvSpPr>
          <p:cNvPr id="291" name="Google Shape;291;p23"/>
          <p:cNvSpPr/>
          <p:nvPr/>
        </p:nvSpPr>
        <p:spPr>
          <a:xfrm>
            <a:off x="1172300" y="1667975"/>
            <a:ext cx="5841600" cy="16398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2" name="Google Shape;292;p23"/>
          <p:cNvSpPr/>
          <p:nvPr/>
        </p:nvSpPr>
        <p:spPr>
          <a:xfrm>
            <a:off x="7013875" y="2761675"/>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3" name="Google Shape;293;p23"/>
          <p:cNvSpPr txBox="1"/>
          <p:nvPr>
            <p:ph type="title"/>
          </p:nvPr>
        </p:nvSpPr>
        <p:spPr>
          <a:xfrm>
            <a:off x="1195425" y="1741825"/>
            <a:ext cx="56166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4" name="Google Shape;294;p23"/>
          <p:cNvSpPr/>
          <p:nvPr/>
        </p:nvSpPr>
        <p:spPr>
          <a:xfrm>
            <a:off x="643300" y="1667975"/>
            <a:ext cx="528900" cy="5289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5" name="Google Shape;295;p2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6" name="Google Shape;296;p2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CUSTOM_4_1">
    <p:spTree>
      <p:nvGrpSpPr>
        <p:cNvPr id="297" name="Shape 297"/>
        <p:cNvGrpSpPr/>
        <p:nvPr/>
      </p:nvGrpSpPr>
      <p:grpSpPr>
        <a:xfrm>
          <a:off x="0" y="0"/>
          <a:ext cx="0" cy="0"/>
          <a:chOff x="0" y="0"/>
          <a:chExt cx="0" cy="0"/>
        </a:xfrm>
      </p:grpSpPr>
      <p:sp>
        <p:nvSpPr>
          <p:cNvPr id="298" name="Google Shape;298;p24"/>
          <p:cNvSpPr/>
          <p:nvPr/>
        </p:nvSpPr>
        <p:spPr>
          <a:xfrm>
            <a:off x="298300" y="1213300"/>
            <a:ext cx="34551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99" name="Google Shape;299;p24"/>
          <p:cNvSpPr txBox="1"/>
          <p:nvPr>
            <p:ph idx="1" type="body"/>
          </p:nvPr>
        </p:nvSpPr>
        <p:spPr>
          <a:xfrm>
            <a:off x="377800" y="1370375"/>
            <a:ext cx="32961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0" name="Google Shape;300;p24"/>
          <p:cNvSpPr/>
          <p:nvPr/>
        </p:nvSpPr>
        <p:spPr>
          <a:xfrm>
            <a:off x="3753400" y="1213300"/>
            <a:ext cx="34551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1" name="Google Shape;301;p24"/>
          <p:cNvSpPr txBox="1"/>
          <p:nvPr>
            <p:ph idx="2" type="body"/>
          </p:nvPr>
        </p:nvSpPr>
        <p:spPr>
          <a:xfrm>
            <a:off x="3832900" y="1370375"/>
            <a:ext cx="3296100" cy="2922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2" name="Google Shape;302;p2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3" name="Google Shape;303;p2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04" name="Google Shape;304;p24"/>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5" name="Google Shape;305;p2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CUSTOM_4_1_1">
    <p:spTree>
      <p:nvGrpSpPr>
        <p:cNvPr id="306" name="Shape 306"/>
        <p:cNvGrpSpPr/>
        <p:nvPr/>
      </p:nvGrpSpPr>
      <p:grpSpPr>
        <a:xfrm>
          <a:off x="0" y="0"/>
          <a:ext cx="0" cy="0"/>
          <a:chOff x="0" y="0"/>
          <a:chExt cx="0" cy="0"/>
        </a:xfrm>
      </p:grpSpPr>
      <p:sp>
        <p:nvSpPr>
          <p:cNvPr id="307" name="Google Shape;307;p2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08" name="Google Shape;308;p2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09" name="Google Shape;309;p25"/>
          <p:cNvSpPr/>
          <p:nvPr/>
        </p:nvSpPr>
        <p:spPr>
          <a:xfrm>
            <a:off x="298300" y="301050"/>
            <a:ext cx="5585100" cy="606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0" name="Google Shape;310;p2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CUSTOM_5">
    <p:spTree>
      <p:nvGrpSpPr>
        <p:cNvPr id="311" name="Shape 311"/>
        <p:cNvGrpSpPr/>
        <p:nvPr/>
      </p:nvGrpSpPr>
      <p:grpSpPr>
        <a:xfrm>
          <a:off x="0" y="0"/>
          <a:ext cx="0" cy="0"/>
          <a:chOff x="0" y="0"/>
          <a:chExt cx="0" cy="0"/>
        </a:xfrm>
      </p:grpSpPr>
      <p:sp>
        <p:nvSpPr>
          <p:cNvPr id="312" name="Google Shape;312;p26"/>
          <p:cNvSpPr/>
          <p:nvPr/>
        </p:nvSpPr>
        <p:spPr>
          <a:xfrm>
            <a:off x="298862" y="1213300"/>
            <a:ext cx="42042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3" name="Google Shape;313;p26"/>
          <p:cNvSpPr txBox="1"/>
          <p:nvPr>
            <p:ph idx="1" type="body"/>
          </p:nvPr>
        </p:nvSpPr>
        <p:spPr>
          <a:xfrm>
            <a:off x="370550" y="1290925"/>
            <a:ext cx="4060800" cy="3072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4" name="Google Shape;314;p2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5" name="Google Shape;315;p2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16" name="Google Shape;316;p26"/>
          <p:cNvSpPr/>
          <p:nvPr/>
        </p:nvSpPr>
        <p:spPr>
          <a:xfrm>
            <a:off x="298300" y="301050"/>
            <a:ext cx="42363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17" name="Google Shape;317;p26"/>
          <p:cNvSpPr txBox="1"/>
          <p:nvPr>
            <p:ph type="title"/>
          </p:nvPr>
        </p:nvSpPr>
        <p:spPr>
          <a:xfrm>
            <a:off x="279177" y="338025"/>
            <a:ext cx="42042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CUSTOM_6">
    <p:spTree>
      <p:nvGrpSpPr>
        <p:cNvPr id="318" name="Shape 318"/>
        <p:cNvGrpSpPr/>
        <p:nvPr/>
      </p:nvGrpSpPr>
      <p:grpSpPr>
        <a:xfrm>
          <a:off x="0" y="0"/>
          <a:ext cx="0" cy="0"/>
          <a:chOff x="0" y="0"/>
          <a:chExt cx="0" cy="0"/>
        </a:xfrm>
      </p:grpSpPr>
      <p:sp>
        <p:nvSpPr>
          <p:cNvPr id="319" name="Google Shape;319;p27"/>
          <p:cNvSpPr/>
          <p:nvPr/>
        </p:nvSpPr>
        <p:spPr>
          <a:xfrm>
            <a:off x="1172300" y="1667975"/>
            <a:ext cx="5841600" cy="16398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0" name="Google Shape;320;p27"/>
          <p:cNvSpPr/>
          <p:nvPr/>
        </p:nvSpPr>
        <p:spPr>
          <a:xfrm>
            <a:off x="7013875" y="2761675"/>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1" name="Google Shape;321;p27"/>
          <p:cNvSpPr txBox="1"/>
          <p:nvPr>
            <p:ph type="title"/>
          </p:nvPr>
        </p:nvSpPr>
        <p:spPr>
          <a:xfrm>
            <a:off x="1195425" y="1741825"/>
            <a:ext cx="5616600" cy="17337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22" name="Google Shape;322;p27"/>
          <p:cNvSpPr/>
          <p:nvPr/>
        </p:nvSpPr>
        <p:spPr>
          <a:xfrm>
            <a:off x="643300" y="1667975"/>
            <a:ext cx="528900" cy="5289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3" name="Google Shape;323;p2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4" name="Google Shape;324;p2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CUSTOM_7">
    <p:spTree>
      <p:nvGrpSpPr>
        <p:cNvPr id="325" name="Shape 325"/>
        <p:cNvGrpSpPr/>
        <p:nvPr/>
      </p:nvGrpSpPr>
      <p:grpSpPr>
        <a:xfrm>
          <a:off x="0" y="0"/>
          <a:ext cx="0" cy="0"/>
          <a:chOff x="0" y="0"/>
          <a:chExt cx="0" cy="0"/>
        </a:xfrm>
      </p:grpSpPr>
      <p:sp>
        <p:nvSpPr>
          <p:cNvPr id="326" name="Google Shape;326;p28"/>
          <p:cNvSpPr/>
          <p:nvPr/>
        </p:nvSpPr>
        <p:spPr>
          <a:xfrm>
            <a:off x="1172300" y="2775600"/>
            <a:ext cx="2953200" cy="8907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7" name="Google Shape;327;p28"/>
          <p:cNvSpPr/>
          <p:nvPr/>
        </p:nvSpPr>
        <p:spPr>
          <a:xfrm>
            <a:off x="1172300" y="1477197"/>
            <a:ext cx="5841600" cy="1298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8" name="Google Shape;328;p28"/>
          <p:cNvSpPr/>
          <p:nvPr/>
        </p:nvSpPr>
        <p:spPr>
          <a:xfrm>
            <a:off x="4125500" y="2775588"/>
            <a:ext cx="594000" cy="5433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29" name="Google Shape;329;p28"/>
          <p:cNvSpPr txBox="1"/>
          <p:nvPr>
            <p:ph type="title"/>
          </p:nvPr>
        </p:nvSpPr>
        <p:spPr>
          <a:xfrm>
            <a:off x="1227050" y="1551048"/>
            <a:ext cx="5732100" cy="11715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0" name="Google Shape;330;p28"/>
          <p:cNvSpPr txBox="1"/>
          <p:nvPr>
            <p:ph idx="1" type="subTitle"/>
          </p:nvPr>
        </p:nvSpPr>
        <p:spPr>
          <a:xfrm>
            <a:off x="1240100" y="2837775"/>
            <a:ext cx="2832300" cy="7476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2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2" name="Google Shape;332;p2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a:buNone/>
              <a:defRPr>
                <a:solidFill>
                  <a:schemeClr val="dk1"/>
                </a:solidFill>
              </a:defRPr>
            </a:lvl1pPr>
            <a:lvl2pPr lvl="1">
              <a:buNone/>
              <a:defRPr>
                <a:solidFill>
                  <a:schemeClr val="dk1"/>
                </a:solidFill>
              </a:defRPr>
            </a:lvl2pPr>
            <a:lvl3pPr lvl="2">
              <a:buNone/>
              <a:defRPr>
                <a:solidFill>
                  <a:schemeClr val="dk1"/>
                </a:solidFill>
              </a:defRPr>
            </a:lvl3pPr>
            <a:lvl4pPr lvl="3">
              <a:buNone/>
              <a:defRPr>
                <a:solidFill>
                  <a:schemeClr val="dk1"/>
                </a:solidFill>
              </a:defRPr>
            </a:lvl4pPr>
            <a:lvl5pPr lvl="4">
              <a:buNone/>
              <a:defRPr>
                <a:solidFill>
                  <a:schemeClr val="dk1"/>
                </a:solidFill>
              </a:defRPr>
            </a:lvl5pPr>
            <a:lvl6pPr lvl="5">
              <a:buNone/>
              <a:defRPr>
                <a:solidFill>
                  <a:schemeClr val="dk1"/>
                </a:solidFill>
              </a:defRPr>
            </a:lvl6pPr>
            <a:lvl7pPr lvl="6">
              <a:buNone/>
              <a:defRPr>
                <a:solidFill>
                  <a:schemeClr val="dk1"/>
                </a:solidFill>
              </a:defRPr>
            </a:lvl7pPr>
            <a:lvl8pPr lvl="7">
              <a:buNone/>
              <a:defRPr>
                <a:solidFill>
                  <a:schemeClr val="dk1"/>
                </a:solidFill>
              </a:defRPr>
            </a:lvl8pPr>
            <a:lvl9pPr lvl="8">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33" name="Google Shape;333;p28"/>
          <p:cNvSpPr txBox="1"/>
          <p:nvPr>
            <p:ph idx="2" type="body"/>
          </p:nvPr>
        </p:nvSpPr>
        <p:spPr>
          <a:xfrm>
            <a:off x="1187325" y="3840875"/>
            <a:ext cx="6892800" cy="1014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USTOM_8">
    <p:spTree>
      <p:nvGrpSpPr>
        <p:cNvPr id="334" name="Shape 334"/>
        <p:cNvGrpSpPr/>
        <p:nvPr/>
      </p:nvGrpSpPr>
      <p:grpSpPr>
        <a:xfrm>
          <a:off x="0" y="0"/>
          <a:ext cx="0" cy="0"/>
          <a:chOff x="0" y="0"/>
          <a:chExt cx="0" cy="0"/>
        </a:xfrm>
      </p:grpSpPr>
      <p:sp>
        <p:nvSpPr>
          <p:cNvPr id="335" name="Google Shape;335;p29"/>
          <p:cNvSpPr txBox="1"/>
          <p:nvPr>
            <p:ph idx="1" type="body"/>
          </p:nvPr>
        </p:nvSpPr>
        <p:spPr>
          <a:xfrm>
            <a:off x="333900" y="1202400"/>
            <a:ext cx="4060800" cy="273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6" name="Google Shape;336;p2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37" name="Google Shape;337;p2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_9">
    <p:spTree>
      <p:nvGrpSpPr>
        <p:cNvPr id="338" name="Shape 338"/>
        <p:cNvGrpSpPr/>
        <p:nvPr/>
      </p:nvGrpSpPr>
      <p:grpSpPr>
        <a:xfrm>
          <a:off x="0" y="0"/>
          <a:ext cx="0" cy="0"/>
          <a:chOff x="0" y="0"/>
          <a:chExt cx="0" cy="0"/>
        </a:xfrm>
      </p:grpSpPr>
      <p:sp>
        <p:nvSpPr>
          <p:cNvPr id="339" name="Google Shape;339;p3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0" name="Google Shape;340;p3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41" name="Google Shape;341;p30"/>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2" name="Google Shape;342;p30"/>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3" name="Google Shape;343;p30"/>
          <p:cNvSpPr txBox="1"/>
          <p:nvPr>
            <p:ph idx="1" type="body"/>
          </p:nvPr>
        </p:nvSpPr>
        <p:spPr>
          <a:xfrm>
            <a:off x="333900" y="1202400"/>
            <a:ext cx="4060800" cy="273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10">
    <p:spTree>
      <p:nvGrpSpPr>
        <p:cNvPr id="344" name="Shape 344"/>
        <p:cNvGrpSpPr/>
        <p:nvPr/>
      </p:nvGrpSpPr>
      <p:grpSpPr>
        <a:xfrm>
          <a:off x="0" y="0"/>
          <a:ext cx="0" cy="0"/>
          <a:chOff x="0" y="0"/>
          <a:chExt cx="0" cy="0"/>
        </a:xfrm>
      </p:grpSpPr>
      <p:sp>
        <p:nvSpPr>
          <p:cNvPr id="345" name="Google Shape;345;p31"/>
          <p:cNvSpPr txBox="1"/>
          <p:nvPr>
            <p:ph idx="1" type="subTitle"/>
          </p:nvPr>
        </p:nvSpPr>
        <p:spPr>
          <a:xfrm>
            <a:off x="317500" y="12514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6" name="Google Shape;346;p31"/>
          <p:cNvSpPr txBox="1"/>
          <p:nvPr>
            <p:ph idx="2" type="subTitle"/>
          </p:nvPr>
        </p:nvSpPr>
        <p:spPr>
          <a:xfrm>
            <a:off x="4421675" y="12514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31"/>
          <p:cNvSpPr txBox="1"/>
          <p:nvPr>
            <p:ph idx="3" type="subTitle"/>
          </p:nvPr>
        </p:nvSpPr>
        <p:spPr>
          <a:xfrm>
            <a:off x="317500" y="23000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31"/>
          <p:cNvSpPr txBox="1"/>
          <p:nvPr>
            <p:ph idx="4" type="subTitle"/>
          </p:nvPr>
        </p:nvSpPr>
        <p:spPr>
          <a:xfrm>
            <a:off x="4421675" y="23000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9" name="Google Shape;349;p31"/>
          <p:cNvSpPr txBox="1"/>
          <p:nvPr>
            <p:ph idx="5" type="subTitle"/>
          </p:nvPr>
        </p:nvSpPr>
        <p:spPr>
          <a:xfrm>
            <a:off x="317500" y="33486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0" name="Google Shape;350;p31"/>
          <p:cNvSpPr txBox="1"/>
          <p:nvPr>
            <p:ph idx="6" type="subTitle"/>
          </p:nvPr>
        </p:nvSpPr>
        <p:spPr>
          <a:xfrm>
            <a:off x="4421675" y="3348600"/>
            <a:ext cx="4011000" cy="8379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1" name="Google Shape;351;p31"/>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2" name="Google Shape;352;p3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53" name="Google Shape;353;p31"/>
          <p:cNvSpPr/>
          <p:nvPr/>
        </p:nvSpPr>
        <p:spPr>
          <a:xfrm>
            <a:off x="298300" y="301050"/>
            <a:ext cx="5585100" cy="606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4" name="Google Shape;354;p31"/>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11">
    <p:spTree>
      <p:nvGrpSpPr>
        <p:cNvPr id="355" name="Shape 355"/>
        <p:cNvGrpSpPr/>
        <p:nvPr/>
      </p:nvGrpSpPr>
      <p:grpSpPr>
        <a:xfrm>
          <a:off x="0" y="0"/>
          <a:ext cx="0" cy="0"/>
          <a:chOff x="0" y="0"/>
          <a:chExt cx="0" cy="0"/>
        </a:xfrm>
      </p:grpSpPr>
      <p:sp>
        <p:nvSpPr>
          <p:cNvPr id="356" name="Google Shape;356;p32"/>
          <p:cNvSpPr/>
          <p:nvPr/>
        </p:nvSpPr>
        <p:spPr>
          <a:xfrm>
            <a:off x="292600" y="1214724"/>
            <a:ext cx="4239000" cy="25014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57" name="Google Shape;357;p32"/>
          <p:cNvSpPr/>
          <p:nvPr>
            <p:ph idx="2" type="pic"/>
          </p:nvPr>
        </p:nvSpPr>
        <p:spPr>
          <a:xfrm>
            <a:off x="4531775" y="1221524"/>
            <a:ext cx="4302600" cy="3635100"/>
          </a:xfrm>
          <a:prstGeom prst="rect">
            <a:avLst/>
          </a:prstGeom>
          <a:noFill/>
          <a:ln cap="flat" cmpd="sng" w="19050">
            <a:solidFill>
              <a:schemeClr val="dk1"/>
            </a:solidFill>
            <a:prstDash val="solid"/>
            <a:round/>
            <a:headEnd len="sm" w="sm" type="none"/>
            <a:tailEnd len="sm" w="sm" type="none"/>
          </a:ln>
        </p:spPr>
      </p:sp>
      <p:sp>
        <p:nvSpPr>
          <p:cNvPr id="358" name="Google Shape;358;p32"/>
          <p:cNvSpPr txBox="1"/>
          <p:nvPr>
            <p:ph idx="1" type="body"/>
          </p:nvPr>
        </p:nvSpPr>
        <p:spPr>
          <a:xfrm>
            <a:off x="340319" y="1261074"/>
            <a:ext cx="4061400" cy="2408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9" name="Google Shape;359;p32"/>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0" name="Google Shape;360;p3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61" name="Google Shape;361;p32"/>
          <p:cNvSpPr/>
          <p:nvPr/>
        </p:nvSpPr>
        <p:spPr>
          <a:xfrm>
            <a:off x="298300" y="301050"/>
            <a:ext cx="5585100" cy="606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2" name="Google Shape;362;p32"/>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2">
    <p:spTree>
      <p:nvGrpSpPr>
        <p:cNvPr id="363" name="Shape 363"/>
        <p:cNvGrpSpPr/>
        <p:nvPr/>
      </p:nvGrpSpPr>
      <p:grpSpPr>
        <a:xfrm>
          <a:off x="0" y="0"/>
          <a:ext cx="0" cy="0"/>
          <a:chOff x="0" y="0"/>
          <a:chExt cx="0" cy="0"/>
        </a:xfrm>
      </p:grpSpPr>
      <p:sp>
        <p:nvSpPr>
          <p:cNvPr id="364" name="Google Shape;364;p33"/>
          <p:cNvSpPr/>
          <p:nvPr/>
        </p:nvSpPr>
        <p:spPr>
          <a:xfrm>
            <a:off x="290556" y="1213300"/>
            <a:ext cx="40176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5" name="Google Shape;365;p33"/>
          <p:cNvSpPr txBox="1"/>
          <p:nvPr>
            <p:ph idx="1" type="body"/>
          </p:nvPr>
        </p:nvSpPr>
        <p:spPr>
          <a:xfrm>
            <a:off x="416145" y="2078725"/>
            <a:ext cx="37665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66" name="Google Shape;366;p33"/>
          <p:cNvSpPr/>
          <p:nvPr/>
        </p:nvSpPr>
        <p:spPr>
          <a:xfrm>
            <a:off x="4308218" y="1213300"/>
            <a:ext cx="40176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67" name="Google Shape;367;p33"/>
          <p:cNvSpPr txBox="1"/>
          <p:nvPr>
            <p:ph idx="2" type="body"/>
          </p:nvPr>
        </p:nvSpPr>
        <p:spPr>
          <a:xfrm>
            <a:off x="4433807" y="2078725"/>
            <a:ext cx="37665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68" name="Google Shape;368;p33"/>
          <p:cNvSpPr txBox="1"/>
          <p:nvPr>
            <p:ph idx="3" type="subTitle"/>
          </p:nvPr>
        </p:nvSpPr>
        <p:spPr>
          <a:xfrm>
            <a:off x="416145" y="1328375"/>
            <a:ext cx="37665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33"/>
          <p:cNvSpPr txBox="1"/>
          <p:nvPr>
            <p:ph idx="4" type="subTitle"/>
          </p:nvPr>
        </p:nvSpPr>
        <p:spPr>
          <a:xfrm>
            <a:off x="4433807" y="1328375"/>
            <a:ext cx="37665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0" name="Google Shape;370;p33"/>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1" name="Google Shape;371;p3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72" name="Google Shape;372;p33"/>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3" name="Google Shape;373;p3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13">
    <p:spTree>
      <p:nvGrpSpPr>
        <p:cNvPr id="374" name="Shape 374"/>
        <p:cNvGrpSpPr/>
        <p:nvPr/>
      </p:nvGrpSpPr>
      <p:grpSpPr>
        <a:xfrm>
          <a:off x="0" y="0"/>
          <a:ext cx="0" cy="0"/>
          <a:chOff x="0" y="0"/>
          <a:chExt cx="0" cy="0"/>
        </a:xfrm>
      </p:grpSpPr>
      <p:sp>
        <p:nvSpPr>
          <p:cNvPr id="375" name="Google Shape;375;p34"/>
          <p:cNvSpPr/>
          <p:nvPr/>
        </p:nvSpPr>
        <p:spPr>
          <a:xfrm>
            <a:off x="290556" y="1213300"/>
            <a:ext cx="28455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6" name="Google Shape;376;p34"/>
          <p:cNvSpPr txBox="1"/>
          <p:nvPr>
            <p:ph idx="1" type="body"/>
          </p:nvPr>
        </p:nvSpPr>
        <p:spPr>
          <a:xfrm>
            <a:off x="379498"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7" name="Google Shape;377;p34"/>
          <p:cNvSpPr/>
          <p:nvPr/>
        </p:nvSpPr>
        <p:spPr>
          <a:xfrm>
            <a:off x="3135874" y="1213300"/>
            <a:ext cx="28455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78" name="Google Shape;378;p34"/>
          <p:cNvSpPr txBox="1"/>
          <p:nvPr>
            <p:ph idx="2" type="body"/>
          </p:nvPr>
        </p:nvSpPr>
        <p:spPr>
          <a:xfrm>
            <a:off x="3224816"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9" name="Google Shape;379;p34"/>
          <p:cNvSpPr txBox="1"/>
          <p:nvPr>
            <p:ph idx="3" type="subTitle"/>
          </p:nvPr>
        </p:nvSpPr>
        <p:spPr>
          <a:xfrm>
            <a:off x="379498"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34"/>
          <p:cNvSpPr txBox="1"/>
          <p:nvPr>
            <p:ph idx="4" type="subTitle"/>
          </p:nvPr>
        </p:nvSpPr>
        <p:spPr>
          <a:xfrm>
            <a:off x="3224816"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1" name="Google Shape;381;p34"/>
          <p:cNvSpPr/>
          <p:nvPr/>
        </p:nvSpPr>
        <p:spPr>
          <a:xfrm>
            <a:off x="5981304" y="1213300"/>
            <a:ext cx="28455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2" name="Google Shape;382;p34"/>
          <p:cNvSpPr txBox="1"/>
          <p:nvPr>
            <p:ph idx="5" type="body"/>
          </p:nvPr>
        </p:nvSpPr>
        <p:spPr>
          <a:xfrm>
            <a:off x="6070247" y="2078725"/>
            <a:ext cx="26673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3" name="Google Shape;383;p34"/>
          <p:cNvSpPr txBox="1"/>
          <p:nvPr>
            <p:ph idx="6" type="subTitle"/>
          </p:nvPr>
        </p:nvSpPr>
        <p:spPr>
          <a:xfrm>
            <a:off x="6070247" y="1328375"/>
            <a:ext cx="26673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4" name="Google Shape;384;p34"/>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5" name="Google Shape;385;p3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386" name="Google Shape;386;p34"/>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87" name="Google Shape;387;p3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14">
    <p:spTree>
      <p:nvGrpSpPr>
        <p:cNvPr id="388" name="Shape 388"/>
        <p:cNvGrpSpPr/>
        <p:nvPr/>
      </p:nvGrpSpPr>
      <p:grpSpPr>
        <a:xfrm>
          <a:off x="0" y="0"/>
          <a:ext cx="0" cy="0"/>
          <a:chOff x="0" y="0"/>
          <a:chExt cx="0" cy="0"/>
        </a:xfrm>
      </p:grpSpPr>
      <p:sp>
        <p:nvSpPr>
          <p:cNvPr id="389" name="Google Shape;389;p35"/>
          <p:cNvSpPr/>
          <p:nvPr/>
        </p:nvSpPr>
        <p:spPr>
          <a:xfrm>
            <a:off x="292600" y="1213300"/>
            <a:ext cx="2132700" cy="32604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0" name="Google Shape;390;p35"/>
          <p:cNvSpPr txBox="1"/>
          <p:nvPr>
            <p:ph idx="1" type="body"/>
          </p:nvPr>
        </p:nvSpPr>
        <p:spPr>
          <a:xfrm>
            <a:off x="388220" y="20640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1" name="Google Shape;391;p35"/>
          <p:cNvSpPr/>
          <p:nvPr/>
        </p:nvSpPr>
        <p:spPr>
          <a:xfrm>
            <a:off x="2425130" y="1213300"/>
            <a:ext cx="2132700" cy="32604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2" name="Google Shape;392;p35"/>
          <p:cNvSpPr txBox="1"/>
          <p:nvPr>
            <p:ph idx="2" type="body"/>
          </p:nvPr>
        </p:nvSpPr>
        <p:spPr>
          <a:xfrm>
            <a:off x="2524606"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3" name="Google Shape;393;p35"/>
          <p:cNvSpPr txBox="1"/>
          <p:nvPr>
            <p:ph idx="3" type="subTitle"/>
          </p:nvPr>
        </p:nvSpPr>
        <p:spPr>
          <a:xfrm>
            <a:off x="395987" y="13136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35"/>
          <p:cNvSpPr txBox="1"/>
          <p:nvPr>
            <p:ph idx="4" type="subTitle"/>
          </p:nvPr>
        </p:nvSpPr>
        <p:spPr>
          <a:xfrm>
            <a:off x="2524607"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5" name="Google Shape;395;p35"/>
          <p:cNvSpPr/>
          <p:nvPr/>
        </p:nvSpPr>
        <p:spPr>
          <a:xfrm>
            <a:off x="4557594" y="1213300"/>
            <a:ext cx="2132700" cy="32604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6" name="Google Shape;396;p35"/>
          <p:cNvSpPr txBox="1"/>
          <p:nvPr>
            <p:ph idx="5" type="body"/>
          </p:nvPr>
        </p:nvSpPr>
        <p:spPr>
          <a:xfrm>
            <a:off x="4657139"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7" name="Google Shape;397;p35"/>
          <p:cNvSpPr/>
          <p:nvPr/>
        </p:nvSpPr>
        <p:spPr>
          <a:xfrm>
            <a:off x="6690125" y="1213300"/>
            <a:ext cx="2132700" cy="32604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98" name="Google Shape;398;p35"/>
          <p:cNvSpPr txBox="1"/>
          <p:nvPr>
            <p:ph idx="6" type="body"/>
          </p:nvPr>
        </p:nvSpPr>
        <p:spPr>
          <a:xfrm>
            <a:off x="6789589" y="2073825"/>
            <a:ext cx="1933800" cy="2299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9" name="Google Shape;399;p35"/>
          <p:cNvSpPr txBox="1"/>
          <p:nvPr>
            <p:ph idx="7" type="subTitle"/>
          </p:nvPr>
        </p:nvSpPr>
        <p:spPr>
          <a:xfrm>
            <a:off x="4657140"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35"/>
          <p:cNvSpPr txBox="1"/>
          <p:nvPr>
            <p:ph idx="8" type="subTitle"/>
          </p:nvPr>
        </p:nvSpPr>
        <p:spPr>
          <a:xfrm>
            <a:off x="6789588" y="1323475"/>
            <a:ext cx="1933800" cy="6588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1" name="Google Shape;401;p35"/>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2" name="Google Shape;402;p3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03" name="Google Shape;403;p35"/>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4" name="Google Shape;404;p3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CUSTOM_15">
    <p:spTree>
      <p:nvGrpSpPr>
        <p:cNvPr id="405" name="Shape 405"/>
        <p:cNvGrpSpPr/>
        <p:nvPr/>
      </p:nvGrpSpPr>
      <p:grpSpPr>
        <a:xfrm>
          <a:off x="0" y="0"/>
          <a:ext cx="0" cy="0"/>
          <a:chOff x="0" y="0"/>
          <a:chExt cx="0" cy="0"/>
        </a:xfrm>
      </p:grpSpPr>
      <p:sp>
        <p:nvSpPr>
          <p:cNvPr id="406" name="Google Shape;406;p36"/>
          <p:cNvSpPr/>
          <p:nvPr>
            <p:ph idx="2" type="pic"/>
          </p:nvPr>
        </p:nvSpPr>
        <p:spPr>
          <a:xfrm>
            <a:off x="332000" y="1102925"/>
            <a:ext cx="6915000" cy="3725400"/>
          </a:xfrm>
          <a:prstGeom prst="rect">
            <a:avLst/>
          </a:prstGeom>
          <a:noFill/>
          <a:ln cap="flat" cmpd="sng" w="19050">
            <a:solidFill>
              <a:schemeClr val="dk1"/>
            </a:solidFill>
            <a:prstDash val="solid"/>
            <a:round/>
            <a:headEnd len="sm" w="sm" type="none"/>
            <a:tailEnd len="sm" w="sm" type="none"/>
          </a:ln>
        </p:spPr>
      </p:sp>
      <p:sp>
        <p:nvSpPr>
          <p:cNvPr id="407" name="Google Shape;407;p36"/>
          <p:cNvSpPr/>
          <p:nvPr/>
        </p:nvSpPr>
        <p:spPr>
          <a:xfrm>
            <a:off x="7236337" y="1102925"/>
            <a:ext cx="1097400" cy="4605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8" name="Google Shape;408;p36"/>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09" name="Google Shape;409;p3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10" name="Google Shape;410;p36"/>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1" name="Google Shape;411;p36"/>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16">
    <p:spTree>
      <p:nvGrpSpPr>
        <p:cNvPr id="412" name="Shape 412"/>
        <p:cNvGrpSpPr/>
        <p:nvPr/>
      </p:nvGrpSpPr>
      <p:grpSpPr>
        <a:xfrm>
          <a:off x="0" y="0"/>
          <a:ext cx="0" cy="0"/>
          <a:chOff x="0" y="0"/>
          <a:chExt cx="0" cy="0"/>
        </a:xfrm>
      </p:grpSpPr>
      <p:sp>
        <p:nvSpPr>
          <p:cNvPr id="413" name="Google Shape;413;p37"/>
          <p:cNvSpPr/>
          <p:nvPr/>
        </p:nvSpPr>
        <p:spPr>
          <a:xfrm>
            <a:off x="299641" y="301944"/>
            <a:ext cx="2757300" cy="1012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4" name="Google Shape;414;p37"/>
          <p:cNvSpPr/>
          <p:nvPr/>
        </p:nvSpPr>
        <p:spPr>
          <a:xfrm>
            <a:off x="298987" y="3164944"/>
            <a:ext cx="2763300" cy="1683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5" name="Google Shape;415;p37"/>
          <p:cNvSpPr txBox="1"/>
          <p:nvPr>
            <p:ph type="title"/>
          </p:nvPr>
        </p:nvSpPr>
        <p:spPr>
          <a:xfrm>
            <a:off x="276860" y="334005"/>
            <a:ext cx="2729700" cy="11349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6" name="Google Shape;416;p37"/>
          <p:cNvSpPr txBox="1"/>
          <p:nvPr>
            <p:ph idx="1" type="subTitle"/>
          </p:nvPr>
        </p:nvSpPr>
        <p:spPr>
          <a:xfrm>
            <a:off x="335627" y="3143713"/>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7" name="Google Shape;417;p37"/>
          <p:cNvSpPr/>
          <p:nvPr/>
        </p:nvSpPr>
        <p:spPr>
          <a:xfrm>
            <a:off x="3055339" y="3164944"/>
            <a:ext cx="2757300" cy="16836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18" name="Google Shape;418;p37"/>
          <p:cNvSpPr/>
          <p:nvPr>
            <p:ph idx="2" type="pic"/>
          </p:nvPr>
        </p:nvSpPr>
        <p:spPr>
          <a:xfrm>
            <a:off x="305510" y="1313560"/>
            <a:ext cx="2746200" cy="1841700"/>
          </a:xfrm>
          <a:prstGeom prst="rect">
            <a:avLst/>
          </a:prstGeom>
          <a:noFill/>
          <a:ln cap="flat" cmpd="sng" w="19050">
            <a:solidFill>
              <a:schemeClr val="dk1"/>
            </a:solidFill>
            <a:prstDash val="solid"/>
            <a:round/>
            <a:headEnd len="sm" w="sm" type="none"/>
            <a:tailEnd len="sm" w="sm" type="none"/>
          </a:ln>
        </p:spPr>
      </p:sp>
      <p:sp>
        <p:nvSpPr>
          <p:cNvPr id="419" name="Google Shape;419;p37"/>
          <p:cNvSpPr txBox="1"/>
          <p:nvPr>
            <p:ph idx="3" type="subTitle"/>
          </p:nvPr>
        </p:nvSpPr>
        <p:spPr>
          <a:xfrm>
            <a:off x="3085572" y="3143713"/>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0" name="Google Shape;420;p37"/>
          <p:cNvSpPr txBox="1"/>
          <p:nvPr>
            <p:ph idx="4" type="body"/>
          </p:nvPr>
        </p:nvSpPr>
        <p:spPr>
          <a:xfrm>
            <a:off x="329783" y="3743746"/>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1" name="Google Shape;421;p37"/>
          <p:cNvSpPr txBox="1"/>
          <p:nvPr>
            <p:ph idx="5" type="body"/>
          </p:nvPr>
        </p:nvSpPr>
        <p:spPr>
          <a:xfrm>
            <a:off x="3088466" y="3743746"/>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2" name="Google Shape;422;p37"/>
          <p:cNvSpPr/>
          <p:nvPr/>
        </p:nvSpPr>
        <p:spPr>
          <a:xfrm>
            <a:off x="3062463" y="809593"/>
            <a:ext cx="1136400" cy="5037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3" name="Google Shape;423;p37"/>
          <p:cNvSpPr/>
          <p:nvPr>
            <p:ph idx="6" type="pic"/>
          </p:nvPr>
        </p:nvSpPr>
        <p:spPr>
          <a:xfrm>
            <a:off x="3063994" y="1313560"/>
            <a:ext cx="2746200" cy="1841700"/>
          </a:xfrm>
          <a:prstGeom prst="rect">
            <a:avLst/>
          </a:prstGeom>
          <a:noFill/>
          <a:ln cap="flat" cmpd="sng" w="19050">
            <a:solidFill>
              <a:schemeClr val="dk1"/>
            </a:solidFill>
            <a:prstDash val="solid"/>
            <a:round/>
            <a:headEnd len="sm" w="sm" type="none"/>
            <a:tailEnd len="sm" w="sm" type="none"/>
          </a:ln>
        </p:spPr>
      </p:sp>
      <p:sp>
        <p:nvSpPr>
          <p:cNvPr id="424" name="Google Shape;424;p37"/>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5" name="Google Shape;425;p3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17">
    <p:spTree>
      <p:nvGrpSpPr>
        <p:cNvPr id="426" name="Shape 426"/>
        <p:cNvGrpSpPr/>
        <p:nvPr/>
      </p:nvGrpSpPr>
      <p:grpSpPr>
        <a:xfrm>
          <a:off x="0" y="0"/>
          <a:ext cx="0" cy="0"/>
          <a:chOff x="0" y="0"/>
          <a:chExt cx="0" cy="0"/>
        </a:xfrm>
      </p:grpSpPr>
      <p:sp>
        <p:nvSpPr>
          <p:cNvPr id="427" name="Google Shape;427;p38"/>
          <p:cNvSpPr/>
          <p:nvPr/>
        </p:nvSpPr>
        <p:spPr>
          <a:xfrm>
            <a:off x="298192" y="301228"/>
            <a:ext cx="2757300" cy="10122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8" name="Google Shape;428;p38"/>
          <p:cNvSpPr/>
          <p:nvPr/>
        </p:nvSpPr>
        <p:spPr>
          <a:xfrm>
            <a:off x="297538" y="3164228"/>
            <a:ext cx="2763300" cy="1683600"/>
          </a:xfrm>
          <a:prstGeom prst="rect">
            <a:avLst/>
          </a:prstGeom>
          <a:solidFill>
            <a:schemeClr val="accent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29" name="Google Shape;429;p38"/>
          <p:cNvSpPr txBox="1"/>
          <p:nvPr>
            <p:ph idx="1" type="subTitle"/>
          </p:nvPr>
        </p:nvSpPr>
        <p:spPr>
          <a:xfrm>
            <a:off x="334178"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0" name="Google Shape;430;p38"/>
          <p:cNvSpPr/>
          <p:nvPr/>
        </p:nvSpPr>
        <p:spPr>
          <a:xfrm>
            <a:off x="3053889" y="3164228"/>
            <a:ext cx="2757300" cy="16836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1" name="Google Shape;431;p38"/>
          <p:cNvSpPr txBox="1"/>
          <p:nvPr>
            <p:ph type="title"/>
          </p:nvPr>
        </p:nvSpPr>
        <p:spPr>
          <a:xfrm>
            <a:off x="276860" y="334005"/>
            <a:ext cx="2729700" cy="11349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2" name="Google Shape;432;p38"/>
          <p:cNvSpPr/>
          <p:nvPr>
            <p:ph idx="2" type="pic"/>
          </p:nvPr>
        </p:nvSpPr>
        <p:spPr>
          <a:xfrm>
            <a:off x="304061" y="1312844"/>
            <a:ext cx="2746200" cy="1841700"/>
          </a:xfrm>
          <a:prstGeom prst="rect">
            <a:avLst/>
          </a:prstGeom>
          <a:noFill/>
          <a:ln cap="flat" cmpd="sng" w="19050">
            <a:solidFill>
              <a:schemeClr val="dk1"/>
            </a:solidFill>
            <a:prstDash val="solid"/>
            <a:round/>
            <a:headEnd len="sm" w="sm" type="none"/>
            <a:tailEnd len="sm" w="sm" type="none"/>
          </a:ln>
        </p:spPr>
      </p:sp>
      <p:sp>
        <p:nvSpPr>
          <p:cNvPr id="433" name="Google Shape;433;p38"/>
          <p:cNvSpPr txBox="1"/>
          <p:nvPr>
            <p:ph idx="3" type="subTitle"/>
          </p:nvPr>
        </p:nvSpPr>
        <p:spPr>
          <a:xfrm>
            <a:off x="3084123"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38"/>
          <p:cNvSpPr txBox="1"/>
          <p:nvPr>
            <p:ph idx="4" type="body"/>
          </p:nvPr>
        </p:nvSpPr>
        <p:spPr>
          <a:xfrm>
            <a:off x="328334"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5" name="Google Shape;435;p38"/>
          <p:cNvSpPr txBox="1"/>
          <p:nvPr>
            <p:ph idx="5" type="body"/>
          </p:nvPr>
        </p:nvSpPr>
        <p:spPr>
          <a:xfrm>
            <a:off x="3087016"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6" name="Google Shape;436;p38"/>
          <p:cNvSpPr/>
          <p:nvPr/>
        </p:nvSpPr>
        <p:spPr>
          <a:xfrm>
            <a:off x="3061014" y="808877"/>
            <a:ext cx="1136400" cy="503700"/>
          </a:xfrm>
          <a:prstGeom prst="rect">
            <a:avLst/>
          </a:prstGeom>
          <a:solidFill>
            <a:schemeClr val="l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7" name="Google Shape;437;p38"/>
          <p:cNvSpPr/>
          <p:nvPr>
            <p:ph idx="6" type="pic"/>
          </p:nvPr>
        </p:nvSpPr>
        <p:spPr>
          <a:xfrm>
            <a:off x="3062545" y="1312844"/>
            <a:ext cx="2746200" cy="1841700"/>
          </a:xfrm>
          <a:prstGeom prst="rect">
            <a:avLst/>
          </a:prstGeom>
          <a:noFill/>
          <a:ln cap="flat" cmpd="sng" w="19050">
            <a:solidFill>
              <a:schemeClr val="dk1"/>
            </a:solidFill>
            <a:prstDash val="solid"/>
            <a:round/>
            <a:headEnd len="sm" w="sm" type="none"/>
            <a:tailEnd len="sm" w="sm" type="none"/>
          </a:ln>
        </p:spPr>
      </p:sp>
      <p:sp>
        <p:nvSpPr>
          <p:cNvPr id="438" name="Google Shape;438;p38"/>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39" name="Google Shape;439;p3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40" name="Google Shape;440;p38"/>
          <p:cNvSpPr/>
          <p:nvPr/>
        </p:nvSpPr>
        <p:spPr>
          <a:xfrm>
            <a:off x="5811189" y="3164228"/>
            <a:ext cx="2757300" cy="1683600"/>
          </a:xfrm>
          <a:prstGeom prst="rect">
            <a:avLst/>
          </a:prstGeom>
          <a:solidFill>
            <a:schemeClr val="accent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1" name="Google Shape;441;p38"/>
          <p:cNvSpPr txBox="1"/>
          <p:nvPr>
            <p:ph idx="7" type="subTitle"/>
          </p:nvPr>
        </p:nvSpPr>
        <p:spPr>
          <a:xfrm>
            <a:off x="5841423" y="3142997"/>
            <a:ext cx="2723100" cy="544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38"/>
          <p:cNvSpPr txBox="1"/>
          <p:nvPr>
            <p:ph idx="8" type="body"/>
          </p:nvPr>
        </p:nvSpPr>
        <p:spPr>
          <a:xfrm>
            <a:off x="5844316" y="3743030"/>
            <a:ext cx="2697000" cy="1095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3" name="Google Shape;443;p38"/>
          <p:cNvSpPr/>
          <p:nvPr>
            <p:ph idx="9" type="pic"/>
          </p:nvPr>
        </p:nvSpPr>
        <p:spPr>
          <a:xfrm>
            <a:off x="5819845" y="1312844"/>
            <a:ext cx="2746200" cy="1841700"/>
          </a:xfrm>
          <a:prstGeom prst="rect">
            <a:avLst/>
          </a:prstGeom>
          <a:noFill/>
          <a:ln cap="flat" cmpd="sng" w="19050">
            <a:solidFill>
              <a:schemeClr val="dk1"/>
            </a:solidFill>
            <a:prstDash val="solid"/>
            <a:round/>
            <a:headEnd len="sm" w="sm" type="none"/>
            <a:tailEnd len="sm" w="sm" type="none"/>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18">
    <p:spTree>
      <p:nvGrpSpPr>
        <p:cNvPr id="444" name="Shape 444"/>
        <p:cNvGrpSpPr/>
        <p:nvPr/>
      </p:nvGrpSpPr>
      <p:grpSpPr>
        <a:xfrm>
          <a:off x="0" y="0"/>
          <a:ext cx="0" cy="0"/>
          <a:chOff x="0" y="0"/>
          <a:chExt cx="0" cy="0"/>
        </a:xfrm>
      </p:grpSpPr>
      <p:sp>
        <p:nvSpPr>
          <p:cNvPr id="445" name="Google Shape;445;p39"/>
          <p:cNvSpPr/>
          <p:nvPr>
            <p:ph idx="2" type="pic"/>
          </p:nvPr>
        </p:nvSpPr>
        <p:spPr>
          <a:xfrm>
            <a:off x="317500" y="1104900"/>
            <a:ext cx="8521800" cy="3733800"/>
          </a:xfrm>
          <a:prstGeom prst="rect">
            <a:avLst/>
          </a:prstGeom>
          <a:noFill/>
          <a:ln cap="flat" cmpd="sng" w="19050">
            <a:solidFill>
              <a:schemeClr val="dk1"/>
            </a:solidFill>
            <a:prstDash val="solid"/>
            <a:round/>
            <a:headEnd len="sm" w="sm" type="none"/>
            <a:tailEnd len="sm" w="sm" type="none"/>
          </a:ln>
        </p:spPr>
      </p:sp>
      <p:sp>
        <p:nvSpPr>
          <p:cNvPr id="446" name="Google Shape;446;p39"/>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47" name="Google Shape;447;p3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19">
    <p:spTree>
      <p:nvGrpSpPr>
        <p:cNvPr id="448" name="Shape 448"/>
        <p:cNvGrpSpPr/>
        <p:nvPr/>
      </p:nvGrpSpPr>
      <p:grpSpPr>
        <a:xfrm>
          <a:off x="0" y="0"/>
          <a:ext cx="0" cy="0"/>
          <a:chOff x="0" y="0"/>
          <a:chExt cx="0" cy="0"/>
        </a:xfrm>
      </p:grpSpPr>
      <p:sp>
        <p:nvSpPr>
          <p:cNvPr id="449" name="Google Shape;449;p40"/>
          <p:cNvSpPr/>
          <p:nvPr>
            <p:ph idx="2" type="pic"/>
          </p:nvPr>
        </p:nvSpPr>
        <p:spPr>
          <a:xfrm>
            <a:off x="340412" y="3044150"/>
            <a:ext cx="2087400" cy="1769100"/>
          </a:xfrm>
          <a:prstGeom prst="rect">
            <a:avLst/>
          </a:prstGeom>
          <a:noFill/>
          <a:ln cap="flat" cmpd="sng" w="19050">
            <a:solidFill>
              <a:schemeClr val="dk1"/>
            </a:solidFill>
            <a:prstDash val="solid"/>
            <a:round/>
            <a:headEnd len="sm" w="sm" type="none"/>
            <a:tailEnd len="sm" w="sm" type="none"/>
          </a:ln>
        </p:spPr>
      </p:sp>
      <p:sp>
        <p:nvSpPr>
          <p:cNvPr id="450" name="Google Shape;450;p40"/>
          <p:cNvSpPr/>
          <p:nvPr>
            <p:ph idx="3" type="pic"/>
          </p:nvPr>
        </p:nvSpPr>
        <p:spPr>
          <a:xfrm>
            <a:off x="5649300" y="3044303"/>
            <a:ext cx="1190100" cy="1769100"/>
          </a:xfrm>
          <a:prstGeom prst="rect">
            <a:avLst/>
          </a:prstGeom>
          <a:noFill/>
          <a:ln cap="flat" cmpd="sng" w="19050">
            <a:solidFill>
              <a:schemeClr val="dk1"/>
            </a:solidFill>
            <a:prstDash val="solid"/>
            <a:round/>
            <a:headEnd len="sm" w="sm" type="none"/>
            <a:tailEnd len="sm" w="sm" type="none"/>
          </a:ln>
        </p:spPr>
      </p:sp>
      <p:sp>
        <p:nvSpPr>
          <p:cNvPr id="451" name="Google Shape;451;p40"/>
          <p:cNvSpPr/>
          <p:nvPr>
            <p:ph idx="4" type="pic"/>
          </p:nvPr>
        </p:nvSpPr>
        <p:spPr>
          <a:xfrm>
            <a:off x="340400" y="1690778"/>
            <a:ext cx="1416300" cy="1338000"/>
          </a:xfrm>
          <a:prstGeom prst="rect">
            <a:avLst/>
          </a:prstGeom>
          <a:noFill/>
          <a:ln cap="flat" cmpd="sng" w="19050">
            <a:solidFill>
              <a:schemeClr val="dk1"/>
            </a:solidFill>
            <a:prstDash val="solid"/>
            <a:round/>
            <a:headEnd len="sm" w="sm" type="none"/>
            <a:tailEnd len="sm" w="sm" type="none"/>
          </a:ln>
        </p:spPr>
      </p:sp>
      <p:sp>
        <p:nvSpPr>
          <p:cNvPr id="452" name="Google Shape;452;p40"/>
          <p:cNvSpPr/>
          <p:nvPr>
            <p:ph idx="5" type="pic"/>
          </p:nvPr>
        </p:nvSpPr>
        <p:spPr>
          <a:xfrm>
            <a:off x="2443047" y="3044052"/>
            <a:ext cx="1190100" cy="1322700"/>
          </a:xfrm>
          <a:prstGeom prst="rect">
            <a:avLst/>
          </a:prstGeom>
          <a:noFill/>
          <a:ln cap="flat" cmpd="sng" w="19050">
            <a:solidFill>
              <a:schemeClr val="dk1"/>
            </a:solidFill>
            <a:prstDash val="solid"/>
            <a:round/>
            <a:headEnd len="sm" w="sm" type="none"/>
            <a:tailEnd len="sm" w="sm" type="none"/>
          </a:ln>
        </p:spPr>
      </p:sp>
      <p:sp>
        <p:nvSpPr>
          <p:cNvPr id="453" name="Google Shape;453;p40"/>
          <p:cNvSpPr/>
          <p:nvPr>
            <p:ph idx="6" type="pic"/>
          </p:nvPr>
        </p:nvSpPr>
        <p:spPr>
          <a:xfrm>
            <a:off x="3648504" y="3044048"/>
            <a:ext cx="1991100" cy="1769100"/>
          </a:xfrm>
          <a:prstGeom prst="rect">
            <a:avLst/>
          </a:prstGeom>
          <a:noFill/>
          <a:ln cap="flat" cmpd="sng" w="19050">
            <a:solidFill>
              <a:schemeClr val="dk1"/>
            </a:solidFill>
            <a:prstDash val="solid"/>
            <a:round/>
            <a:headEnd len="sm" w="sm" type="none"/>
            <a:tailEnd len="sm" w="sm" type="none"/>
          </a:ln>
        </p:spPr>
      </p:sp>
      <p:sp>
        <p:nvSpPr>
          <p:cNvPr id="454" name="Google Shape;454;p40"/>
          <p:cNvSpPr/>
          <p:nvPr>
            <p:ph idx="7" type="pic"/>
          </p:nvPr>
        </p:nvSpPr>
        <p:spPr>
          <a:xfrm>
            <a:off x="1767376" y="1263050"/>
            <a:ext cx="1881300" cy="1769100"/>
          </a:xfrm>
          <a:prstGeom prst="rect">
            <a:avLst/>
          </a:prstGeom>
          <a:noFill/>
          <a:ln cap="flat" cmpd="sng" w="19050">
            <a:solidFill>
              <a:schemeClr val="dk1"/>
            </a:solidFill>
            <a:prstDash val="solid"/>
            <a:round/>
            <a:headEnd len="sm" w="sm" type="none"/>
            <a:tailEnd len="sm" w="sm" type="none"/>
          </a:ln>
        </p:spPr>
      </p:sp>
      <p:sp>
        <p:nvSpPr>
          <p:cNvPr id="455" name="Google Shape;455;p40"/>
          <p:cNvSpPr/>
          <p:nvPr>
            <p:ph idx="8" type="pic"/>
          </p:nvPr>
        </p:nvSpPr>
        <p:spPr>
          <a:xfrm>
            <a:off x="3648523" y="1263050"/>
            <a:ext cx="1592400" cy="1769100"/>
          </a:xfrm>
          <a:prstGeom prst="rect">
            <a:avLst/>
          </a:prstGeom>
          <a:noFill/>
          <a:ln cap="flat" cmpd="sng" w="19050">
            <a:solidFill>
              <a:schemeClr val="dk1"/>
            </a:solidFill>
            <a:prstDash val="solid"/>
            <a:round/>
            <a:headEnd len="sm" w="sm" type="none"/>
            <a:tailEnd len="sm" w="sm" type="none"/>
          </a:ln>
        </p:spPr>
      </p:sp>
      <p:sp>
        <p:nvSpPr>
          <p:cNvPr id="456" name="Google Shape;456;p40"/>
          <p:cNvSpPr/>
          <p:nvPr>
            <p:ph idx="9" type="pic"/>
          </p:nvPr>
        </p:nvSpPr>
        <p:spPr>
          <a:xfrm>
            <a:off x="5240654" y="1263050"/>
            <a:ext cx="1598700" cy="1769100"/>
          </a:xfrm>
          <a:prstGeom prst="rect">
            <a:avLst/>
          </a:prstGeom>
          <a:noFill/>
          <a:ln cap="flat" cmpd="sng" w="19050">
            <a:solidFill>
              <a:schemeClr val="dk1"/>
            </a:solidFill>
            <a:prstDash val="solid"/>
            <a:round/>
            <a:headEnd len="sm" w="sm" type="none"/>
            <a:tailEnd len="sm" w="sm" type="none"/>
          </a:ln>
        </p:spPr>
      </p:sp>
      <p:sp>
        <p:nvSpPr>
          <p:cNvPr id="457" name="Google Shape;457;p40"/>
          <p:cNvSpPr/>
          <p:nvPr>
            <p:ph idx="13" type="pic"/>
          </p:nvPr>
        </p:nvSpPr>
        <p:spPr>
          <a:xfrm>
            <a:off x="6860149" y="1263050"/>
            <a:ext cx="1962600" cy="3550200"/>
          </a:xfrm>
          <a:prstGeom prst="rect">
            <a:avLst/>
          </a:prstGeom>
          <a:noFill/>
          <a:ln cap="flat" cmpd="sng" w="19050">
            <a:solidFill>
              <a:schemeClr val="dk1"/>
            </a:solidFill>
            <a:prstDash val="solid"/>
            <a:round/>
            <a:headEnd len="sm" w="sm" type="none"/>
            <a:tailEnd len="sm" w="sm" type="none"/>
          </a:ln>
        </p:spPr>
      </p:sp>
      <p:sp>
        <p:nvSpPr>
          <p:cNvPr id="458" name="Google Shape;458;p40"/>
          <p:cNvSpPr/>
          <p:nvPr/>
        </p:nvSpPr>
        <p:spPr>
          <a:xfrm>
            <a:off x="8345421" y="287925"/>
            <a:ext cx="489000" cy="502500"/>
          </a:xfrm>
          <a:prstGeom prst="rect">
            <a:avLst/>
          </a:prstGeom>
          <a:solidFill>
            <a:schemeClr val="dk2"/>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59" name="Google Shape;459;p4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ctr">
              <a:spcBef>
                <a:spcPts val="0"/>
              </a:spcBef>
              <a:spcAft>
                <a:spcPts val="0"/>
              </a:spcAft>
              <a:buNone/>
            </a:pPr>
            <a:fld id="{00000000-1234-1234-1234-123412341234}" type="slidenum">
              <a:rPr lang="en"/>
              <a:t>‹#›</a:t>
            </a:fld>
            <a:endParaRPr/>
          </a:p>
        </p:txBody>
      </p:sp>
      <p:sp>
        <p:nvSpPr>
          <p:cNvPr id="460" name="Google Shape;460;p40"/>
          <p:cNvSpPr/>
          <p:nvPr/>
        </p:nvSpPr>
        <p:spPr>
          <a:xfrm>
            <a:off x="298300" y="301050"/>
            <a:ext cx="5585100" cy="606600"/>
          </a:xfrm>
          <a:prstGeom prst="rect">
            <a:avLst/>
          </a:prstGeom>
          <a:solidFill>
            <a:schemeClr val="accen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461" name="Google Shape;461;p40"/>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lvl1pPr lvl="0">
              <a:spcBef>
                <a:spcPts val="0"/>
              </a:spcBef>
              <a:spcAft>
                <a:spcPts val="0"/>
              </a:spcAft>
              <a:buSzPts val="3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1.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80000"/>
              </a:lnSpc>
              <a:spcBef>
                <a:spcPts val="0"/>
              </a:spcBef>
              <a:spcAft>
                <a:spcPts val="0"/>
              </a:spcAft>
              <a:buClr>
                <a:schemeClr val="dk1"/>
              </a:buClr>
              <a:buSzPts val="3400"/>
              <a:buFont typeface="Lexend"/>
              <a:buNone/>
              <a:defRPr sz="3400">
                <a:solidFill>
                  <a:schemeClr val="dk1"/>
                </a:solidFill>
                <a:latin typeface="Lexend"/>
                <a:ea typeface="Lexend"/>
                <a:cs typeface="Lexend"/>
                <a:sym typeface="Lexend"/>
              </a:defRPr>
            </a:lvl1pPr>
            <a:lvl2pPr lvl="1">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2pPr>
            <a:lvl3pPr lvl="2">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3pPr>
            <a:lvl4pPr lvl="3">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4pPr>
            <a:lvl5pPr lvl="4">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5pPr>
            <a:lvl6pPr lvl="5">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6pPr>
            <a:lvl7pPr lvl="6">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7pPr>
            <a:lvl8pPr lvl="7">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8pPr>
            <a:lvl9pPr lvl="8">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9pPr>
          </a:lstStyle>
          <a:p/>
        </p:txBody>
      </p:sp>
      <p:sp>
        <p:nvSpPr>
          <p:cNvPr id="7" name="Google Shape;7;p1"/>
          <p:cNvSpPr txBox="1"/>
          <p:nvPr>
            <p:ph idx="12" type="sldNum"/>
          </p:nvPr>
        </p:nvSpPr>
        <p:spPr>
          <a:xfrm>
            <a:off x="8500700" y="114300"/>
            <a:ext cx="528900" cy="543300"/>
          </a:xfrm>
          <a:prstGeom prst="rect">
            <a:avLst/>
          </a:prstGeom>
          <a:noFill/>
          <a:ln>
            <a:noFill/>
          </a:ln>
        </p:spPr>
        <p:txBody>
          <a:bodyPr anchorCtr="0" anchor="ctr" bIns="91425" lIns="91425" spcFirstLastPara="1" rIns="91425" wrap="square" tIns="91425">
            <a:noAutofit/>
          </a:bodyPr>
          <a:lstStyle>
            <a:lvl1pPr lvl="0" algn="ctr">
              <a:buNone/>
              <a:defRPr>
                <a:solidFill>
                  <a:schemeClr val="dk2"/>
                </a:solidFill>
                <a:latin typeface="Lexend SemiBold"/>
                <a:ea typeface="Lexend SemiBold"/>
                <a:cs typeface="Lexend SemiBold"/>
                <a:sym typeface="Lexend SemiBold"/>
              </a:defRPr>
            </a:lvl1pPr>
            <a:lvl2pPr lvl="1" algn="ctr">
              <a:buNone/>
              <a:defRPr>
                <a:solidFill>
                  <a:schemeClr val="dk2"/>
                </a:solidFill>
                <a:latin typeface="Lexend SemiBold"/>
                <a:ea typeface="Lexend SemiBold"/>
                <a:cs typeface="Lexend SemiBold"/>
                <a:sym typeface="Lexend SemiBold"/>
              </a:defRPr>
            </a:lvl2pPr>
            <a:lvl3pPr lvl="2" algn="ctr">
              <a:buNone/>
              <a:defRPr>
                <a:solidFill>
                  <a:schemeClr val="dk2"/>
                </a:solidFill>
                <a:latin typeface="Lexend SemiBold"/>
                <a:ea typeface="Lexend SemiBold"/>
                <a:cs typeface="Lexend SemiBold"/>
                <a:sym typeface="Lexend SemiBold"/>
              </a:defRPr>
            </a:lvl3pPr>
            <a:lvl4pPr lvl="3" algn="ctr">
              <a:buNone/>
              <a:defRPr>
                <a:solidFill>
                  <a:schemeClr val="dk2"/>
                </a:solidFill>
                <a:latin typeface="Lexend SemiBold"/>
                <a:ea typeface="Lexend SemiBold"/>
                <a:cs typeface="Lexend SemiBold"/>
                <a:sym typeface="Lexend SemiBold"/>
              </a:defRPr>
            </a:lvl4pPr>
            <a:lvl5pPr lvl="4" algn="ctr">
              <a:buNone/>
              <a:defRPr>
                <a:solidFill>
                  <a:schemeClr val="dk2"/>
                </a:solidFill>
                <a:latin typeface="Lexend SemiBold"/>
                <a:ea typeface="Lexend SemiBold"/>
                <a:cs typeface="Lexend SemiBold"/>
                <a:sym typeface="Lexend SemiBold"/>
              </a:defRPr>
            </a:lvl5pPr>
            <a:lvl6pPr lvl="5" algn="ctr">
              <a:buNone/>
              <a:defRPr>
                <a:solidFill>
                  <a:schemeClr val="dk2"/>
                </a:solidFill>
                <a:latin typeface="Lexend SemiBold"/>
                <a:ea typeface="Lexend SemiBold"/>
                <a:cs typeface="Lexend SemiBold"/>
                <a:sym typeface="Lexend SemiBold"/>
              </a:defRPr>
            </a:lvl6pPr>
            <a:lvl7pPr lvl="6" algn="ctr">
              <a:buNone/>
              <a:defRPr>
                <a:solidFill>
                  <a:schemeClr val="dk2"/>
                </a:solidFill>
                <a:latin typeface="Lexend SemiBold"/>
                <a:ea typeface="Lexend SemiBold"/>
                <a:cs typeface="Lexend SemiBold"/>
                <a:sym typeface="Lexend SemiBold"/>
              </a:defRPr>
            </a:lvl7pPr>
            <a:lvl8pPr lvl="7" algn="ctr">
              <a:buNone/>
              <a:defRPr>
                <a:solidFill>
                  <a:schemeClr val="dk2"/>
                </a:solidFill>
                <a:latin typeface="Lexend SemiBold"/>
                <a:ea typeface="Lexend SemiBold"/>
                <a:cs typeface="Lexend SemiBold"/>
                <a:sym typeface="Lexend SemiBold"/>
              </a:defRPr>
            </a:lvl8pPr>
            <a:lvl9pPr lvl="8" algn="ctr">
              <a:buNone/>
              <a:defRPr>
                <a:solidFill>
                  <a:schemeClr val="dk2"/>
                </a:solidFill>
                <a:latin typeface="Lexend SemiBold"/>
                <a:ea typeface="Lexend SemiBold"/>
                <a:cs typeface="Lexend SemiBold"/>
                <a:sym typeface="Lexend SemiBold"/>
              </a:defRPr>
            </a:lvl9pPr>
          </a:lstStyle>
          <a:p>
            <a:pPr indent="0" lvl="0" marL="0" rtl="0" algn="ctr">
              <a:spcBef>
                <a:spcPts val="0"/>
              </a:spcBef>
              <a:spcAft>
                <a:spcPts val="0"/>
              </a:spcAft>
              <a:buNone/>
            </a:pPr>
            <a:fld id="{00000000-1234-1234-1234-123412341234}" type="slidenum">
              <a:rPr lang="en"/>
              <a:t>‹#›</a:t>
            </a:fld>
            <a:endParaRPr/>
          </a:p>
        </p:txBody>
      </p:sp>
      <p:sp>
        <p:nvSpPr>
          <p:cNvPr id="8" name="Google Shape;8;p1"/>
          <p:cNvSpPr txBox="1"/>
          <p:nvPr>
            <p:ph idx="1" type="body"/>
          </p:nvPr>
        </p:nvSpPr>
        <p:spPr>
          <a:xfrm>
            <a:off x="2614575" y="2355900"/>
            <a:ext cx="5340900" cy="20133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1pPr>
            <a:lvl2pPr indent="-304800" lvl="1" marL="9144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2pPr>
            <a:lvl3pPr indent="-304800" lvl="2" marL="13716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3pPr>
            <a:lvl4pPr indent="-304800" lvl="3" marL="1828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4pPr>
            <a:lvl5pPr indent="-304800" lvl="4" marL="22860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5pPr>
            <a:lvl6pPr indent="-304800" lvl="5" marL="27432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6pPr>
            <a:lvl7pPr indent="-304800" lvl="6" marL="32004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7pPr>
            <a:lvl8pPr indent="-304800" lvl="7" marL="36576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8pPr>
            <a:lvl9pPr indent="-304800" lvl="8" marL="4114800">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72">
          <p15:clr>
            <a:srgbClr val="E46962"/>
          </p15:clr>
        </p15:guide>
        <p15:guide id="2" pos="738">
          <p15:clr>
            <a:srgbClr val="E46962"/>
          </p15:clr>
        </p15:guide>
        <p15:guide id="3" pos="405">
          <p15:clr>
            <a:srgbClr val="E46962"/>
          </p15:clr>
        </p15:guide>
        <p15:guide id="4" pos="1396">
          <p15:clr>
            <a:srgbClr val="E46962"/>
          </p15:clr>
        </p15:guide>
        <p15:guide id="5" pos="1067">
          <p15:clr>
            <a:srgbClr val="E46962"/>
          </p15:clr>
        </p15:guide>
        <p15:guide id="6" pos="1725">
          <p15:clr>
            <a:srgbClr val="E46962"/>
          </p15:clr>
        </p15:guide>
        <p15:guide id="7" pos="2054">
          <p15:clr>
            <a:srgbClr val="E46962"/>
          </p15:clr>
        </p15:guide>
        <p15:guide id="8" pos="2387">
          <p15:clr>
            <a:srgbClr val="E46962"/>
          </p15:clr>
        </p15:guide>
        <p15:guide id="9" pos="2720">
          <p15:clr>
            <a:srgbClr val="E46962"/>
          </p15:clr>
        </p15:guide>
        <p15:guide id="10" pos="3049">
          <p15:clr>
            <a:srgbClr val="E46962"/>
          </p15:clr>
        </p15:guide>
        <p15:guide id="11" pos="3378">
          <p15:clr>
            <a:srgbClr val="E46962"/>
          </p15:clr>
        </p15:guide>
        <p15:guide id="12" pos="3706">
          <p15:clr>
            <a:srgbClr val="E46962"/>
          </p15:clr>
        </p15:guide>
        <p15:guide id="13" pos="4035">
          <p15:clr>
            <a:srgbClr val="E46962"/>
          </p15:clr>
        </p15:guide>
        <p15:guide id="14" pos="4364">
          <p15:clr>
            <a:srgbClr val="E46962"/>
          </p15:clr>
        </p15:guide>
        <p15:guide id="15" pos="4693">
          <p15:clr>
            <a:srgbClr val="E46962"/>
          </p15:clr>
        </p15:guide>
        <p15:guide id="16" pos="5025">
          <p15:clr>
            <a:srgbClr val="E46962"/>
          </p15:clr>
        </p15:guide>
        <p15:guide id="17" pos="5355">
          <p15:clr>
            <a:srgbClr val="E46962"/>
          </p15:clr>
        </p15:guide>
        <p15:guide id="18" pos="5688">
          <p15:clr>
            <a:srgbClr val="E46962"/>
          </p15:clr>
        </p15:guide>
        <p15:guide id="19" orient="horz" pos="72">
          <p15:clr>
            <a:srgbClr val="E46962"/>
          </p15:clr>
        </p15:guide>
        <p15:guide id="20" orient="horz" pos="417">
          <p15:clr>
            <a:srgbClr val="E46962"/>
          </p15:clr>
        </p15:guide>
        <p15:guide id="21" orient="horz" pos="415">
          <p15:clr>
            <a:srgbClr val="E46962"/>
          </p15:clr>
        </p15:guide>
        <p15:guide id="22" orient="horz" pos="761">
          <p15:clr>
            <a:srgbClr val="E46962"/>
          </p15:clr>
        </p15:guide>
        <p15:guide id="23" orient="horz" pos="1101">
          <p15:clr>
            <a:srgbClr val="E46962"/>
          </p15:clr>
        </p15:guide>
        <p15:guide id="24" orient="horz" pos="1449">
          <p15:clr>
            <a:srgbClr val="E46962"/>
          </p15:clr>
        </p15:guide>
        <p15:guide id="25" orient="horz" pos="1791">
          <p15:clr>
            <a:srgbClr val="E46962"/>
          </p15:clr>
        </p15:guide>
        <p15:guide id="26" orient="horz" pos="2134">
          <p15:clr>
            <a:srgbClr val="E46962"/>
          </p15:clr>
        </p15:guide>
        <p15:guide id="27" orient="horz" pos="2479">
          <p15:clr>
            <a:srgbClr val="E46962"/>
          </p15:clr>
        </p15:guide>
        <p15:guide id="28" orient="horz" pos="2825">
          <p15:clr>
            <a:srgbClr val="E46962"/>
          </p15:clr>
        </p15:guide>
        <p15:guide id="29" orient="horz" pos="3166">
          <p15:clr>
            <a:srgbClr val="E46962"/>
          </p15:clr>
        </p15:guide>
        <p15:guide id="30" pos="184">
          <p15:clr>
            <a:srgbClr val="E46962"/>
          </p15:clr>
        </p15:guide>
        <p15:guide id="31" orient="horz" pos="184">
          <p15:clr>
            <a:srgbClr val="E46962"/>
          </p15:clr>
        </p15:guide>
        <p15:guide id="32" pos="5576">
          <p15:clr>
            <a:srgbClr val="E46962"/>
          </p15:clr>
        </p15:guide>
        <p15:guide id="33" orient="horz" pos="1620">
          <p15:clr>
            <a:srgbClr val="E46962"/>
          </p15:clr>
        </p15:guide>
        <p15:guide id="34" orient="horz" pos="1716">
          <p15:clr>
            <a:srgbClr val="E46962"/>
          </p15:clr>
        </p15:guide>
        <p15:guide id="35" orient="horz" pos="3059">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hyperlink" Target="http://www.youtube.com/watch?v=ybkkiGtJmkM" TargetMode="Externa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1"/>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67" name="Google Shape;467;p41"/>
          <p:cNvSpPr txBox="1"/>
          <p:nvPr>
            <p:ph type="title"/>
          </p:nvPr>
        </p:nvSpPr>
        <p:spPr>
          <a:xfrm>
            <a:off x="671825" y="727744"/>
            <a:ext cx="3117600" cy="120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CSC118 - SP’25</a:t>
            </a:r>
            <a:endParaRPr sz="2900"/>
          </a:p>
        </p:txBody>
      </p:sp>
      <p:sp>
        <p:nvSpPr>
          <p:cNvPr id="468" name="Google Shape;468;p41"/>
          <p:cNvSpPr txBox="1"/>
          <p:nvPr>
            <p:ph idx="2" type="title"/>
          </p:nvPr>
        </p:nvSpPr>
        <p:spPr>
          <a:xfrm>
            <a:off x="2146650" y="1747475"/>
            <a:ext cx="4850700" cy="2219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Cryptography</a:t>
            </a:r>
            <a:endParaRPr/>
          </a:p>
          <a:p>
            <a:pPr indent="0" lvl="0" marL="0" rtl="0" algn="l">
              <a:spcBef>
                <a:spcPts val="0"/>
              </a:spcBef>
              <a:spcAft>
                <a:spcPts val="0"/>
              </a:spcAft>
              <a:buNone/>
            </a:pPr>
            <a:r>
              <a:rPr lang="en"/>
              <a:t>&amp; The Science of Secrets</a:t>
            </a:r>
            <a:endParaRPr sz="3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2"/>
          <p:cNvSpPr txBox="1"/>
          <p:nvPr>
            <p:ph type="title"/>
          </p:nvPr>
        </p:nvSpPr>
        <p:spPr>
          <a:xfrm>
            <a:off x="279178" y="338025"/>
            <a:ext cx="40395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Overview</a:t>
            </a:r>
            <a:endParaRPr/>
          </a:p>
        </p:txBody>
      </p:sp>
      <p:sp>
        <p:nvSpPr>
          <p:cNvPr id="474" name="Google Shape;474;p42"/>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75" name="Google Shape;475;p42"/>
          <p:cNvSpPr txBox="1"/>
          <p:nvPr>
            <p:ph idx="1" type="body"/>
          </p:nvPr>
        </p:nvSpPr>
        <p:spPr>
          <a:xfrm>
            <a:off x="308541" y="1431975"/>
            <a:ext cx="1688400" cy="18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Caesar’s Cypher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well known method of encryption</a:t>
            </a:r>
            <a:endParaRPr/>
          </a:p>
          <a:p>
            <a:pPr indent="0" lvl="0" marL="0" rtl="0" algn="l">
              <a:spcBef>
                <a:spcPts val="0"/>
              </a:spcBef>
              <a:spcAft>
                <a:spcPts val="0"/>
              </a:spcAft>
              <a:buNone/>
            </a:pPr>
            <a:r>
              <a:t/>
            </a:r>
            <a:endParaRPr/>
          </a:p>
        </p:txBody>
      </p:sp>
      <p:sp>
        <p:nvSpPr>
          <p:cNvPr id="476" name="Google Shape;476;p42"/>
          <p:cNvSpPr txBox="1"/>
          <p:nvPr>
            <p:ph idx="4" type="body"/>
          </p:nvPr>
        </p:nvSpPr>
        <p:spPr>
          <a:xfrm>
            <a:off x="2028252" y="1431975"/>
            <a:ext cx="1688400" cy="18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Rotating Cyphers &amp; Enigma</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of the critical technologies of WWII and how the allies cracked it</a:t>
            </a:r>
            <a:endParaRPr/>
          </a:p>
        </p:txBody>
      </p:sp>
      <p:sp>
        <p:nvSpPr>
          <p:cNvPr id="477" name="Google Shape;477;p42"/>
          <p:cNvSpPr txBox="1"/>
          <p:nvPr>
            <p:ph idx="5" type="body"/>
          </p:nvPr>
        </p:nvSpPr>
        <p:spPr>
          <a:xfrm>
            <a:off x="3727958" y="1431975"/>
            <a:ext cx="1688400" cy="18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Cracking Enigma</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How the world’s best did it!</a:t>
            </a:r>
            <a:endParaRPr/>
          </a:p>
        </p:txBody>
      </p:sp>
      <p:sp>
        <p:nvSpPr>
          <p:cNvPr id="478" name="Google Shape;478;p42"/>
          <p:cNvSpPr txBox="1"/>
          <p:nvPr>
            <p:ph idx="2" type="body"/>
          </p:nvPr>
        </p:nvSpPr>
        <p:spPr>
          <a:xfrm>
            <a:off x="5437643" y="1431975"/>
            <a:ext cx="1688400" cy="18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Asymmetric Cryptography</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Diffie-Hellman and sharing secrets in public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a:p>
        </p:txBody>
      </p:sp>
      <p:sp>
        <p:nvSpPr>
          <p:cNvPr id="479" name="Google Shape;479;p42"/>
          <p:cNvSpPr txBox="1"/>
          <p:nvPr>
            <p:ph idx="3" type="body"/>
          </p:nvPr>
        </p:nvSpPr>
        <p:spPr>
          <a:xfrm>
            <a:off x="7147349" y="1431975"/>
            <a:ext cx="1688400" cy="189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Shor’s Algorithm</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 quantum threat to encryption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80" name="Google Shape;480;p42"/>
          <p:cNvSpPr txBox="1"/>
          <p:nvPr/>
        </p:nvSpPr>
        <p:spPr>
          <a:xfrm>
            <a:off x="219224" y="865957"/>
            <a:ext cx="15621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dk1"/>
                </a:solidFill>
                <a:latin typeface="Lexend"/>
                <a:ea typeface="Lexend"/>
                <a:cs typeface="Lexend"/>
                <a:sym typeface="Lexend"/>
              </a:rPr>
              <a:t>1.</a:t>
            </a:r>
            <a:endParaRPr sz="3800">
              <a:solidFill>
                <a:schemeClr val="dk1"/>
              </a:solidFill>
              <a:latin typeface="Lexend"/>
              <a:ea typeface="Lexend"/>
              <a:cs typeface="Lexend"/>
              <a:sym typeface="Lexend"/>
            </a:endParaRPr>
          </a:p>
        </p:txBody>
      </p:sp>
      <p:sp>
        <p:nvSpPr>
          <p:cNvPr id="481" name="Google Shape;481;p42"/>
          <p:cNvSpPr txBox="1"/>
          <p:nvPr/>
        </p:nvSpPr>
        <p:spPr>
          <a:xfrm>
            <a:off x="1918299" y="865957"/>
            <a:ext cx="15621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dk1"/>
                </a:solidFill>
                <a:latin typeface="Lexend"/>
                <a:ea typeface="Lexend"/>
                <a:cs typeface="Lexend"/>
                <a:sym typeface="Lexend"/>
              </a:rPr>
              <a:t>2.</a:t>
            </a:r>
            <a:endParaRPr sz="3800">
              <a:solidFill>
                <a:schemeClr val="dk1"/>
              </a:solidFill>
              <a:latin typeface="Lexend"/>
              <a:ea typeface="Lexend"/>
              <a:cs typeface="Lexend"/>
              <a:sym typeface="Lexend"/>
            </a:endParaRPr>
          </a:p>
        </p:txBody>
      </p:sp>
      <p:sp>
        <p:nvSpPr>
          <p:cNvPr id="482" name="Google Shape;482;p42"/>
          <p:cNvSpPr txBox="1"/>
          <p:nvPr/>
        </p:nvSpPr>
        <p:spPr>
          <a:xfrm>
            <a:off x="3617374" y="865957"/>
            <a:ext cx="15621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dk1"/>
                </a:solidFill>
                <a:latin typeface="Lexend"/>
                <a:ea typeface="Lexend"/>
                <a:cs typeface="Lexend"/>
                <a:sym typeface="Lexend"/>
              </a:rPr>
              <a:t>3.</a:t>
            </a:r>
            <a:endParaRPr sz="3800">
              <a:solidFill>
                <a:schemeClr val="dk1"/>
              </a:solidFill>
              <a:latin typeface="Lexend"/>
              <a:ea typeface="Lexend"/>
              <a:cs typeface="Lexend"/>
              <a:sym typeface="Lexend"/>
            </a:endParaRPr>
          </a:p>
        </p:txBody>
      </p:sp>
      <p:sp>
        <p:nvSpPr>
          <p:cNvPr id="483" name="Google Shape;483;p42"/>
          <p:cNvSpPr txBox="1"/>
          <p:nvPr/>
        </p:nvSpPr>
        <p:spPr>
          <a:xfrm>
            <a:off x="5316449" y="865957"/>
            <a:ext cx="15621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dk1"/>
                </a:solidFill>
                <a:latin typeface="Lexend"/>
                <a:ea typeface="Lexend"/>
                <a:cs typeface="Lexend"/>
                <a:sym typeface="Lexend"/>
              </a:rPr>
              <a:t>4.</a:t>
            </a:r>
            <a:endParaRPr sz="3800">
              <a:solidFill>
                <a:schemeClr val="dk1"/>
              </a:solidFill>
              <a:latin typeface="Lexend"/>
              <a:ea typeface="Lexend"/>
              <a:cs typeface="Lexend"/>
              <a:sym typeface="Lexend"/>
            </a:endParaRPr>
          </a:p>
        </p:txBody>
      </p:sp>
      <p:sp>
        <p:nvSpPr>
          <p:cNvPr id="484" name="Google Shape;484;p42"/>
          <p:cNvSpPr txBox="1"/>
          <p:nvPr/>
        </p:nvSpPr>
        <p:spPr>
          <a:xfrm>
            <a:off x="7015525" y="865957"/>
            <a:ext cx="1562100" cy="6525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en" sz="3800">
                <a:solidFill>
                  <a:schemeClr val="dk1"/>
                </a:solidFill>
                <a:latin typeface="Lexend"/>
                <a:ea typeface="Lexend"/>
                <a:cs typeface="Lexend"/>
                <a:sym typeface="Lexend"/>
              </a:rPr>
              <a:t>5.</a:t>
            </a:r>
            <a:endParaRPr sz="3800">
              <a:solidFill>
                <a:schemeClr val="dk1"/>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43"/>
          <p:cNvSpPr txBox="1"/>
          <p:nvPr>
            <p:ph idx="4294967295" type="sldNum"/>
          </p:nvPr>
        </p:nvSpPr>
        <p:spPr>
          <a:xfrm>
            <a:off x="8229913" y="311888"/>
            <a:ext cx="528900" cy="54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90" name="Google Shape;490;p43"/>
          <p:cNvSpPr txBox="1"/>
          <p:nvPr>
            <p:ph idx="1" type="body"/>
          </p:nvPr>
        </p:nvSpPr>
        <p:spPr>
          <a:xfrm>
            <a:off x="1705750" y="1223400"/>
            <a:ext cx="5755200" cy="353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exend SemiBold"/>
                <a:ea typeface="Lexend SemiBold"/>
                <a:cs typeface="Lexend SemiBold"/>
                <a:sym typeface="Lexend SemiBold"/>
              </a:rPr>
              <a:t>Cryptography</a:t>
            </a:r>
            <a:endParaRPr sz="2000">
              <a:latin typeface="Lexend SemiBold"/>
              <a:ea typeface="Lexend SemiBold"/>
              <a:cs typeface="Lexend SemiBold"/>
              <a:sym typeface="Lexend SemiBold"/>
            </a:endParaRPr>
          </a:p>
          <a:p>
            <a:pPr indent="-355600" lvl="0" marL="457200" rtl="0" algn="l">
              <a:spcBef>
                <a:spcPts val="0"/>
              </a:spcBef>
              <a:spcAft>
                <a:spcPts val="0"/>
              </a:spcAft>
              <a:buSzPts val="2000"/>
              <a:buFont typeface="Lexend SemiBold"/>
              <a:buChar char="-"/>
            </a:pPr>
            <a:r>
              <a:rPr lang="en" sz="2000">
                <a:latin typeface="Lexend SemiBold"/>
                <a:ea typeface="Lexend SemiBold"/>
                <a:cs typeface="Lexend SemiBold"/>
                <a:sym typeface="Lexend SemiBold"/>
              </a:rPr>
              <a:t>The practice and study of techniques for secure communication in the presence of adversarial behavior.</a:t>
            </a:r>
            <a:endParaRPr sz="2000">
              <a:latin typeface="Lexend SemiBold"/>
              <a:ea typeface="Lexend SemiBold"/>
              <a:cs typeface="Lexend SemiBold"/>
              <a:sym typeface="Lexend SemiBold"/>
            </a:endParaRPr>
          </a:p>
          <a:p>
            <a:pPr indent="0" lvl="0" marL="0" rtl="0" algn="l">
              <a:spcBef>
                <a:spcPts val="0"/>
              </a:spcBef>
              <a:spcAft>
                <a:spcPts val="0"/>
              </a:spcAft>
              <a:buNone/>
            </a:pPr>
            <a:r>
              <a:t/>
            </a:r>
            <a:endParaRPr sz="2000">
              <a:latin typeface="Lexend SemiBold"/>
              <a:ea typeface="Lexend SemiBold"/>
              <a:cs typeface="Lexend SemiBold"/>
              <a:sym typeface="Lexend SemiBold"/>
            </a:endParaRPr>
          </a:p>
          <a:p>
            <a:pPr indent="-355600" lvl="0" marL="457200" rtl="0" algn="l">
              <a:spcBef>
                <a:spcPts val="0"/>
              </a:spcBef>
              <a:spcAft>
                <a:spcPts val="0"/>
              </a:spcAft>
              <a:buSzPts val="2000"/>
              <a:buFont typeface="Lexend SemiBold"/>
              <a:buChar char="-"/>
            </a:pPr>
            <a:r>
              <a:rPr lang="en" sz="2000">
                <a:latin typeface="Lexend SemiBold"/>
                <a:ea typeface="Lexend SemiBold"/>
                <a:cs typeface="Lexend SemiBold"/>
                <a:sym typeface="Lexend SemiBold"/>
              </a:rPr>
              <a:t>Involves converting readable information (plaintext) into an unreadable form (ciphertext) using an encryption algorithm.</a:t>
            </a:r>
            <a:endParaRPr sz="2000">
              <a:latin typeface="Lexend SemiBold"/>
              <a:ea typeface="Lexend SemiBold"/>
              <a:cs typeface="Lexend SemiBold"/>
              <a:sym typeface="Lexend SemiBold"/>
            </a:endParaRPr>
          </a:p>
        </p:txBody>
      </p:sp>
      <p:sp>
        <p:nvSpPr>
          <p:cNvPr id="491" name="Google Shape;491;p43"/>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Cryptography</a:t>
            </a:r>
            <a:r>
              <a:rPr lang="en"/>
              <a:t>?</a:t>
            </a:r>
            <a:endParaRPr/>
          </a:p>
        </p:txBody>
      </p:sp>
      <p:sp>
        <p:nvSpPr>
          <p:cNvPr id="492" name="Google Shape;492;p43"/>
          <p:cNvSpPr txBox="1"/>
          <p:nvPr>
            <p:ph idx="4294967295" type="sldNum"/>
          </p:nvPr>
        </p:nvSpPr>
        <p:spPr>
          <a:xfrm>
            <a:off x="8229913" y="311888"/>
            <a:ext cx="528900" cy="54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93" name="Google Shape;493;p43"/>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44"/>
          <p:cNvSpPr txBox="1"/>
          <p:nvPr>
            <p:ph idx="4294967295" type="sldNum"/>
          </p:nvPr>
        </p:nvSpPr>
        <p:spPr>
          <a:xfrm>
            <a:off x="8229913" y="311888"/>
            <a:ext cx="528900" cy="54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99" name="Google Shape;499;p44"/>
          <p:cNvSpPr txBox="1"/>
          <p:nvPr>
            <p:ph idx="1" type="body"/>
          </p:nvPr>
        </p:nvSpPr>
        <p:spPr>
          <a:xfrm>
            <a:off x="1705750" y="1223400"/>
            <a:ext cx="5755200" cy="353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Lexend SemiBold"/>
                <a:ea typeface="Lexend SemiBold"/>
                <a:cs typeface="Lexend SemiBold"/>
                <a:sym typeface="Lexend SemiBold"/>
              </a:rPr>
              <a:t>Key </a:t>
            </a:r>
            <a:endParaRPr sz="2000">
              <a:latin typeface="Lexend SemiBold"/>
              <a:ea typeface="Lexend SemiBold"/>
              <a:cs typeface="Lexend SemiBold"/>
              <a:sym typeface="Lexend SemiBold"/>
            </a:endParaRPr>
          </a:p>
          <a:p>
            <a:pPr indent="-355600" lvl="0" marL="457200" rtl="0" algn="l">
              <a:spcBef>
                <a:spcPts val="0"/>
              </a:spcBef>
              <a:spcAft>
                <a:spcPts val="0"/>
              </a:spcAft>
              <a:buSzPts val="2000"/>
              <a:buFont typeface="Lexend SemiBold"/>
              <a:buChar char="-"/>
            </a:pPr>
            <a:r>
              <a:rPr lang="en" sz="2000">
                <a:latin typeface="Lexend SemiBold"/>
                <a:ea typeface="Lexend SemiBold"/>
                <a:cs typeface="Lexend SemiBold"/>
                <a:sym typeface="Lexend SemiBold"/>
              </a:rPr>
              <a:t>A secret piece of information (letters, numbers, or bits) required to decrypt the ciphertext back to plaintext.</a:t>
            </a:r>
            <a:endParaRPr sz="2000">
              <a:latin typeface="Lexend SemiBold"/>
              <a:ea typeface="Lexend SemiBold"/>
              <a:cs typeface="Lexend SemiBold"/>
              <a:sym typeface="Lexend SemiBold"/>
            </a:endParaRPr>
          </a:p>
          <a:p>
            <a:pPr indent="0" lvl="0" marL="0" rtl="0" algn="l">
              <a:spcBef>
                <a:spcPts val="0"/>
              </a:spcBef>
              <a:spcAft>
                <a:spcPts val="0"/>
              </a:spcAft>
              <a:buNone/>
            </a:pPr>
            <a:r>
              <a:t/>
            </a:r>
            <a:endParaRPr sz="2000">
              <a:latin typeface="Lexend SemiBold"/>
              <a:ea typeface="Lexend SemiBold"/>
              <a:cs typeface="Lexend SemiBold"/>
              <a:sym typeface="Lexend SemiBold"/>
            </a:endParaRPr>
          </a:p>
          <a:p>
            <a:pPr indent="0" lvl="0" marL="0" rtl="0" algn="l">
              <a:spcBef>
                <a:spcPts val="0"/>
              </a:spcBef>
              <a:spcAft>
                <a:spcPts val="0"/>
              </a:spcAft>
              <a:buNone/>
            </a:pPr>
            <a:r>
              <a:rPr lang="en" sz="2000">
                <a:latin typeface="Lexend SemiBold"/>
                <a:ea typeface="Lexend SemiBold"/>
                <a:cs typeface="Lexend SemiBold"/>
                <a:sym typeface="Lexend SemiBold"/>
              </a:rPr>
              <a:t>Cryptanalysis</a:t>
            </a:r>
            <a:endParaRPr sz="2000">
              <a:latin typeface="Lexend SemiBold"/>
              <a:ea typeface="Lexend SemiBold"/>
              <a:cs typeface="Lexend SemiBold"/>
              <a:sym typeface="Lexend SemiBold"/>
            </a:endParaRPr>
          </a:p>
          <a:p>
            <a:pPr indent="-355600" lvl="0" marL="457200" rtl="0" algn="l">
              <a:spcBef>
                <a:spcPts val="0"/>
              </a:spcBef>
              <a:spcAft>
                <a:spcPts val="0"/>
              </a:spcAft>
              <a:buSzPts val="2000"/>
              <a:buFont typeface="Lexend SemiBold"/>
              <a:buChar char="-"/>
            </a:pPr>
            <a:r>
              <a:rPr lang="en" sz="2000">
                <a:latin typeface="Lexend SemiBold"/>
                <a:ea typeface="Lexend SemiBold"/>
                <a:cs typeface="Lexend SemiBold"/>
                <a:sym typeface="Lexend SemiBold"/>
              </a:rPr>
              <a:t>The study of methods for obtaining the meaning of encrypted information without access to the key. Essentially, how to "crack" encryption</a:t>
            </a:r>
            <a:endParaRPr sz="2000">
              <a:latin typeface="Lexend SemiBold"/>
              <a:ea typeface="Lexend SemiBold"/>
              <a:cs typeface="Lexend SemiBold"/>
              <a:sym typeface="Lexend SemiBold"/>
            </a:endParaRPr>
          </a:p>
          <a:p>
            <a:pPr indent="0" lvl="0" marL="0" rtl="0" algn="l">
              <a:spcBef>
                <a:spcPts val="0"/>
              </a:spcBef>
              <a:spcAft>
                <a:spcPts val="0"/>
              </a:spcAft>
              <a:buNone/>
            </a:pPr>
            <a:r>
              <a:t/>
            </a:r>
            <a:endParaRPr sz="2000">
              <a:latin typeface="Lexend SemiBold"/>
              <a:ea typeface="Lexend SemiBold"/>
              <a:cs typeface="Lexend SemiBold"/>
              <a:sym typeface="Lexend SemiBold"/>
            </a:endParaRPr>
          </a:p>
          <a:p>
            <a:pPr indent="0" lvl="0" marL="0" rtl="0" algn="l">
              <a:spcBef>
                <a:spcPts val="0"/>
              </a:spcBef>
              <a:spcAft>
                <a:spcPts val="0"/>
              </a:spcAft>
              <a:buNone/>
            </a:pPr>
            <a:r>
              <a:t/>
            </a:r>
            <a:endParaRPr sz="2000">
              <a:latin typeface="Lexend SemiBold"/>
              <a:ea typeface="Lexend SemiBold"/>
              <a:cs typeface="Lexend SemiBold"/>
              <a:sym typeface="Lexend SemiBold"/>
            </a:endParaRPr>
          </a:p>
        </p:txBody>
      </p:sp>
      <p:sp>
        <p:nvSpPr>
          <p:cNvPr id="500" name="Google Shape;500;p44"/>
          <p:cNvSpPr txBox="1"/>
          <p:nvPr>
            <p:ph idx="4294967295" type="sldNum"/>
          </p:nvPr>
        </p:nvSpPr>
        <p:spPr>
          <a:xfrm>
            <a:off x="8229913" y="311888"/>
            <a:ext cx="528900" cy="54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01" name="Google Shape;501;p44"/>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02" name="Google Shape;502;p44"/>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is Cryptography?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45"/>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Ye Olde Secrets</a:t>
            </a:r>
            <a:endParaRPr/>
          </a:p>
        </p:txBody>
      </p:sp>
      <p:sp>
        <p:nvSpPr>
          <p:cNvPr id="508" name="Google Shape;508;p45"/>
          <p:cNvSpPr txBox="1"/>
          <p:nvPr>
            <p:ph idx="1" type="subTitle"/>
          </p:nvPr>
        </p:nvSpPr>
        <p:spPr>
          <a:xfrm>
            <a:off x="292595" y="1151456"/>
            <a:ext cx="3314400" cy="3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Substitution Cipher</a:t>
            </a:r>
            <a:endParaRPr/>
          </a:p>
          <a:p>
            <a:pPr indent="0" lvl="0" marL="0" rtl="0" algn="l">
              <a:spcBef>
                <a:spcPts val="0"/>
              </a:spcBef>
              <a:spcAft>
                <a:spcPts val="0"/>
              </a:spcAft>
              <a:buNone/>
            </a:pPr>
            <a:r>
              <a:t/>
            </a:r>
            <a:endParaRPr/>
          </a:p>
        </p:txBody>
      </p:sp>
      <p:sp>
        <p:nvSpPr>
          <p:cNvPr id="509" name="Google Shape;509;p45"/>
          <p:cNvSpPr txBox="1"/>
          <p:nvPr>
            <p:ph idx="3" type="body"/>
          </p:nvPr>
        </p:nvSpPr>
        <p:spPr>
          <a:xfrm>
            <a:off x="305180" y="1463347"/>
            <a:ext cx="3314400" cy="729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Focused on message confidentiality</a:t>
            </a:r>
            <a:endParaRPr/>
          </a:p>
          <a:p>
            <a:pPr indent="-304800" lvl="0" marL="457200" rtl="0" algn="l">
              <a:spcBef>
                <a:spcPts val="0"/>
              </a:spcBef>
              <a:spcAft>
                <a:spcPts val="0"/>
              </a:spcAft>
              <a:buSzPts val="1200"/>
              <a:buChar char="-"/>
            </a:pPr>
            <a:r>
              <a:rPr lang="en"/>
              <a:t>Replacing letters with other letters or symbols</a:t>
            </a:r>
            <a:endParaRPr/>
          </a:p>
          <a:p>
            <a:pPr indent="0" lvl="0" marL="0" rtl="0" algn="l">
              <a:spcBef>
                <a:spcPts val="0"/>
              </a:spcBef>
              <a:spcAft>
                <a:spcPts val="0"/>
              </a:spcAft>
              <a:buNone/>
            </a:pPr>
            <a:r>
              <a:t/>
            </a:r>
            <a:endParaRPr/>
          </a:p>
        </p:txBody>
      </p:sp>
      <p:sp>
        <p:nvSpPr>
          <p:cNvPr id="510" name="Google Shape;510;p45"/>
          <p:cNvSpPr txBox="1"/>
          <p:nvPr>
            <p:ph idx="4" type="subTitle"/>
          </p:nvPr>
        </p:nvSpPr>
        <p:spPr>
          <a:xfrm>
            <a:off x="305180" y="2198447"/>
            <a:ext cx="3301500" cy="3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Caesar’s Cipher</a:t>
            </a:r>
            <a:endParaRPr/>
          </a:p>
          <a:p>
            <a:pPr indent="0" lvl="0" marL="0" rtl="0" algn="l">
              <a:spcBef>
                <a:spcPts val="0"/>
              </a:spcBef>
              <a:spcAft>
                <a:spcPts val="0"/>
              </a:spcAft>
              <a:buNone/>
            </a:pPr>
            <a:r>
              <a:t/>
            </a:r>
            <a:endParaRPr/>
          </a:p>
        </p:txBody>
      </p:sp>
      <p:sp>
        <p:nvSpPr>
          <p:cNvPr id="511" name="Google Shape;511;p45"/>
          <p:cNvSpPr txBox="1"/>
          <p:nvPr>
            <p:ph idx="5" type="body"/>
          </p:nvPr>
        </p:nvSpPr>
        <p:spPr>
          <a:xfrm>
            <a:off x="317756" y="2510338"/>
            <a:ext cx="3301500" cy="729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Shift each letter a fixed number of positions down the alphabet</a:t>
            </a:r>
            <a:endParaRPr/>
          </a:p>
          <a:p>
            <a:pPr indent="-304800" lvl="0" marL="457200" rtl="0" algn="l">
              <a:spcBef>
                <a:spcPts val="0"/>
              </a:spcBef>
              <a:spcAft>
                <a:spcPts val="0"/>
              </a:spcAft>
              <a:buSzPts val="1200"/>
              <a:buChar char="-"/>
            </a:pPr>
            <a:r>
              <a:rPr lang="en"/>
              <a:t>Shift of 3: 'A' becomes 'D'</a:t>
            </a:r>
            <a:r>
              <a:rPr lang="en"/>
              <a:t>, </a:t>
            </a:r>
            <a:r>
              <a:rPr lang="en"/>
              <a:t>'B' becomes 'E'</a:t>
            </a:r>
            <a:endParaRPr/>
          </a:p>
          <a:p>
            <a:pPr indent="0" lvl="0" marL="0" rtl="0" algn="l">
              <a:spcBef>
                <a:spcPts val="0"/>
              </a:spcBef>
              <a:spcAft>
                <a:spcPts val="0"/>
              </a:spcAft>
              <a:buNone/>
            </a:pPr>
            <a:r>
              <a:t/>
            </a:r>
            <a:endParaRPr/>
          </a:p>
        </p:txBody>
      </p:sp>
      <p:sp>
        <p:nvSpPr>
          <p:cNvPr id="512" name="Google Shape;512;p45"/>
          <p:cNvSpPr txBox="1"/>
          <p:nvPr>
            <p:ph idx="6" type="subTitle"/>
          </p:nvPr>
        </p:nvSpPr>
        <p:spPr>
          <a:xfrm>
            <a:off x="292595" y="3255067"/>
            <a:ext cx="3314400" cy="3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Weakness</a:t>
            </a:r>
            <a:endParaRPr/>
          </a:p>
          <a:p>
            <a:pPr indent="0" lvl="0" marL="0" rtl="0" algn="l">
              <a:spcBef>
                <a:spcPts val="0"/>
              </a:spcBef>
              <a:spcAft>
                <a:spcPts val="0"/>
              </a:spcAft>
              <a:buNone/>
            </a:pPr>
            <a:r>
              <a:t/>
            </a:r>
            <a:endParaRPr/>
          </a:p>
        </p:txBody>
      </p:sp>
      <p:sp>
        <p:nvSpPr>
          <p:cNvPr id="513" name="Google Shape;513;p45"/>
          <p:cNvSpPr txBox="1"/>
          <p:nvPr>
            <p:ph idx="7" type="body"/>
          </p:nvPr>
        </p:nvSpPr>
        <p:spPr>
          <a:xfrm>
            <a:off x="305225" y="3566950"/>
            <a:ext cx="3453000" cy="729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Small number of possible shifts (key space)</a:t>
            </a:r>
            <a:endParaRPr/>
          </a:p>
          <a:p>
            <a:pPr indent="-304800" lvl="0" marL="457200" rtl="0" algn="l">
              <a:spcBef>
                <a:spcPts val="0"/>
              </a:spcBef>
              <a:spcAft>
                <a:spcPts val="0"/>
              </a:spcAft>
              <a:buSzPts val="1200"/>
              <a:buChar char="-"/>
            </a:pPr>
            <a:r>
              <a:rPr lang="en"/>
              <a:t>Susceptible to frequency analysis (analyzing how often letters appear).</a:t>
            </a:r>
            <a:endParaRPr/>
          </a:p>
        </p:txBody>
      </p:sp>
      <p:sp>
        <p:nvSpPr>
          <p:cNvPr id="514" name="Google Shape;514;p45"/>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15" name="Google Shape;515;p45" title="1084px-Alberti_Ciper.jpg"/>
          <p:cNvPicPr preferRelativeResize="0"/>
          <p:nvPr/>
        </p:nvPicPr>
        <p:blipFill>
          <a:blip r:embed="rId3">
            <a:alphaModFix/>
          </a:blip>
          <a:stretch>
            <a:fillRect/>
          </a:stretch>
        </p:blipFill>
        <p:spPr>
          <a:xfrm>
            <a:off x="4365650" y="918300"/>
            <a:ext cx="4187999" cy="417252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6"/>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21" name="Google Shape;521;p46"/>
          <p:cNvSpPr txBox="1"/>
          <p:nvPr>
            <p:ph type="title"/>
          </p:nvPr>
        </p:nvSpPr>
        <p:spPr>
          <a:xfrm>
            <a:off x="226774" y="323600"/>
            <a:ext cx="58908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960"/>
              <a:t>Rotating Cyphers and Enigma</a:t>
            </a:r>
            <a:endParaRPr sz="2960"/>
          </a:p>
        </p:txBody>
      </p:sp>
      <p:sp>
        <p:nvSpPr>
          <p:cNvPr id="522" name="Google Shape;522;p46"/>
          <p:cNvSpPr txBox="1"/>
          <p:nvPr>
            <p:ph idx="1" type="subTitle"/>
          </p:nvPr>
        </p:nvSpPr>
        <p:spPr>
          <a:xfrm>
            <a:off x="323945" y="1242931"/>
            <a:ext cx="3314400" cy="3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Rotating Cyphers</a:t>
            </a:r>
            <a:endParaRPr/>
          </a:p>
        </p:txBody>
      </p:sp>
      <p:sp>
        <p:nvSpPr>
          <p:cNvPr id="523" name="Google Shape;523;p46"/>
          <p:cNvSpPr txBox="1"/>
          <p:nvPr>
            <p:ph idx="4" type="body"/>
          </p:nvPr>
        </p:nvSpPr>
        <p:spPr>
          <a:xfrm>
            <a:off x="336530" y="1554822"/>
            <a:ext cx="3314400" cy="72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changing the cypher each letter, the same input letter will create different output letters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4" name="Google Shape;524;p46"/>
          <p:cNvSpPr txBox="1"/>
          <p:nvPr>
            <p:ph idx="7" type="subTitle"/>
          </p:nvPr>
        </p:nvSpPr>
        <p:spPr>
          <a:xfrm>
            <a:off x="317633" y="2150879"/>
            <a:ext cx="3314400" cy="39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Possible Combinations</a:t>
            </a:r>
            <a:endParaRPr/>
          </a:p>
        </p:txBody>
      </p:sp>
      <p:sp>
        <p:nvSpPr>
          <p:cNvPr id="525" name="Google Shape;525;p46"/>
          <p:cNvSpPr txBox="1"/>
          <p:nvPr>
            <p:ph idx="8" type="body"/>
          </p:nvPr>
        </p:nvSpPr>
        <p:spPr>
          <a:xfrm>
            <a:off x="317625" y="2550175"/>
            <a:ext cx="3314400" cy="187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Choose 3 rotors from a set of 5 rotors </a:t>
            </a:r>
            <a:endParaRPr/>
          </a:p>
          <a:p>
            <a:pPr indent="457200" lvl="0" marL="0" rtl="0" algn="l">
              <a:spcBef>
                <a:spcPts val="0"/>
              </a:spcBef>
              <a:spcAft>
                <a:spcPts val="0"/>
              </a:spcAft>
              <a:buNone/>
            </a:pPr>
            <a:r>
              <a:rPr lang="en"/>
              <a:t>= 5 x 4 x 3 = 60</a:t>
            </a:r>
            <a:endParaRPr/>
          </a:p>
          <a:p>
            <a:pPr indent="0" lvl="0" marL="0" rtl="0" algn="l">
              <a:spcBef>
                <a:spcPts val="0"/>
              </a:spcBef>
              <a:spcAft>
                <a:spcPts val="0"/>
              </a:spcAft>
              <a:buNone/>
            </a:pPr>
            <a:r>
              <a:rPr lang="en"/>
              <a:t>26 positions per rotor </a:t>
            </a:r>
            <a:endParaRPr/>
          </a:p>
          <a:p>
            <a:pPr indent="457200" lvl="0" marL="0" rtl="0" algn="l">
              <a:spcBef>
                <a:spcPts val="0"/>
              </a:spcBef>
              <a:spcAft>
                <a:spcPts val="0"/>
              </a:spcAft>
              <a:buNone/>
            </a:pPr>
            <a:r>
              <a:rPr lang="en"/>
              <a:t>= 26 x 26 x 26 = 17,576</a:t>
            </a:r>
            <a:endParaRPr/>
          </a:p>
          <a:p>
            <a:pPr indent="0" lvl="0" marL="0" rtl="0" algn="l">
              <a:spcBef>
                <a:spcPts val="0"/>
              </a:spcBef>
              <a:spcAft>
                <a:spcPts val="0"/>
              </a:spcAft>
              <a:buNone/>
            </a:pPr>
            <a:r>
              <a:rPr lang="en"/>
              <a:t>Plugboard </a:t>
            </a:r>
            <a:endParaRPr/>
          </a:p>
          <a:p>
            <a:pPr indent="0" lvl="0" marL="457200" rtl="0" algn="l">
              <a:spcBef>
                <a:spcPts val="0"/>
              </a:spcBef>
              <a:spcAft>
                <a:spcPts val="0"/>
              </a:spcAft>
              <a:buNone/>
            </a:pPr>
            <a:r>
              <a:rPr lang="en"/>
              <a:t>= 26! / ( 6! x 10! x 2^10) </a:t>
            </a:r>
            <a:endParaRPr/>
          </a:p>
          <a:p>
            <a:pPr indent="0" lvl="0" marL="457200" rtl="0" algn="l">
              <a:spcBef>
                <a:spcPts val="0"/>
              </a:spcBef>
              <a:spcAft>
                <a:spcPts val="0"/>
              </a:spcAft>
              <a:buNone/>
            </a:pPr>
            <a:r>
              <a:rPr lang="en"/>
              <a:t>= 150,738,274,937,250</a:t>
            </a:r>
            <a:endParaRPr/>
          </a:p>
          <a:p>
            <a:pPr indent="0" lvl="0" marL="0" rtl="0" algn="l">
              <a:spcBef>
                <a:spcPts val="0"/>
              </a:spcBef>
              <a:spcAft>
                <a:spcPts val="0"/>
              </a:spcAft>
              <a:buNone/>
            </a:pPr>
            <a:r>
              <a:rPr lang="en"/>
              <a:t>Multiply each of the above </a:t>
            </a:r>
            <a:endParaRPr/>
          </a:p>
          <a:p>
            <a:pPr indent="457200" lvl="0" marL="0" rtl="0" algn="l">
              <a:spcBef>
                <a:spcPts val="0"/>
              </a:spcBef>
              <a:spcAft>
                <a:spcPts val="0"/>
              </a:spcAft>
              <a:buNone/>
            </a:pPr>
            <a:r>
              <a:rPr lang="en"/>
              <a:t>= 158,962,555,217,826,360,000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526" name="Google Shape;526;p46" title="Bundesarchiv_Bild_183-2007-0705-502,_Chiffriermaschine__Enigma_.jpg"/>
          <p:cNvPicPr preferRelativeResize="0"/>
          <p:nvPr/>
        </p:nvPicPr>
        <p:blipFill>
          <a:blip r:embed="rId3">
            <a:alphaModFix/>
          </a:blip>
          <a:stretch>
            <a:fillRect/>
          </a:stretch>
        </p:blipFill>
        <p:spPr>
          <a:xfrm>
            <a:off x="6281756" y="2300009"/>
            <a:ext cx="2991376" cy="2034141"/>
          </a:xfrm>
          <a:prstGeom prst="rect">
            <a:avLst/>
          </a:prstGeom>
          <a:noFill/>
          <a:ln>
            <a:noFill/>
          </a:ln>
        </p:spPr>
      </p:pic>
      <p:pic>
        <p:nvPicPr>
          <p:cNvPr id="527" name="Google Shape;527;p46" title="990px-Enigma_(crittografia)_-_Museo_scienza_e_tecnologia_Milano.jpg"/>
          <p:cNvPicPr preferRelativeResize="0"/>
          <p:nvPr/>
        </p:nvPicPr>
        <p:blipFill>
          <a:blip r:embed="rId4">
            <a:alphaModFix/>
          </a:blip>
          <a:stretch>
            <a:fillRect/>
          </a:stretch>
        </p:blipFill>
        <p:spPr>
          <a:xfrm>
            <a:off x="3789501" y="1212348"/>
            <a:ext cx="2492251" cy="27188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47"/>
          <p:cNvSpPr txBox="1"/>
          <p:nvPr>
            <p:ph type="title"/>
          </p:nvPr>
        </p:nvSpPr>
        <p:spPr>
          <a:xfrm>
            <a:off x="1172300" y="1208200"/>
            <a:ext cx="3146100" cy="1639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Q&amp;A</a:t>
            </a:r>
            <a:endParaRPr/>
          </a:p>
        </p:txBody>
      </p:sp>
      <p:sp>
        <p:nvSpPr>
          <p:cNvPr id="533" name="Google Shape;533;p47"/>
          <p:cNvSpPr txBox="1"/>
          <p:nvPr>
            <p:ph idx="2" type="title"/>
          </p:nvPr>
        </p:nvSpPr>
        <p:spPr>
          <a:xfrm>
            <a:off x="4316875" y="2841575"/>
            <a:ext cx="1052100" cy="1086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t>
            </a:r>
            <a:endParaRPr/>
          </a:p>
        </p:txBody>
      </p:sp>
      <p:sp>
        <p:nvSpPr>
          <p:cNvPr id="534" name="Google Shape;534;p47"/>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Let's use 3D animation to go inside the Enigma Machine!&#10;Go to https://brilliant.org/jaredowen to sign up for free. &#10;&#10;Watch more animations: https://www.youtube.com/playlist?list=PLgVMn8k8t5JN_cDsQAQWFjjOalJcVDSjL&#10;Support these videos: https://www.patreon.com/jaredowenanimations&#10;&#10;Thanks to the Dan Perera for his help creating this animation.&#10;His website: www.EnigmaMuseum.org&#10;&#10;💻Follow me on social media:&#10;Patreon: https://www.patreon.com/JaredOwenAnimations&#10;Twitter: https://www.twitter.com/JaredOwen3d&#10;Instagram: https://www.instagram.com/JaredOwenAnimations&#10;Facebook: https://www.facebook.com/JaredOwen3d&#10;Tiktok: https://www.tiktok.com/@jaredowenanimations&#10;&#10;⌚Timestamps:&#10;00:00 - Intro&#10;01:01 - Encryption&#10;02:42 - Enigma Machine&#10;04:23 - Simple Circuit Example&#10;05:23 - Inside the Machine&#10;06:15 - Rotors&#10;08:51 - Plugboard&#10;10:08 - Keyboard Mechanism&#10;12:14 - The Circuit&#10;13:15 - Circuit Recap&#10;14:38 - Rotor Mechanism&#10;17:06 - Machine Settings&#10;18:14 - Brilliant&#10;&#10;This video has been dubbed in over 20 languages, you can change the audio track language in the Settings menu (click the gear icon in the lower right hand corner of the video).&#10;Try dubbing your videos with AI: https://dittodub.com/a/jaredowen&#10;&#10;Further reading on a some things that I couldn't include in the video:&#10;-Changes/improvements to the Enigma Machine: (https://en.wikipedia.org/wiki/Enigma_machine#Models)&#10;-The number of possible enigma settings is 10^23 (https://ciphermachines.com/enigma)&#10;-How the machine was broken by the allies: (https://en.wikipedia.org/wiki/Cryptanalysis_of_the_Enigma)&#10;-The bombe machine (https://en.wikipedia.org/wiki/Bombe)&#10;-Alan Turing (https://en.wikipedia.org/wiki/Alan_Turing)&#10;-Breaking of Enigma was classified until the 1970s (https://www.nationalarchives.gov.uk/spies/ciphers/enigma/default.htm)&#10;&#10;🌐Sources:&#10;https://youtu.be/ASfAPOiq_eQ - The Enigma Machine Explained (World Science Festival)&#10;https://youtu.be/QwQVMqfoB2E - How the Enigma machine works&#10;https://youtu.be/TYX691q2J2c - Imitation Game: how did the Enigma machine work?&#10;https://youtu.be/mcX7iO_XCFA - The Inner Workings of an Enigma Machine&#10;https://youtu.be/G2_Q9FoD-oQ - Enigma Machine (Numberphile)&#10;https://youtu.be/V4V2bpZlqx8 - Flaw in the Enigma Code (Numberphile)&#10;https://youtu.be/lsv_Li2FXzw - Enigma Cipher Machine History | Ralph Simpson | Talks at Google&#10;    &#10;http://users.telenet.be/d.rijmenants/en/enigmatech.htm&#10;https://www.cryptomuseum.com/crypto/enigma/working.htm&#10;https://brilliant.org/wiki/enigma-machine/&#10;https://ciphermachines.com/enigma&#10;&#10;🟠This animation was made with Blender 2.93 - then I rendered it with Blender 3.0(Cycles Render)&#10;www.blender.org&#10;&#10;🎵Music (soundstripe.com):&#10;&quot;Swan&quot; by Enoch Yang&#10;&quot;A New Horizon&quot; by Cloud Wave&#10;&quot;Dawning Sprite&quot; by Lincoln Davis&#10;&#10;I purchased a 3D model of the Enigma Machine for this video (I then had to create most of the inside):&#10;https://www.turbosquid.com/3d-models/max-enigma-cipher-machine/928029&#10;&#10;🎧Here is some of the gear that I use for animation:&#10;Graphics Card: GTX 1080ti https://amzn.to/3gVoM1J&#10;CPU: i7-8700k https://amzn.to/2TWgbnw&#10;Motherboard: Asus Prim Z370-A https://amzn.to/2t4EVth​​&#10;Microphone: Samson Go Mic https://amzn.to/3vPFXqM&#10;Mouse: Logitech G600 https://amzn.to/3gTqCSd&#10;Chair: Staples Gaming Chair https://amzn.to/31hNgKS&#10;&#10;📼Video Summary:&#10;The Enigma Machine was used during WWII by the German Army to get keep messages encrypted.  It looks almost like a typewriter.  There are 26 keys and 26 letters that can light up.  These lights tell you how the keys will be scrambled up.  The machine works like an electrical circuit.  The rotors towards the back of the machine do most of the scrambling by mixing up the wiring.  The plugboard in the front also another layer of encryption.  Keyboard mechanism connects or disconnects the circuit to turn on a lightbulb.  The path of the wire is difficult to follow so I recommend following it through in 3D!  Each time a key is released - the rotors in the back will turn.  This is done by the mechanism which includes the actuator bar, ratchet, pawl, and the index wheels.&#10;&#10;#b3d #enigma #howitworks" id="535" name="Google Shape;535;p47" title="How did the Enigma Machine work?">
            <a:hlinkClick r:id="rId3"/>
          </p:cNvPr>
          <p:cNvPicPr preferRelativeResize="0"/>
          <p:nvPr/>
        </p:nvPicPr>
        <p:blipFill>
          <a:blip r:embed="rId4">
            <a:alphaModFix/>
          </a:blip>
          <a:stretch>
            <a:fillRect/>
          </a:stretch>
        </p:blipFill>
        <p:spPr>
          <a:xfrm>
            <a:off x="5" y="5"/>
            <a:ext cx="9144000" cy="51435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5"/>
                                        </p:tgtEl>
                                        <p:attrNameLst>
                                          <p:attrName>style.visibility</p:attrName>
                                        </p:attrNameLst>
                                      </p:cBhvr>
                                      <p:to>
                                        <p:strVal val="visible"/>
                                      </p:to>
                                    </p:set>
                                    <p:animEffect filter="fade" transition="in">
                                      <p:cBhvr>
                                        <p:cTn dur="1000"/>
                                        <p:tgtEl>
                                          <p:spTgt spid="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48"/>
          <p:cNvSpPr txBox="1"/>
          <p:nvPr>
            <p:ph idx="4"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Cracking Enigma</a:t>
            </a:r>
            <a:endParaRPr/>
          </a:p>
        </p:txBody>
      </p:sp>
      <p:sp>
        <p:nvSpPr>
          <p:cNvPr id="541" name="Google Shape;541;p48"/>
          <p:cNvSpPr txBox="1"/>
          <p:nvPr>
            <p:ph idx="3" type="body"/>
          </p:nvPr>
        </p:nvSpPr>
        <p:spPr>
          <a:xfrm>
            <a:off x="4476125" y="1055350"/>
            <a:ext cx="4346700" cy="227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Developed sophisticated techniques and early computing devices (like the "Bombe") to systematically try different Enigma settings.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Exploited patterns and weaknesses in the Enigma's operation and German procedures.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Their success in cracking the Enigma is considered a major factor in the Allied victory.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42" name="Google Shape;542;p48"/>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43" name="Google Shape;543;p48" title="Capture-2025-04-15-213141.png"/>
          <p:cNvPicPr preferRelativeResize="0"/>
          <p:nvPr/>
        </p:nvPicPr>
        <p:blipFill>
          <a:blip r:embed="rId3">
            <a:alphaModFix/>
          </a:blip>
          <a:stretch>
            <a:fillRect/>
          </a:stretch>
        </p:blipFill>
        <p:spPr>
          <a:xfrm>
            <a:off x="-74037" y="1055345"/>
            <a:ext cx="4476126" cy="31105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49"/>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Diffie-Hellman</a:t>
            </a:r>
            <a:endParaRPr/>
          </a:p>
        </p:txBody>
      </p:sp>
      <p:sp>
        <p:nvSpPr>
          <p:cNvPr id="549" name="Google Shape;549;p49"/>
          <p:cNvSpPr txBox="1"/>
          <p:nvPr>
            <p:ph idx="7" type="body"/>
          </p:nvPr>
        </p:nvSpPr>
        <p:spPr>
          <a:xfrm>
            <a:off x="336575" y="1277999"/>
            <a:ext cx="3314400" cy="311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Groundbreaking protocol that allows two parties to secretly agree on a shared key over an insecure channel without any prior shared secret…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PUBLIC-KEY CRYPTOGRAPHY!!!!!!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Relies on the computational hardness of the Discrete Logarithm Problem (DLP).</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50" name="Google Shape;550;p49"/>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51" name="Google Shape;551;p49" title="DiffieHellman.png"/>
          <p:cNvPicPr preferRelativeResize="0"/>
          <p:nvPr/>
        </p:nvPicPr>
        <p:blipFill>
          <a:blip r:embed="rId3">
            <a:alphaModFix/>
          </a:blip>
          <a:stretch>
            <a:fillRect/>
          </a:stretch>
        </p:blipFill>
        <p:spPr>
          <a:xfrm>
            <a:off x="3498825" y="96000"/>
            <a:ext cx="5645174" cy="4951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0"/>
          <p:cNvSpPr txBox="1"/>
          <p:nvPr>
            <p:ph idx="12" type="sldNum"/>
          </p:nvPr>
        </p:nvSpPr>
        <p:spPr>
          <a:xfrm>
            <a:off x="8333701" y="298859"/>
            <a:ext cx="489000" cy="502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57" name="Google Shape;557;p50"/>
          <p:cNvSpPr txBox="1"/>
          <p:nvPr>
            <p:ph type="title"/>
          </p:nvPr>
        </p:nvSpPr>
        <p:spPr>
          <a:xfrm>
            <a:off x="279185" y="338025"/>
            <a:ext cx="5562300" cy="675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Shor’s Algorithm</a:t>
            </a:r>
            <a:endParaRPr/>
          </a:p>
        </p:txBody>
      </p:sp>
      <p:sp>
        <p:nvSpPr>
          <p:cNvPr id="558" name="Google Shape;558;p50"/>
          <p:cNvSpPr txBox="1"/>
          <p:nvPr>
            <p:ph idx="8" type="body"/>
          </p:nvPr>
        </p:nvSpPr>
        <p:spPr>
          <a:xfrm>
            <a:off x="336575" y="1277999"/>
            <a:ext cx="3314400" cy="311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Specific to quantum computing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a:t>
            </a:r>
            <a:r>
              <a:rPr lang="en"/>
              <a:t> sufficiently powerful quantum computer could efficiently factor large numbers and solve the Discrete Logarithm Problem in polynomial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means that current public-key cryptography systems like RSA and Diffie-Hellman could be broken relatively easily by a large-scale quantum computer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559" name="Google Shape;559;p50" title="Peter_Shor_2017_Dirac_Medal_Award_Ceremony.png"/>
          <p:cNvPicPr preferRelativeResize="0"/>
          <p:nvPr/>
        </p:nvPicPr>
        <p:blipFill>
          <a:blip r:embed="rId3">
            <a:alphaModFix/>
          </a:blip>
          <a:stretch>
            <a:fillRect/>
          </a:stretch>
        </p:blipFill>
        <p:spPr>
          <a:xfrm>
            <a:off x="3866225" y="1165725"/>
            <a:ext cx="2346600" cy="3020591"/>
          </a:xfrm>
          <a:prstGeom prst="rect">
            <a:avLst/>
          </a:prstGeom>
          <a:noFill/>
          <a:ln>
            <a:noFill/>
          </a:ln>
        </p:spPr>
      </p:pic>
      <p:pic>
        <p:nvPicPr>
          <p:cNvPr id="560" name="Google Shape;560;p50" title="960px-IBM_Quantum_Computer_Demo_at_ITUWTSA_2024,_Delhi_2.jpg"/>
          <p:cNvPicPr preferRelativeResize="0"/>
          <p:nvPr/>
        </p:nvPicPr>
        <p:blipFill>
          <a:blip r:embed="rId4">
            <a:alphaModFix/>
          </a:blip>
          <a:stretch>
            <a:fillRect/>
          </a:stretch>
        </p:blipFill>
        <p:spPr>
          <a:xfrm>
            <a:off x="6354750" y="1523909"/>
            <a:ext cx="2626375" cy="350183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ptions Proposal">
  <a:themeElements>
    <a:clrScheme name="Simple Light">
      <a:dk1>
        <a:srgbClr val="1D1D1D"/>
      </a:dk1>
      <a:lt1>
        <a:srgbClr val="FFFFF0"/>
      </a:lt1>
      <a:dk2>
        <a:srgbClr val="51BD85"/>
      </a:dk2>
      <a:lt2>
        <a:srgbClr val="FF6652"/>
      </a:lt2>
      <a:accent1>
        <a:srgbClr val="FFE534"/>
      </a:accent1>
      <a:accent2>
        <a:srgbClr val="FFBBDC"/>
      </a:accent2>
      <a:accent3>
        <a:srgbClr val="6AD2E6"/>
      </a:accent3>
      <a:accent4>
        <a:srgbClr val="DBC89F"/>
      </a:accent4>
      <a:accent5>
        <a:srgbClr val="D8E4D6"/>
      </a:accent5>
      <a:accent6>
        <a:srgbClr val="FFFFFF"/>
      </a:accent6>
      <a:hlink>
        <a:srgbClr val="6AD2E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