
<file path=[Content_Types].xml><?xml version="1.0" encoding="utf-8"?>
<Types xmlns="http://schemas.openxmlformats.org/package/2006/content-types">
  <Default ContentType="image/jpeg" Extension="jpg"/>
  <Default ContentType="application/x-fontdata" Extension="fntdata"/>
  <Default ContentType="image/gif" Extension="gif"/>
  <Default ContentType="application/xml" Extension="xml"/>
  <Default ContentType="image/png" Extension="png"/>
  <Default ContentType="application/vnd.openxmlformats-officedocument.obfuscatedFont" Extension="odttf"/>
  <Default ContentType="application/vnd.openxmlformats-package.relationships+xml" Extension="rels"/>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15.xml"/>
  <Override ContentType="application/vnd.openxmlformats-officedocument.presentationml.notesSlide+xml" PartName="/ppt/notesSlides/notesSlide7.xml"/>
  <Override ContentType="application/vnd.openxmlformats-officedocument.presentationml.notesSlide+xml" PartName="/ppt/notesSlides/notesSlide11.xml"/>
  <Override ContentType="application/vnd.openxmlformats-officedocument.presentationml.notesSlide+xml" PartName="/ppt/notesSlides/notesSlide5.xml"/>
  <Override ContentType="application/vnd.openxmlformats-officedocument.presentationml.notesSlide+xml" PartName="/ppt/notesSlides/notesSlide12.xml"/>
  <Override ContentType="application/vnd.openxmlformats-officedocument.presentationml.notesSlide+xml" PartName="/ppt/notesSlides/notesSlide17.xml"/>
  <Override ContentType="application/vnd.openxmlformats-officedocument.presentationml.notesSlide+xml" PartName="/ppt/notesSlides/notesSlide16.xml"/>
  <Override ContentType="application/vnd.openxmlformats-officedocument.presentationml.notesSlide+xml" PartName="/ppt/notesSlides/notesSlide8.xml"/>
  <Override ContentType="application/vnd.openxmlformats-officedocument.presentationml.notesSlide+xml" PartName="/ppt/notesSlides/notesSlide14.xml"/>
  <Override ContentType="application/vnd.openxmlformats-officedocument.presentationml.notesSlide+xml" PartName="/ppt/notesSlides/notesSlide2.xml"/>
  <Override ContentType="application/vnd.openxmlformats-officedocument.presentationml.notesSlide+xml" PartName="/ppt/notesSlides/notesSlide4.xml"/>
  <Override ContentType="application/vnd.openxmlformats-officedocument.presentationml.notesSlide+xml" PartName="/ppt/notesSlides/notesSlide10.xml"/>
  <Override ContentType="application/vnd.openxmlformats-officedocument.presentationml.tableStyles+xml" PartName="/ppt/tableStyles.xml"/>
  <Override ContentType="application/vnd.openxmlformats-officedocument.presentationml.slideLayout+xml" PartName="/ppt/slideLayouts/slideLayout3.xml"/>
  <Override ContentType="application/vnd.openxmlformats-officedocument.presentationml.slideLayout+xml" PartName="/ppt/slideLayouts/slideLayout37.xml"/>
  <Override ContentType="application/vnd.openxmlformats-officedocument.presentationml.slideLayout+xml" PartName="/ppt/slideLayouts/slideLayout54.xml"/>
  <Override ContentType="application/vnd.openxmlformats-officedocument.presentationml.slideLayout+xml" PartName="/ppt/slideLayouts/slideLayout11.xml"/>
  <Override ContentType="application/vnd.openxmlformats-officedocument.presentationml.slideLayout+xml" PartName="/ppt/slideLayouts/slideLayout29.xml"/>
  <Override ContentType="application/vnd.openxmlformats-officedocument.presentationml.slideLayout+xml" PartName="/ppt/slideLayouts/slideLayout46.xml"/>
  <Override ContentType="application/vnd.openxmlformats-officedocument.presentationml.slideLayout+xml" PartName="/ppt/slideLayouts/slideLayout20.xml"/>
  <Override ContentType="application/vnd.openxmlformats-officedocument.presentationml.slideLayout+xml" PartName="/ppt/slideLayouts/slideLayout38.xml"/>
  <Override ContentType="application/vnd.openxmlformats-officedocument.presentationml.slideLayout+xml" PartName="/ppt/slideLayouts/slideLayout2.xml"/>
  <Override ContentType="application/vnd.openxmlformats-officedocument.presentationml.slideLayout+xml" PartName="/ppt/slideLayouts/slideLayout12.xml"/>
  <Override ContentType="application/vnd.openxmlformats-officedocument.presentationml.slideLayout+xml" PartName="/ppt/slideLayouts/slideLayout52.xml"/>
  <Override ContentType="application/vnd.openxmlformats-officedocument.presentationml.slideLayout+xml" PartName="/ppt/slideLayouts/slideLayout21.xml"/>
  <Override ContentType="application/vnd.openxmlformats-officedocument.presentationml.slideLayout+xml" PartName="/ppt/slideLayouts/slideLayout47.xml"/>
  <Override ContentType="application/vnd.openxmlformats-officedocument.presentationml.slideLayout+xml" PartName="/ppt/slideLayouts/slideLayout5.xml"/>
  <Override ContentType="application/vnd.openxmlformats-officedocument.presentationml.slideLayout+xml" PartName="/ppt/slideLayouts/slideLayout18.xml"/>
  <Override ContentType="application/vnd.openxmlformats-officedocument.presentationml.slideLayout+xml" PartName="/ppt/slideLayouts/slideLayout22.xml"/>
  <Override ContentType="application/vnd.openxmlformats-officedocument.presentationml.slideLayout+xml" PartName="/ppt/slideLayouts/slideLayout35.xml"/>
  <Override ContentType="application/vnd.openxmlformats-officedocument.presentationml.slideLayout+xml" PartName="/ppt/slideLayouts/slideLayout48.xml"/>
  <Override ContentType="application/vnd.openxmlformats-officedocument.presentationml.slideLayout+xml" PartName="/ppt/slideLayouts/slideLayout49.xml"/>
  <Override ContentType="application/vnd.openxmlformats-officedocument.presentationml.slideLayout+xml" PartName="/ppt/slideLayouts/slideLayout19.xml"/>
  <Override ContentType="application/vnd.openxmlformats-officedocument.presentationml.slideLayout+xml" PartName="/ppt/slideLayouts/slideLayout36.xml"/>
  <Override ContentType="application/vnd.openxmlformats-officedocument.presentationml.slideLayout+xml" PartName="/ppt/slideLayouts/slideLayout4.xml"/>
  <Override ContentType="application/vnd.openxmlformats-officedocument.presentationml.slideLayout+xml" PartName="/ppt/slideLayouts/slideLayout53.xml"/>
  <Override ContentType="application/vnd.openxmlformats-officedocument.presentationml.slideLayout+xml" PartName="/ppt/slideLayouts/slideLayout10.xml"/>
  <Override ContentType="application/vnd.openxmlformats-officedocument.presentationml.slideLayout+xml" PartName="/ppt/slideLayouts/slideLayout41.xml"/>
  <Override ContentType="application/vnd.openxmlformats-officedocument.presentationml.slideLayout+xml" PartName="/ppt/slideLayouts/slideLayout23.xml"/>
  <Override ContentType="application/vnd.openxmlformats-officedocument.presentationml.slideLayout+xml" PartName="/ppt/slideLayouts/slideLayout24.xml"/>
  <Override ContentType="application/vnd.openxmlformats-officedocument.presentationml.slideLayout+xml" PartName="/ppt/slideLayouts/slideLayout7.xml"/>
  <Override ContentType="application/vnd.openxmlformats-officedocument.presentationml.slideLayout+xml" PartName="/ppt/slideLayouts/slideLayout40.xml"/>
  <Override ContentType="application/vnd.openxmlformats-officedocument.presentationml.slideLayout+xml" PartName="/ppt/slideLayouts/slideLayout16.xml"/>
  <Override ContentType="application/vnd.openxmlformats-officedocument.presentationml.slideLayout+xml" PartName="/ppt/slideLayouts/slideLayout33.xml"/>
  <Override ContentType="application/vnd.openxmlformats-officedocument.presentationml.slideLayout+xml" PartName="/ppt/slideLayouts/slideLayout25.xml"/>
  <Override ContentType="application/vnd.openxmlformats-officedocument.presentationml.slideLayout+xml" PartName="/ppt/slideLayouts/slideLayout17.xml"/>
  <Override ContentType="application/vnd.openxmlformats-officedocument.presentationml.slideLayout+xml" PartName="/ppt/slideLayouts/slideLayout42.xml"/>
  <Override ContentType="application/vnd.openxmlformats-officedocument.presentationml.slideLayout+xml" PartName="/ppt/slideLayouts/slideLayout34.xml"/>
  <Override ContentType="application/vnd.openxmlformats-officedocument.presentationml.slideLayout+xml" PartName="/ppt/slideLayouts/slideLayout6.xml"/>
  <Override ContentType="application/vnd.openxmlformats-officedocument.presentationml.slideLayout+xml" PartName="/ppt/slideLayouts/slideLayout30.xml"/>
  <Override ContentType="application/vnd.openxmlformats-officedocument.presentationml.slideLayout+xml" PartName="/ppt/slideLayouts/slideLayout43.xml"/>
  <Override ContentType="application/vnd.openxmlformats-officedocument.presentationml.slideLayout+xml" PartName="/ppt/slideLayouts/slideLayout26.xml"/>
  <Override ContentType="application/vnd.openxmlformats-officedocument.presentationml.slideLayout+xml" PartName="/ppt/slideLayouts/slideLayout51.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39.xml"/>
  <Override ContentType="application/vnd.openxmlformats-officedocument.presentationml.slideLayout+xml" PartName="/ppt/slideLayouts/slideLayout9.xml"/>
  <Override ContentType="application/vnd.openxmlformats-officedocument.presentationml.slideLayout+xml" PartName="/ppt/slideLayouts/slideLayout31.xml"/>
  <Override ContentType="application/vnd.openxmlformats-officedocument.presentationml.slideLayout+xml" PartName="/ppt/slideLayouts/slideLayout50.xml"/>
  <Override ContentType="application/vnd.openxmlformats-officedocument.presentationml.slideLayout+xml" PartName="/ppt/slideLayouts/slideLayout44.xml"/>
  <Override ContentType="application/vnd.openxmlformats-officedocument.presentationml.slideLayout+xml" PartName="/ppt/slideLayouts/slideLayout14.xml"/>
  <Override ContentType="application/vnd.openxmlformats-officedocument.presentationml.slideLayout+xml" PartName="/ppt/slideLayouts/slideLayout28.xml"/>
  <Override ContentType="application/vnd.openxmlformats-officedocument.presentationml.slideLayout+xml" PartName="/ppt/slideLayouts/slideLayout27.xml"/>
  <Override ContentType="application/vnd.openxmlformats-officedocument.presentationml.slideLayout+xml" PartName="/ppt/slideLayouts/slideLayout15.xml"/>
  <Override ContentType="application/vnd.openxmlformats-officedocument.presentationml.slideLayout+xml" PartName="/ppt/slideLayouts/slideLayout8.xml"/>
  <Override ContentType="application/vnd.openxmlformats-officedocument.presentationml.slideLayout+xml" PartName="/ppt/slideLayouts/slideLayout45.xml"/>
  <Override ContentType="application/vnd.openxmlformats-officedocument.presentationml.slideLayout+xml" PartName="/ppt/slideLayouts/slideLayout32.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702" r:id="rId5"/>
  </p:sldMasterIdLst>
  <p:notesMasterIdLst>
    <p:notesMasterId r:id="rId6"/>
  </p:notes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 id="268" r:id="rId19"/>
    <p:sldId id="269" r:id="rId20"/>
    <p:sldId id="270" r:id="rId21"/>
    <p:sldId id="271" r:id="rId22"/>
    <p:sldId id="272" r:id="rId23"/>
  </p:sldIdLst>
  <p:sldSz cy="5143500" cx="9144000"/>
  <p:notesSz cx="6858000" cy="9144000"/>
  <p:embeddedFontLst>
    <p:embeddedFont>
      <p:font typeface="Crimson Pro Medium"/>
      <p:regular r:id="rId24"/>
      <p:bold r:id="rId25"/>
      <p:italic r:id="rId26"/>
      <p:boldItalic r:id="rId27"/>
    </p:embeddedFont>
    <p:embeddedFont>
      <p:font typeface="Crimson Pro"/>
      <p:regular r:id="rId28"/>
      <p:bold r:id="rId29"/>
      <p:italic r:id="rId30"/>
      <p:boldItalic r:id="rId31"/>
    </p:embeddedFont>
    <p:embeddedFont>
      <p:font typeface="Space Grotesk Medium"/>
      <p:regular r:id="rId32"/>
      <p:bold r:id="rId33"/>
    </p:embeddedFont>
    <p:embeddedFont>
      <p:font typeface="Space Grotesk SemiBold"/>
      <p:regular r:id="rId34"/>
      <p:bold r:id="rId35"/>
    </p:embeddedFont>
    <p:embeddedFont>
      <p:font typeface="Space Grotesk"/>
      <p:regular r:id="rId36"/>
      <p:bold r:id="rId37"/>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1620">
          <p15:clr>
            <a:srgbClr val="747775"/>
          </p15:clr>
        </p15:guide>
        <p15:guide id="2" pos="2880">
          <p15:clr>
            <a:srgbClr val="747775"/>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tableStyles.xml><?xml version="1.0" encoding="utf-8"?>
<a:tblStyleLst xmlns:a="http://schemas.openxmlformats.org/drawingml/2006/main" xmlns:r="http://schemas.openxmlformats.org/officeDocument/2006/relationships" def="{AC4DE50D-606B-4AD9-89D4-CF9FAC366374}">
  <a:tblStyle styleId="{AC4DE50D-606B-4AD9-89D4-CF9FAC366374}" styleName="Table_0">
    <a:wholeTbl>
      <a:tcTxStyle>
        <a:font>
          <a:latin typeface="Arial"/>
          <a:ea typeface="Arial"/>
          <a:cs typeface="Arial"/>
        </a:font>
        <a:srgbClr val="000000"/>
      </a:tcTxStyle>
      <a:tcStyle>
        <a:tcBdr>
          <a:left>
            <a:ln cap="flat" cmpd="sng" w="9525">
              <a:solidFill>
                <a:srgbClr val="9E9E9E"/>
              </a:solidFill>
              <a:prstDash val="solid"/>
              <a:round/>
              <a:headEnd len="sm" w="sm" type="none"/>
              <a:tailEnd len="sm" w="sm" type="none"/>
            </a:ln>
          </a:left>
          <a:right>
            <a:ln cap="flat" cmpd="sng" w="9525">
              <a:solidFill>
                <a:srgbClr val="9E9E9E"/>
              </a:solidFill>
              <a:prstDash val="solid"/>
              <a:round/>
              <a:headEnd len="sm" w="sm" type="none"/>
              <a:tailEnd len="sm" w="sm" type="none"/>
            </a:ln>
          </a:right>
          <a:top>
            <a:ln cap="flat" cmpd="sng" w="9525">
              <a:solidFill>
                <a:srgbClr val="9E9E9E"/>
              </a:solidFill>
              <a:prstDash val="solid"/>
              <a:round/>
              <a:headEnd len="sm" w="sm" type="none"/>
              <a:tailEnd len="sm" w="sm" type="none"/>
            </a:ln>
          </a:top>
          <a:bottom>
            <a:ln cap="flat" cmpd="sng" w="9525">
              <a:solidFill>
                <a:srgbClr val="9E9E9E"/>
              </a:solidFill>
              <a:prstDash val="solid"/>
              <a:round/>
              <a:headEnd len="sm" w="sm" type="none"/>
              <a:tailEnd len="sm" w="sm" type="none"/>
            </a:ln>
          </a:bottom>
          <a:insideH>
            <a:ln cap="flat" cmpd="sng" w="9525">
              <a:solidFill>
                <a:srgbClr val="9E9E9E"/>
              </a:solidFill>
              <a:prstDash val="solid"/>
              <a:round/>
              <a:headEnd len="sm" w="sm" type="none"/>
              <a:tailEnd len="sm" w="sm" type="none"/>
            </a:ln>
          </a:insideH>
          <a:insideV>
            <a:ln cap="flat" cmpd="sng" w="9525">
              <a:solidFill>
                <a:srgbClr val="9E9E9E"/>
              </a:solidFill>
              <a:prstDash val="solid"/>
              <a:round/>
              <a:headEnd len="sm" w="sm" type="none"/>
              <a:tailEnd len="sm" w="sm" type="none"/>
            </a:ln>
          </a:insideV>
        </a:tcBdr>
      </a:tcStyle>
    </a:wholeTbl>
    <a:band1H>
      <a:tcTxStyle/>
    </a:band1H>
    <a:band2H>
      <a:tcTxStyle/>
    </a:band2H>
    <a:band1V>
      <a:tcTxStyle/>
    </a:band1V>
    <a:band2V>
      <a:tcTxStyle/>
    </a:band2V>
    <a:lastCol>
      <a:tcTxStyle/>
    </a:lastCol>
    <a:firstCol>
      <a:tcTxStyle/>
    </a:firstCol>
    <a:lastRow>
      <a:tcTxStyle/>
    </a:lastRow>
    <a:seCell>
      <a:tcTxStyle/>
    </a:seCell>
    <a:swCell>
      <a:tcTxStyle/>
    </a:swCell>
    <a:firstRow>
      <a:tcTxStyle/>
    </a:firstRow>
    <a:neCell>
      <a:tcTxStyle/>
    </a:neCell>
    <a:nwCell>
      <a:tcTxStyle/>
    </a:nwCell>
  </a:tblStyle>
</a:tblStyleLst>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1620" orient="horz"/>
        <p:guide pos="2880"/>
      </p:guideLst>
    </p:cSldViewPr>
  </p:slideViewPr>
</p:viewPr>
</file>

<file path=ppt/_rels/presentation.xml.rels><?xml version="1.0" encoding="UTF-8" standalone="yes"?><Relationships xmlns="http://schemas.openxmlformats.org/package/2006/relationships"><Relationship Id="rId1" Type="http://schemas.openxmlformats.org/officeDocument/2006/relationships/theme" Target="theme/theme2.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tableStyles" Target="tableStyles.xml"/><Relationship Id="rId9" Type="http://schemas.openxmlformats.org/officeDocument/2006/relationships/slide" Target="slides/slide3.xml"/><Relationship Id="rId5" Type="http://schemas.openxmlformats.org/officeDocument/2006/relationships/slideMaster" Target="slideMasters/slideMaster1.xml"/><Relationship Id="rId6" Type="http://schemas.openxmlformats.org/officeDocument/2006/relationships/notesMaster" Target="notesMasters/notesMaster1.xml"/><Relationship Id="rId7" Type="http://schemas.openxmlformats.org/officeDocument/2006/relationships/slide" Target="slides/slide1.xml"/><Relationship Id="rId8" Type="http://schemas.openxmlformats.org/officeDocument/2006/relationships/slide" Target="slides/slide2.xml"/><Relationship Id="rId31" Type="http://schemas.openxmlformats.org/officeDocument/2006/relationships/font" Target="fonts/CrimsonPro-boldItalic.fntdata"/><Relationship Id="rId30" Type="http://schemas.openxmlformats.org/officeDocument/2006/relationships/font" Target="fonts/CrimsonPro-italic.fntdata"/><Relationship Id="rId33" Type="http://schemas.openxmlformats.org/officeDocument/2006/relationships/font" Target="fonts/SpaceGroteskMedium-bold.fntdata"/><Relationship Id="rId32" Type="http://schemas.openxmlformats.org/officeDocument/2006/relationships/font" Target="fonts/SpaceGroteskMedium-regular.fntdata"/><Relationship Id="rId35" Type="http://schemas.openxmlformats.org/officeDocument/2006/relationships/font" Target="fonts/SpaceGroteskSemiBold-bold.fntdata"/><Relationship Id="rId34" Type="http://schemas.openxmlformats.org/officeDocument/2006/relationships/font" Target="fonts/SpaceGroteskSemiBold-regular.fntdata"/><Relationship Id="rId37" Type="http://schemas.openxmlformats.org/officeDocument/2006/relationships/font" Target="fonts/SpaceGrotesk-bold.fntdata"/><Relationship Id="rId36" Type="http://schemas.openxmlformats.org/officeDocument/2006/relationships/font" Target="fonts/SpaceGrotesk-regular.fntdata"/><Relationship Id="rId20" Type="http://schemas.openxmlformats.org/officeDocument/2006/relationships/slide" Target="slides/slide14.xml"/><Relationship Id="rId22" Type="http://schemas.openxmlformats.org/officeDocument/2006/relationships/slide" Target="slides/slide16.xml"/><Relationship Id="rId21" Type="http://schemas.openxmlformats.org/officeDocument/2006/relationships/slide" Target="slides/slide15.xml"/><Relationship Id="rId24" Type="http://schemas.openxmlformats.org/officeDocument/2006/relationships/font" Target="fonts/CrimsonProMedium-regular.fntdata"/><Relationship Id="rId23" Type="http://schemas.openxmlformats.org/officeDocument/2006/relationships/slide" Target="slides/slide17.xml"/><Relationship Id="rId26" Type="http://schemas.openxmlformats.org/officeDocument/2006/relationships/font" Target="fonts/CrimsonProMedium-italic.fntdata"/><Relationship Id="rId25" Type="http://schemas.openxmlformats.org/officeDocument/2006/relationships/font" Target="fonts/CrimsonProMedium-bold.fntdata"/><Relationship Id="rId28" Type="http://schemas.openxmlformats.org/officeDocument/2006/relationships/font" Target="fonts/CrimsonPro-regular.fntdata"/><Relationship Id="rId27" Type="http://schemas.openxmlformats.org/officeDocument/2006/relationships/font" Target="fonts/CrimsonProMedium-boldItalic.fntdata"/><Relationship Id="rId29" Type="http://schemas.openxmlformats.org/officeDocument/2006/relationships/font" Target="fonts/CrimsonPro-bold.fntdata"/><Relationship Id="rId11" Type="http://schemas.openxmlformats.org/officeDocument/2006/relationships/slide" Target="slides/slide5.xml"/><Relationship Id="rId10" Type="http://schemas.openxmlformats.org/officeDocument/2006/relationships/slide" Target="slides/slide4.xml"/><Relationship Id="rId13" Type="http://schemas.openxmlformats.org/officeDocument/2006/relationships/slide" Target="slides/slide7.xml"/><Relationship Id="rId12" Type="http://schemas.openxmlformats.org/officeDocument/2006/relationships/slide" Target="slides/slide6.xml"/><Relationship Id="rId15" Type="http://schemas.openxmlformats.org/officeDocument/2006/relationships/slide" Target="slides/slide9.xml"/><Relationship Id="rId14" Type="http://schemas.openxmlformats.org/officeDocument/2006/relationships/slide" Target="slides/slide8.xml"/><Relationship Id="rId17" Type="http://schemas.openxmlformats.org/officeDocument/2006/relationships/slide" Target="slides/slide11.xml"/><Relationship Id="rId16" Type="http://schemas.openxmlformats.org/officeDocument/2006/relationships/slide" Target="slides/slide10.xml"/><Relationship Id="rId19" Type="http://schemas.openxmlformats.org/officeDocument/2006/relationships/slide" Target="slides/slide13.xml"/><Relationship Id="rId18" Type="http://schemas.openxmlformats.org/officeDocument/2006/relationships/slide" Target="slides/slide1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34" name="Shape 534"/>
        <p:cNvGrpSpPr/>
        <p:nvPr/>
      </p:nvGrpSpPr>
      <p:grpSpPr>
        <a:xfrm>
          <a:off x="0" y="0"/>
          <a:ext cx="0" cy="0"/>
          <a:chOff x="0" y="0"/>
          <a:chExt cx="0" cy="0"/>
        </a:xfrm>
      </p:grpSpPr>
      <p:sp>
        <p:nvSpPr>
          <p:cNvPr id="535" name="Google Shape;535;g34da687f8ea_1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36" name="Google Shape;536;g34da687f8ea_1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43" name="Shape 543"/>
        <p:cNvGrpSpPr/>
        <p:nvPr/>
      </p:nvGrpSpPr>
      <p:grpSpPr>
        <a:xfrm>
          <a:off x="0" y="0"/>
          <a:ext cx="0" cy="0"/>
          <a:chOff x="0" y="0"/>
          <a:chExt cx="0" cy="0"/>
        </a:xfrm>
      </p:grpSpPr>
      <p:sp>
        <p:nvSpPr>
          <p:cNvPr id="544" name="Google Shape;544;g34dae81fe52_2_31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45" name="Google Shape;545;g34dae81fe52_2_31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61" name="Shape 561"/>
        <p:cNvGrpSpPr/>
        <p:nvPr/>
      </p:nvGrpSpPr>
      <p:grpSpPr>
        <a:xfrm>
          <a:off x="0" y="0"/>
          <a:ext cx="0" cy="0"/>
          <a:chOff x="0" y="0"/>
          <a:chExt cx="0" cy="0"/>
        </a:xfrm>
      </p:grpSpPr>
      <p:sp>
        <p:nvSpPr>
          <p:cNvPr id="562" name="Google Shape;562;g34dae81fe52_2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63" name="Google Shape;563;g34dae81fe52_2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81" name="Shape 581"/>
        <p:cNvGrpSpPr/>
        <p:nvPr/>
      </p:nvGrpSpPr>
      <p:grpSpPr>
        <a:xfrm>
          <a:off x="0" y="0"/>
          <a:ext cx="0" cy="0"/>
          <a:chOff x="0" y="0"/>
          <a:chExt cx="0" cy="0"/>
        </a:xfrm>
      </p:grpSpPr>
      <p:sp>
        <p:nvSpPr>
          <p:cNvPr id="582" name="Google Shape;582;g34dae81fe52_2_2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83" name="Google Shape;583;g34dae81fe52_2_2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02" name="Shape 602"/>
        <p:cNvGrpSpPr/>
        <p:nvPr/>
      </p:nvGrpSpPr>
      <p:grpSpPr>
        <a:xfrm>
          <a:off x="0" y="0"/>
          <a:ext cx="0" cy="0"/>
          <a:chOff x="0" y="0"/>
          <a:chExt cx="0" cy="0"/>
        </a:xfrm>
      </p:grpSpPr>
      <p:sp>
        <p:nvSpPr>
          <p:cNvPr id="603" name="Google Shape;603;g34dae81fe52_2_6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04" name="Google Shape;604;g34dae81fe52_2_6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32" name="Shape 632"/>
        <p:cNvGrpSpPr/>
        <p:nvPr/>
      </p:nvGrpSpPr>
      <p:grpSpPr>
        <a:xfrm>
          <a:off x="0" y="0"/>
          <a:ext cx="0" cy="0"/>
          <a:chOff x="0" y="0"/>
          <a:chExt cx="0" cy="0"/>
        </a:xfrm>
      </p:grpSpPr>
      <p:sp>
        <p:nvSpPr>
          <p:cNvPr id="633" name="Google Shape;633;g34dae81fe52_2_4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34" name="Google Shape;634;g34dae81fe52_2_4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09:53</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51" name="Shape 651"/>
        <p:cNvGrpSpPr/>
        <p:nvPr/>
      </p:nvGrpSpPr>
      <p:grpSpPr>
        <a:xfrm>
          <a:off x="0" y="0"/>
          <a:ext cx="0" cy="0"/>
          <a:chOff x="0" y="0"/>
          <a:chExt cx="0" cy="0"/>
        </a:xfrm>
      </p:grpSpPr>
      <p:sp>
        <p:nvSpPr>
          <p:cNvPr id="652" name="Google Shape;652;g34dae81fe52_2_9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53" name="Google Shape;653;g34dae81fe52_2_9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69" name="Shape 669"/>
        <p:cNvGrpSpPr/>
        <p:nvPr/>
      </p:nvGrpSpPr>
      <p:grpSpPr>
        <a:xfrm>
          <a:off x="0" y="0"/>
          <a:ext cx="0" cy="0"/>
          <a:chOff x="0" y="0"/>
          <a:chExt cx="0" cy="0"/>
        </a:xfrm>
      </p:grpSpPr>
      <p:sp>
        <p:nvSpPr>
          <p:cNvPr id="670" name="Google Shape;670;g34dae81fe52_2_11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71" name="Google Shape;671;g34dae81fe52_2_11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09:53</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88" name="Shape 688"/>
        <p:cNvGrpSpPr/>
        <p:nvPr/>
      </p:nvGrpSpPr>
      <p:grpSpPr>
        <a:xfrm>
          <a:off x="0" y="0"/>
          <a:ext cx="0" cy="0"/>
          <a:chOff x="0" y="0"/>
          <a:chExt cx="0" cy="0"/>
        </a:xfrm>
      </p:grpSpPr>
      <p:sp>
        <p:nvSpPr>
          <p:cNvPr id="689" name="Google Shape;689;g34dae81fe52_2_28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90" name="Google Shape;690;g34dae81fe52_2_28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08" name="Shape 708"/>
        <p:cNvGrpSpPr/>
        <p:nvPr/>
      </p:nvGrpSpPr>
      <p:grpSpPr>
        <a:xfrm>
          <a:off x="0" y="0"/>
          <a:ext cx="0" cy="0"/>
          <a:chOff x="0" y="0"/>
          <a:chExt cx="0" cy="0"/>
        </a:xfrm>
      </p:grpSpPr>
      <p:sp>
        <p:nvSpPr>
          <p:cNvPr id="709" name="Google Shape;709;g34dae81fe52_2_18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10" name="Google Shape;710;g34dae81fe52_2_18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46" name="Shape 746"/>
        <p:cNvGrpSpPr/>
        <p:nvPr/>
      </p:nvGrpSpPr>
      <p:grpSpPr>
        <a:xfrm>
          <a:off x="0" y="0"/>
          <a:ext cx="0" cy="0"/>
          <a:chOff x="0" y="0"/>
          <a:chExt cx="0" cy="0"/>
        </a:xfrm>
      </p:grpSpPr>
      <p:sp>
        <p:nvSpPr>
          <p:cNvPr id="747" name="Google Shape;747;g34dae81fe52_2_33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48" name="Google Shape;748;g34dae81fe52_2_33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64" name="Shape 764"/>
        <p:cNvGrpSpPr/>
        <p:nvPr/>
      </p:nvGrpSpPr>
      <p:grpSpPr>
        <a:xfrm>
          <a:off x="0" y="0"/>
          <a:ext cx="0" cy="0"/>
          <a:chOff x="0" y="0"/>
          <a:chExt cx="0" cy="0"/>
        </a:xfrm>
      </p:grpSpPr>
      <p:sp>
        <p:nvSpPr>
          <p:cNvPr id="765" name="Google Shape;765;g34dae81fe52_2_34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66" name="Google Shape;766;g34dae81fe52_2_34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298450" lvl="1" marL="552450" rtl="0" algn="l">
              <a:lnSpc>
                <a:spcPct val="115000"/>
              </a:lnSpc>
              <a:spcBef>
                <a:spcPts val="600"/>
              </a:spcBef>
              <a:spcAft>
                <a:spcPts val="0"/>
              </a:spcAft>
              <a:buClr>
                <a:schemeClr val="dk1"/>
              </a:buClr>
              <a:buSzPts val="1100"/>
              <a:buChar char="○"/>
            </a:pPr>
            <a:r>
              <a:rPr lang="en" sz="1200">
                <a:solidFill>
                  <a:srgbClr val="1B1C1D"/>
                </a:solidFill>
                <a:latin typeface="Google Sans Text"/>
                <a:ea typeface="Google Sans Text"/>
                <a:cs typeface="Google Sans Text"/>
                <a:sym typeface="Google Sans Text"/>
              </a:rPr>
              <a:t>Some PV technologies contain hazardous materials like lead (in solder) or cadmium (in CdTe cells) that require careful handling and disposal under regulations like the Resource Conservation and Recovery Act (RCRA) in the US if they leach above certain thresholds.</a:t>
            </a:r>
            <a:r>
              <a:rPr baseline="30000" lang="en" sz="1200">
                <a:solidFill>
                  <a:srgbClr val="575B5F"/>
                </a:solidFill>
                <a:latin typeface="Google Sans Text"/>
                <a:ea typeface="Google Sans Text"/>
                <a:cs typeface="Google Sans Text"/>
                <a:sym typeface="Google Sans Text"/>
              </a:rPr>
              <a:t>174</a:t>
            </a:r>
            <a:r>
              <a:rPr lang="en" sz="1200">
                <a:solidFill>
                  <a:srgbClr val="1B1C1D"/>
                </a:solidFill>
                <a:latin typeface="Google Sans Text"/>
                <a:ea typeface="Google Sans Text"/>
                <a:cs typeface="Google Sans Text"/>
                <a:sym typeface="Google Sans Text"/>
              </a:rPr>
              <a:t> Determining whether specific panels are hazardous waste adds complexity</a:t>
            </a: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84" name="Shape 784"/>
        <p:cNvGrpSpPr/>
        <p:nvPr/>
      </p:nvGrpSpPr>
      <p:grpSpPr>
        <a:xfrm>
          <a:off x="0" y="0"/>
          <a:ext cx="0" cy="0"/>
          <a:chOff x="0" y="0"/>
          <a:chExt cx="0" cy="0"/>
        </a:xfrm>
      </p:grpSpPr>
      <p:sp>
        <p:nvSpPr>
          <p:cNvPr id="785" name="Google Shape;785;g34dae81fe52_2_39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86" name="Google Shape;786;g34dae81fe52_2_39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02" name="Shape 802"/>
        <p:cNvGrpSpPr/>
        <p:nvPr/>
      </p:nvGrpSpPr>
      <p:grpSpPr>
        <a:xfrm>
          <a:off x="0" y="0"/>
          <a:ext cx="0" cy="0"/>
          <a:chOff x="0" y="0"/>
          <a:chExt cx="0" cy="0"/>
        </a:xfrm>
      </p:grpSpPr>
      <p:sp>
        <p:nvSpPr>
          <p:cNvPr id="803" name="Google Shape;803;g34dae81fe52_2_37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04" name="Google Shape;804;g34dae81fe52_2_37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a:t>•</a:t>
            </a:r>
            <a:endParaRPr/>
          </a:p>
          <a:p>
            <a:pPr indent="0" lvl="0" marL="0" rtl="0" algn="l">
              <a:spcBef>
                <a:spcPts val="0"/>
              </a:spcBef>
              <a:spcAft>
                <a:spcPts val="0"/>
              </a:spcAft>
              <a:buClr>
                <a:schemeClr val="dk1"/>
              </a:buClr>
              <a:buSzPts val="1100"/>
              <a:buFont typeface="Arial"/>
              <a:buNone/>
            </a:pPr>
            <a:r>
              <a:rPr lang="en"/>
              <a:t>•</a:t>
            </a:r>
            <a:endParaRPr/>
          </a:p>
          <a:p>
            <a:pPr indent="0" lvl="0" marL="0" rtl="0" algn="l">
              <a:spcBef>
                <a:spcPts val="0"/>
              </a:spcBef>
              <a:spcAft>
                <a:spcPts val="0"/>
              </a:spcAft>
              <a:buClr>
                <a:schemeClr val="dk1"/>
              </a:buClr>
              <a:buSzPts val="1100"/>
              <a:buFont typeface="Arial"/>
              <a:buNone/>
            </a:pPr>
            <a:r>
              <a:rPr lang="en"/>
              <a:t>They aim to:</a:t>
            </a:r>
            <a:endParaRPr/>
          </a:p>
          <a:p>
            <a:pPr indent="0" lvl="0" marL="0" rtl="0" algn="l">
              <a:spcBef>
                <a:spcPts val="0"/>
              </a:spcBef>
              <a:spcAft>
                <a:spcPts val="0"/>
              </a:spcAft>
              <a:buClr>
                <a:schemeClr val="dk1"/>
              </a:buClr>
              <a:buSzPts val="1100"/>
              <a:buFont typeface="Arial"/>
              <a:buNone/>
            </a:pPr>
            <a:r>
              <a:rPr lang="en"/>
              <a:t>◦</a:t>
            </a:r>
            <a:endParaRPr/>
          </a:p>
          <a:p>
            <a:pPr indent="0" lvl="0" marL="0" rtl="0" algn="l">
              <a:spcBef>
                <a:spcPts val="0"/>
              </a:spcBef>
              <a:spcAft>
                <a:spcPts val="0"/>
              </a:spcAft>
              <a:buClr>
                <a:schemeClr val="dk1"/>
              </a:buClr>
              <a:buSzPts val="1100"/>
              <a:buFont typeface="Arial"/>
              <a:buNone/>
            </a:pPr>
            <a:r>
              <a:rPr lang="en"/>
              <a:t>Reduce costs.</a:t>
            </a:r>
            <a:endParaRPr/>
          </a:p>
          <a:p>
            <a:pPr indent="0" lvl="0" marL="0" rtl="0" algn="l">
              <a:spcBef>
                <a:spcPts val="0"/>
              </a:spcBef>
              <a:spcAft>
                <a:spcPts val="0"/>
              </a:spcAft>
              <a:buClr>
                <a:schemeClr val="dk1"/>
              </a:buClr>
              <a:buSzPts val="1100"/>
              <a:buFont typeface="Arial"/>
              <a:buNone/>
            </a:pPr>
            <a:r>
              <a:rPr lang="en"/>
              <a:t>◦</a:t>
            </a:r>
            <a:endParaRPr/>
          </a:p>
          <a:p>
            <a:pPr indent="0" lvl="0" marL="0" rtl="0" algn="l">
              <a:spcBef>
                <a:spcPts val="0"/>
              </a:spcBef>
              <a:spcAft>
                <a:spcPts val="0"/>
              </a:spcAft>
              <a:buClr>
                <a:schemeClr val="dk1"/>
              </a:buClr>
              <a:buSzPts val="1100"/>
              <a:buFont typeface="Arial"/>
              <a:buNone/>
            </a:pPr>
            <a:r>
              <a:rPr lang="en"/>
              <a:t>Create markets.</a:t>
            </a:r>
            <a:endParaRPr/>
          </a:p>
          <a:p>
            <a:pPr indent="0" lvl="0" marL="0" rtl="0" algn="l">
              <a:spcBef>
                <a:spcPts val="0"/>
              </a:spcBef>
              <a:spcAft>
                <a:spcPts val="0"/>
              </a:spcAft>
              <a:buClr>
                <a:schemeClr val="dk1"/>
              </a:buClr>
              <a:buSzPts val="1100"/>
              <a:buFont typeface="Arial"/>
              <a:buNone/>
            </a:pPr>
            <a:r>
              <a:rPr lang="en"/>
              <a:t>◦</a:t>
            </a:r>
            <a:endParaRPr/>
          </a:p>
          <a:p>
            <a:pPr indent="0" lvl="0" marL="0" rtl="0" algn="l">
              <a:spcBef>
                <a:spcPts val="0"/>
              </a:spcBef>
              <a:spcAft>
                <a:spcPts val="0"/>
              </a:spcAft>
              <a:buClr>
                <a:schemeClr val="dk1"/>
              </a:buClr>
              <a:buSzPts val="1100"/>
              <a:buFont typeface="Arial"/>
              <a:buNone/>
            </a:pPr>
            <a:r>
              <a:rPr lang="en"/>
              <a:t>Standardize processes.</a:t>
            </a:r>
            <a:endParaRPr/>
          </a:p>
          <a:p>
            <a:pPr indent="0" lvl="0" marL="0" rtl="0" algn="l">
              <a:spcBef>
                <a:spcPts val="0"/>
              </a:spcBef>
              <a:spcAft>
                <a:spcPts val="0"/>
              </a:spcAft>
              <a:buClr>
                <a:schemeClr val="dk1"/>
              </a:buClr>
              <a:buSzPts val="1100"/>
              <a:buFont typeface="Arial"/>
              <a:buNone/>
            </a:pPr>
            <a:r>
              <a:rPr lang="en"/>
              <a:t>◦</a:t>
            </a:r>
            <a:endParaRPr/>
          </a:p>
          <a:p>
            <a:pPr indent="0" lvl="0" marL="0" rtl="0" algn="l">
              <a:spcBef>
                <a:spcPts val="0"/>
              </a:spcBef>
              <a:spcAft>
                <a:spcPts val="0"/>
              </a:spcAft>
              <a:buClr>
                <a:schemeClr val="dk1"/>
              </a:buClr>
              <a:buSzPts val="1100"/>
              <a:buFont typeface="Arial"/>
              <a:buNone/>
            </a:pPr>
            <a:r>
              <a:rPr lang="en"/>
              <a:t>Incentivize investment.</a:t>
            </a:r>
            <a:endParaRPr/>
          </a:p>
          <a:p>
            <a:pPr indent="0" lvl="0" marL="0" rtl="0" algn="l">
              <a:spcBef>
                <a:spcPts val="0"/>
              </a:spcBef>
              <a:spcAft>
                <a:spcPts val="0"/>
              </a:spcAft>
              <a:buClr>
                <a:schemeClr val="dk1"/>
              </a:buClr>
              <a:buSzPts val="1100"/>
              <a:buFont typeface="Arial"/>
              <a:buNone/>
            </a:pPr>
            <a:r>
              <a:rPr lang="en"/>
              <a:t>•</a:t>
            </a:r>
            <a:endParaRPr/>
          </a:p>
          <a:p>
            <a:pPr indent="0" lvl="0" marL="0" rtl="0" algn="l">
              <a:spcBef>
                <a:spcPts val="0"/>
              </a:spcBef>
              <a:spcAft>
                <a:spcPts val="0"/>
              </a:spcAft>
              <a:buClr>
                <a:schemeClr val="dk1"/>
              </a:buClr>
              <a:buSzPts val="1100"/>
              <a:buFont typeface="Arial"/>
              <a:buNone/>
            </a:pPr>
            <a:r>
              <a:t/>
            </a:r>
            <a:endParaRPr/>
          </a:p>
          <a:p>
            <a:pPr indent="0" lvl="0" marL="0" rtl="0" algn="l">
              <a:spcBef>
                <a:spcPts val="0"/>
              </a:spcBef>
              <a:spcAft>
                <a:spcPts val="0"/>
              </a:spcAft>
              <a:buNone/>
            </a:pPr>
            <a:r>
              <a:t/>
            </a: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25" name="Shape 825"/>
        <p:cNvGrpSpPr/>
        <p:nvPr/>
      </p:nvGrpSpPr>
      <p:grpSpPr>
        <a:xfrm>
          <a:off x="0" y="0"/>
          <a:ext cx="0" cy="0"/>
          <a:chOff x="0" y="0"/>
          <a:chExt cx="0" cy="0"/>
        </a:xfrm>
      </p:grpSpPr>
      <p:sp>
        <p:nvSpPr>
          <p:cNvPr id="826" name="Google Shape;826;g34dae81fe52_2_43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27" name="Google Shape;827;g34dae81fe52_2_43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50" name="Shape 850"/>
        <p:cNvGrpSpPr/>
        <p:nvPr/>
      </p:nvGrpSpPr>
      <p:grpSpPr>
        <a:xfrm>
          <a:off x="0" y="0"/>
          <a:ext cx="0" cy="0"/>
          <a:chOff x="0" y="0"/>
          <a:chExt cx="0" cy="0"/>
        </a:xfrm>
      </p:grpSpPr>
      <p:sp>
        <p:nvSpPr>
          <p:cNvPr id="851" name="Google Shape;851;g34dae81fe52_2_47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52" name="Google Shape;852;g34dae81fe52_2_47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64" name="Shape 864"/>
        <p:cNvGrpSpPr/>
        <p:nvPr/>
      </p:nvGrpSpPr>
      <p:grpSpPr>
        <a:xfrm>
          <a:off x="0" y="0"/>
          <a:ext cx="0" cy="0"/>
          <a:chOff x="0" y="0"/>
          <a:chExt cx="0" cy="0"/>
        </a:xfrm>
      </p:grpSpPr>
      <p:sp>
        <p:nvSpPr>
          <p:cNvPr id="865" name="Google Shape;865;g34dae81fe52_2_49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66" name="Google Shape;866;g34dae81fe52_2_49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ver" type="title">
  <p:cSld name="TITLE">
    <p:bg>
      <p:bgPr>
        <a:solidFill>
          <a:schemeClr val="lt2"/>
        </a:solidFill>
      </p:bgPr>
    </p:bg>
    <p:spTree>
      <p:nvGrpSpPr>
        <p:cNvPr id="8" name="Shape 8"/>
        <p:cNvGrpSpPr/>
        <p:nvPr/>
      </p:nvGrpSpPr>
      <p:grpSpPr>
        <a:xfrm>
          <a:off x="0" y="0"/>
          <a:ext cx="0" cy="0"/>
          <a:chOff x="0" y="0"/>
          <a:chExt cx="0" cy="0"/>
        </a:xfrm>
      </p:grpSpPr>
      <p:sp>
        <p:nvSpPr>
          <p:cNvPr id="9" name="Google Shape;9;p2"/>
          <p:cNvSpPr/>
          <p:nvPr>
            <p:ph idx="2" type="pic"/>
          </p:nvPr>
        </p:nvSpPr>
        <p:spPr>
          <a:xfrm>
            <a:off x="0" y="0"/>
            <a:ext cx="9144000" cy="5143500"/>
          </a:xfrm>
          <a:prstGeom prst="rect">
            <a:avLst/>
          </a:prstGeom>
          <a:noFill/>
          <a:ln>
            <a:noFill/>
          </a:ln>
        </p:spPr>
      </p:sp>
      <p:sp>
        <p:nvSpPr>
          <p:cNvPr id="10" name="Google Shape;10;p2"/>
          <p:cNvSpPr txBox="1"/>
          <p:nvPr>
            <p:ph type="title"/>
          </p:nvPr>
        </p:nvSpPr>
        <p:spPr>
          <a:xfrm>
            <a:off x="285750" y="1639500"/>
            <a:ext cx="8572500" cy="1864500"/>
          </a:xfrm>
          <a:prstGeom prst="rect">
            <a:avLst/>
          </a:prstGeom>
        </p:spPr>
        <p:txBody>
          <a:bodyPr anchorCtr="0" anchor="t" bIns="91425" lIns="91425" spcFirstLastPara="1" rIns="91425" wrap="square" tIns="91425">
            <a:noAutofit/>
          </a:bodyPr>
          <a:lstStyle>
            <a:lvl1pPr lvl="0">
              <a:lnSpc>
                <a:spcPct val="80000"/>
              </a:lnSpc>
              <a:spcBef>
                <a:spcPts val="0"/>
              </a:spcBef>
              <a:spcAft>
                <a:spcPts val="0"/>
              </a:spcAft>
              <a:buClr>
                <a:schemeClr val="dk1"/>
              </a:buClr>
              <a:buSzPts val="7200"/>
              <a:buNone/>
              <a:defRPr sz="7200"/>
            </a:lvl1pPr>
            <a:lvl2pPr lvl="1">
              <a:lnSpc>
                <a:spcPct val="80000"/>
              </a:lnSpc>
              <a:spcBef>
                <a:spcPts val="0"/>
              </a:spcBef>
              <a:spcAft>
                <a:spcPts val="0"/>
              </a:spcAft>
              <a:buClr>
                <a:schemeClr val="dk1"/>
              </a:buClr>
              <a:buSzPts val="7200"/>
              <a:buNone/>
              <a:defRPr sz="7200"/>
            </a:lvl2pPr>
            <a:lvl3pPr lvl="2">
              <a:lnSpc>
                <a:spcPct val="80000"/>
              </a:lnSpc>
              <a:spcBef>
                <a:spcPts val="0"/>
              </a:spcBef>
              <a:spcAft>
                <a:spcPts val="0"/>
              </a:spcAft>
              <a:buClr>
                <a:schemeClr val="dk1"/>
              </a:buClr>
              <a:buSzPts val="7200"/>
              <a:buNone/>
              <a:defRPr sz="7200"/>
            </a:lvl3pPr>
            <a:lvl4pPr lvl="3">
              <a:lnSpc>
                <a:spcPct val="80000"/>
              </a:lnSpc>
              <a:spcBef>
                <a:spcPts val="0"/>
              </a:spcBef>
              <a:spcAft>
                <a:spcPts val="0"/>
              </a:spcAft>
              <a:buClr>
                <a:schemeClr val="dk1"/>
              </a:buClr>
              <a:buSzPts val="7200"/>
              <a:buNone/>
              <a:defRPr sz="7200"/>
            </a:lvl4pPr>
            <a:lvl5pPr lvl="4">
              <a:lnSpc>
                <a:spcPct val="80000"/>
              </a:lnSpc>
              <a:spcBef>
                <a:spcPts val="0"/>
              </a:spcBef>
              <a:spcAft>
                <a:spcPts val="0"/>
              </a:spcAft>
              <a:buClr>
                <a:schemeClr val="dk1"/>
              </a:buClr>
              <a:buSzPts val="7200"/>
              <a:buNone/>
              <a:defRPr sz="7200"/>
            </a:lvl5pPr>
            <a:lvl6pPr lvl="5">
              <a:lnSpc>
                <a:spcPct val="80000"/>
              </a:lnSpc>
              <a:spcBef>
                <a:spcPts val="0"/>
              </a:spcBef>
              <a:spcAft>
                <a:spcPts val="0"/>
              </a:spcAft>
              <a:buClr>
                <a:schemeClr val="dk1"/>
              </a:buClr>
              <a:buSzPts val="7200"/>
              <a:buNone/>
              <a:defRPr sz="7200"/>
            </a:lvl6pPr>
            <a:lvl7pPr lvl="6">
              <a:lnSpc>
                <a:spcPct val="80000"/>
              </a:lnSpc>
              <a:spcBef>
                <a:spcPts val="0"/>
              </a:spcBef>
              <a:spcAft>
                <a:spcPts val="0"/>
              </a:spcAft>
              <a:buClr>
                <a:schemeClr val="dk1"/>
              </a:buClr>
              <a:buSzPts val="7200"/>
              <a:buNone/>
              <a:defRPr sz="7200"/>
            </a:lvl7pPr>
            <a:lvl8pPr lvl="7">
              <a:lnSpc>
                <a:spcPct val="80000"/>
              </a:lnSpc>
              <a:spcBef>
                <a:spcPts val="0"/>
              </a:spcBef>
              <a:spcAft>
                <a:spcPts val="0"/>
              </a:spcAft>
              <a:buClr>
                <a:schemeClr val="dk1"/>
              </a:buClr>
              <a:buSzPts val="7200"/>
              <a:buNone/>
              <a:defRPr sz="7200"/>
            </a:lvl8pPr>
            <a:lvl9pPr lvl="8">
              <a:lnSpc>
                <a:spcPct val="80000"/>
              </a:lnSpc>
              <a:spcBef>
                <a:spcPts val="0"/>
              </a:spcBef>
              <a:spcAft>
                <a:spcPts val="0"/>
              </a:spcAft>
              <a:buClr>
                <a:schemeClr val="dk1"/>
              </a:buClr>
              <a:buSzPts val="7200"/>
              <a:buNone/>
              <a:defRPr sz="7200"/>
            </a:lvl9pPr>
          </a:lstStyle>
          <a:p/>
        </p:txBody>
      </p:sp>
      <p:sp>
        <p:nvSpPr>
          <p:cNvPr id="11" name="Google Shape;11;p2"/>
          <p:cNvSpPr txBox="1"/>
          <p:nvPr>
            <p:ph idx="1" type="subTitle"/>
          </p:nvPr>
        </p:nvSpPr>
        <p:spPr>
          <a:xfrm>
            <a:off x="342750" y="3820125"/>
            <a:ext cx="2148300" cy="553200"/>
          </a:xfrm>
          <a:prstGeom prst="rect">
            <a:avLst/>
          </a:prstGeom>
        </p:spPr>
        <p:txBody>
          <a:bodyPr anchorCtr="0" anchor="t" bIns="91425" lIns="91425" spcFirstLastPara="1" rIns="91425" wrap="square" tIns="91425">
            <a:noAutofit/>
          </a:bodyPr>
          <a:lstStyle>
            <a:lvl1pPr lvl="0">
              <a:spcBef>
                <a:spcPts val="0"/>
              </a:spcBef>
              <a:spcAft>
                <a:spcPts val="0"/>
              </a:spcAft>
              <a:buClr>
                <a:schemeClr val="dk1"/>
              </a:buClr>
              <a:buSzPts val="2400"/>
              <a:buNone/>
              <a:defRPr/>
            </a:lvl1pPr>
            <a:lvl2pPr lvl="1">
              <a:spcBef>
                <a:spcPts val="0"/>
              </a:spcBef>
              <a:spcAft>
                <a:spcPts val="0"/>
              </a:spcAft>
              <a:buClr>
                <a:schemeClr val="dk1"/>
              </a:buClr>
              <a:buSzPts val="2400"/>
              <a:buNone/>
              <a:defRPr/>
            </a:lvl2pPr>
            <a:lvl3pPr lvl="2">
              <a:spcBef>
                <a:spcPts val="0"/>
              </a:spcBef>
              <a:spcAft>
                <a:spcPts val="0"/>
              </a:spcAft>
              <a:buClr>
                <a:schemeClr val="dk1"/>
              </a:buClr>
              <a:buSzPts val="2400"/>
              <a:buNone/>
              <a:defRPr/>
            </a:lvl3pPr>
            <a:lvl4pPr lvl="3">
              <a:spcBef>
                <a:spcPts val="0"/>
              </a:spcBef>
              <a:spcAft>
                <a:spcPts val="0"/>
              </a:spcAft>
              <a:buClr>
                <a:schemeClr val="dk1"/>
              </a:buClr>
              <a:buSzPts val="2400"/>
              <a:buNone/>
              <a:defRPr/>
            </a:lvl4pPr>
            <a:lvl5pPr lvl="4">
              <a:spcBef>
                <a:spcPts val="0"/>
              </a:spcBef>
              <a:spcAft>
                <a:spcPts val="0"/>
              </a:spcAft>
              <a:buClr>
                <a:schemeClr val="dk1"/>
              </a:buClr>
              <a:buSzPts val="2400"/>
              <a:buNone/>
              <a:defRPr/>
            </a:lvl5pPr>
            <a:lvl6pPr lvl="5">
              <a:spcBef>
                <a:spcPts val="0"/>
              </a:spcBef>
              <a:spcAft>
                <a:spcPts val="0"/>
              </a:spcAft>
              <a:buClr>
                <a:schemeClr val="dk1"/>
              </a:buClr>
              <a:buSzPts val="2400"/>
              <a:buNone/>
              <a:defRPr/>
            </a:lvl6pPr>
            <a:lvl7pPr lvl="6">
              <a:spcBef>
                <a:spcPts val="0"/>
              </a:spcBef>
              <a:spcAft>
                <a:spcPts val="0"/>
              </a:spcAft>
              <a:buClr>
                <a:schemeClr val="dk1"/>
              </a:buClr>
              <a:buSzPts val="2400"/>
              <a:buNone/>
              <a:defRPr/>
            </a:lvl7pPr>
            <a:lvl8pPr lvl="7">
              <a:spcBef>
                <a:spcPts val="0"/>
              </a:spcBef>
              <a:spcAft>
                <a:spcPts val="0"/>
              </a:spcAft>
              <a:buClr>
                <a:schemeClr val="dk1"/>
              </a:buClr>
              <a:buSzPts val="2400"/>
              <a:buNone/>
              <a:defRPr/>
            </a:lvl8pPr>
            <a:lvl9pPr lvl="8">
              <a:spcBef>
                <a:spcPts val="0"/>
              </a:spcBef>
              <a:spcAft>
                <a:spcPts val="0"/>
              </a:spcAft>
              <a:buClr>
                <a:schemeClr val="dk1"/>
              </a:buClr>
              <a:buSzPts val="2400"/>
              <a:buNone/>
              <a:defRPr/>
            </a:lvl9pPr>
          </a:lstStyle>
          <a:p/>
        </p:txBody>
      </p:sp>
      <p:sp>
        <p:nvSpPr>
          <p:cNvPr id="12" name="Google Shape;12;p2"/>
          <p:cNvSpPr txBox="1"/>
          <p:nvPr>
            <p:ph idx="3" type="subTitle"/>
          </p:nvPr>
        </p:nvSpPr>
        <p:spPr>
          <a:xfrm>
            <a:off x="6652800" y="3820125"/>
            <a:ext cx="2148300" cy="553200"/>
          </a:xfrm>
          <a:prstGeom prst="rect">
            <a:avLst/>
          </a:prstGeom>
        </p:spPr>
        <p:txBody>
          <a:bodyPr anchorCtr="0" anchor="t" bIns="91425" lIns="91425" spcFirstLastPara="1" rIns="91425" wrap="square" tIns="91425">
            <a:noAutofit/>
          </a:bodyPr>
          <a:lstStyle>
            <a:lvl1pPr lvl="0" algn="r">
              <a:spcBef>
                <a:spcPts val="0"/>
              </a:spcBef>
              <a:spcAft>
                <a:spcPts val="0"/>
              </a:spcAft>
              <a:buClr>
                <a:schemeClr val="dk1"/>
              </a:buClr>
              <a:buSzPts val="1600"/>
              <a:buFont typeface="Crimson Pro Medium"/>
              <a:buNone/>
              <a:defRPr sz="1600">
                <a:latin typeface="Crimson Pro Medium"/>
                <a:ea typeface="Crimson Pro Medium"/>
                <a:cs typeface="Crimson Pro Medium"/>
                <a:sym typeface="Crimson Pro Medium"/>
              </a:defRPr>
            </a:lvl1pPr>
            <a:lvl2pPr lvl="1" algn="r">
              <a:spcBef>
                <a:spcPts val="0"/>
              </a:spcBef>
              <a:spcAft>
                <a:spcPts val="0"/>
              </a:spcAft>
              <a:buClr>
                <a:schemeClr val="dk1"/>
              </a:buClr>
              <a:buSzPts val="1600"/>
              <a:buFont typeface="Crimson Pro Medium"/>
              <a:buNone/>
              <a:defRPr sz="1600">
                <a:latin typeface="Crimson Pro Medium"/>
                <a:ea typeface="Crimson Pro Medium"/>
                <a:cs typeface="Crimson Pro Medium"/>
                <a:sym typeface="Crimson Pro Medium"/>
              </a:defRPr>
            </a:lvl2pPr>
            <a:lvl3pPr lvl="2" algn="r">
              <a:spcBef>
                <a:spcPts val="0"/>
              </a:spcBef>
              <a:spcAft>
                <a:spcPts val="0"/>
              </a:spcAft>
              <a:buClr>
                <a:schemeClr val="dk1"/>
              </a:buClr>
              <a:buSzPts val="1600"/>
              <a:buFont typeface="Crimson Pro Medium"/>
              <a:buNone/>
              <a:defRPr sz="1600">
                <a:latin typeface="Crimson Pro Medium"/>
                <a:ea typeface="Crimson Pro Medium"/>
                <a:cs typeface="Crimson Pro Medium"/>
                <a:sym typeface="Crimson Pro Medium"/>
              </a:defRPr>
            </a:lvl3pPr>
            <a:lvl4pPr lvl="3" algn="r">
              <a:spcBef>
                <a:spcPts val="0"/>
              </a:spcBef>
              <a:spcAft>
                <a:spcPts val="0"/>
              </a:spcAft>
              <a:buClr>
                <a:schemeClr val="dk1"/>
              </a:buClr>
              <a:buSzPts val="1600"/>
              <a:buFont typeface="Crimson Pro Medium"/>
              <a:buNone/>
              <a:defRPr sz="1600">
                <a:latin typeface="Crimson Pro Medium"/>
                <a:ea typeface="Crimson Pro Medium"/>
                <a:cs typeface="Crimson Pro Medium"/>
                <a:sym typeface="Crimson Pro Medium"/>
              </a:defRPr>
            </a:lvl4pPr>
            <a:lvl5pPr lvl="4" algn="r">
              <a:spcBef>
                <a:spcPts val="0"/>
              </a:spcBef>
              <a:spcAft>
                <a:spcPts val="0"/>
              </a:spcAft>
              <a:buClr>
                <a:schemeClr val="dk1"/>
              </a:buClr>
              <a:buSzPts val="1600"/>
              <a:buFont typeface="Crimson Pro Medium"/>
              <a:buNone/>
              <a:defRPr sz="1600">
                <a:latin typeface="Crimson Pro Medium"/>
                <a:ea typeface="Crimson Pro Medium"/>
                <a:cs typeface="Crimson Pro Medium"/>
                <a:sym typeface="Crimson Pro Medium"/>
              </a:defRPr>
            </a:lvl5pPr>
            <a:lvl6pPr lvl="5" algn="r">
              <a:spcBef>
                <a:spcPts val="0"/>
              </a:spcBef>
              <a:spcAft>
                <a:spcPts val="0"/>
              </a:spcAft>
              <a:buClr>
                <a:schemeClr val="dk1"/>
              </a:buClr>
              <a:buSzPts val="1600"/>
              <a:buFont typeface="Crimson Pro Medium"/>
              <a:buNone/>
              <a:defRPr sz="1600">
                <a:latin typeface="Crimson Pro Medium"/>
                <a:ea typeface="Crimson Pro Medium"/>
                <a:cs typeface="Crimson Pro Medium"/>
                <a:sym typeface="Crimson Pro Medium"/>
              </a:defRPr>
            </a:lvl6pPr>
            <a:lvl7pPr lvl="6" algn="r">
              <a:spcBef>
                <a:spcPts val="0"/>
              </a:spcBef>
              <a:spcAft>
                <a:spcPts val="0"/>
              </a:spcAft>
              <a:buClr>
                <a:schemeClr val="dk1"/>
              </a:buClr>
              <a:buSzPts val="1600"/>
              <a:buFont typeface="Crimson Pro Medium"/>
              <a:buNone/>
              <a:defRPr sz="1600">
                <a:latin typeface="Crimson Pro Medium"/>
                <a:ea typeface="Crimson Pro Medium"/>
                <a:cs typeface="Crimson Pro Medium"/>
                <a:sym typeface="Crimson Pro Medium"/>
              </a:defRPr>
            </a:lvl7pPr>
            <a:lvl8pPr lvl="7" algn="r">
              <a:spcBef>
                <a:spcPts val="0"/>
              </a:spcBef>
              <a:spcAft>
                <a:spcPts val="0"/>
              </a:spcAft>
              <a:buClr>
                <a:schemeClr val="dk1"/>
              </a:buClr>
              <a:buSzPts val="1600"/>
              <a:buFont typeface="Crimson Pro Medium"/>
              <a:buNone/>
              <a:defRPr sz="1600">
                <a:latin typeface="Crimson Pro Medium"/>
                <a:ea typeface="Crimson Pro Medium"/>
                <a:cs typeface="Crimson Pro Medium"/>
                <a:sym typeface="Crimson Pro Medium"/>
              </a:defRPr>
            </a:lvl8pPr>
            <a:lvl9pPr lvl="8" algn="r">
              <a:spcBef>
                <a:spcPts val="0"/>
              </a:spcBef>
              <a:spcAft>
                <a:spcPts val="0"/>
              </a:spcAft>
              <a:buClr>
                <a:schemeClr val="dk1"/>
              </a:buClr>
              <a:buSzPts val="1600"/>
              <a:buFont typeface="Crimson Pro Medium"/>
              <a:buNone/>
              <a:defRPr sz="1600">
                <a:latin typeface="Crimson Pro Medium"/>
                <a:ea typeface="Crimson Pro Medium"/>
                <a:cs typeface="Crimson Pro Medium"/>
                <a:sym typeface="Crimson Pro Medium"/>
              </a:defRPr>
            </a:lvl9pPr>
          </a:lstStyle>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lide Divider" type="secHead">
  <p:cSld name="SECTION_HEADER">
    <p:spTree>
      <p:nvGrpSpPr>
        <p:cNvPr id="13" name="Shape 13"/>
        <p:cNvGrpSpPr/>
        <p:nvPr/>
      </p:nvGrpSpPr>
      <p:grpSpPr>
        <a:xfrm>
          <a:off x="0" y="0"/>
          <a:ext cx="0" cy="0"/>
          <a:chOff x="0" y="0"/>
          <a:chExt cx="0" cy="0"/>
        </a:xfrm>
      </p:grpSpPr>
      <p:sp>
        <p:nvSpPr>
          <p:cNvPr id="14" name="Google Shape;14;p3"/>
          <p:cNvSpPr/>
          <p:nvPr>
            <p:ph idx="2" type="pic"/>
          </p:nvPr>
        </p:nvSpPr>
        <p:spPr>
          <a:xfrm>
            <a:off x="0" y="0"/>
            <a:ext cx="9144000" cy="5143500"/>
          </a:xfrm>
          <a:prstGeom prst="rect">
            <a:avLst/>
          </a:prstGeom>
          <a:noFill/>
          <a:ln>
            <a:noFill/>
          </a:ln>
        </p:spPr>
      </p:sp>
      <p:sp>
        <p:nvSpPr>
          <p:cNvPr id="15" name="Google Shape;15;p3"/>
          <p:cNvSpPr txBox="1"/>
          <p:nvPr>
            <p:ph type="title"/>
          </p:nvPr>
        </p:nvSpPr>
        <p:spPr>
          <a:xfrm>
            <a:off x="4634650" y="223475"/>
            <a:ext cx="4280700" cy="1731300"/>
          </a:xfrm>
          <a:prstGeom prst="rect">
            <a:avLst/>
          </a:prstGeom>
        </p:spPr>
        <p:txBody>
          <a:bodyPr anchorCtr="0" anchor="t" bIns="91425" lIns="91425" spcFirstLastPara="1" rIns="91425" wrap="square" tIns="91425">
            <a:normAutofit/>
          </a:bodyPr>
          <a:lstStyle>
            <a:lvl1pPr lvl="0">
              <a:spcBef>
                <a:spcPts val="0"/>
              </a:spcBef>
              <a:spcAft>
                <a:spcPts val="0"/>
              </a:spcAft>
              <a:buClr>
                <a:schemeClr val="dk1"/>
              </a:buClr>
              <a:buSzPts val="7200"/>
              <a:buNone/>
              <a:defRPr sz="7200"/>
            </a:lvl1pPr>
            <a:lvl2pPr lvl="1">
              <a:spcBef>
                <a:spcPts val="0"/>
              </a:spcBef>
              <a:spcAft>
                <a:spcPts val="0"/>
              </a:spcAft>
              <a:buClr>
                <a:schemeClr val="dk1"/>
              </a:buClr>
              <a:buSzPts val="7200"/>
              <a:buNone/>
              <a:defRPr sz="7200"/>
            </a:lvl2pPr>
            <a:lvl3pPr lvl="2">
              <a:spcBef>
                <a:spcPts val="0"/>
              </a:spcBef>
              <a:spcAft>
                <a:spcPts val="0"/>
              </a:spcAft>
              <a:buClr>
                <a:schemeClr val="dk1"/>
              </a:buClr>
              <a:buSzPts val="7200"/>
              <a:buNone/>
              <a:defRPr sz="7200"/>
            </a:lvl3pPr>
            <a:lvl4pPr lvl="3">
              <a:spcBef>
                <a:spcPts val="0"/>
              </a:spcBef>
              <a:spcAft>
                <a:spcPts val="0"/>
              </a:spcAft>
              <a:buClr>
                <a:schemeClr val="dk1"/>
              </a:buClr>
              <a:buSzPts val="7200"/>
              <a:buNone/>
              <a:defRPr sz="7200"/>
            </a:lvl4pPr>
            <a:lvl5pPr lvl="4">
              <a:spcBef>
                <a:spcPts val="0"/>
              </a:spcBef>
              <a:spcAft>
                <a:spcPts val="0"/>
              </a:spcAft>
              <a:buClr>
                <a:schemeClr val="dk1"/>
              </a:buClr>
              <a:buSzPts val="7200"/>
              <a:buNone/>
              <a:defRPr sz="7200"/>
            </a:lvl5pPr>
            <a:lvl6pPr lvl="5">
              <a:spcBef>
                <a:spcPts val="0"/>
              </a:spcBef>
              <a:spcAft>
                <a:spcPts val="0"/>
              </a:spcAft>
              <a:buClr>
                <a:schemeClr val="dk1"/>
              </a:buClr>
              <a:buSzPts val="7200"/>
              <a:buNone/>
              <a:defRPr sz="7200"/>
            </a:lvl6pPr>
            <a:lvl7pPr lvl="6">
              <a:spcBef>
                <a:spcPts val="0"/>
              </a:spcBef>
              <a:spcAft>
                <a:spcPts val="0"/>
              </a:spcAft>
              <a:buClr>
                <a:schemeClr val="dk1"/>
              </a:buClr>
              <a:buSzPts val="7200"/>
              <a:buNone/>
              <a:defRPr sz="7200"/>
            </a:lvl7pPr>
            <a:lvl8pPr lvl="7">
              <a:spcBef>
                <a:spcPts val="0"/>
              </a:spcBef>
              <a:spcAft>
                <a:spcPts val="0"/>
              </a:spcAft>
              <a:buClr>
                <a:schemeClr val="dk1"/>
              </a:buClr>
              <a:buSzPts val="7200"/>
              <a:buNone/>
              <a:defRPr sz="7200"/>
            </a:lvl8pPr>
            <a:lvl9pPr lvl="8">
              <a:spcBef>
                <a:spcPts val="0"/>
              </a:spcBef>
              <a:spcAft>
                <a:spcPts val="0"/>
              </a:spcAft>
              <a:buClr>
                <a:schemeClr val="dk1"/>
              </a:buClr>
              <a:buSzPts val="7200"/>
              <a:buNone/>
              <a:defRPr sz="7200"/>
            </a:lvl9pPr>
          </a:lstStyle>
          <a:p/>
        </p:txBody>
      </p:sp>
      <p:sp>
        <p:nvSpPr>
          <p:cNvPr id="16" name="Google Shape;16;p3"/>
          <p:cNvSpPr txBox="1"/>
          <p:nvPr>
            <p:ph idx="3" type="title"/>
          </p:nvPr>
        </p:nvSpPr>
        <p:spPr>
          <a:xfrm>
            <a:off x="0" y="3677475"/>
            <a:ext cx="2491200" cy="1242600"/>
          </a:xfrm>
          <a:prstGeom prst="rect">
            <a:avLst/>
          </a:prstGeom>
        </p:spPr>
        <p:txBody>
          <a:bodyPr anchorCtr="0" anchor="ctr" bIns="91425" lIns="91425" spcFirstLastPara="1" rIns="91425" wrap="square" tIns="91425">
            <a:normAutofit/>
          </a:bodyPr>
          <a:lstStyle>
            <a:lvl1pPr lvl="0" algn="ctr">
              <a:spcBef>
                <a:spcPts val="0"/>
              </a:spcBef>
              <a:spcAft>
                <a:spcPts val="0"/>
              </a:spcAft>
              <a:buClr>
                <a:schemeClr val="dk1"/>
              </a:buClr>
              <a:buSzPts val="6000"/>
              <a:buNone/>
              <a:defRPr sz="6000"/>
            </a:lvl1pPr>
            <a:lvl2pPr lvl="1" algn="ctr">
              <a:spcBef>
                <a:spcPts val="0"/>
              </a:spcBef>
              <a:spcAft>
                <a:spcPts val="0"/>
              </a:spcAft>
              <a:buClr>
                <a:schemeClr val="dk1"/>
              </a:buClr>
              <a:buSzPts val="6000"/>
              <a:buNone/>
              <a:defRPr sz="6000"/>
            </a:lvl2pPr>
            <a:lvl3pPr lvl="2" algn="ctr">
              <a:spcBef>
                <a:spcPts val="0"/>
              </a:spcBef>
              <a:spcAft>
                <a:spcPts val="0"/>
              </a:spcAft>
              <a:buClr>
                <a:schemeClr val="dk1"/>
              </a:buClr>
              <a:buSzPts val="6000"/>
              <a:buNone/>
              <a:defRPr sz="6000"/>
            </a:lvl3pPr>
            <a:lvl4pPr lvl="3" algn="ctr">
              <a:spcBef>
                <a:spcPts val="0"/>
              </a:spcBef>
              <a:spcAft>
                <a:spcPts val="0"/>
              </a:spcAft>
              <a:buClr>
                <a:schemeClr val="dk1"/>
              </a:buClr>
              <a:buSzPts val="6000"/>
              <a:buNone/>
              <a:defRPr sz="6000"/>
            </a:lvl4pPr>
            <a:lvl5pPr lvl="4" algn="ctr">
              <a:spcBef>
                <a:spcPts val="0"/>
              </a:spcBef>
              <a:spcAft>
                <a:spcPts val="0"/>
              </a:spcAft>
              <a:buClr>
                <a:schemeClr val="dk1"/>
              </a:buClr>
              <a:buSzPts val="6000"/>
              <a:buNone/>
              <a:defRPr sz="6000"/>
            </a:lvl5pPr>
            <a:lvl6pPr lvl="5" algn="ctr">
              <a:spcBef>
                <a:spcPts val="0"/>
              </a:spcBef>
              <a:spcAft>
                <a:spcPts val="0"/>
              </a:spcAft>
              <a:buClr>
                <a:schemeClr val="dk1"/>
              </a:buClr>
              <a:buSzPts val="6000"/>
              <a:buNone/>
              <a:defRPr sz="6000"/>
            </a:lvl6pPr>
            <a:lvl7pPr lvl="6" algn="ctr">
              <a:spcBef>
                <a:spcPts val="0"/>
              </a:spcBef>
              <a:spcAft>
                <a:spcPts val="0"/>
              </a:spcAft>
              <a:buClr>
                <a:schemeClr val="dk1"/>
              </a:buClr>
              <a:buSzPts val="6000"/>
              <a:buNone/>
              <a:defRPr sz="6000"/>
            </a:lvl7pPr>
            <a:lvl8pPr lvl="7" algn="ctr">
              <a:spcBef>
                <a:spcPts val="0"/>
              </a:spcBef>
              <a:spcAft>
                <a:spcPts val="0"/>
              </a:spcAft>
              <a:buClr>
                <a:schemeClr val="dk1"/>
              </a:buClr>
              <a:buSzPts val="6000"/>
              <a:buNone/>
              <a:defRPr sz="6000"/>
            </a:lvl8pPr>
            <a:lvl9pPr lvl="8" algn="ctr">
              <a:spcBef>
                <a:spcPts val="0"/>
              </a:spcBef>
              <a:spcAft>
                <a:spcPts val="0"/>
              </a:spcAft>
              <a:buClr>
                <a:schemeClr val="dk1"/>
              </a:buClr>
              <a:buSzPts val="6000"/>
              <a:buNone/>
              <a:defRPr sz="6000"/>
            </a:lvl9pPr>
          </a:lstStyle>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eam" type="tx">
  <p:cSld name="TITLE_AND_BODY">
    <p:bg>
      <p:bgPr>
        <a:solidFill>
          <a:schemeClr val="dk1"/>
        </a:solidFill>
      </p:bgPr>
    </p:bg>
    <p:spTree>
      <p:nvGrpSpPr>
        <p:cNvPr id="17" name="Shape 17"/>
        <p:cNvGrpSpPr/>
        <p:nvPr/>
      </p:nvGrpSpPr>
      <p:grpSpPr>
        <a:xfrm>
          <a:off x="0" y="0"/>
          <a:ext cx="0" cy="0"/>
          <a:chOff x="0" y="0"/>
          <a:chExt cx="0" cy="0"/>
        </a:xfrm>
      </p:grpSpPr>
      <p:sp>
        <p:nvSpPr>
          <p:cNvPr id="18" name="Google Shape;18;p4"/>
          <p:cNvSpPr/>
          <p:nvPr>
            <p:ph idx="2" type="pic"/>
          </p:nvPr>
        </p:nvSpPr>
        <p:spPr>
          <a:xfrm flipH="1" rot="10800000">
            <a:off x="226950" y="1218789"/>
            <a:ext cx="2086200" cy="1883100"/>
          </a:xfrm>
          <a:prstGeom prst="corner">
            <a:avLst>
              <a:gd fmla="val 83590" name="adj1"/>
              <a:gd fmla="val 81097" name="adj2"/>
            </a:avLst>
          </a:prstGeom>
          <a:noFill/>
          <a:ln>
            <a:noFill/>
          </a:ln>
        </p:spPr>
      </p:sp>
      <p:sp>
        <p:nvSpPr>
          <p:cNvPr id="19" name="Google Shape;19;p4"/>
          <p:cNvSpPr/>
          <p:nvPr>
            <p:ph idx="3" type="pic"/>
          </p:nvPr>
        </p:nvSpPr>
        <p:spPr>
          <a:xfrm flipH="1">
            <a:off x="2428286" y="1218789"/>
            <a:ext cx="2086200" cy="1883100"/>
          </a:xfrm>
          <a:prstGeom prst="corner">
            <a:avLst>
              <a:gd fmla="val 83590" name="adj1"/>
              <a:gd fmla="val 81097" name="adj2"/>
            </a:avLst>
          </a:prstGeom>
          <a:noFill/>
          <a:ln>
            <a:noFill/>
          </a:ln>
        </p:spPr>
      </p:sp>
      <p:sp>
        <p:nvSpPr>
          <p:cNvPr id="20" name="Google Shape;20;p4"/>
          <p:cNvSpPr/>
          <p:nvPr>
            <p:ph idx="4" type="pic"/>
          </p:nvPr>
        </p:nvSpPr>
        <p:spPr>
          <a:xfrm rot="10800000">
            <a:off x="4629568" y="1218789"/>
            <a:ext cx="2086200" cy="1883100"/>
          </a:xfrm>
          <a:prstGeom prst="corner">
            <a:avLst>
              <a:gd fmla="val 83590" name="adj1"/>
              <a:gd fmla="val 81097" name="adj2"/>
            </a:avLst>
          </a:prstGeom>
          <a:noFill/>
          <a:ln>
            <a:noFill/>
          </a:ln>
        </p:spPr>
      </p:sp>
      <p:sp>
        <p:nvSpPr>
          <p:cNvPr id="21" name="Google Shape;21;p4"/>
          <p:cNvSpPr/>
          <p:nvPr>
            <p:ph idx="5" type="pic"/>
          </p:nvPr>
        </p:nvSpPr>
        <p:spPr>
          <a:xfrm flipH="1">
            <a:off x="6830850" y="1218789"/>
            <a:ext cx="2086200" cy="1883100"/>
          </a:xfrm>
          <a:prstGeom prst="corner">
            <a:avLst>
              <a:gd fmla="val 83590" name="adj1"/>
              <a:gd fmla="val 81097" name="adj2"/>
            </a:avLst>
          </a:prstGeom>
          <a:noFill/>
          <a:ln>
            <a:noFill/>
          </a:ln>
        </p:spPr>
      </p:sp>
      <p:sp>
        <p:nvSpPr>
          <p:cNvPr id="22" name="Google Shape;22;p4"/>
          <p:cNvSpPr txBox="1"/>
          <p:nvPr>
            <p:ph type="title"/>
          </p:nvPr>
        </p:nvSpPr>
        <p:spPr>
          <a:xfrm>
            <a:off x="211675" y="3093025"/>
            <a:ext cx="2101500" cy="442500"/>
          </a:xfrm>
          <a:prstGeom prst="rect">
            <a:avLst/>
          </a:prstGeom>
        </p:spPr>
        <p:txBody>
          <a:bodyPr anchorCtr="0" anchor="t" bIns="91425" lIns="91425" spcFirstLastPara="1" rIns="91425" wrap="square" tIns="91425">
            <a:noAutofit/>
          </a:bodyPr>
          <a:lstStyle>
            <a:lvl1pPr lvl="0">
              <a:spcBef>
                <a:spcPts val="0"/>
              </a:spcBef>
              <a:spcAft>
                <a:spcPts val="0"/>
              </a:spcAft>
              <a:buClr>
                <a:schemeClr val="dk2"/>
              </a:buClr>
              <a:buSzPts val="2000"/>
              <a:buNone/>
              <a:defRPr sz="2000">
                <a:solidFill>
                  <a:schemeClr val="dk2"/>
                </a:solidFill>
              </a:defRPr>
            </a:lvl1pPr>
            <a:lvl2pPr lvl="1">
              <a:spcBef>
                <a:spcPts val="0"/>
              </a:spcBef>
              <a:spcAft>
                <a:spcPts val="0"/>
              </a:spcAft>
              <a:buClr>
                <a:schemeClr val="dk2"/>
              </a:buClr>
              <a:buSzPts val="4800"/>
              <a:buNone/>
              <a:defRPr>
                <a:solidFill>
                  <a:schemeClr val="dk2"/>
                </a:solidFill>
              </a:defRPr>
            </a:lvl2pPr>
            <a:lvl3pPr lvl="2">
              <a:spcBef>
                <a:spcPts val="0"/>
              </a:spcBef>
              <a:spcAft>
                <a:spcPts val="0"/>
              </a:spcAft>
              <a:buClr>
                <a:schemeClr val="dk2"/>
              </a:buClr>
              <a:buSzPts val="4800"/>
              <a:buNone/>
              <a:defRPr>
                <a:solidFill>
                  <a:schemeClr val="dk2"/>
                </a:solidFill>
              </a:defRPr>
            </a:lvl3pPr>
            <a:lvl4pPr lvl="3">
              <a:spcBef>
                <a:spcPts val="0"/>
              </a:spcBef>
              <a:spcAft>
                <a:spcPts val="0"/>
              </a:spcAft>
              <a:buClr>
                <a:schemeClr val="dk2"/>
              </a:buClr>
              <a:buSzPts val="4800"/>
              <a:buNone/>
              <a:defRPr>
                <a:solidFill>
                  <a:schemeClr val="dk2"/>
                </a:solidFill>
              </a:defRPr>
            </a:lvl4pPr>
            <a:lvl5pPr lvl="4">
              <a:spcBef>
                <a:spcPts val="0"/>
              </a:spcBef>
              <a:spcAft>
                <a:spcPts val="0"/>
              </a:spcAft>
              <a:buClr>
                <a:schemeClr val="dk2"/>
              </a:buClr>
              <a:buSzPts val="4800"/>
              <a:buNone/>
              <a:defRPr>
                <a:solidFill>
                  <a:schemeClr val="dk2"/>
                </a:solidFill>
              </a:defRPr>
            </a:lvl5pPr>
            <a:lvl6pPr lvl="5">
              <a:spcBef>
                <a:spcPts val="0"/>
              </a:spcBef>
              <a:spcAft>
                <a:spcPts val="0"/>
              </a:spcAft>
              <a:buClr>
                <a:schemeClr val="dk2"/>
              </a:buClr>
              <a:buSzPts val="4800"/>
              <a:buNone/>
              <a:defRPr>
                <a:solidFill>
                  <a:schemeClr val="dk2"/>
                </a:solidFill>
              </a:defRPr>
            </a:lvl6pPr>
            <a:lvl7pPr lvl="6">
              <a:spcBef>
                <a:spcPts val="0"/>
              </a:spcBef>
              <a:spcAft>
                <a:spcPts val="0"/>
              </a:spcAft>
              <a:buClr>
                <a:schemeClr val="dk2"/>
              </a:buClr>
              <a:buSzPts val="4800"/>
              <a:buNone/>
              <a:defRPr>
                <a:solidFill>
                  <a:schemeClr val="dk2"/>
                </a:solidFill>
              </a:defRPr>
            </a:lvl7pPr>
            <a:lvl8pPr lvl="7">
              <a:spcBef>
                <a:spcPts val="0"/>
              </a:spcBef>
              <a:spcAft>
                <a:spcPts val="0"/>
              </a:spcAft>
              <a:buClr>
                <a:schemeClr val="dk2"/>
              </a:buClr>
              <a:buSzPts val="4800"/>
              <a:buNone/>
              <a:defRPr>
                <a:solidFill>
                  <a:schemeClr val="dk2"/>
                </a:solidFill>
              </a:defRPr>
            </a:lvl8pPr>
            <a:lvl9pPr lvl="8">
              <a:spcBef>
                <a:spcPts val="0"/>
              </a:spcBef>
              <a:spcAft>
                <a:spcPts val="0"/>
              </a:spcAft>
              <a:buClr>
                <a:schemeClr val="dk2"/>
              </a:buClr>
              <a:buSzPts val="4800"/>
              <a:buNone/>
              <a:defRPr>
                <a:solidFill>
                  <a:schemeClr val="dk2"/>
                </a:solidFill>
              </a:defRPr>
            </a:lvl9pPr>
          </a:lstStyle>
          <a:p/>
        </p:txBody>
      </p:sp>
      <p:sp>
        <p:nvSpPr>
          <p:cNvPr id="23" name="Google Shape;23;p4"/>
          <p:cNvSpPr txBox="1"/>
          <p:nvPr>
            <p:ph idx="6" type="title"/>
          </p:nvPr>
        </p:nvSpPr>
        <p:spPr>
          <a:xfrm>
            <a:off x="2420625" y="3093025"/>
            <a:ext cx="2101500" cy="442500"/>
          </a:xfrm>
          <a:prstGeom prst="rect">
            <a:avLst/>
          </a:prstGeom>
        </p:spPr>
        <p:txBody>
          <a:bodyPr anchorCtr="0" anchor="t" bIns="91425" lIns="91425" spcFirstLastPara="1" rIns="91425" wrap="square" tIns="91425">
            <a:noAutofit/>
          </a:bodyPr>
          <a:lstStyle>
            <a:lvl1pPr lvl="0">
              <a:spcBef>
                <a:spcPts val="0"/>
              </a:spcBef>
              <a:spcAft>
                <a:spcPts val="0"/>
              </a:spcAft>
              <a:buClr>
                <a:schemeClr val="dk2"/>
              </a:buClr>
              <a:buSzPts val="2000"/>
              <a:buNone/>
              <a:defRPr sz="2000">
                <a:solidFill>
                  <a:schemeClr val="dk2"/>
                </a:solidFill>
              </a:defRPr>
            </a:lvl1pPr>
            <a:lvl2pPr lvl="1">
              <a:spcBef>
                <a:spcPts val="0"/>
              </a:spcBef>
              <a:spcAft>
                <a:spcPts val="0"/>
              </a:spcAft>
              <a:buClr>
                <a:schemeClr val="dk2"/>
              </a:buClr>
              <a:buSzPts val="4800"/>
              <a:buNone/>
              <a:defRPr>
                <a:solidFill>
                  <a:schemeClr val="dk2"/>
                </a:solidFill>
              </a:defRPr>
            </a:lvl2pPr>
            <a:lvl3pPr lvl="2">
              <a:spcBef>
                <a:spcPts val="0"/>
              </a:spcBef>
              <a:spcAft>
                <a:spcPts val="0"/>
              </a:spcAft>
              <a:buClr>
                <a:schemeClr val="dk2"/>
              </a:buClr>
              <a:buSzPts val="4800"/>
              <a:buNone/>
              <a:defRPr>
                <a:solidFill>
                  <a:schemeClr val="dk2"/>
                </a:solidFill>
              </a:defRPr>
            </a:lvl3pPr>
            <a:lvl4pPr lvl="3">
              <a:spcBef>
                <a:spcPts val="0"/>
              </a:spcBef>
              <a:spcAft>
                <a:spcPts val="0"/>
              </a:spcAft>
              <a:buClr>
                <a:schemeClr val="dk2"/>
              </a:buClr>
              <a:buSzPts val="4800"/>
              <a:buNone/>
              <a:defRPr>
                <a:solidFill>
                  <a:schemeClr val="dk2"/>
                </a:solidFill>
              </a:defRPr>
            </a:lvl4pPr>
            <a:lvl5pPr lvl="4">
              <a:spcBef>
                <a:spcPts val="0"/>
              </a:spcBef>
              <a:spcAft>
                <a:spcPts val="0"/>
              </a:spcAft>
              <a:buClr>
                <a:schemeClr val="dk2"/>
              </a:buClr>
              <a:buSzPts val="4800"/>
              <a:buNone/>
              <a:defRPr>
                <a:solidFill>
                  <a:schemeClr val="dk2"/>
                </a:solidFill>
              </a:defRPr>
            </a:lvl5pPr>
            <a:lvl6pPr lvl="5">
              <a:spcBef>
                <a:spcPts val="0"/>
              </a:spcBef>
              <a:spcAft>
                <a:spcPts val="0"/>
              </a:spcAft>
              <a:buClr>
                <a:schemeClr val="dk2"/>
              </a:buClr>
              <a:buSzPts val="4800"/>
              <a:buNone/>
              <a:defRPr>
                <a:solidFill>
                  <a:schemeClr val="dk2"/>
                </a:solidFill>
              </a:defRPr>
            </a:lvl6pPr>
            <a:lvl7pPr lvl="6">
              <a:spcBef>
                <a:spcPts val="0"/>
              </a:spcBef>
              <a:spcAft>
                <a:spcPts val="0"/>
              </a:spcAft>
              <a:buClr>
                <a:schemeClr val="dk2"/>
              </a:buClr>
              <a:buSzPts val="4800"/>
              <a:buNone/>
              <a:defRPr>
                <a:solidFill>
                  <a:schemeClr val="dk2"/>
                </a:solidFill>
              </a:defRPr>
            </a:lvl7pPr>
            <a:lvl8pPr lvl="7">
              <a:spcBef>
                <a:spcPts val="0"/>
              </a:spcBef>
              <a:spcAft>
                <a:spcPts val="0"/>
              </a:spcAft>
              <a:buClr>
                <a:schemeClr val="dk2"/>
              </a:buClr>
              <a:buSzPts val="4800"/>
              <a:buNone/>
              <a:defRPr>
                <a:solidFill>
                  <a:schemeClr val="dk2"/>
                </a:solidFill>
              </a:defRPr>
            </a:lvl8pPr>
            <a:lvl9pPr lvl="8">
              <a:spcBef>
                <a:spcPts val="0"/>
              </a:spcBef>
              <a:spcAft>
                <a:spcPts val="0"/>
              </a:spcAft>
              <a:buClr>
                <a:schemeClr val="dk2"/>
              </a:buClr>
              <a:buSzPts val="4800"/>
              <a:buNone/>
              <a:defRPr>
                <a:solidFill>
                  <a:schemeClr val="dk2"/>
                </a:solidFill>
              </a:defRPr>
            </a:lvl9pPr>
          </a:lstStyle>
          <a:p/>
        </p:txBody>
      </p:sp>
      <p:sp>
        <p:nvSpPr>
          <p:cNvPr id="24" name="Google Shape;24;p4"/>
          <p:cNvSpPr txBox="1"/>
          <p:nvPr>
            <p:ph idx="7" type="title"/>
          </p:nvPr>
        </p:nvSpPr>
        <p:spPr>
          <a:xfrm>
            <a:off x="4629575" y="3093025"/>
            <a:ext cx="2101500" cy="442500"/>
          </a:xfrm>
          <a:prstGeom prst="rect">
            <a:avLst/>
          </a:prstGeom>
        </p:spPr>
        <p:txBody>
          <a:bodyPr anchorCtr="0" anchor="t" bIns="91425" lIns="91425" spcFirstLastPara="1" rIns="91425" wrap="square" tIns="91425">
            <a:noAutofit/>
          </a:bodyPr>
          <a:lstStyle>
            <a:lvl1pPr lvl="0">
              <a:spcBef>
                <a:spcPts val="0"/>
              </a:spcBef>
              <a:spcAft>
                <a:spcPts val="0"/>
              </a:spcAft>
              <a:buClr>
                <a:schemeClr val="dk2"/>
              </a:buClr>
              <a:buSzPts val="2000"/>
              <a:buNone/>
              <a:defRPr sz="2000">
                <a:solidFill>
                  <a:schemeClr val="dk2"/>
                </a:solidFill>
              </a:defRPr>
            </a:lvl1pPr>
            <a:lvl2pPr lvl="1">
              <a:spcBef>
                <a:spcPts val="0"/>
              </a:spcBef>
              <a:spcAft>
                <a:spcPts val="0"/>
              </a:spcAft>
              <a:buClr>
                <a:schemeClr val="dk2"/>
              </a:buClr>
              <a:buSzPts val="4800"/>
              <a:buNone/>
              <a:defRPr>
                <a:solidFill>
                  <a:schemeClr val="dk2"/>
                </a:solidFill>
              </a:defRPr>
            </a:lvl2pPr>
            <a:lvl3pPr lvl="2">
              <a:spcBef>
                <a:spcPts val="0"/>
              </a:spcBef>
              <a:spcAft>
                <a:spcPts val="0"/>
              </a:spcAft>
              <a:buClr>
                <a:schemeClr val="dk2"/>
              </a:buClr>
              <a:buSzPts val="4800"/>
              <a:buNone/>
              <a:defRPr>
                <a:solidFill>
                  <a:schemeClr val="dk2"/>
                </a:solidFill>
              </a:defRPr>
            </a:lvl3pPr>
            <a:lvl4pPr lvl="3">
              <a:spcBef>
                <a:spcPts val="0"/>
              </a:spcBef>
              <a:spcAft>
                <a:spcPts val="0"/>
              </a:spcAft>
              <a:buClr>
                <a:schemeClr val="dk2"/>
              </a:buClr>
              <a:buSzPts val="4800"/>
              <a:buNone/>
              <a:defRPr>
                <a:solidFill>
                  <a:schemeClr val="dk2"/>
                </a:solidFill>
              </a:defRPr>
            </a:lvl4pPr>
            <a:lvl5pPr lvl="4">
              <a:spcBef>
                <a:spcPts val="0"/>
              </a:spcBef>
              <a:spcAft>
                <a:spcPts val="0"/>
              </a:spcAft>
              <a:buClr>
                <a:schemeClr val="dk2"/>
              </a:buClr>
              <a:buSzPts val="4800"/>
              <a:buNone/>
              <a:defRPr>
                <a:solidFill>
                  <a:schemeClr val="dk2"/>
                </a:solidFill>
              </a:defRPr>
            </a:lvl5pPr>
            <a:lvl6pPr lvl="5">
              <a:spcBef>
                <a:spcPts val="0"/>
              </a:spcBef>
              <a:spcAft>
                <a:spcPts val="0"/>
              </a:spcAft>
              <a:buClr>
                <a:schemeClr val="dk2"/>
              </a:buClr>
              <a:buSzPts val="4800"/>
              <a:buNone/>
              <a:defRPr>
                <a:solidFill>
                  <a:schemeClr val="dk2"/>
                </a:solidFill>
              </a:defRPr>
            </a:lvl6pPr>
            <a:lvl7pPr lvl="6">
              <a:spcBef>
                <a:spcPts val="0"/>
              </a:spcBef>
              <a:spcAft>
                <a:spcPts val="0"/>
              </a:spcAft>
              <a:buClr>
                <a:schemeClr val="dk2"/>
              </a:buClr>
              <a:buSzPts val="4800"/>
              <a:buNone/>
              <a:defRPr>
                <a:solidFill>
                  <a:schemeClr val="dk2"/>
                </a:solidFill>
              </a:defRPr>
            </a:lvl7pPr>
            <a:lvl8pPr lvl="7">
              <a:spcBef>
                <a:spcPts val="0"/>
              </a:spcBef>
              <a:spcAft>
                <a:spcPts val="0"/>
              </a:spcAft>
              <a:buClr>
                <a:schemeClr val="dk2"/>
              </a:buClr>
              <a:buSzPts val="4800"/>
              <a:buNone/>
              <a:defRPr>
                <a:solidFill>
                  <a:schemeClr val="dk2"/>
                </a:solidFill>
              </a:defRPr>
            </a:lvl8pPr>
            <a:lvl9pPr lvl="8">
              <a:spcBef>
                <a:spcPts val="0"/>
              </a:spcBef>
              <a:spcAft>
                <a:spcPts val="0"/>
              </a:spcAft>
              <a:buClr>
                <a:schemeClr val="dk2"/>
              </a:buClr>
              <a:buSzPts val="4800"/>
              <a:buNone/>
              <a:defRPr>
                <a:solidFill>
                  <a:schemeClr val="dk2"/>
                </a:solidFill>
              </a:defRPr>
            </a:lvl9pPr>
          </a:lstStyle>
          <a:p/>
        </p:txBody>
      </p:sp>
      <p:sp>
        <p:nvSpPr>
          <p:cNvPr id="25" name="Google Shape;25;p4"/>
          <p:cNvSpPr txBox="1"/>
          <p:nvPr>
            <p:ph idx="8" type="title"/>
          </p:nvPr>
        </p:nvSpPr>
        <p:spPr>
          <a:xfrm>
            <a:off x="6823200" y="3093025"/>
            <a:ext cx="2101500" cy="442500"/>
          </a:xfrm>
          <a:prstGeom prst="rect">
            <a:avLst/>
          </a:prstGeom>
        </p:spPr>
        <p:txBody>
          <a:bodyPr anchorCtr="0" anchor="t" bIns="91425" lIns="91425" spcFirstLastPara="1" rIns="91425" wrap="square" tIns="91425">
            <a:noAutofit/>
          </a:bodyPr>
          <a:lstStyle>
            <a:lvl1pPr lvl="0">
              <a:spcBef>
                <a:spcPts val="0"/>
              </a:spcBef>
              <a:spcAft>
                <a:spcPts val="0"/>
              </a:spcAft>
              <a:buClr>
                <a:schemeClr val="dk2"/>
              </a:buClr>
              <a:buSzPts val="2000"/>
              <a:buNone/>
              <a:defRPr sz="2000">
                <a:solidFill>
                  <a:schemeClr val="dk2"/>
                </a:solidFill>
              </a:defRPr>
            </a:lvl1pPr>
            <a:lvl2pPr lvl="1">
              <a:spcBef>
                <a:spcPts val="0"/>
              </a:spcBef>
              <a:spcAft>
                <a:spcPts val="0"/>
              </a:spcAft>
              <a:buClr>
                <a:schemeClr val="dk2"/>
              </a:buClr>
              <a:buSzPts val="4800"/>
              <a:buNone/>
              <a:defRPr>
                <a:solidFill>
                  <a:schemeClr val="dk2"/>
                </a:solidFill>
              </a:defRPr>
            </a:lvl2pPr>
            <a:lvl3pPr lvl="2">
              <a:spcBef>
                <a:spcPts val="0"/>
              </a:spcBef>
              <a:spcAft>
                <a:spcPts val="0"/>
              </a:spcAft>
              <a:buClr>
                <a:schemeClr val="dk2"/>
              </a:buClr>
              <a:buSzPts val="4800"/>
              <a:buNone/>
              <a:defRPr>
                <a:solidFill>
                  <a:schemeClr val="dk2"/>
                </a:solidFill>
              </a:defRPr>
            </a:lvl3pPr>
            <a:lvl4pPr lvl="3">
              <a:spcBef>
                <a:spcPts val="0"/>
              </a:spcBef>
              <a:spcAft>
                <a:spcPts val="0"/>
              </a:spcAft>
              <a:buClr>
                <a:schemeClr val="dk2"/>
              </a:buClr>
              <a:buSzPts val="4800"/>
              <a:buNone/>
              <a:defRPr>
                <a:solidFill>
                  <a:schemeClr val="dk2"/>
                </a:solidFill>
              </a:defRPr>
            </a:lvl4pPr>
            <a:lvl5pPr lvl="4">
              <a:spcBef>
                <a:spcPts val="0"/>
              </a:spcBef>
              <a:spcAft>
                <a:spcPts val="0"/>
              </a:spcAft>
              <a:buClr>
                <a:schemeClr val="dk2"/>
              </a:buClr>
              <a:buSzPts val="4800"/>
              <a:buNone/>
              <a:defRPr>
                <a:solidFill>
                  <a:schemeClr val="dk2"/>
                </a:solidFill>
              </a:defRPr>
            </a:lvl5pPr>
            <a:lvl6pPr lvl="5">
              <a:spcBef>
                <a:spcPts val="0"/>
              </a:spcBef>
              <a:spcAft>
                <a:spcPts val="0"/>
              </a:spcAft>
              <a:buClr>
                <a:schemeClr val="dk2"/>
              </a:buClr>
              <a:buSzPts val="4800"/>
              <a:buNone/>
              <a:defRPr>
                <a:solidFill>
                  <a:schemeClr val="dk2"/>
                </a:solidFill>
              </a:defRPr>
            </a:lvl6pPr>
            <a:lvl7pPr lvl="6">
              <a:spcBef>
                <a:spcPts val="0"/>
              </a:spcBef>
              <a:spcAft>
                <a:spcPts val="0"/>
              </a:spcAft>
              <a:buClr>
                <a:schemeClr val="dk2"/>
              </a:buClr>
              <a:buSzPts val="4800"/>
              <a:buNone/>
              <a:defRPr>
                <a:solidFill>
                  <a:schemeClr val="dk2"/>
                </a:solidFill>
              </a:defRPr>
            </a:lvl7pPr>
            <a:lvl8pPr lvl="7">
              <a:spcBef>
                <a:spcPts val="0"/>
              </a:spcBef>
              <a:spcAft>
                <a:spcPts val="0"/>
              </a:spcAft>
              <a:buClr>
                <a:schemeClr val="dk2"/>
              </a:buClr>
              <a:buSzPts val="4800"/>
              <a:buNone/>
              <a:defRPr>
                <a:solidFill>
                  <a:schemeClr val="dk2"/>
                </a:solidFill>
              </a:defRPr>
            </a:lvl8pPr>
            <a:lvl9pPr lvl="8">
              <a:spcBef>
                <a:spcPts val="0"/>
              </a:spcBef>
              <a:spcAft>
                <a:spcPts val="0"/>
              </a:spcAft>
              <a:buClr>
                <a:schemeClr val="dk2"/>
              </a:buClr>
              <a:buSzPts val="4800"/>
              <a:buNone/>
              <a:defRPr>
                <a:solidFill>
                  <a:schemeClr val="dk2"/>
                </a:solidFill>
              </a:defRPr>
            </a:lvl9pPr>
          </a:lstStyle>
          <a:p/>
        </p:txBody>
      </p:sp>
      <p:sp>
        <p:nvSpPr>
          <p:cNvPr id="26" name="Google Shape;26;p4"/>
          <p:cNvSpPr txBox="1"/>
          <p:nvPr>
            <p:ph idx="1" type="subTitle"/>
          </p:nvPr>
        </p:nvSpPr>
        <p:spPr>
          <a:xfrm>
            <a:off x="230900" y="3518675"/>
            <a:ext cx="2086200" cy="346500"/>
          </a:xfrm>
          <a:prstGeom prst="rect">
            <a:avLst/>
          </a:prstGeom>
        </p:spPr>
        <p:txBody>
          <a:bodyPr anchorCtr="0" anchor="t" bIns="91425" lIns="91425" spcFirstLastPara="1" rIns="91425" wrap="square" tIns="91425">
            <a:noAutofit/>
          </a:bodyPr>
          <a:lstStyle>
            <a:lvl1pPr lvl="0">
              <a:spcBef>
                <a:spcPts val="0"/>
              </a:spcBef>
              <a:spcAft>
                <a:spcPts val="0"/>
              </a:spcAft>
              <a:buClr>
                <a:schemeClr val="dk2"/>
              </a:buClr>
              <a:buSzPts val="1800"/>
              <a:buFont typeface="Crimson Pro"/>
              <a:buNone/>
              <a:defRPr sz="1800">
                <a:solidFill>
                  <a:schemeClr val="dk2"/>
                </a:solidFill>
                <a:latin typeface="Crimson Pro"/>
                <a:ea typeface="Crimson Pro"/>
                <a:cs typeface="Crimson Pro"/>
                <a:sym typeface="Crimson Pro"/>
              </a:defRPr>
            </a:lvl1pPr>
            <a:lvl2pPr lvl="1">
              <a:spcBef>
                <a:spcPts val="0"/>
              </a:spcBef>
              <a:spcAft>
                <a:spcPts val="0"/>
              </a:spcAft>
              <a:buClr>
                <a:schemeClr val="dk2"/>
              </a:buClr>
              <a:buSzPts val="2400"/>
              <a:buNone/>
              <a:defRPr>
                <a:solidFill>
                  <a:schemeClr val="dk2"/>
                </a:solidFill>
              </a:defRPr>
            </a:lvl2pPr>
            <a:lvl3pPr lvl="2">
              <a:spcBef>
                <a:spcPts val="0"/>
              </a:spcBef>
              <a:spcAft>
                <a:spcPts val="0"/>
              </a:spcAft>
              <a:buClr>
                <a:schemeClr val="dk2"/>
              </a:buClr>
              <a:buSzPts val="2400"/>
              <a:buNone/>
              <a:defRPr>
                <a:solidFill>
                  <a:schemeClr val="dk2"/>
                </a:solidFill>
              </a:defRPr>
            </a:lvl3pPr>
            <a:lvl4pPr lvl="3">
              <a:spcBef>
                <a:spcPts val="0"/>
              </a:spcBef>
              <a:spcAft>
                <a:spcPts val="0"/>
              </a:spcAft>
              <a:buClr>
                <a:schemeClr val="dk2"/>
              </a:buClr>
              <a:buSzPts val="2400"/>
              <a:buNone/>
              <a:defRPr>
                <a:solidFill>
                  <a:schemeClr val="dk2"/>
                </a:solidFill>
              </a:defRPr>
            </a:lvl4pPr>
            <a:lvl5pPr lvl="4">
              <a:spcBef>
                <a:spcPts val="0"/>
              </a:spcBef>
              <a:spcAft>
                <a:spcPts val="0"/>
              </a:spcAft>
              <a:buClr>
                <a:schemeClr val="dk2"/>
              </a:buClr>
              <a:buSzPts val="2400"/>
              <a:buNone/>
              <a:defRPr>
                <a:solidFill>
                  <a:schemeClr val="dk2"/>
                </a:solidFill>
              </a:defRPr>
            </a:lvl5pPr>
            <a:lvl6pPr lvl="5">
              <a:spcBef>
                <a:spcPts val="0"/>
              </a:spcBef>
              <a:spcAft>
                <a:spcPts val="0"/>
              </a:spcAft>
              <a:buClr>
                <a:schemeClr val="dk2"/>
              </a:buClr>
              <a:buSzPts val="2400"/>
              <a:buNone/>
              <a:defRPr>
                <a:solidFill>
                  <a:schemeClr val="dk2"/>
                </a:solidFill>
              </a:defRPr>
            </a:lvl6pPr>
            <a:lvl7pPr lvl="6">
              <a:spcBef>
                <a:spcPts val="0"/>
              </a:spcBef>
              <a:spcAft>
                <a:spcPts val="0"/>
              </a:spcAft>
              <a:buClr>
                <a:schemeClr val="dk2"/>
              </a:buClr>
              <a:buSzPts val="2400"/>
              <a:buNone/>
              <a:defRPr>
                <a:solidFill>
                  <a:schemeClr val="dk2"/>
                </a:solidFill>
              </a:defRPr>
            </a:lvl7pPr>
            <a:lvl8pPr lvl="7">
              <a:spcBef>
                <a:spcPts val="0"/>
              </a:spcBef>
              <a:spcAft>
                <a:spcPts val="0"/>
              </a:spcAft>
              <a:buClr>
                <a:schemeClr val="dk2"/>
              </a:buClr>
              <a:buSzPts val="2400"/>
              <a:buNone/>
              <a:defRPr>
                <a:solidFill>
                  <a:schemeClr val="dk2"/>
                </a:solidFill>
              </a:defRPr>
            </a:lvl8pPr>
            <a:lvl9pPr lvl="8">
              <a:spcBef>
                <a:spcPts val="0"/>
              </a:spcBef>
              <a:spcAft>
                <a:spcPts val="0"/>
              </a:spcAft>
              <a:buClr>
                <a:schemeClr val="dk2"/>
              </a:buClr>
              <a:buSzPts val="2400"/>
              <a:buNone/>
              <a:defRPr>
                <a:solidFill>
                  <a:schemeClr val="dk2"/>
                </a:solidFill>
              </a:defRPr>
            </a:lvl9pPr>
          </a:lstStyle>
          <a:p/>
        </p:txBody>
      </p:sp>
      <p:sp>
        <p:nvSpPr>
          <p:cNvPr id="27" name="Google Shape;27;p4"/>
          <p:cNvSpPr txBox="1"/>
          <p:nvPr>
            <p:ph idx="9" type="subTitle"/>
          </p:nvPr>
        </p:nvSpPr>
        <p:spPr>
          <a:xfrm>
            <a:off x="2428275" y="3518675"/>
            <a:ext cx="2086200" cy="346500"/>
          </a:xfrm>
          <a:prstGeom prst="rect">
            <a:avLst/>
          </a:prstGeom>
        </p:spPr>
        <p:txBody>
          <a:bodyPr anchorCtr="0" anchor="t" bIns="91425" lIns="91425" spcFirstLastPara="1" rIns="91425" wrap="square" tIns="91425">
            <a:noAutofit/>
          </a:bodyPr>
          <a:lstStyle>
            <a:lvl1pPr lvl="0">
              <a:spcBef>
                <a:spcPts val="0"/>
              </a:spcBef>
              <a:spcAft>
                <a:spcPts val="0"/>
              </a:spcAft>
              <a:buClr>
                <a:schemeClr val="dk2"/>
              </a:buClr>
              <a:buSzPts val="1800"/>
              <a:buFont typeface="Crimson Pro"/>
              <a:buNone/>
              <a:defRPr sz="1800">
                <a:solidFill>
                  <a:schemeClr val="dk2"/>
                </a:solidFill>
                <a:latin typeface="Crimson Pro"/>
                <a:ea typeface="Crimson Pro"/>
                <a:cs typeface="Crimson Pro"/>
                <a:sym typeface="Crimson Pro"/>
              </a:defRPr>
            </a:lvl1pPr>
            <a:lvl2pPr lvl="1">
              <a:spcBef>
                <a:spcPts val="0"/>
              </a:spcBef>
              <a:spcAft>
                <a:spcPts val="0"/>
              </a:spcAft>
              <a:buClr>
                <a:schemeClr val="dk2"/>
              </a:buClr>
              <a:buSzPts val="2400"/>
              <a:buNone/>
              <a:defRPr>
                <a:solidFill>
                  <a:schemeClr val="dk2"/>
                </a:solidFill>
              </a:defRPr>
            </a:lvl2pPr>
            <a:lvl3pPr lvl="2">
              <a:spcBef>
                <a:spcPts val="0"/>
              </a:spcBef>
              <a:spcAft>
                <a:spcPts val="0"/>
              </a:spcAft>
              <a:buClr>
                <a:schemeClr val="dk2"/>
              </a:buClr>
              <a:buSzPts val="2400"/>
              <a:buNone/>
              <a:defRPr>
                <a:solidFill>
                  <a:schemeClr val="dk2"/>
                </a:solidFill>
              </a:defRPr>
            </a:lvl3pPr>
            <a:lvl4pPr lvl="3">
              <a:spcBef>
                <a:spcPts val="0"/>
              </a:spcBef>
              <a:spcAft>
                <a:spcPts val="0"/>
              </a:spcAft>
              <a:buClr>
                <a:schemeClr val="dk2"/>
              </a:buClr>
              <a:buSzPts val="2400"/>
              <a:buNone/>
              <a:defRPr>
                <a:solidFill>
                  <a:schemeClr val="dk2"/>
                </a:solidFill>
              </a:defRPr>
            </a:lvl4pPr>
            <a:lvl5pPr lvl="4">
              <a:spcBef>
                <a:spcPts val="0"/>
              </a:spcBef>
              <a:spcAft>
                <a:spcPts val="0"/>
              </a:spcAft>
              <a:buClr>
                <a:schemeClr val="dk2"/>
              </a:buClr>
              <a:buSzPts val="2400"/>
              <a:buNone/>
              <a:defRPr>
                <a:solidFill>
                  <a:schemeClr val="dk2"/>
                </a:solidFill>
              </a:defRPr>
            </a:lvl5pPr>
            <a:lvl6pPr lvl="5">
              <a:spcBef>
                <a:spcPts val="0"/>
              </a:spcBef>
              <a:spcAft>
                <a:spcPts val="0"/>
              </a:spcAft>
              <a:buClr>
                <a:schemeClr val="dk2"/>
              </a:buClr>
              <a:buSzPts val="2400"/>
              <a:buNone/>
              <a:defRPr>
                <a:solidFill>
                  <a:schemeClr val="dk2"/>
                </a:solidFill>
              </a:defRPr>
            </a:lvl6pPr>
            <a:lvl7pPr lvl="6">
              <a:spcBef>
                <a:spcPts val="0"/>
              </a:spcBef>
              <a:spcAft>
                <a:spcPts val="0"/>
              </a:spcAft>
              <a:buClr>
                <a:schemeClr val="dk2"/>
              </a:buClr>
              <a:buSzPts val="2400"/>
              <a:buNone/>
              <a:defRPr>
                <a:solidFill>
                  <a:schemeClr val="dk2"/>
                </a:solidFill>
              </a:defRPr>
            </a:lvl7pPr>
            <a:lvl8pPr lvl="7">
              <a:spcBef>
                <a:spcPts val="0"/>
              </a:spcBef>
              <a:spcAft>
                <a:spcPts val="0"/>
              </a:spcAft>
              <a:buClr>
                <a:schemeClr val="dk2"/>
              </a:buClr>
              <a:buSzPts val="2400"/>
              <a:buNone/>
              <a:defRPr>
                <a:solidFill>
                  <a:schemeClr val="dk2"/>
                </a:solidFill>
              </a:defRPr>
            </a:lvl8pPr>
            <a:lvl9pPr lvl="8">
              <a:spcBef>
                <a:spcPts val="0"/>
              </a:spcBef>
              <a:spcAft>
                <a:spcPts val="0"/>
              </a:spcAft>
              <a:buClr>
                <a:schemeClr val="dk2"/>
              </a:buClr>
              <a:buSzPts val="2400"/>
              <a:buNone/>
              <a:defRPr>
                <a:solidFill>
                  <a:schemeClr val="dk2"/>
                </a:solidFill>
              </a:defRPr>
            </a:lvl9pPr>
          </a:lstStyle>
          <a:p/>
        </p:txBody>
      </p:sp>
      <p:sp>
        <p:nvSpPr>
          <p:cNvPr id="28" name="Google Shape;28;p4"/>
          <p:cNvSpPr txBox="1"/>
          <p:nvPr>
            <p:ph idx="13" type="subTitle"/>
          </p:nvPr>
        </p:nvSpPr>
        <p:spPr>
          <a:xfrm>
            <a:off x="4625650" y="3518675"/>
            <a:ext cx="2086200" cy="346500"/>
          </a:xfrm>
          <a:prstGeom prst="rect">
            <a:avLst/>
          </a:prstGeom>
        </p:spPr>
        <p:txBody>
          <a:bodyPr anchorCtr="0" anchor="t" bIns="91425" lIns="91425" spcFirstLastPara="1" rIns="91425" wrap="square" tIns="91425">
            <a:noAutofit/>
          </a:bodyPr>
          <a:lstStyle>
            <a:lvl1pPr lvl="0">
              <a:spcBef>
                <a:spcPts val="0"/>
              </a:spcBef>
              <a:spcAft>
                <a:spcPts val="0"/>
              </a:spcAft>
              <a:buClr>
                <a:schemeClr val="dk2"/>
              </a:buClr>
              <a:buSzPts val="1800"/>
              <a:buFont typeface="Crimson Pro"/>
              <a:buNone/>
              <a:defRPr sz="1800">
                <a:solidFill>
                  <a:schemeClr val="dk2"/>
                </a:solidFill>
                <a:latin typeface="Crimson Pro"/>
                <a:ea typeface="Crimson Pro"/>
                <a:cs typeface="Crimson Pro"/>
                <a:sym typeface="Crimson Pro"/>
              </a:defRPr>
            </a:lvl1pPr>
            <a:lvl2pPr lvl="1">
              <a:spcBef>
                <a:spcPts val="0"/>
              </a:spcBef>
              <a:spcAft>
                <a:spcPts val="0"/>
              </a:spcAft>
              <a:buClr>
                <a:schemeClr val="dk2"/>
              </a:buClr>
              <a:buSzPts val="2400"/>
              <a:buNone/>
              <a:defRPr>
                <a:solidFill>
                  <a:schemeClr val="dk2"/>
                </a:solidFill>
              </a:defRPr>
            </a:lvl2pPr>
            <a:lvl3pPr lvl="2">
              <a:spcBef>
                <a:spcPts val="0"/>
              </a:spcBef>
              <a:spcAft>
                <a:spcPts val="0"/>
              </a:spcAft>
              <a:buClr>
                <a:schemeClr val="dk2"/>
              </a:buClr>
              <a:buSzPts val="2400"/>
              <a:buNone/>
              <a:defRPr>
                <a:solidFill>
                  <a:schemeClr val="dk2"/>
                </a:solidFill>
              </a:defRPr>
            </a:lvl3pPr>
            <a:lvl4pPr lvl="3">
              <a:spcBef>
                <a:spcPts val="0"/>
              </a:spcBef>
              <a:spcAft>
                <a:spcPts val="0"/>
              </a:spcAft>
              <a:buClr>
                <a:schemeClr val="dk2"/>
              </a:buClr>
              <a:buSzPts val="2400"/>
              <a:buNone/>
              <a:defRPr>
                <a:solidFill>
                  <a:schemeClr val="dk2"/>
                </a:solidFill>
              </a:defRPr>
            </a:lvl4pPr>
            <a:lvl5pPr lvl="4">
              <a:spcBef>
                <a:spcPts val="0"/>
              </a:spcBef>
              <a:spcAft>
                <a:spcPts val="0"/>
              </a:spcAft>
              <a:buClr>
                <a:schemeClr val="dk2"/>
              </a:buClr>
              <a:buSzPts val="2400"/>
              <a:buNone/>
              <a:defRPr>
                <a:solidFill>
                  <a:schemeClr val="dk2"/>
                </a:solidFill>
              </a:defRPr>
            </a:lvl5pPr>
            <a:lvl6pPr lvl="5">
              <a:spcBef>
                <a:spcPts val="0"/>
              </a:spcBef>
              <a:spcAft>
                <a:spcPts val="0"/>
              </a:spcAft>
              <a:buClr>
                <a:schemeClr val="dk2"/>
              </a:buClr>
              <a:buSzPts val="2400"/>
              <a:buNone/>
              <a:defRPr>
                <a:solidFill>
                  <a:schemeClr val="dk2"/>
                </a:solidFill>
              </a:defRPr>
            </a:lvl6pPr>
            <a:lvl7pPr lvl="6">
              <a:spcBef>
                <a:spcPts val="0"/>
              </a:spcBef>
              <a:spcAft>
                <a:spcPts val="0"/>
              </a:spcAft>
              <a:buClr>
                <a:schemeClr val="dk2"/>
              </a:buClr>
              <a:buSzPts val="2400"/>
              <a:buNone/>
              <a:defRPr>
                <a:solidFill>
                  <a:schemeClr val="dk2"/>
                </a:solidFill>
              </a:defRPr>
            </a:lvl7pPr>
            <a:lvl8pPr lvl="7">
              <a:spcBef>
                <a:spcPts val="0"/>
              </a:spcBef>
              <a:spcAft>
                <a:spcPts val="0"/>
              </a:spcAft>
              <a:buClr>
                <a:schemeClr val="dk2"/>
              </a:buClr>
              <a:buSzPts val="2400"/>
              <a:buNone/>
              <a:defRPr>
                <a:solidFill>
                  <a:schemeClr val="dk2"/>
                </a:solidFill>
              </a:defRPr>
            </a:lvl8pPr>
            <a:lvl9pPr lvl="8">
              <a:spcBef>
                <a:spcPts val="0"/>
              </a:spcBef>
              <a:spcAft>
                <a:spcPts val="0"/>
              </a:spcAft>
              <a:buClr>
                <a:schemeClr val="dk2"/>
              </a:buClr>
              <a:buSzPts val="2400"/>
              <a:buNone/>
              <a:defRPr>
                <a:solidFill>
                  <a:schemeClr val="dk2"/>
                </a:solidFill>
              </a:defRPr>
            </a:lvl9pPr>
          </a:lstStyle>
          <a:p/>
        </p:txBody>
      </p:sp>
      <p:sp>
        <p:nvSpPr>
          <p:cNvPr id="29" name="Google Shape;29;p4"/>
          <p:cNvSpPr txBox="1"/>
          <p:nvPr>
            <p:ph idx="14" type="subTitle"/>
          </p:nvPr>
        </p:nvSpPr>
        <p:spPr>
          <a:xfrm>
            <a:off x="6823025" y="3518675"/>
            <a:ext cx="2086200" cy="346500"/>
          </a:xfrm>
          <a:prstGeom prst="rect">
            <a:avLst/>
          </a:prstGeom>
        </p:spPr>
        <p:txBody>
          <a:bodyPr anchorCtr="0" anchor="t" bIns="91425" lIns="91425" spcFirstLastPara="1" rIns="91425" wrap="square" tIns="91425">
            <a:noAutofit/>
          </a:bodyPr>
          <a:lstStyle>
            <a:lvl1pPr lvl="0">
              <a:spcBef>
                <a:spcPts val="0"/>
              </a:spcBef>
              <a:spcAft>
                <a:spcPts val="0"/>
              </a:spcAft>
              <a:buClr>
                <a:schemeClr val="dk2"/>
              </a:buClr>
              <a:buSzPts val="1800"/>
              <a:buFont typeface="Crimson Pro"/>
              <a:buNone/>
              <a:defRPr sz="1800">
                <a:solidFill>
                  <a:schemeClr val="dk2"/>
                </a:solidFill>
                <a:latin typeface="Crimson Pro"/>
                <a:ea typeface="Crimson Pro"/>
                <a:cs typeface="Crimson Pro"/>
                <a:sym typeface="Crimson Pro"/>
              </a:defRPr>
            </a:lvl1pPr>
            <a:lvl2pPr lvl="1">
              <a:spcBef>
                <a:spcPts val="0"/>
              </a:spcBef>
              <a:spcAft>
                <a:spcPts val="0"/>
              </a:spcAft>
              <a:buClr>
                <a:schemeClr val="dk2"/>
              </a:buClr>
              <a:buSzPts val="2400"/>
              <a:buNone/>
              <a:defRPr>
                <a:solidFill>
                  <a:schemeClr val="dk2"/>
                </a:solidFill>
              </a:defRPr>
            </a:lvl2pPr>
            <a:lvl3pPr lvl="2">
              <a:spcBef>
                <a:spcPts val="0"/>
              </a:spcBef>
              <a:spcAft>
                <a:spcPts val="0"/>
              </a:spcAft>
              <a:buClr>
                <a:schemeClr val="dk2"/>
              </a:buClr>
              <a:buSzPts val="2400"/>
              <a:buNone/>
              <a:defRPr>
                <a:solidFill>
                  <a:schemeClr val="dk2"/>
                </a:solidFill>
              </a:defRPr>
            </a:lvl3pPr>
            <a:lvl4pPr lvl="3">
              <a:spcBef>
                <a:spcPts val="0"/>
              </a:spcBef>
              <a:spcAft>
                <a:spcPts val="0"/>
              </a:spcAft>
              <a:buClr>
                <a:schemeClr val="dk2"/>
              </a:buClr>
              <a:buSzPts val="2400"/>
              <a:buNone/>
              <a:defRPr>
                <a:solidFill>
                  <a:schemeClr val="dk2"/>
                </a:solidFill>
              </a:defRPr>
            </a:lvl4pPr>
            <a:lvl5pPr lvl="4">
              <a:spcBef>
                <a:spcPts val="0"/>
              </a:spcBef>
              <a:spcAft>
                <a:spcPts val="0"/>
              </a:spcAft>
              <a:buClr>
                <a:schemeClr val="dk2"/>
              </a:buClr>
              <a:buSzPts val="2400"/>
              <a:buNone/>
              <a:defRPr>
                <a:solidFill>
                  <a:schemeClr val="dk2"/>
                </a:solidFill>
              </a:defRPr>
            </a:lvl5pPr>
            <a:lvl6pPr lvl="5">
              <a:spcBef>
                <a:spcPts val="0"/>
              </a:spcBef>
              <a:spcAft>
                <a:spcPts val="0"/>
              </a:spcAft>
              <a:buClr>
                <a:schemeClr val="dk2"/>
              </a:buClr>
              <a:buSzPts val="2400"/>
              <a:buNone/>
              <a:defRPr>
                <a:solidFill>
                  <a:schemeClr val="dk2"/>
                </a:solidFill>
              </a:defRPr>
            </a:lvl6pPr>
            <a:lvl7pPr lvl="6">
              <a:spcBef>
                <a:spcPts val="0"/>
              </a:spcBef>
              <a:spcAft>
                <a:spcPts val="0"/>
              </a:spcAft>
              <a:buClr>
                <a:schemeClr val="dk2"/>
              </a:buClr>
              <a:buSzPts val="2400"/>
              <a:buNone/>
              <a:defRPr>
                <a:solidFill>
                  <a:schemeClr val="dk2"/>
                </a:solidFill>
              </a:defRPr>
            </a:lvl7pPr>
            <a:lvl8pPr lvl="7">
              <a:spcBef>
                <a:spcPts val="0"/>
              </a:spcBef>
              <a:spcAft>
                <a:spcPts val="0"/>
              </a:spcAft>
              <a:buClr>
                <a:schemeClr val="dk2"/>
              </a:buClr>
              <a:buSzPts val="2400"/>
              <a:buNone/>
              <a:defRPr>
                <a:solidFill>
                  <a:schemeClr val="dk2"/>
                </a:solidFill>
              </a:defRPr>
            </a:lvl8pPr>
            <a:lvl9pPr lvl="8">
              <a:spcBef>
                <a:spcPts val="0"/>
              </a:spcBef>
              <a:spcAft>
                <a:spcPts val="0"/>
              </a:spcAft>
              <a:buClr>
                <a:schemeClr val="dk2"/>
              </a:buClr>
              <a:buSzPts val="2400"/>
              <a:buNone/>
              <a:defRPr>
                <a:solidFill>
                  <a:schemeClr val="dk2"/>
                </a:solidFill>
              </a:defRPr>
            </a:lvl9pPr>
          </a:lstStyle>
          <a:p/>
        </p:txBody>
      </p:sp>
      <p:sp>
        <p:nvSpPr>
          <p:cNvPr id="30" name="Google Shape;30;p4"/>
          <p:cNvSpPr txBox="1"/>
          <p:nvPr>
            <p:ph idx="15" type="body"/>
          </p:nvPr>
        </p:nvSpPr>
        <p:spPr>
          <a:xfrm>
            <a:off x="219325" y="3935075"/>
            <a:ext cx="2086200" cy="984900"/>
          </a:xfrm>
          <a:prstGeom prst="rect">
            <a:avLst/>
          </a:prstGeom>
        </p:spPr>
        <p:txBody>
          <a:bodyPr anchorCtr="0" anchor="t" bIns="91425" lIns="91425" spcFirstLastPara="1" rIns="91425" wrap="square" tIns="91425">
            <a:noAutofit/>
          </a:bodyPr>
          <a:lstStyle>
            <a:lvl1pPr indent="-279400" lvl="0" marL="457200">
              <a:spcBef>
                <a:spcPts val="0"/>
              </a:spcBef>
              <a:spcAft>
                <a:spcPts val="0"/>
              </a:spcAft>
              <a:buClr>
                <a:schemeClr val="dk2"/>
              </a:buClr>
              <a:buSzPts val="800"/>
              <a:buChar char="●"/>
              <a:defRPr sz="800">
                <a:solidFill>
                  <a:schemeClr val="dk2"/>
                </a:solidFill>
              </a:defRPr>
            </a:lvl1pPr>
            <a:lvl2pPr indent="-279400" lvl="1" marL="914400">
              <a:spcBef>
                <a:spcPts val="0"/>
              </a:spcBef>
              <a:spcAft>
                <a:spcPts val="0"/>
              </a:spcAft>
              <a:buClr>
                <a:schemeClr val="dk2"/>
              </a:buClr>
              <a:buSzPts val="800"/>
              <a:buChar char="○"/>
              <a:defRPr sz="800">
                <a:solidFill>
                  <a:schemeClr val="dk2"/>
                </a:solidFill>
              </a:defRPr>
            </a:lvl2pPr>
            <a:lvl3pPr indent="-279400" lvl="2" marL="1371600">
              <a:spcBef>
                <a:spcPts val="0"/>
              </a:spcBef>
              <a:spcAft>
                <a:spcPts val="0"/>
              </a:spcAft>
              <a:buClr>
                <a:schemeClr val="dk2"/>
              </a:buClr>
              <a:buSzPts val="800"/>
              <a:buChar char="■"/>
              <a:defRPr sz="800">
                <a:solidFill>
                  <a:schemeClr val="dk2"/>
                </a:solidFill>
              </a:defRPr>
            </a:lvl3pPr>
            <a:lvl4pPr indent="-279400" lvl="3" marL="1828800">
              <a:spcBef>
                <a:spcPts val="0"/>
              </a:spcBef>
              <a:spcAft>
                <a:spcPts val="0"/>
              </a:spcAft>
              <a:buClr>
                <a:schemeClr val="dk2"/>
              </a:buClr>
              <a:buSzPts val="800"/>
              <a:buChar char="●"/>
              <a:defRPr sz="800">
                <a:solidFill>
                  <a:schemeClr val="dk2"/>
                </a:solidFill>
              </a:defRPr>
            </a:lvl4pPr>
            <a:lvl5pPr indent="-279400" lvl="4" marL="2286000">
              <a:spcBef>
                <a:spcPts val="0"/>
              </a:spcBef>
              <a:spcAft>
                <a:spcPts val="0"/>
              </a:spcAft>
              <a:buClr>
                <a:schemeClr val="dk2"/>
              </a:buClr>
              <a:buSzPts val="800"/>
              <a:buChar char="○"/>
              <a:defRPr sz="800">
                <a:solidFill>
                  <a:schemeClr val="dk2"/>
                </a:solidFill>
              </a:defRPr>
            </a:lvl5pPr>
            <a:lvl6pPr indent="-279400" lvl="5" marL="2743200">
              <a:spcBef>
                <a:spcPts val="0"/>
              </a:spcBef>
              <a:spcAft>
                <a:spcPts val="0"/>
              </a:spcAft>
              <a:buClr>
                <a:schemeClr val="dk2"/>
              </a:buClr>
              <a:buSzPts val="800"/>
              <a:buChar char="■"/>
              <a:defRPr sz="800">
                <a:solidFill>
                  <a:schemeClr val="dk2"/>
                </a:solidFill>
              </a:defRPr>
            </a:lvl6pPr>
            <a:lvl7pPr indent="-279400" lvl="6" marL="3200400">
              <a:spcBef>
                <a:spcPts val="0"/>
              </a:spcBef>
              <a:spcAft>
                <a:spcPts val="0"/>
              </a:spcAft>
              <a:buClr>
                <a:schemeClr val="dk2"/>
              </a:buClr>
              <a:buSzPts val="800"/>
              <a:buChar char="●"/>
              <a:defRPr sz="800">
                <a:solidFill>
                  <a:schemeClr val="dk2"/>
                </a:solidFill>
              </a:defRPr>
            </a:lvl7pPr>
            <a:lvl8pPr indent="-279400" lvl="7" marL="3657600">
              <a:spcBef>
                <a:spcPts val="0"/>
              </a:spcBef>
              <a:spcAft>
                <a:spcPts val="0"/>
              </a:spcAft>
              <a:buClr>
                <a:schemeClr val="dk2"/>
              </a:buClr>
              <a:buSzPts val="800"/>
              <a:buChar char="○"/>
              <a:defRPr sz="800">
                <a:solidFill>
                  <a:schemeClr val="dk2"/>
                </a:solidFill>
              </a:defRPr>
            </a:lvl8pPr>
            <a:lvl9pPr indent="-279400" lvl="8" marL="4114800">
              <a:spcBef>
                <a:spcPts val="0"/>
              </a:spcBef>
              <a:spcAft>
                <a:spcPts val="0"/>
              </a:spcAft>
              <a:buClr>
                <a:schemeClr val="dk2"/>
              </a:buClr>
              <a:buSzPts val="800"/>
              <a:buChar char="■"/>
              <a:defRPr sz="800">
                <a:solidFill>
                  <a:schemeClr val="dk2"/>
                </a:solidFill>
              </a:defRPr>
            </a:lvl9pPr>
          </a:lstStyle>
          <a:p/>
        </p:txBody>
      </p:sp>
      <p:sp>
        <p:nvSpPr>
          <p:cNvPr id="31" name="Google Shape;31;p4"/>
          <p:cNvSpPr txBox="1"/>
          <p:nvPr>
            <p:ph idx="16" type="body"/>
          </p:nvPr>
        </p:nvSpPr>
        <p:spPr>
          <a:xfrm>
            <a:off x="2428275" y="3935075"/>
            <a:ext cx="2086200" cy="984900"/>
          </a:xfrm>
          <a:prstGeom prst="rect">
            <a:avLst/>
          </a:prstGeom>
        </p:spPr>
        <p:txBody>
          <a:bodyPr anchorCtr="0" anchor="t" bIns="91425" lIns="91425" spcFirstLastPara="1" rIns="91425" wrap="square" tIns="91425">
            <a:noAutofit/>
          </a:bodyPr>
          <a:lstStyle>
            <a:lvl1pPr indent="-279400" lvl="0" marL="457200">
              <a:spcBef>
                <a:spcPts val="0"/>
              </a:spcBef>
              <a:spcAft>
                <a:spcPts val="0"/>
              </a:spcAft>
              <a:buClr>
                <a:schemeClr val="dk2"/>
              </a:buClr>
              <a:buSzPts val="800"/>
              <a:buChar char="●"/>
              <a:defRPr sz="800">
                <a:solidFill>
                  <a:schemeClr val="dk2"/>
                </a:solidFill>
              </a:defRPr>
            </a:lvl1pPr>
            <a:lvl2pPr indent="-279400" lvl="1" marL="914400">
              <a:spcBef>
                <a:spcPts val="0"/>
              </a:spcBef>
              <a:spcAft>
                <a:spcPts val="0"/>
              </a:spcAft>
              <a:buClr>
                <a:schemeClr val="dk2"/>
              </a:buClr>
              <a:buSzPts val="800"/>
              <a:buChar char="○"/>
              <a:defRPr sz="800">
                <a:solidFill>
                  <a:schemeClr val="dk2"/>
                </a:solidFill>
              </a:defRPr>
            </a:lvl2pPr>
            <a:lvl3pPr indent="-279400" lvl="2" marL="1371600">
              <a:spcBef>
                <a:spcPts val="0"/>
              </a:spcBef>
              <a:spcAft>
                <a:spcPts val="0"/>
              </a:spcAft>
              <a:buClr>
                <a:schemeClr val="dk2"/>
              </a:buClr>
              <a:buSzPts val="800"/>
              <a:buChar char="■"/>
              <a:defRPr sz="800">
                <a:solidFill>
                  <a:schemeClr val="dk2"/>
                </a:solidFill>
              </a:defRPr>
            </a:lvl3pPr>
            <a:lvl4pPr indent="-279400" lvl="3" marL="1828800">
              <a:spcBef>
                <a:spcPts val="0"/>
              </a:spcBef>
              <a:spcAft>
                <a:spcPts val="0"/>
              </a:spcAft>
              <a:buClr>
                <a:schemeClr val="dk2"/>
              </a:buClr>
              <a:buSzPts val="800"/>
              <a:buChar char="●"/>
              <a:defRPr sz="800">
                <a:solidFill>
                  <a:schemeClr val="dk2"/>
                </a:solidFill>
              </a:defRPr>
            </a:lvl4pPr>
            <a:lvl5pPr indent="-279400" lvl="4" marL="2286000">
              <a:spcBef>
                <a:spcPts val="0"/>
              </a:spcBef>
              <a:spcAft>
                <a:spcPts val="0"/>
              </a:spcAft>
              <a:buClr>
                <a:schemeClr val="dk2"/>
              </a:buClr>
              <a:buSzPts val="800"/>
              <a:buChar char="○"/>
              <a:defRPr sz="800">
                <a:solidFill>
                  <a:schemeClr val="dk2"/>
                </a:solidFill>
              </a:defRPr>
            </a:lvl5pPr>
            <a:lvl6pPr indent="-279400" lvl="5" marL="2743200">
              <a:spcBef>
                <a:spcPts val="0"/>
              </a:spcBef>
              <a:spcAft>
                <a:spcPts val="0"/>
              </a:spcAft>
              <a:buClr>
                <a:schemeClr val="dk2"/>
              </a:buClr>
              <a:buSzPts val="800"/>
              <a:buChar char="■"/>
              <a:defRPr sz="800">
                <a:solidFill>
                  <a:schemeClr val="dk2"/>
                </a:solidFill>
              </a:defRPr>
            </a:lvl6pPr>
            <a:lvl7pPr indent="-279400" lvl="6" marL="3200400">
              <a:spcBef>
                <a:spcPts val="0"/>
              </a:spcBef>
              <a:spcAft>
                <a:spcPts val="0"/>
              </a:spcAft>
              <a:buClr>
                <a:schemeClr val="dk2"/>
              </a:buClr>
              <a:buSzPts val="800"/>
              <a:buChar char="●"/>
              <a:defRPr sz="800">
                <a:solidFill>
                  <a:schemeClr val="dk2"/>
                </a:solidFill>
              </a:defRPr>
            </a:lvl7pPr>
            <a:lvl8pPr indent="-279400" lvl="7" marL="3657600">
              <a:spcBef>
                <a:spcPts val="0"/>
              </a:spcBef>
              <a:spcAft>
                <a:spcPts val="0"/>
              </a:spcAft>
              <a:buClr>
                <a:schemeClr val="dk2"/>
              </a:buClr>
              <a:buSzPts val="800"/>
              <a:buChar char="○"/>
              <a:defRPr sz="800">
                <a:solidFill>
                  <a:schemeClr val="dk2"/>
                </a:solidFill>
              </a:defRPr>
            </a:lvl8pPr>
            <a:lvl9pPr indent="-279400" lvl="8" marL="4114800">
              <a:spcBef>
                <a:spcPts val="0"/>
              </a:spcBef>
              <a:spcAft>
                <a:spcPts val="0"/>
              </a:spcAft>
              <a:buClr>
                <a:schemeClr val="dk2"/>
              </a:buClr>
              <a:buSzPts val="800"/>
              <a:buChar char="■"/>
              <a:defRPr sz="800">
                <a:solidFill>
                  <a:schemeClr val="dk2"/>
                </a:solidFill>
              </a:defRPr>
            </a:lvl9pPr>
          </a:lstStyle>
          <a:p/>
        </p:txBody>
      </p:sp>
      <p:sp>
        <p:nvSpPr>
          <p:cNvPr id="32" name="Google Shape;32;p4"/>
          <p:cNvSpPr txBox="1"/>
          <p:nvPr>
            <p:ph idx="17" type="body"/>
          </p:nvPr>
        </p:nvSpPr>
        <p:spPr>
          <a:xfrm>
            <a:off x="4637225" y="3935075"/>
            <a:ext cx="2086200" cy="984900"/>
          </a:xfrm>
          <a:prstGeom prst="rect">
            <a:avLst/>
          </a:prstGeom>
        </p:spPr>
        <p:txBody>
          <a:bodyPr anchorCtr="0" anchor="t" bIns="91425" lIns="91425" spcFirstLastPara="1" rIns="91425" wrap="square" tIns="91425">
            <a:noAutofit/>
          </a:bodyPr>
          <a:lstStyle>
            <a:lvl1pPr indent="-279400" lvl="0" marL="457200">
              <a:spcBef>
                <a:spcPts val="0"/>
              </a:spcBef>
              <a:spcAft>
                <a:spcPts val="0"/>
              </a:spcAft>
              <a:buClr>
                <a:schemeClr val="dk2"/>
              </a:buClr>
              <a:buSzPts val="800"/>
              <a:buChar char="●"/>
              <a:defRPr sz="800">
                <a:solidFill>
                  <a:schemeClr val="dk2"/>
                </a:solidFill>
              </a:defRPr>
            </a:lvl1pPr>
            <a:lvl2pPr indent="-279400" lvl="1" marL="914400">
              <a:spcBef>
                <a:spcPts val="0"/>
              </a:spcBef>
              <a:spcAft>
                <a:spcPts val="0"/>
              </a:spcAft>
              <a:buClr>
                <a:schemeClr val="dk2"/>
              </a:buClr>
              <a:buSzPts val="800"/>
              <a:buChar char="○"/>
              <a:defRPr sz="800">
                <a:solidFill>
                  <a:schemeClr val="dk2"/>
                </a:solidFill>
              </a:defRPr>
            </a:lvl2pPr>
            <a:lvl3pPr indent="-279400" lvl="2" marL="1371600">
              <a:spcBef>
                <a:spcPts val="0"/>
              </a:spcBef>
              <a:spcAft>
                <a:spcPts val="0"/>
              </a:spcAft>
              <a:buClr>
                <a:schemeClr val="dk2"/>
              </a:buClr>
              <a:buSzPts val="800"/>
              <a:buChar char="■"/>
              <a:defRPr sz="800">
                <a:solidFill>
                  <a:schemeClr val="dk2"/>
                </a:solidFill>
              </a:defRPr>
            </a:lvl3pPr>
            <a:lvl4pPr indent="-279400" lvl="3" marL="1828800">
              <a:spcBef>
                <a:spcPts val="0"/>
              </a:spcBef>
              <a:spcAft>
                <a:spcPts val="0"/>
              </a:spcAft>
              <a:buClr>
                <a:schemeClr val="dk2"/>
              </a:buClr>
              <a:buSzPts val="800"/>
              <a:buChar char="●"/>
              <a:defRPr sz="800">
                <a:solidFill>
                  <a:schemeClr val="dk2"/>
                </a:solidFill>
              </a:defRPr>
            </a:lvl4pPr>
            <a:lvl5pPr indent="-279400" lvl="4" marL="2286000">
              <a:spcBef>
                <a:spcPts val="0"/>
              </a:spcBef>
              <a:spcAft>
                <a:spcPts val="0"/>
              </a:spcAft>
              <a:buClr>
                <a:schemeClr val="dk2"/>
              </a:buClr>
              <a:buSzPts val="800"/>
              <a:buChar char="○"/>
              <a:defRPr sz="800">
                <a:solidFill>
                  <a:schemeClr val="dk2"/>
                </a:solidFill>
              </a:defRPr>
            </a:lvl5pPr>
            <a:lvl6pPr indent="-279400" lvl="5" marL="2743200">
              <a:spcBef>
                <a:spcPts val="0"/>
              </a:spcBef>
              <a:spcAft>
                <a:spcPts val="0"/>
              </a:spcAft>
              <a:buClr>
                <a:schemeClr val="dk2"/>
              </a:buClr>
              <a:buSzPts val="800"/>
              <a:buChar char="■"/>
              <a:defRPr sz="800">
                <a:solidFill>
                  <a:schemeClr val="dk2"/>
                </a:solidFill>
              </a:defRPr>
            </a:lvl6pPr>
            <a:lvl7pPr indent="-279400" lvl="6" marL="3200400">
              <a:spcBef>
                <a:spcPts val="0"/>
              </a:spcBef>
              <a:spcAft>
                <a:spcPts val="0"/>
              </a:spcAft>
              <a:buClr>
                <a:schemeClr val="dk2"/>
              </a:buClr>
              <a:buSzPts val="800"/>
              <a:buChar char="●"/>
              <a:defRPr sz="800">
                <a:solidFill>
                  <a:schemeClr val="dk2"/>
                </a:solidFill>
              </a:defRPr>
            </a:lvl7pPr>
            <a:lvl8pPr indent="-279400" lvl="7" marL="3657600">
              <a:spcBef>
                <a:spcPts val="0"/>
              </a:spcBef>
              <a:spcAft>
                <a:spcPts val="0"/>
              </a:spcAft>
              <a:buClr>
                <a:schemeClr val="dk2"/>
              </a:buClr>
              <a:buSzPts val="800"/>
              <a:buChar char="○"/>
              <a:defRPr sz="800">
                <a:solidFill>
                  <a:schemeClr val="dk2"/>
                </a:solidFill>
              </a:defRPr>
            </a:lvl8pPr>
            <a:lvl9pPr indent="-279400" lvl="8" marL="4114800">
              <a:spcBef>
                <a:spcPts val="0"/>
              </a:spcBef>
              <a:spcAft>
                <a:spcPts val="0"/>
              </a:spcAft>
              <a:buClr>
                <a:schemeClr val="dk2"/>
              </a:buClr>
              <a:buSzPts val="800"/>
              <a:buChar char="■"/>
              <a:defRPr sz="800">
                <a:solidFill>
                  <a:schemeClr val="dk2"/>
                </a:solidFill>
              </a:defRPr>
            </a:lvl9pPr>
          </a:lstStyle>
          <a:p/>
        </p:txBody>
      </p:sp>
      <p:sp>
        <p:nvSpPr>
          <p:cNvPr id="33" name="Google Shape;33;p4"/>
          <p:cNvSpPr txBox="1"/>
          <p:nvPr>
            <p:ph idx="18" type="body"/>
          </p:nvPr>
        </p:nvSpPr>
        <p:spPr>
          <a:xfrm>
            <a:off x="6846175" y="3935075"/>
            <a:ext cx="2086200" cy="984900"/>
          </a:xfrm>
          <a:prstGeom prst="rect">
            <a:avLst/>
          </a:prstGeom>
        </p:spPr>
        <p:txBody>
          <a:bodyPr anchorCtr="0" anchor="t" bIns="91425" lIns="91425" spcFirstLastPara="1" rIns="91425" wrap="square" tIns="91425">
            <a:noAutofit/>
          </a:bodyPr>
          <a:lstStyle>
            <a:lvl1pPr indent="-279400" lvl="0" marL="457200">
              <a:spcBef>
                <a:spcPts val="0"/>
              </a:spcBef>
              <a:spcAft>
                <a:spcPts val="0"/>
              </a:spcAft>
              <a:buClr>
                <a:schemeClr val="dk2"/>
              </a:buClr>
              <a:buSzPts val="800"/>
              <a:buChar char="●"/>
              <a:defRPr sz="800">
                <a:solidFill>
                  <a:schemeClr val="dk2"/>
                </a:solidFill>
              </a:defRPr>
            </a:lvl1pPr>
            <a:lvl2pPr indent="-279400" lvl="1" marL="914400">
              <a:spcBef>
                <a:spcPts val="0"/>
              </a:spcBef>
              <a:spcAft>
                <a:spcPts val="0"/>
              </a:spcAft>
              <a:buClr>
                <a:schemeClr val="dk2"/>
              </a:buClr>
              <a:buSzPts val="800"/>
              <a:buChar char="○"/>
              <a:defRPr sz="800">
                <a:solidFill>
                  <a:schemeClr val="dk2"/>
                </a:solidFill>
              </a:defRPr>
            </a:lvl2pPr>
            <a:lvl3pPr indent="-279400" lvl="2" marL="1371600">
              <a:spcBef>
                <a:spcPts val="0"/>
              </a:spcBef>
              <a:spcAft>
                <a:spcPts val="0"/>
              </a:spcAft>
              <a:buClr>
                <a:schemeClr val="dk2"/>
              </a:buClr>
              <a:buSzPts val="800"/>
              <a:buChar char="■"/>
              <a:defRPr sz="800">
                <a:solidFill>
                  <a:schemeClr val="dk2"/>
                </a:solidFill>
              </a:defRPr>
            </a:lvl3pPr>
            <a:lvl4pPr indent="-279400" lvl="3" marL="1828800">
              <a:spcBef>
                <a:spcPts val="0"/>
              </a:spcBef>
              <a:spcAft>
                <a:spcPts val="0"/>
              </a:spcAft>
              <a:buClr>
                <a:schemeClr val="dk2"/>
              </a:buClr>
              <a:buSzPts val="800"/>
              <a:buChar char="●"/>
              <a:defRPr sz="800">
                <a:solidFill>
                  <a:schemeClr val="dk2"/>
                </a:solidFill>
              </a:defRPr>
            </a:lvl4pPr>
            <a:lvl5pPr indent="-279400" lvl="4" marL="2286000">
              <a:spcBef>
                <a:spcPts val="0"/>
              </a:spcBef>
              <a:spcAft>
                <a:spcPts val="0"/>
              </a:spcAft>
              <a:buClr>
                <a:schemeClr val="dk2"/>
              </a:buClr>
              <a:buSzPts val="800"/>
              <a:buChar char="○"/>
              <a:defRPr sz="800">
                <a:solidFill>
                  <a:schemeClr val="dk2"/>
                </a:solidFill>
              </a:defRPr>
            </a:lvl5pPr>
            <a:lvl6pPr indent="-279400" lvl="5" marL="2743200">
              <a:spcBef>
                <a:spcPts val="0"/>
              </a:spcBef>
              <a:spcAft>
                <a:spcPts val="0"/>
              </a:spcAft>
              <a:buClr>
                <a:schemeClr val="dk2"/>
              </a:buClr>
              <a:buSzPts val="800"/>
              <a:buChar char="■"/>
              <a:defRPr sz="800">
                <a:solidFill>
                  <a:schemeClr val="dk2"/>
                </a:solidFill>
              </a:defRPr>
            </a:lvl6pPr>
            <a:lvl7pPr indent="-279400" lvl="6" marL="3200400">
              <a:spcBef>
                <a:spcPts val="0"/>
              </a:spcBef>
              <a:spcAft>
                <a:spcPts val="0"/>
              </a:spcAft>
              <a:buClr>
                <a:schemeClr val="dk2"/>
              </a:buClr>
              <a:buSzPts val="800"/>
              <a:buChar char="●"/>
              <a:defRPr sz="800">
                <a:solidFill>
                  <a:schemeClr val="dk2"/>
                </a:solidFill>
              </a:defRPr>
            </a:lvl7pPr>
            <a:lvl8pPr indent="-279400" lvl="7" marL="3657600">
              <a:spcBef>
                <a:spcPts val="0"/>
              </a:spcBef>
              <a:spcAft>
                <a:spcPts val="0"/>
              </a:spcAft>
              <a:buClr>
                <a:schemeClr val="dk2"/>
              </a:buClr>
              <a:buSzPts val="800"/>
              <a:buChar char="○"/>
              <a:defRPr sz="800">
                <a:solidFill>
                  <a:schemeClr val="dk2"/>
                </a:solidFill>
              </a:defRPr>
            </a:lvl8pPr>
            <a:lvl9pPr indent="-279400" lvl="8" marL="4114800">
              <a:spcBef>
                <a:spcPts val="0"/>
              </a:spcBef>
              <a:spcAft>
                <a:spcPts val="0"/>
              </a:spcAft>
              <a:buClr>
                <a:schemeClr val="dk2"/>
              </a:buClr>
              <a:buSzPts val="800"/>
              <a:buChar char="■"/>
              <a:defRPr sz="800">
                <a:solidFill>
                  <a:schemeClr val="dk2"/>
                </a:solidFill>
              </a:defRPr>
            </a:lvl9pPr>
          </a:lstStyle>
          <a:p/>
        </p:txBody>
      </p:sp>
      <p:sp>
        <p:nvSpPr>
          <p:cNvPr id="34" name="Google Shape;34;p4"/>
          <p:cNvSpPr txBox="1"/>
          <p:nvPr>
            <p:ph idx="19" type="title"/>
          </p:nvPr>
        </p:nvSpPr>
        <p:spPr>
          <a:xfrm>
            <a:off x="230900" y="454775"/>
            <a:ext cx="4406400" cy="442500"/>
          </a:xfrm>
          <a:prstGeom prst="rect">
            <a:avLst/>
          </a:prstGeom>
        </p:spPr>
        <p:txBody>
          <a:bodyPr anchorCtr="0" anchor="t" bIns="91425" lIns="91425" spcFirstLastPara="1" rIns="91425" wrap="square" tIns="91425">
            <a:noAutofit/>
          </a:bodyPr>
          <a:lstStyle>
            <a:lvl1pPr lvl="0">
              <a:spcBef>
                <a:spcPts val="0"/>
              </a:spcBef>
              <a:spcAft>
                <a:spcPts val="0"/>
              </a:spcAft>
              <a:buClr>
                <a:schemeClr val="dk2"/>
              </a:buClr>
              <a:buSzPts val="3600"/>
              <a:buNone/>
              <a:defRPr>
                <a:solidFill>
                  <a:schemeClr val="dk2"/>
                </a:solidFill>
              </a:defRPr>
            </a:lvl1pPr>
            <a:lvl2pPr lvl="1">
              <a:spcBef>
                <a:spcPts val="0"/>
              </a:spcBef>
              <a:spcAft>
                <a:spcPts val="0"/>
              </a:spcAft>
              <a:buClr>
                <a:schemeClr val="dk2"/>
              </a:buClr>
              <a:buSzPts val="3600"/>
              <a:buNone/>
              <a:defRPr sz="3600">
                <a:solidFill>
                  <a:schemeClr val="dk2"/>
                </a:solidFill>
              </a:defRPr>
            </a:lvl2pPr>
            <a:lvl3pPr lvl="2">
              <a:spcBef>
                <a:spcPts val="0"/>
              </a:spcBef>
              <a:spcAft>
                <a:spcPts val="0"/>
              </a:spcAft>
              <a:buClr>
                <a:schemeClr val="dk2"/>
              </a:buClr>
              <a:buSzPts val="3600"/>
              <a:buNone/>
              <a:defRPr sz="3600">
                <a:solidFill>
                  <a:schemeClr val="dk2"/>
                </a:solidFill>
              </a:defRPr>
            </a:lvl3pPr>
            <a:lvl4pPr lvl="3">
              <a:spcBef>
                <a:spcPts val="0"/>
              </a:spcBef>
              <a:spcAft>
                <a:spcPts val="0"/>
              </a:spcAft>
              <a:buClr>
                <a:schemeClr val="dk2"/>
              </a:buClr>
              <a:buSzPts val="3600"/>
              <a:buNone/>
              <a:defRPr sz="3600">
                <a:solidFill>
                  <a:schemeClr val="dk2"/>
                </a:solidFill>
              </a:defRPr>
            </a:lvl4pPr>
            <a:lvl5pPr lvl="4">
              <a:spcBef>
                <a:spcPts val="0"/>
              </a:spcBef>
              <a:spcAft>
                <a:spcPts val="0"/>
              </a:spcAft>
              <a:buClr>
                <a:schemeClr val="dk2"/>
              </a:buClr>
              <a:buSzPts val="3600"/>
              <a:buNone/>
              <a:defRPr sz="3600">
                <a:solidFill>
                  <a:schemeClr val="dk2"/>
                </a:solidFill>
              </a:defRPr>
            </a:lvl5pPr>
            <a:lvl6pPr lvl="5">
              <a:spcBef>
                <a:spcPts val="0"/>
              </a:spcBef>
              <a:spcAft>
                <a:spcPts val="0"/>
              </a:spcAft>
              <a:buClr>
                <a:schemeClr val="dk2"/>
              </a:buClr>
              <a:buSzPts val="3600"/>
              <a:buNone/>
              <a:defRPr sz="3600">
                <a:solidFill>
                  <a:schemeClr val="dk2"/>
                </a:solidFill>
              </a:defRPr>
            </a:lvl6pPr>
            <a:lvl7pPr lvl="6">
              <a:spcBef>
                <a:spcPts val="0"/>
              </a:spcBef>
              <a:spcAft>
                <a:spcPts val="0"/>
              </a:spcAft>
              <a:buClr>
                <a:schemeClr val="dk2"/>
              </a:buClr>
              <a:buSzPts val="3600"/>
              <a:buNone/>
              <a:defRPr sz="3600">
                <a:solidFill>
                  <a:schemeClr val="dk2"/>
                </a:solidFill>
              </a:defRPr>
            </a:lvl7pPr>
            <a:lvl8pPr lvl="7">
              <a:spcBef>
                <a:spcPts val="0"/>
              </a:spcBef>
              <a:spcAft>
                <a:spcPts val="0"/>
              </a:spcAft>
              <a:buClr>
                <a:schemeClr val="dk2"/>
              </a:buClr>
              <a:buSzPts val="3600"/>
              <a:buNone/>
              <a:defRPr sz="3600">
                <a:solidFill>
                  <a:schemeClr val="dk2"/>
                </a:solidFill>
              </a:defRPr>
            </a:lvl8pPr>
            <a:lvl9pPr lvl="8">
              <a:spcBef>
                <a:spcPts val="0"/>
              </a:spcBef>
              <a:spcAft>
                <a:spcPts val="0"/>
              </a:spcAft>
              <a:buClr>
                <a:schemeClr val="dk2"/>
              </a:buClr>
              <a:buSzPts val="3600"/>
              <a:buNone/>
              <a:defRPr sz="3600">
                <a:solidFill>
                  <a:schemeClr val="dk2"/>
                </a:solidFill>
              </a:defRPr>
            </a:lvl9pPr>
          </a:lstStyle>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ables of contents" type="twoColTx">
  <p:cSld name="TITLE_AND_TWO_COLUMNS">
    <p:spTree>
      <p:nvGrpSpPr>
        <p:cNvPr id="35" name="Shape 35"/>
        <p:cNvGrpSpPr/>
        <p:nvPr/>
      </p:nvGrpSpPr>
      <p:grpSpPr>
        <a:xfrm>
          <a:off x="0" y="0"/>
          <a:ext cx="0" cy="0"/>
          <a:chOff x="0" y="0"/>
          <a:chExt cx="0" cy="0"/>
        </a:xfrm>
      </p:grpSpPr>
      <p:sp>
        <p:nvSpPr>
          <p:cNvPr id="36" name="Google Shape;36;p5"/>
          <p:cNvSpPr/>
          <p:nvPr>
            <p:ph idx="2" type="pic"/>
          </p:nvPr>
        </p:nvSpPr>
        <p:spPr>
          <a:xfrm>
            <a:off x="0" y="0"/>
            <a:ext cx="9144000" cy="5143500"/>
          </a:xfrm>
          <a:prstGeom prst="rect">
            <a:avLst/>
          </a:prstGeom>
          <a:noFill/>
          <a:ln>
            <a:noFill/>
          </a:ln>
        </p:spPr>
      </p:sp>
      <p:grpSp>
        <p:nvGrpSpPr>
          <p:cNvPr id="37" name="Google Shape;37;p5"/>
          <p:cNvGrpSpPr/>
          <p:nvPr/>
        </p:nvGrpSpPr>
        <p:grpSpPr>
          <a:xfrm>
            <a:off x="162" y="98"/>
            <a:ext cx="9143669" cy="5143312"/>
            <a:chOff x="238125" y="848375"/>
            <a:chExt cx="7144050" cy="4018527"/>
          </a:xfrm>
        </p:grpSpPr>
        <p:sp>
          <p:nvSpPr>
            <p:cNvPr id="38" name="Google Shape;38;p5"/>
            <p:cNvSpPr/>
            <p:nvPr/>
          </p:nvSpPr>
          <p:spPr>
            <a:xfrm>
              <a:off x="238125" y="848377"/>
              <a:ext cx="5017377" cy="4018525"/>
            </a:xfrm>
            <a:custGeom>
              <a:rect b="b" l="l" r="r" t="t"/>
              <a:pathLst>
                <a:path extrusionOk="0" h="160741" w="191211">
                  <a:moveTo>
                    <a:pt x="0" y="0"/>
                  </a:moveTo>
                  <a:lnTo>
                    <a:pt x="0" y="160741"/>
                  </a:lnTo>
                  <a:lnTo>
                    <a:pt x="118091" y="160741"/>
                  </a:lnTo>
                  <a:lnTo>
                    <a:pt x="117329" y="160729"/>
                  </a:lnTo>
                  <a:lnTo>
                    <a:pt x="115829" y="160574"/>
                  </a:lnTo>
                  <a:lnTo>
                    <a:pt x="114376" y="160277"/>
                  </a:lnTo>
                  <a:lnTo>
                    <a:pt x="112971" y="159848"/>
                  </a:lnTo>
                  <a:lnTo>
                    <a:pt x="111638" y="159276"/>
                  </a:lnTo>
                  <a:lnTo>
                    <a:pt x="110376" y="158586"/>
                  </a:lnTo>
                  <a:lnTo>
                    <a:pt x="109185" y="157788"/>
                  </a:lnTo>
                  <a:lnTo>
                    <a:pt x="108078" y="156883"/>
                  </a:lnTo>
                  <a:lnTo>
                    <a:pt x="107077" y="155871"/>
                  </a:lnTo>
                  <a:lnTo>
                    <a:pt x="106161" y="154764"/>
                  </a:lnTo>
                  <a:lnTo>
                    <a:pt x="105363" y="153573"/>
                  </a:lnTo>
                  <a:lnTo>
                    <a:pt x="104672" y="152311"/>
                  </a:lnTo>
                  <a:lnTo>
                    <a:pt x="104113" y="150977"/>
                  </a:lnTo>
                  <a:lnTo>
                    <a:pt x="103672" y="149584"/>
                  </a:lnTo>
                  <a:lnTo>
                    <a:pt x="103374" y="148132"/>
                  </a:lnTo>
                  <a:lnTo>
                    <a:pt x="103220" y="146620"/>
                  </a:lnTo>
                  <a:lnTo>
                    <a:pt x="103208" y="145857"/>
                  </a:lnTo>
                  <a:lnTo>
                    <a:pt x="103208" y="77846"/>
                  </a:lnTo>
                  <a:lnTo>
                    <a:pt x="103220" y="77072"/>
                  </a:lnTo>
                  <a:lnTo>
                    <a:pt x="103374" y="75572"/>
                  </a:lnTo>
                  <a:lnTo>
                    <a:pt x="103672" y="74119"/>
                  </a:lnTo>
                  <a:lnTo>
                    <a:pt x="104113" y="72714"/>
                  </a:lnTo>
                  <a:lnTo>
                    <a:pt x="104672" y="71381"/>
                  </a:lnTo>
                  <a:lnTo>
                    <a:pt x="105363" y="70119"/>
                  </a:lnTo>
                  <a:lnTo>
                    <a:pt x="106161" y="68928"/>
                  </a:lnTo>
                  <a:lnTo>
                    <a:pt x="107077" y="67833"/>
                  </a:lnTo>
                  <a:lnTo>
                    <a:pt x="108078" y="66821"/>
                  </a:lnTo>
                  <a:lnTo>
                    <a:pt x="109185" y="65904"/>
                  </a:lnTo>
                  <a:lnTo>
                    <a:pt x="110376" y="65106"/>
                  </a:lnTo>
                  <a:lnTo>
                    <a:pt x="111638" y="64415"/>
                  </a:lnTo>
                  <a:lnTo>
                    <a:pt x="112971" y="63856"/>
                  </a:lnTo>
                  <a:lnTo>
                    <a:pt x="114376" y="63415"/>
                  </a:lnTo>
                  <a:lnTo>
                    <a:pt x="115829" y="63118"/>
                  </a:lnTo>
                  <a:lnTo>
                    <a:pt x="117329" y="62975"/>
                  </a:lnTo>
                  <a:lnTo>
                    <a:pt x="118091" y="62963"/>
                  </a:lnTo>
                  <a:lnTo>
                    <a:pt x="161444" y="62963"/>
                  </a:lnTo>
                  <a:lnTo>
                    <a:pt x="162206" y="62939"/>
                  </a:lnTo>
                  <a:lnTo>
                    <a:pt x="163718" y="62796"/>
                  </a:lnTo>
                  <a:lnTo>
                    <a:pt x="165170" y="62498"/>
                  </a:lnTo>
                  <a:lnTo>
                    <a:pt x="166563" y="62058"/>
                  </a:lnTo>
                  <a:lnTo>
                    <a:pt x="167897" y="61498"/>
                  </a:lnTo>
                  <a:lnTo>
                    <a:pt x="169159" y="60808"/>
                  </a:lnTo>
                  <a:lnTo>
                    <a:pt x="170350" y="60010"/>
                  </a:lnTo>
                  <a:lnTo>
                    <a:pt x="171457" y="59093"/>
                  </a:lnTo>
                  <a:lnTo>
                    <a:pt x="172469" y="58081"/>
                  </a:lnTo>
                  <a:lnTo>
                    <a:pt x="173374" y="56986"/>
                  </a:lnTo>
                  <a:lnTo>
                    <a:pt x="174172" y="55795"/>
                  </a:lnTo>
                  <a:lnTo>
                    <a:pt x="174862" y="54533"/>
                  </a:lnTo>
                  <a:lnTo>
                    <a:pt x="175434" y="53199"/>
                  </a:lnTo>
                  <a:lnTo>
                    <a:pt x="175863" y="51794"/>
                  </a:lnTo>
                  <a:lnTo>
                    <a:pt x="176160" y="50342"/>
                  </a:lnTo>
                  <a:lnTo>
                    <a:pt x="176315" y="48841"/>
                  </a:lnTo>
                  <a:lnTo>
                    <a:pt x="176327" y="48079"/>
                  </a:lnTo>
                  <a:lnTo>
                    <a:pt x="176327" y="14883"/>
                  </a:lnTo>
                  <a:lnTo>
                    <a:pt x="176339" y="14121"/>
                  </a:lnTo>
                  <a:lnTo>
                    <a:pt x="176494" y="12609"/>
                  </a:lnTo>
                  <a:lnTo>
                    <a:pt x="176791" y="11157"/>
                  </a:lnTo>
                  <a:lnTo>
                    <a:pt x="177220" y="9764"/>
                  </a:lnTo>
                  <a:lnTo>
                    <a:pt x="177792" y="8430"/>
                  </a:lnTo>
                  <a:lnTo>
                    <a:pt x="178482" y="7168"/>
                  </a:lnTo>
                  <a:lnTo>
                    <a:pt x="179280" y="5977"/>
                  </a:lnTo>
                  <a:lnTo>
                    <a:pt x="180185" y="4870"/>
                  </a:lnTo>
                  <a:lnTo>
                    <a:pt x="181197" y="3858"/>
                  </a:lnTo>
                  <a:lnTo>
                    <a:pt x="182304" y="2953"/>
                  </a:lnTo>
                  <a:lnTo>
                    <a:pt x="183495" y="2155"/>
                  </a:lnTo>
                  <a:lnTo>
                    <a:pt x="184757" y="1465"/>
                  </a:lnTo>
                  <a:lnTo>
                    <a:pt x="186091" y="893"/>
                  </a:lnTo>
                  <a:lnTo>
                    <a:pt x="187484" y="464"/>
                  </a:lnTo>
                  <a:lnTo>
                    <a:pt x="188936" y="167"/>
                  </a:lnTo>
                  <a:lnTo>
                    <a:pt x="190448" y="12"/>
                  </a:lnTo>
                  <a:lnTo>
                    <a:pt x="191210" y="0"/>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chemeClr val="dk2"/>
                </a:solidFill>
              </a:endParaRPr>
            </a:p>
          </p:txBody>
        </p:sp>
        <p:sp>
          <p:nvSpPr>
            <p:cNvPr id="39" name="Google Shape;39;p5"/>
            <p:cNvSpPr/>
            <p:nvPr/>
          </p:nvSpPr>
          <p:spPr>
            <a:xfrm>
              <a:off x="7010075" y="848375"/>
              <a:ext cx="372100" cy="372100"/>
            </a:xfrm>
            <a:custGeom>
              <a:rect b="b" l="l" r="r" t="t"/>
              <a:pathLst>
                <a:path extrusionOk="0" h="14884" w="14884">
                  <a:moveTo>
                    <a:pt x="0" y="0"/>
                  </a:moveTo>
                  <a:lnTo>
                    <a:pt x="763" y="12"/>
                  </a:lnTo>
                  <a:lnTo>
                    <a:pt x="2275" y="167"/>
                  </a:lnTo>
                  <a:lnTo>
                    <a:pt x="3727" y="464"/>
                  </a:lnTo>
                  <a:lnTo>
                    <a:pt x="5120" y="893"/>
                  </a:lnTo>
                  <a:lnTo>
                    <a:pt x="6454" y="1465"/>
                  </a:lnTo>
                  <a:lnTo>
                    <a:pt x="7716" y="2155"/>
                  </a:lnTo>
                  <a:lnTo>
                    <a:pt x="8907" y="2953"/>
                  </a:lnTo>
                  <a:lnTo>
                    <a:pt x="10014" y="3858"/>
                  </a:lnTo>
                  <a:lnTo>
                    <a:pt x="11026" y="4870"/>
                  </a:lnTo>
                  <a:lnTo>
                    <a:pt x="11931" y="5977"/>
                  </a:lnTo>
                  <a:lnTo>
                    <a:pt x="12729" y="7168"/>
                  </a:lnTo>
                  <a:lnTo>
                    <a:pt x="13419" y="8430"/>
                  </a:lnTo>
                  <a:lnTo>
                    <a:pt x="13991" y="9764"/>
                  </a:lnTo>
                  <a:lnTo>
                    <a:pt x="14420" y="11157"/>
                  </a:lnTo>
                  <a:lnTo>
                    <a:pt x="14717" y="12609"/>
                  </a:lnTo>
                  <a:lnTo>
                    <a:pt x="14872" y="14121"/>
                  </a:lnTo>
                  <a:lnTo>
                    <a:pt x="14884" y="14883"/>
                  </a:lnTo>
                  <a:lnTo>
                    <a:pt x="14884" y="0"/>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chemeClr val="dk2"/>
                </a:solidFill>
              </a:endParaRPr>
            </a:p>
          </p:txBody>
        </p:sp>
        <p:sp>
          <p:nvSpPr>
            <p:cNvPr id="40" name="Google Shape;40;p5"/>
            <p:cNvSpPr/>
            <p:nvPr/>
          </p:nvSpPr>
          <p:spPr>
            <a:xfrm>
              <a:off x="5182100" y="2921025"/>
              <a:ext cx="2200075" cy="1945875"/>
            </a:xfrm>
            <a:custGeom>
              <a:rect b="b" l="l" r="r" t="t"/>
              <a:pathLst>
                <a:path extrusionOk="0" h="77835" w="88003">
                  <a:moveTo>
                    <a:pt x="88003" y="1"/>
                  </a:moveTo>
                  <a:lnTo>
                    <a:pt x="87991" y="763"/>
                  </a:lnTo>
                  <a:lnTo>
                    <a:pt x="87836" y="2263"/>
                  </a:lnTo>
                  <a:lnTo>
                    <a:pt x="87539" y="3715"/>
                  </a:lnTo>
                  <a:lnTo>
                    <a:pt x="87110" y="5120"/>
                  </a:lnTo>
                  <a:lnTo>
                    <a:pt x="86538" y="6454"/>
                  </a:lnTo>
                  <a:lnTo>
                    <a:pt x="85848" y="7716"/>
                  </a:lnTo>
                  <a:lnTo>
                    <a:pt x="85050" y="8907"/>
                  </a:lnTo>
                  <a:lnTo>
                    <a:pt x="84145" y="10002"/>
                  </a:lnTo>
                  <a:lnTo>
                    <a:pt x="83133" y="11014"/>
                  </a:lnTo>
                  <a:lnTo>
                    <a:pt x="82026" y="11931"/>
                  </a:lnTo>
                  <a:lnTo>
                    <a:pt x="80835" y="12729"/>
                  </a:lnTo>
                  <a:lnTo>
                    <a:pt x="79573" y="13419"/>
                  </a:lnTo>
                  <a:lnTo>
                    <a:pt x="78239" y="13979"/>
                  </a:lnTo>
                  <a:lnTo>
                    <a:pt x="76846" y="14420"/>
                  </a:lnTo>
                  <a:lnTo>
                    <a:pt x="75394" y="14717"/>
                  </a:lnTo>
                  <a:lnTo>
                    <a:pt x="73882" y="14860"/>
                  </a:lnTo>
                  <a:lnTo>
                    <a:pt x="73119" y="14884"/>
                  </a:lnTo>
                  <a:lnTo>
                    <a:pt x="29767" y="14884"/>
                  </a:lnTo>
                  <a:lnTo>
                    <a:pt x="29005" y="14896"/>
                  </a:lnTo>
                  <a:lnTo>
                    <a:pt x="27505" y="15039"/>
                  </a:lnTo>
                  <a:lnTo>
                    <a:pt x="26052" y="15336"/>
                  </a:lnTo>
                  <a:lnTo>
                    <a:pt x="24647" y="15777"/>
                  </a:lnTo>
                  <a:lnTo>
                    <a:pt x="23314" y="16337"/>
                  </a:lnTo>
                  <a:lnTo>
                    <a:pt x="22051" y="17027"/>
                  </a:lnTo>
                  <a:lnTo>
                    <a:pt x="20861" y="17825"/>
                  </a:lnTo>
                  <a:lnTo>
                    <a:pt x="19765" y="18742"/>
                  </a:lnTo>
                  <a:lnTo>
                    <a:pt x="18753" y="19754"/>
                  </a:lnTo>
                  <a:lnTo>
                    <a:pt x="17836" y="20849"/>
                  </a:lnTo>
                  <a:lnTo>
                    <a:pt x="17039" y="22040"/>
                  </a:lnTo>
                  <a:lnTo>
                    <a:pt x="16348" y="23302"/>
                  </a:lnTo>
                  <a:lnTo>
                    <a:pt x="15788" y="24636"/>
                  </a:lnTo>
                  <a:lnTo>
                    <a:pt x="15348" y="26041"/>
                  </a:lnTo>
                  <a:lnTo>
                    <a:pt x="15050" y="27493"/>
                  </a:lnTo>
                  <a:lnTo>
                    <a:pt x="14895" y="28993"/>
                  </a:lnTo>
                  <a:lnTo>
                    <a:pt x="14884" y="29767"/>
                  </a:lnTo>
                  <a:lnTo>
                    <a:pt x="14884" y="62951"/>
                  </a:lnTo>
                  <a:lnTo>
                    <a:pt x="14872" y="63714"/>
                  </a:lnTo>
                  <a:lnTo>
                    <a:pt x="14717" y="65226"/>
                  </a:lnTo>
                  <a:lnTo>
                    <a:pt x="14431" y="66678"/>
                  </a:lnTo>
                  <a:lnTo>
                    <a:pt x="13991" y="68071"/>
                  </a:lnTo>
                  <a:lnTo>
                    <a:pt x="13431" y="69405"/>
                  </a:lnTo>
                  <a:lnTo>
                    <a:pt x="12740" y="70667"/>
                  </a:lnTo>
                  <a:lnTo>
                    <a:pt x="11931" y="71858"/>
                  </a:lnTo>
                  <a:lnTo>
                    <a:pt x="11026" y="72965"/>
                  </a:lnTo>
                  <a:lnTo>
                    <a:pt x="10014" y="73977"/>
                  </a:lnTo>
                  <a:lnTo>
                    <a:pt x="8918" y="74882"/>
                  </a:lnTo>
                  <a:lnTo>
                    <a:pt x="7728" y="75680"/>
                  </a:lnTo>
                  <a:lnTo>
                    <a:pt x="6466" y="76370"/>
                  </a:lnTo>
                  <a:lnTo>
                    <a:pt x="5120" y="76942"/>
                  </a:lnTo>
                  <a:lnTo>
                    <a:pt x="3727" y="77371"/>
                  </a:lnTo>
                  <a:lnTo>
                    <a:pt x="2274" y="77668"/>
                  </a:lnTo>
                  <a:lnTo>
                    <a:pt x="774" y="77823"/>
                  </a:lnTo>
                  <a:lnTo>
                    <a:pt x="0" y="77835"/>
                  </a:lnTo>
                  <a:lnTo>
                    <a:pt x="88003" y="77835"/>
                  </a:lnTo>
                  <a:lnTo>
                    <a:pt x="88003" y="1"/>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chemeClr val="dk2"/>
                </a:solidFill>
              </a:endParaRPr>
            </a:p>
          </p:txBody>
        </p:sp>
      </p:grpSp>
      <p:sp>
        <p:nvSpPr>
          <p:cNvPr id="41" name="Google Shape;41;p5"/>
          <p:cNvSpPr txBox="1"/>
          <p:nvPr>
            <p:ph type="title"/>
          </p:nvPr>
        </p:nvSpPr>
        <p:spPr>
          <a:xfrm>
            <a:off x="230900" y="457200"/>
            <a:ext cx="4406400" cy="1560600"/>
          </a:xfrm>
          <a:prstGeom prst="rect">
            <a:avLst/>
          </a:prstGeom>
        </p:spPr>
        <p:txBody>
          <a:bodyPr anchorCtr="0" anchor="t" bIns="91425" lIns="91425" spcFirstLastPara="1" rIns="91425" wrap="square" tIns="91425">
            <a:noAutofit/>
          </a:bodyPr>
          <a:lstStyle>
            <a:lvl1pPr lvl="0">
              <a:spcBef>
                <a:spcPts val="0"/>
              </a:spcBef>
              <a:spcAft>
                <a:spcPts val="0"/>
              </a:spcAft>
              <a:buClr>
                <a:schemeClr val="dk1"/>
              </a:buClr>
              <a:buSzPts val="3600"/>
              <a:buNone/>
              <a:defRPr/>
            </a:lvl1pPr>
            <a:lvl2pPr lvl="1">
              <a:spcBef>
                <a:spcPts val="0"/>
              </a:spcBef>
              <a:spcAft>
                <a:spcPts val="0"/>
              </a:spcAft>
              <a:buClr>
                <a:schemeClr val="dk1"/>
              </a:buClr>
              <a:buSzPts val="4800"/>
              <a:buNone/>
              <a:defRPr/>
            </a:lvl2pPr>
            <a:lvl3pPr lvl="2">
              <a:spcBef>
                <a:spcPts val="0"/>
              </a:spcBef>
              <a:spcAft>
                <a:spcPts val="0"/>
              </a:spcAft>
              <a:buClr>
                <a:schemeClr val="dk1"/>
              </a:buClr>
              <a:buSzPts val="4800"/>
              <a:buNone/>
              <a:defRPr/>
            </a:lvl3pPr>
            <a:lvl4pPr lvl="3">
              <a:spcBef>
                <a:spcPts val="0"/>
              </a:spcBef>
              <a:spcAft>
                <a:spcPts val="0"/>
              </a:spcAft>
              <a:buClr>
                <a:schemeClr val="dk1"/>
              </a:buClr>
              <a:buSzPts val="4800"/>
              <a:buNone/>
              <a:defRPr/>
            </a:lvl4pPr>
            <a:lvl5pPr lvl="4">
              <a:spcBef>
                <a:spcPts val="0"/>
              </a:spcBef>
              <a:spcAft>
                <a:spcPts val="0"/>
              </a:spcAft>
              <a:buClr>
                <a:schemeClr val="dk1"/>
              </a:buClr>
              <a:buSzPts val="4800"/>
              <a:buNone/>
              <a:defRPr/>
            </a:lvl5pPr>
            <a:lvl6pPr lvl="5">
              <a:spcBef>
                <a:spcPts val="0"/>
              </a:spcBef>
              <a:spcAft>
                <a:spcPts val="0"/>
              </a:spcAft>
              <a:buClr>
                <a:schemeClr val="dk1"/>
              </a:buClr>
              <a:buSzPts val="4800"/>
              <a:buNone/>
              <a:defRPr/>
            </a:lvl6pPr>
            <a:lvl7pPr lvl="6">
              <a:spcBef>
                <a:spcPts val="0"/>
              </a:spcBef>
              <a:spcAft>
                <a:spcPts val="0"/>
              </a:spcAft>
              <a:buClr>
                <a:schemeClr val="dk1"/>
              </a:buClr>
              <a:buSzPts val="4800"/>
              <a:buNone/>
              <a:defRPr/>
            </a:lvl7pPr>
            <a:lvl8pPr lvl="7">
              <a:spcBef>
                <a:spcPts val="0"/>
              </a:spcBef>
              <a:spcAft>
                <a:spcPts val="0"/>
              </a:spcAft>
              <a:buClr>
                <a:schemeClr val="dk1"/>
              </a:buClr>
              <a:buSzPts val="4800"/>
              <a:buNone/>
              <a:defRPr/>
            </a:lvl8pPr>
            <a:lvl9pPr lvl="8">
              <a:spcBef>
                <a:spcPts val="0"/>
              </a:spcBef>
              <a:spcAft>
                <a:spcPts val="0"/>
              </a:spcAft>
              <a:buClr>
                <a:schemeClr val="dk1"/>
              </a:buClr>
              <a:buSzPts val="4800"/>
              <a:buNone/>
              <a:defRPr/>
            </a:lvl9pPr>
          </a:lstStyle>
          <a:p/>
        </p:txBody>
      </p:sp>
      <p:sp>
        <p:nvSpPr>
          <p:cNvPr id="42" name="Google Shape;42;p5"/>
          <p:cNvSpPr txBox="1"/>
          <p:nvPr>
            <p:ph idx="1" type="body"/>
          </p:nvPr>
        </p:nvSpPr>
        <p:spPr>
          <a:xfrm>
            <a:off x="230900" y="2356825"/>
            <a:ext cx="2974800" cy="2563500"/>
          </a:xfrm>
          <a:prstGeom prst="rect">
            <a:avLst/>
          </a:prstGeom>
        </p:spPr>
        <p:txBody>
          <a:bodyPr anchorCtr="0" anchor="b" bIns="91425" lIns="91425" spcFirstLastPara="1" rIns="91425" wrap="square" tIns="91425">
            <a:noAutofit/>
          </a:bodyPr>
          <a:lstStyle>
            <a:lvl1pPr indent="-342900" lvl="0" marL="457200">
              <a:spcBef>
                <a:spcPts val="0"/>
              </a:spcBef>
              <a:spcAft>
                <a:spcPts val="0"/>
              </a:spcAft>
              <a:buClr>
                <a:schemeClr val="dk1"/>
              </a:buClr>
              <a:buSzPts val="1800"/>
              <a:buChar char="●"/>
              <a:defRPr sz="1800"/>
            </a:lvl1pPr>
            <a:lvl2pPr indent="-342900" lvl="1" marL="914400">
              <a:spcBef>
                <a:spcPts val="0"/>
              </a:spcBef>
              <a:spcAft>
                <a:spcPts val="0"/>
              </a:spcAft>
              <a:buClr>
                <a:schemeClr val="dk1"/>
              </a:buClr>
              <a:buSzPts val="1800"/>
              <a:buChar char="○"/>
              <a:defRPr sz="1800"/>
            </a:lvl2pPr>
            <a:lvl3pPr indent="-342900" lvl="2" marL="1371600">
              <a:spcBef>
                <a:spcPts val="0"/>
              </a:spcBef>
              <a:spcAft>
                <a:spcPts val="0"/>
              </a:spcAft>
              <a:buClr>
                <a:schemeClr val="dk1"/>
              </a:buClr>
              <a:buSzPts val="1800"/>
              <a:buChar char="■"/>
              <a:defRPr sz="1800"/>
            </a:lvl3pPr>
            <a:lvl4pPr indent="-342900" lvl="3" marL="1828800">
              <a:spcBef>
                <a:spcPts val="0"/>
              </a:spcBef>
              <a:spcAft>
                <a:spcPts val="0"/>
              </a:spcAft>
              <a:buClr>
                <a:schemeClr val="dk1"/>
              </a:buClr>
              <a:buSzPts val="1800"/>
              <a:buChar char="●"/>
              <a:defRPr sz="1800"/>
            </a:lvl4pPr>
            <a:lvl5pPr indent="-342900" lvl="4" marL="2286000">
              <a:spcBef>
                <a:spcPts val="0"/>
              </a:spcBef>
              <a:spcAft>
                <a:spcPts val="0"/>
              </a:spcAft>
              <a:buClr>
                <a:schemeClr val="dk1"/>
              </a:buClr>
              <a:buSzPts val="1800"/>
              <a:buChar char="○"/>
              <a:defRPr sz="1800"/>
            </a:lvl5pPr>
            <a:lvl6pPr indent="-342900" lvl="5" marL="2743200">
              <a:spcBef>
                <a:spcPts val="0"/>
              </a:spcBef>
              <a:spcAft>
                <a:spcPts val="0"/>
              </a:spcAft>
              <a:buClr>
                <a:schemeClr val="dk1"/>
              </a:buClr>
              <a:buSzPts val="1800"/>
              <a:buChar char="■"/>
              <a:defRPr sz="1800"/>
            </a:lvl6pPr>
            <a:lvl7pPr indent="-342900" lvl="6" marL="3200400">
              <a:spcBef>
                <a:spcPts val="0"/>
              </a:spcBef>
              <a:spcAft>
                <a:spcPts val="0"/>
              </a:spcAft>
              <a:buClr>
                <a:schemeClr val="dk1"/>
              </a:buClr>
              <a:buSzPts val="1800"/>
              <a:buChar char="●"/>
              <a:defRPr sz="1800"/>
            </a:lvl7pPr>
            <a:lvl8pPr indent="-342900" lvl="7" marL="3657600">
              <a:spcBef>
                <a:spcPts val="0"/>
              </a:spcBef>
              <a:spcAft>
                <a:spcPts val="0"/>
              </a:spcAft>
              <a:buClr>
                <a:schemeClr val="dk1"/>
              </a:buClr>
              <a:buSzPts val="1800"/>
              <a:buChar char="○"/>
              <a:defRPr sz="1800"/>
            </a:lvl8pPr>
            <a:lvl9pPr indent="-342900" lvl="8" marL="4114800">
              <a:spcBef>
                <a:spcPts val="0"/>
              </a:spcBef>
              <a:spcAft>
                <a:spcPts val="0"/>
              </a:spcAft>
              <a:buClr>
                <a:schemeClr val="dk1"/>
              </a:buClr>
              <a:buSzPts val="1800"/>
              <a:buChar char="■"/>
              <a:defRPr sz="1800"/>
            </a:lvl9pPr>
          </a:lstStyle>
          <a:p/>
        </p:txBody>
      </p:sp>
      <p:sp>
        <p:nvSpPr>
          <p:cNvPr id="43" name="Google Shape;43;p5"/>
          <p:cNvSpPr txBox="1"/>
          <p:nvPr>
            <p:ph idx="12" type="sldNum"/>
          </p:nvPr>
        </p:nvSpPr>
        <p:spPr>
          <a:xfrm>
            <a:off x="8556784" y="4749851"/>
            <a:ext cx="548700" cy="393600"/>
          </a:xfrm>
          <a:prstGeom prst="rect">
            <a:avLst/>
          </a:prstGeom>
          <a:noFill/>
          <a:ln>
            <a:noFill/>
          </a:ln>
        </p:spPr>
        <p:txBody>
          <a:bodyPr anchorCtr="0" anchor="t"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l">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ustom Layout 1">
  <p:cSld name="CUSTOM_19">
    <p:bg>
      <p:bgPr>
        <a:solidFill>
          <a:schemeClr val="lt1"/>
        </a:solidFill>
      </p:bgPr>
    </p:bg>
    <p:spTree>
      <p:nvGrpSpPr>
        <p:cNvPr id="44" name="Shape 44"/>
        <p:cNvGrpSpPr/>
        <p:nvPr/>
      </p:nvGrpSpPr>
      <p:grpSpPr>
        <a:xfrm>
          <a:off x="0" y="0"/>
          <a:ext cx="0" cy="0"/>
          <a:chOff x="0" y="0"/>
          <a:chExt cx="0" cy="0"/>
        </a:xfrm>
      </p:grpSpPr>
      <p:sp>
        <p:nvSpPr>
          <p:cNvPr id="45" name="Google Shape;45;p6"/>
          <p:cNvSpPr txBox="1"/>
          <p:nvPr>
            <p:ph type="title"/>
          </p:nvPr>
        </p:nvSpPr>
        <p:spPr>
          <a:xfrm>
            <a:off x="230900" y="457200"/>
            <a:ext cx="2974800" cy="562200"/>
          </a:xfrm>
          <a:prstGeom prst="rect">
            <a:avLst/>
          </a:prstGeom>
        </p:spPr>
        <p:txBody>
          <a:bodyPr anchorCtr="0" anchor="t" bIns="91425" lIns="91425" spcFirstLastPara="1" rIns="91425" wrap="square" tIns="91425">
            <a:noAutofit/>
          </a:bodyPr>
          <a:lstStyle>
            <a:lvl1pPr lvl="0">
              <a:lnSpc>
                <a:spcPct val="80000"/>
              </a:lnSpc>
              <a:spcBef>
                <a:spcPts val="0"/>
              </a:spcBef>
              <a:spcAft>
                <a:spcPts val="0"/>
              </a:spcAft>
              <a:buClr>
                <a:schemeClr val="dk1"/>
              </a:buClr>
              <a:buSzPts val="3600"/>
              <a:buNone/>
              <a:defRPr/>
            </a:lvl1pPr>
            <a:lvl2pPr lvl="1">
              <a:lnSpc>
                <a:spcPct val="80000"/>
              </a:lnSpc>
              <a:spcBef>
                <a:spcPts val="0"/>
              </a:spcBef>
              <a:spcAft>
                <a:spcPts val="0"/>
              </a:spcAft>
              <a:buClr>
                <a:schemeClr val="dk1"/>
              </a:buClr>
              <a:buSzPts val="3600"/>
              <a:buNone/>
              <a:defRPr sz="3600"/>
            </a:lvl2pPr>
            <a:lvl3pPr lvl="2">
              <a:lnSpc>
                <a:spcPct val="80000"/>
              </a:lnSpc>
              <a:spcBef>
                <a:spcPts val="0"/>
              </a:spcBef>
              <a:spcAft>
                <a:spcPts val="0"/>
              </a:spcAft>
              <a:buClr>
                <a:schemeClr val="dk1"/>
              </a:buClr>
              <a:buSzPts val="3600"/>
              <a:buNone/>
              <a:defRPr sz="3600"/>
            </a:lvl3pPr>
            <a:lvl4pPr lvl="3">
              <a:lnSpc>
                <a:spcPct val="80000"/>
              </a:lnSpc>
              <a:spcBef>
                <a:spcPts val="0"/>
              </a:spcBef>
              <a:spcAft>
                <a:spcPts val="0"/>
              </a:spcAft>
              <a:buClr>
                <a:schemeClr val="dk1"/>
              </a:buClr>
              <a:buSzPts val="3600"/>
              <a:buNone/>
              <a:defRPr sz="3600"/>
            </a:lvl4pPr>
            <a:lvl5pPr lvl="4">
              <a:lnSpc>
                <a:spcPct val="80000"/>
              </a:lnSpc>
              <a:spcBef>
                <a:spcPts val="0"/>
              </a:spcBef>
              <a:spcAft>
                <a:spcPts val="0"/>
              </a:spcAft>
              <a:buClr>
                <a:schemeClr val="dk1"/>
              </a:buClr>
              <a:buSzPts val="3600"/>
              <a:buNone/>
              <a:defRPr sz="3600"/>
            </a:lvl5pPr>
            <a:lvl6pPr lvl="5">
              <a:lnSpc>
                <a:spcPct val="80000"/>
              </a:lnSpc>
              <a:spcBef>
                <a:spcPts val="0"/>
              </a:spcBef>
              <a:spcAft>
                <a:spcPts val="0"/>
              </a:spcAft>
              <a:buClr>
                <a:schemeClr val="dk1"/>
              </a:buClr>
              <a:buSzPts val="3600"/>
              <a:buNone/>
              <a:defRPr sz="3600"/>
            </a:lvl6pPr>
            <a:lvl7pPr lvl="6">
              <a:lnSpc>
                <a:spcPct val="80000"/>
              </a:lnSpc>
              <a:spcBef>
                <a:spcPts val="0"/>
              </a:spcBef>
              <a:spcAft>
                <a:spcPts val="0"/>
              </a:spcAft>
              <a:buClr>
                <a:schemeClr val="dk1"/>
              </a:buClr>
              <a:buSzPts val="3600"/>
              <a:buNone/>
              <a:defRPr sz="3600"/>
            </a:lvl7pPr>
            <a:lvl8pPr lvl="7">
              <a:lnSpc>
                <a:spcPct val="80000"/>
              </a:lnSpc>
              <a:spcBef>
                <a:spcPts val="0"/>
              </a:spcBef>
              <a:spcAft>
                <a:spcPts val="0"/>
              </a:spcAft>
              <a:buClr>
                <a:schemeClr val="dk1"/>
              </a:buClr>
              <a:buSzPts val="3600"/>
              <a:buNone/>
              <a:defRPr sz="3600"/>
            </a:lvl8pPr>
            <a:lvl9pPr lvl="8">
              <a:lnSpc>
                <a:spcPct val="80000"/>
              </a:lnSpc>
              <a:spcBef>
                <a:spcPts val="0"/>
              </a:spcBef>
              <a:spcAft>
                <a:spcPts val="0"/>
              </a:spcAft>
              <a:buClr>
                <a:schemeClr val="dk1"/>
              </a:buClr>
              <a:buSzPts val="3600"/>
              <a:buNone/>
              <a:defRPr sz="3600"/>
            </a:lvl9pPr>
          </a:lstStyle>
          <a:p/>
        </p:txBody>
      </p:sp>
      <p:graphicFrame>
        <p:nvGraphicFramePr>
          <p:cNvPr id="46" name="Google Shape;46;p6"/>
          <p:cNvGraphicFramePr/>
          <p:nvPr/>
        </p:nvGraphicFramePr>
        <p:xfrm>
          <a:off x="228588" y="2431250"/>
          <a:ext cx="3000000" cy="3000000"/>
        </p:xfrm>
        <a:graphic>
          <a:graphicData uri="http://schemas.openxmlformats.org/drawingml/2006/table">
            <a:tbl>
              <a:tblPr>
                <a:noFill/>
                <a:tableStyleId>{AC4DE50D-606B-4AD9-89D4-CF9FAC366374}</a:tableStyleId>
              </a:tblPr>
              <a:tblGrid>
                <a:gridCol w="2711825"/>
              </a:tblGrid>
              <a:tr h="2712250">
                <a:tc>
                  <a:txBody>
                    <a:bodyPr/>
                    <a:lstStyle/>
                    <a:p>
                      <a:pPr indent="0" lvl="0" marL="0" rtl="0" algn="l">
                        <a:spcBef>
                          <a:spcPts val="0"/>
                        </a:spcBef>
                        <a:spcAft>
                          <a:spcPts val="0"/>
                        </a:spcAft>
                        <a:buNone/>
                      </a:pPr>
                      <a:r>
                        <a:t/>
                      </a:r>
                      <a:endParaRPr/>
                    </a:p>
                  </a:txBody>
                  <a:tcPr marT="91425" marB="91425" marR="91425" marL="91425">
                    <a:lnL cap="flat" cmpd="sng" w="28575">
                      <a:solidFill>
                        <a:schemeClr val="dk1"/>
                      </a:solidFill>
                      <a:prstDash val="solid"/>
                      <a:round/>
                      <a:headEnd len="sm" w="sm" type="none"/>
                      <a:tailEnd len="sm" w="sm" type="none"/>
                    </a:lnL>
                    <a:lnR cap="flat" cmpd="sng" w="28575">
                      <a:solidFill>
                        <a:schemeClr val="dk1"/>
                      </a:solidFill>
                      <a:prstDash val="solid"/>
                      <a:round/>
                      <a:headEnd len="sm" w="sm" type="none"/>
                      <a:tailEnd len="sm" w="sm" type="none"/>
                    </a:lnR>
                    <a:lnT cap="flat" cmpd="sng" w="28575">
                      <a:solidFill>
                        <a:schemeClr val="dk1"/>
                      </a:solidFill>
                      <a:prstDash val="solid"/>
                      <a:round/>
                      <a:headEnd len="sm" w="sm" type="none"/>
                      <a:tailEnd len="sm" w="sm" type="none"/>
                    </a:lnT>
                    <a:lnB cap="flat" cmpd="sng" w="28575">
                      <a:solidFill>
                        <a:schemeClr val="dk1">
                          <a:alpha val="0"/>
                        </a:schemeClr>
                      </a:solidFill>
                      <a:prstDash val="solid"/>
                      <a:round/>
                      <a:headEnd len="sm" w="sm" type="none"/>
                      <a:tailEnd len="sm" w="sm" type="none"/>
                    </a:lnB>
                  </a:tcPr>
                </a:tc>
              </a:tr>
            </a:tbl>
          </a:graphicData>
        </a:graphic>
      </p:graphicFrame>
      <p:graphicFrame>
        <p:nvGraphicFramePr>
          <p:cNvPr id="47" name="Google Shape;47;p6"/>
          <p:cNvGraphicFramePr/>
          <p:nvPr/>
        </p:nvGraphicFramePr>
        <p:xfrm>
          <a:off x="3216075" y="2431250"/>
          <a:ext cx="3000000" cy="3000000"/>
        </p:xfrm>
        <a:graphic>
          <a:graphicData uri="http://schemas.openxmlformats.org/drawingml/2006/table">
            <a:tbl>
              <a:tblPr>
                <a:noFill/>
                <a:tableStyleId>{AC4DE50D-606B-4AD9-89D4-CF9FAC366374}</a:tableStyleId>
              </a:tblPr>
              <a:tblGrid>
                <a:gridCol w="2711825"/>
              </a:tblGrid>
              <a:tr h="2712250">
                <a:tc>
                  <a:txBody>
                    <a:bodyPr/>
                    <a:lstStyle/>
                    <a:p>
                      <a:pPr indent="0" lvl="0" marL="0" rtl="0" algn="l">
                        <a:spcBef>
                          <a:spcPts val="0"/>
                        </a:spcBef>
                        <a:spcAft>
                          <a:spcPts val="0"/>
                        </a:spcAft>
                        <a:buNone/>
                      </a:pPr>
                      <a:r>
                        <a:t/>
                      </a:r>
                      <a:endParaRPr/>
                    </a:p>
                  </a:txBody>
                  <a:tcPr marT="91425" marB="91425" marR="91425" marL="91425">
                    <a:lnL cap="flat" cmpd="sng" w="28575">
                      <a:solidFill>
                        <a:schemeClr val="dk1"/>
                      </a:solidFill>
                      <a:prstDash val="solid"/>
                      <a:round/>
                      <a:headEnd len="sm" w="sm" type="none"/>
                      <a:tailEnd len="sm" w="sm" type="none"/>
                    </a:lnL>
                    <a:lnR cap="flat" cmpd="sng" w="28575">
                      <a:solidFill>
                        <a:schemeClr val="dk1"/>
                      </a:solidFill>
                      <a:prstDash val="solid"/>
                      <a:round/>
                      <a:headEnd len="sm" w="sm" type="none"/>
                      <a:tailEnd len="sm" w="sm" type="none"/>
                    </a:lnR>
                    <a:lnT cap="flat" cmpd="sng" w="28575">
                      <a:solidFill>
                        <a:schemeClr val="dk1"/>
                      </a:solidFill>
                      <a:prstDash val="solid"/>
                      <a:round/>
                      <a:headEnd len="sm" w="sm" type="none"/>
                      <a:tailEnd len="sm" w="sm" type="none"/>
                    </a:lnT>
                    <a:lnB cap="flat" cmpd="sng" w="28575">
                      <a:solidFill>
                        <a:schemeClr val="dk1">
                          <a:alpha val="0"/>
                        </a:schemeClr>
                      </a:solidFill>
                      <a:prstDash val="solid"/>
                      <a:round/>
                      <a:headEnd len="sm" w="sm" type="none"/>
                      <a:tailEnd len="sm" w="sm" type="none"/>
                    </a:lnB>
                  </a:tcPr>
                </a:tc>
              </a:tr>
            </a:tbl>
          </a:graphicData>
        </a:graphic>
      </p:graphicFrame>
      <p:graphicFrame>
        <p:nvGraphicFramePr>
          <p:cNvPr id="48" name="Google Shape;48;p6"/>
          <p:cNvGraphicFramePr/>
          <p:nvPr/>
        </p:nvGraphicFramePr>
        <p:xfrm>
          <a:off x="6203563" y="2431250"/>
          <a:ext cx="3000000" cy="3000000"/>
        </p:xfrm>
        <a:graphic>
          <a:graphicData uri="http://schemas.openxmlformats.org/drawingml/2006/table">
            <a:tbl>
              <a:tblPr>
                <a:noFill/>
                <a:tableStyleId>{AC4DE50D-606B-4AD9-89D4-CF9FAC366374}</a:tableStyleId>
              </a:tblPr>
              <a:tblGrid>
                <a:gridCol w="2711825"/>
              </a:tblGrid>
              <a:tr h="2712250">
                <a:tc>
                  <a:txBody>
                    <a:bodyPr/>
                    <a:lstStyle/>
                    <a:p>
                      <a:pPr indent="0" lvl="0" marL="0" rtl="0" algn="l">
                        <a:spcBef>
                          <a:spcPts val="0"/>
                        </a:spcBef>
                        <a:spcAft>
                          <a:spcPts val="0"/>
                        </a:spcAft>
                        <a:buNone/>
                      </a:pPr>
                      <a:r>
                        <a:t/>
                      </a:r>
                      <a:endParaRPr/>
                    </a:p>
                  </a:txBody>
                  <a:tcPr marT="91425" marB="91425" marR="91425" marL="91425">
                    <a:lnL cap="flat" cmpd="sng" w="28575">
                      <a:solidFill>
                        <a:schemeClr val="dk1"/>
                      </a:solidFill>
                      <a:prstDash val="solid"/>
                      <a:round/>
                      <a:headEnd len="sm" w="sm" type="none"/>
                      <a:tailEnd len="sm" w="sm" type="none"/>
                    </a:lnL>
                    <a:lnR cap="flat" cmpd="sng" w="28575">
                      <a:solidFill>
                        <a:schemeClr val="dk1"/>
                      </a:solidFill>
                      <a:prstDash val="solid"/>
                      <a:round/>
                      <a:headEnd len="sm" w="sm" type="none"/>
                      <a:tailEnd len="sm" w="sm" type="none"/>
                    </a:lnR>
                    <a:lnT cap="flat" cmpd="sng" w="28575">
                      <a:solidFill>
                        <a:schemeClr val="dk1"/>
                      </a:solidFill>
                      <a:prstDash val="solid"/>
                      <a:round/>
                      <a:headEnd len="sm" w="sm" type="none"/>
                      <a:tailEnd len="sm" w="sm" type="none"/>
                    </a:lnT>
                    <a:lnB cap="flat" cmpd="sng" w="28575">
                      <a:solidFill>
                        <a:schemeClr val="dk1">
                          <a:alpha val="0"/>
                        </a:schemeClr>
                      </a:solidFill>
                      <a:prstDash val="solid"/>
                      <a:round/>
                      <a:headEnd len="sm" w="sm" type="none"/>
                      <a:tailEnd len="sm" w="sm" type="none"/>
                    </a:lnB>
                  </a:tcPr>
                </a:tc>
              </a:tr>
            </a:tbl>
          </a:graphicData>
        </a:graphic>
      </p:graphicFrame>
      <p:sp>
        <p:nvSpPr>
          <p:cNvPr id="49" name="Google Shape;49;p6"/>
          <p:cNvSpPr txBox="1"/>
          <p:nvPr>
            <p:ph idx="1" type="body"/>
          </p:nvPr>
        </p:nvSpPr>
        <p:spPr>
          <a:xfrm>
            <a:off x="356300" y="3285600"/>
            <a:ext cx="2456400" cy="1614600"/>
          </a:xfrm>
          <a:prstGeom prst="rect">
            <a:avLst/>
          </a:prstGeom>
        </p:spPr>
        <p:txBody>
          <a:bodyPr anchorCtr="0" anchor="b" bIns="91425" lIns="91425" spcFirstLastPara="1" rIns="91425" wrap="square" tIns="91425">
            <a:noAutofit/>
          </a:bodyPr>
          <a:lstStyle>
            <a:lvl1pPr indent="-304800" lvl="0" marL="457200">
              <a:spcBef>
                <a:spcPts val="0"/>
              </a:spcBef>
              <a:spcAft>
                <a:spcPts val="0"/>
              </a:spcAft>
              <a:buSzPts val="1200"/>
              <a:buChar char="●"/>
              <a:defRPr/>
            </a:lvl1pPr>
            <a:lvl2pPr indent="-304800" lvl="1" marL="914400">
              <a:spcBef>
                <a:spcPts val="0"/>
              </a:spcBef>
              <a:spcAft>
                <a:spcPts val="0"/>
              </a:spcAft>
              <a:buSzPts val="1200"/>
              <a:buChar char="○"/>
              <a:defRPr/>
            </a:lvl2pPr>
            <a:lvl3pPr indent="-304800" lvl="2" marL="1371600">
              <a:spcBef>
                <a:spcPts val="0"/>
              </a:spcBef>
              <a:spcAft>
                <a:spcPts val="0"/>
              </a:spcAft>
              <a:buSzPts val="1200"/>
              <a:buChar char="■"/>
              <a:defRPr/>
            </a:lvl3pPr>
            <a:lvl4pPr indent="-304800" lvl="3" marL="1828800">
              <a:spcBef>
                <a:spcPts val="0"/>
              </a:spcBef>
              <a:spcAft>
                <a:spcPts val="0"/>
              </a:spcAft>
              <a:buSzPts val="1200"/>
              <a:buChar char="●"/>
              <a:defRPr/>
            </a:lvl4pPr>
            <a:lvl5pPr indent="-304800" lvl="4" marL="2286000">
              <a:spcBef>
                <a:spcPts val="0"/>
              </a:spcBef>
              <a:spcAft>
                <a:spcPts val="0"/>
              </a:spcAft>
              <a:buSzPts val="1200"/>
              <a:buChar char="○"/>
              <a:defRPr/>
            </a:lvl5pPr>
            <a:lvl6pPr indent="-304800" lvl="5" marL="2743200">
              <a:spcBef>
                <a:spcPts val="0"/>
              </a:spcBef>
              <a:spcAft>
                <a:spcPts val="0"/>
              </a:spcAft>
              <a:buSzPts val="1200"/>
              <a:buChar char="■"/>
              <a:defRPr/>
            </a:lvl6pPr>
            <a:lvl7pPr indent="-304800" lvl="6" marL="3200400">
              <a:spcBef>
                <a:spcPts val="0"/>
              </a:spcBef>
              <a:spcAft>
                <a:spcPts val="0"/>
              </a:spcAft>
              <a:buSzPts val="1200"/>
              <a:buChar char="●"/>
              <a:defRPr/>
            </a:lvl7pPr>
            <a:lvl8pPr indent="-304800" lvl="7" marL="3657600">
              <a:spcBef>
                <a:spcPts val="0"/>
              </a:spcBef>
              <a:spcAft>
                <a:spcPts val="0"/>
              </a:spcAft>
              <a:buSzPts val="1200"/>
              <a:buChar char="○"/>
              <a:defRPr/>
            </a:lvl8pPr>
            <a:lvl9pPr indent="-304800" lvl="8" marL="4114800">
              <a:spcBef>
                <a:spcPts val="0"/>
              </a:spcBef>
              <a:spcAft>
                <a:spcPts val="0"/>
              </a:spcAft>
              <a:buSzPts val="1200"/>
              <a:buChar char="■"/>
              <a:defRPr/>
            </a:lvl9pPr>
          </a:lstStyle>
          <a:p/>
        </p:txBody>
      </p:sp>
      <p:sp>
        <p:nvSpPr>
          <p:cNvPr id="50" name="Google Shape;50;p6"/>
          <p:cNvSpPr txBox="1"/>
          <p:nvPr>
            <p:ph idx="2" type="body"/>
          </p:nvPr>
        </p:nvSpPr>
        <p:spPr>
          <a:xfrm>
            <a:off x="3343788" y="3285600"/>
            <a:ext cx="2456400" cy="1614600"/>
          </a:xfrm>
          <a:prstGeom prst="rect">
            <a:avLst/>
          </a:prstGeom>
        </p:spPr>
        <p:txBody>
          <a:bodyPr anchorCtr="0" anchor="b" bIns="91425" lIns="91425" spcFirstLastPara="1" rIns="91425" wrap="square" tIns="91425">
            <a:noAutofit/>
          </a:bodyPr>
          <a:lstStyle>
            <a:lvl1pPr indent="-304800" lvl="0" marL="457200">
              <a:spcBef>
                <a:spcPts val="0"/>
              </a:spcBef>
              <a:spcAft>
                <a:spcPts val="0"/>
              </a:spcAft>
              <a:buSzPts val="1200"/>
              <a:buChar char="●"/>
              <a:defRPr/>
            </a:lvl1pPr>
            <a:lvl2pPr indent="-304800" lvl="1" marL="914400">
              <a:spcBef>
                <a:spcPts val="0"/>
              </a:spcBef>
              <a:spcAft>
                <a:spcPts val="0"/>
              </a:spcAft>
              <a:buSzPts val="1200"/>
              <a:buChar char="○"/>
              <a:defRPr/>
            </a:lvl2pPr>
            <a:lvl3pPr indent="-304800" lvl="2" marL="1371600">
              <a:spcBef>
                <a:spcPts val="0"/>
              </a:spcBef>
              <a:spcAft>
                <a:spcPts val="0"/>
              </a:spcAft>
              <a:buSzPts val="1200"/>
              <a:buChar char="■"/>
              <a:defRPr/>
            </a:lvl3pPr>
            <a:lvl4pPr indent="-304800" lvl="3" marL="1828800">
              <a:spcBef>
                <a:spcPts val="0"/>
              </a:spcBef>
              <a:spcAft>
                <a:spcPts val="0"/>
              </a:spcAft>
              <a:buSzPts val="1200"/>
              <a:buChar char="●"/>
              <a:defRPr/>
            </a:lvl4pPr>
            <a:lvl5pPr indent="-304800" lvl="4" marL="2286000">
              <a:spcBef>
                <a:spcPts val="0"/>
              </a:spcBef>
              <a:spcAft>
                <a:spcPts val="0"/>
              </a:spcAft>
              <a:buSzPts val="1200"/>
              <a:buChar char="○"/>
              <a:defRPr/>
            </a:lvl5pPr>
            <a:lvl6pPr indent="-304800" lvl="5" marL="2743200">
              <a:spcBef>
                <a:spcPts val="0"/>
              </a:spcBef>
              <a:spcAft>
                <a:spcPts val="0"/>
              </a:spcAft>
              <a:buSzPts val="1200"/>
              <a:buChar char="■"/>
              <a:defRPr/>
            </a:lvl6pPr>
            <a:lvl7pPr indent="-304800" lvl="6" marL="3200400">
              <a:spcBef>
                <a:spcPts val="0"/>
              </a:spcBef>
              <a:spcAft>
                <a:spcPts val="0"/>
              </a:spcAft>
              <a:buSzPts val="1200"/>
              <a:buChar char="●"/>
              <a:defRPr/>
            </a:lvl7pPr>
            <a:lvl8pPr indent="-304800" lvl="7" marL="3657600">
              <a:spcBef>
                <a:spcPts val="0"/>
              </a:spcBef>
              <a:spcAft>
                <a:spcPts val="0"/>
              </a:spcAft>
              <a:buSzPts val="1200"/>
              <a:buChar char="○"/>
              <a:defRPr/>
            </a:lvl8pPr>
            <a:lvl9pPr indent="-304800" lvl="8" marL="4114800">
              <a:spcBef>
                <a:spcPts val="0"/>
              </a:spcBef>
              <a:spcAft>
                <a:spcPts val="0"/>
              </a:spcAft>
              <a:buSzPts val="1200"/>
              <a:buChar char="■"/>
              <a:defRPr/>
            </a:lvl9pPr>
          </a:lstStyle>
          <a:p/>
        </p:txBody>
      </p:sp>
      <p:sp>
        <p:nvSpPr>
          <p:cNvPr id="51" name="Google Shape;51;p6"/>
          <p:cNvSpPr txBox="1"/>
          <p:nvPr>
            <p:ph idx="3" type="body"/>
          </p:nvPr>
        </p:nvSpPr>
        <p:spPr>
          <a:xfrm>
            <a:off x="6331275" y="3285600"/>
            <a:ext cx="2456400" cy="1614600"/>
          </a:xfrm>
          <a:prstGeom prst="rect">
            <a:avLst/>
          </a:prstGeom>
        </p:spPr>
        <p:txBody>
          <a:bodyPr anchorCtr="0" anchor="b" bIns="91425" lIns="91425" spcFirstLastPara="1" rIns="91425" wrap="square" tIns="91425">
            <a:noAutofit/>
          </a:bodyPr>
          <a:lstStyle>
            <a:lvl1pPr indent="-304800" lvl="0" marL="457200">
              <a:spcBef>
                <a:spcPts val="0"/>
              </a:spcBef>
              <a:spcAft>
                <a:spcPts val="0"/>
              </a:spcAft>
              <a:buSzPts val="1200"/>
              <a:buChar char="●"/>
              <a:defRPr/>
            </a:lvl1pPr>
            <a:lvl2pPr indent="-304800" lvl="1" marL="914400">
              <a:spcBef>
                <a:spcPts val="0"/>
              </a:spcBef>
              <a:spcAft>
                <a:spcPts val="0"/>
              </a:spcAft>
              <a:buSzPts val="1200"/>
              <a:buChar char="○"/>
              <a:defRPr/>
            </a:lvl2pPr>
            <a:lvl3pPr indent="-304800" lvl="2" marL="1371600">
              <a:spcBef>
                <a:spcPts val="0"/>
              </a:spcBef>
              <a:spcAft>
                <a:spcPts val="0"/>
              </a:spcAft>
              <a:buSzPts val="1200"/>
              <a:buChar char="■"/>
              <a:defRPr/>
            </a:lvl3pPr>
            <a:lvl4pPr indent="-304800" lvl="3" marL="1828800">
              <a:spcBef>
                <a:spcPts val="0"/>
              </a:spcBef>
              <a:spcAft>
                <a:spcPts val="0"/>
              </a:spcAft>
              <a:buSzPts val="1200"/>
              <a:buChar char="●"/>
              <a:defRPr/>
            </a:lvl4pPr>
            <a:lvl5pPr indent="-304800" lvl="4" marL="2286000">
              <a:spcBef>
                <a:spcPts val="0"/>
              </a:spcBef>
              <a:spcAft>
                <a:spcPts val="0"/>
              </a:spcAft>
              <a:buSzPts val="1200"/>
              <a:buChar char="○"/>
              <a:defRPr/>
            </a:lvl5pPr>
            <a:lvl6pPr indent="-304800" lvl="5" marL="2743200">
              <a:spcBef>
                <a:spcPts val="0"/>
              </a:spcBef>
              <a:spcAft>
                <a:spcPts val="0"/>
              </a:spcAft>
              <a:buSzPts val="1200"/>
              <a:buChar char="■"/>
              <a:defRPr/>
            </a:lvl6pPr>
            <a:lvl7pPr indent="-304800" lvl="6" marL="3200400">
              <a:spcBef>
                <a:spcPts val="0"/>
              </a:spcBef>
              <a:spcAft>
                <a:spcPts val="0"/>
              </a:spcAft>
              <a:buSzPts val="1200"/>
              <a:buChar char="●"/>
              <a:defRPr/>
            </a:lvl7pPr>
            <a:lvl8pPr indent="-304800" lvl="7" marL="3657600">
              <a:spcBef>
                <a:spcPts val="0"/>
              </a:spcBef>
              <a:spcAft>
                <a:spcPts val="0"/>
              </a:spcAft>
              <a:buSzPts val="1200"/>
              <a:buChar char="○"/>
              <a:defRPr/>
            </a:lvl8pPr>
            <a:lvl9pPr indent="-304800" lvl="8" marL="4114800">
              <a:spcBef>
                <a:spcPts val="0"/>
              </a:spcBef>
              <a:spcAft>
                <a:spcPts val="0"/>
              </a:spcAft>
              <a:buSzPts val="1200"/>
              <a:buChar char="■"/>
              <a:defRPr/>
            </a:lvl9pPr>
          </a:lstStyle>
          <a:p/>
        </p:txBody>
      </p:sp>
      <p:sp>
        <p:nvSpPr>
          <p:cNvPr id="52" name="Google Shape;52;p6"/>
          <p:cNvSpPr txBox="1"/>
          <p:nvPr>
            <p:ph idx="4" type="title"/>
          </p:nvPr>
        </p:nvSpPr>
        <p:spPr>
          <a:xfrm>
            <a:off x="333350" y="2431250"/>
            <a:ext cx="2502300" cy="736500"/>
          </a:xfrm>
          <a:prstGeom prst="rect">
            <a:avLst/>
          </a:prstGeom>
        </p:spPr>
        <p:txBody>
          <a:bodyPr anchorCtr="0" anchor="t" bIns="91425" lIns="91425" spcFirstLastPara="1" rIns="91425" wrap="square" tIns="91425">
            <a:noAutofit/>
          </a:bodyPr>
          <a:lstStyle>
            <a:lvl1pPr lvl="0">
              <a:spcBef>
                <a:spcPts val="0"/>
              </a:spcBef>
              <a:spcAft>
                <a:spcPts val="0"/>
              </a:spcAft>
              <a:buSzPts val="2000"/>
              <a:buNone/>
              <a:defRPr sz="2000"/>
            </a:lvl1pPr>
            <a:lvl2pPr lvl="1">
              <a:spcBef>
                <a:spcPts val="0"/>
              </a:spcBef>
              <a:spcAft>
                <a:spcPts val="0"/>
              </a:spcAft>
              <a:buSzPts val="4800"/>
              <a:buNone/>
              <a:defRPr/>
            </a:lvl2pPr>
            <a:lvl3pPr lvl="2">
              <a:spcBef>
                <a:spcPts val="0"/>
              </a:spcBef>
              <a:spcAft>
                <a:spcPts val="0"/>
              </a:spcAft>
              <a:buSzPts val="4800"/>
              <a:buNone/>
              <a:defRPr/>
            </a:lvl3pPr>
            <a:lvl4pPr lvl="3">
              <a:spcBef>
                <a:spcPts val="0"/>
              </a:spcBef>
              <a:spcAft>
                <a:spcPts val="0"/>
              </a:spcAft>
              <a:buSzPts val="4800"/>
              <a:buNone/>
              <a:defRPr/>
            </a:lvl4pPr>
            <a:lvl5pPr lvl="4">
              <a:spcBef>
                <a:spcPts val="0"/>
              </a:spcBef>
              <a:spcAft>
                <a:spcPts val="0"/>
              </a:spcAft>
              <a:buSzPts val="4800"/>
              <a:buNone/>
              <a:defRPr/>
            </a:lvl5pPr>
            <a:lvl6pPr lvl="5">
              <a:spcBef>
                <a:spcPts val="0"/>
              </a:spcBef>
              <a:spcAft>
                <a:spcPts val="0"/>
              </a:spcAft>
              <a:buSzPts val="4800"/>
              <a:buNone/>
              <a:defRPr/>
            </a:lvl6pPr>
            <a:lvl7pPr lvl="6">
              <a:spcBef>
                <a:spcPts val="0"/>
              </a:spcBef>
              <a:spcAft>
                <a:spcPts val="0"/>
              </a:spcAft>
              <a:buSzPts val="4800"/>
              <a:buNone/>
              <a:defRPr/>
            </a:lvl7pPr>
            <a:lvl8pPr lvl="7">
              <a:spcBef>
                <a:spcPts val="0"/>
              </a:spcBef>
              <a:spcAft>
                <a:spcPts val="0"/>
              </a:spcAft>
              <a:buSzPts val="4800"/>
              <a:buNone/>
              <a:defRPr/>
            </a:lvl8pPr>
            <a:lvl9pPr lvl="8">
              <a:spcBef>
                <a:spcPts val="0"/>
              </a:spcBef>
              <a:spcAft>
                <a:spcPts val="0"/>
              </a:spcAft>
              <a:buSzPts val="4800"/>
              <a:buNone/>
              <a:defRPr/>
            </a:lvl9pPr>
          </a:lstStyle>
          <a:p/>
        </p:txBody>
      </p:sp>
      <p:sp>
        <p:nvSpPr>
          <p:cNvPr id="53" name="Google Shape;53;p6"/>
          <p:cNvSpPr txBox="1"/>
          <p:nvPr>
            <p:ph idx="5" type="title"/>
          </p:nvPr>
        </p:nvSpPr>
        <p:spPr>
          <a:xfrm>
            <a:off x="3320850" y="2431250"/>
            <a:ext cx="2502300" cy="736500"/>
          </a:xfrm>
          <a:prstGeom prst="rect">
            <a:avLst/>
          </a:prstGeom>
        </p:spPr>
        <p:txBody>
          <a:bodyPr anchorCtr="0" anchor="t" bIns="91425" lIns="91425" spcFirstLastPara="1" rIns="91425" wrap="square" tIns="91425">
            <a:noAutofit/>
          </a:bodyPr>
          <a:lstStyle>
            <a:lvl1pPr lvl="0">
              <a:spcBef>
                <a:spcPts val="0"/>
              </a:spcBef>
              <a:spcAft>
                <a:spcPts val="0"/>
              </a:spcAft>
              <a:buSzPts val="2000"/>
              <a:buNone/>
              <a:defRPr sz="2000"/>
            </a:lvl1pPr>
            <a:lvl2pPr lvl="1">
              <a:spcBef>
                <a:spcPts val="0"/>
              </a:spcBef>
              <a:spcAft>
                <a:spcPts val="0"/>
              </a:spcAft>
              <a:buSzPts val="4800"/>
              <a:buNone/>
              <a:defRPr/>
            </a:lvl2pPr>
            <a:lvl3pPr lvl="2">
              <a:spcBef>
                <a:spcPts val="0"/>
              </a:spcBef>
              <a:spcAft>
                <a:spcPts val="0"/>
              </a:spcAft>
              <a:buSzPts val="4800"/>
              <a:buNone/>
              <a:defRPr/>
            </a:lvl3pPr>
            <a:lvl4pPr lvl="3">
              <a:spcBef>
                <a:spcPts val="0"/>
              </a:spcBef>
              <a:spcAft>
                <a:spcPts val="0"/>
              </a:spcAft>
              <a:buSzPts val="4800"/>
              <a:buNone/>
              <a:defRPr/>
            </a:lvl4pPr>
            <a:lvl5pPr lvl="4">
              <a:spcBef>
                <a:spcPts val="0"/>
              </a:spcBef>
              <a:spcAft>
                <a:spcPts val="0"/>
              </a:spcAft>
              <a:buSzPts val="4800"/>
              <a:buNone/>
              <a:defRPr/>
            </a:lvl5pPr>
            <a:lvl6pPr lvl="5">
              <a:spcBef>
                <a:spcPts val="0"/>
              </a:spcBef>
              <a:spcAft>
                <a:spcPts val="0"/>
              </a:spcAft>
              <a:buSzPts val="4800"/>
              <a:buNone/>
              <a:defRPr/>
            </a:lvl6pPr>
            <a:lvl7pPr lvl="6">
              <a:spcBef>
                <a:spcPts val="0"/>
              </a:spcBef>
              <a:spcAft>
                <a:spcPts val="0"/>
              </a:spcAft>
              <a:buSzPts val="4800"/>
              <a:buNone/>
              <a:defRPr/>
            </a:lvl7pPr>
            <a:lvl8pPr lvl="7">
              <a:spcBef>
                <a:spcPts val="0"/>
              </a:spcBef>
              <a:spcAft>
                <a:spcPts val="0"/>
              </a:spcAft>
              <a:buSzPts val="4800"/>
              <a:buNone/>
              <a:defRPr/>
            </a:lvl8pPr>
            <a:lvl9pPr lvl="8">
              <a:spcBef>
                <a:spcPts val="0"/>
              </a:spcBef>
              <a:spcAft>
                <a:spcPts val="0"/>
              </a:spcAft>
              <a:buSzPts val="4800"/>
              <a:buNone/>
              <a:defRPr/>
            </a:lvl9pPr>
          </a:lstStyle>
          <a:p/>
        </p:txBody>
      </p:sp>
      <p:sp>
        <p:nvSpPr>
          <p:cNvPr id="54" name="Google Shape;54;p6"/>
          <p:cNvSpPr txBox="1"/>
          <p:nvPr>
            <p:ph idx="6" type="title"/>
          </p:nvPr>
        </p:nvSpPr>
        <p:spPr>
          <a:xfrm>
            <a:off x="6308325" y="2431250"/>
            <a:ext cx="2502300" cy="736500"/>
          </a:xfrm>
          <a:prstGeom prst="rect">
            <a:avLst/>
          </a:prstGeom>
        </p:spPr>
        <p:txBody>
          <a:bodyPr anchorCtr="0" anchor="t" bIns="91425" lIns="91425" spcFirstLastPara="1" rIns="91425" wrap="square" tIns="91425">
            <a:noAutofit/>
          </a:bodyPr>
          <a:lstStyle>
            <a:lvl1pPr lvl="0">
              <a:spcBef>
                <a:spcPts val="0"/>
              </a:spcBef>
              <a:spcAft>
                <a:spcPts val="0"/>
              </a:spcAft>
              <a:buSzPts val="2000"/>
              <a:buNone/>
              <a:defRPr sz="2000"/>
            </a:lvl1pPr>
            <a:lvl2pPr lvl="1">
              <a:spcBef>
                <a:spcPts val="0"/>
              </a:spcBef>
              <a:spcAft>
                <a:spcPts val="0"/>
              </a:spcAft>
              <a:buSzPts val="4800"/>
              <a:buNone/>
              <a:defRPr/>
            </a:lvl2pPr>
            <a:lvl3pPr lvl="2">
              <a:spcBef>
                <a:spcPts val="0"/>
              </a:spcBef>
              <a:spcAft>
                <a:spcPts val="0"/>
              </a:spcAft>
              <a:buSzPts val="4800"/>
              <a:buNone/>
              <a:defRPr/>
            </a:lvl3pPr>
            <a:lvl4pPr lvl="3">
              <a:spcBef>
                <a:spcPts val="0"/>
              </a:spcBef>
              <a:spcAft>
                <a:spcPts val="0"/>
              </a:spcAft>
              <a:buSzPts val="4800"/>
              <a:buNone/>
              <a:defRPr/>
            </a:lvl4pPr>
            <a:lvl5pPr lvl="4">
              <a:spcBef>
                <a:spcPts val="0"/>
              </a:spcBef>
              <a:spcAft>
                <a:spcPts val="0"/>
              </a:spcAft>
              <a:buSzPts val="4800"/>
              <a:buNone/>
              <a:defRPr/>
            </a:lvl5pPr>
            <a:lvl6pPr lvl="5">
              <a:spcBef>
                <a:spcPts val="0"/>
              </a:spcBef>
              <a:spcAft>
                <a:spcPts val="0"/>
              </a:spcAft>
              <a:buSzPts val="4800"/>
              <a:buNone/>
              <a:defRPr/>
            </a:lvl6pPr>
            <a:lvl7pPr lvl="6">
              <a:spcBef>
                <a:spcPts val="0"/>
              </a:spcBef>
              <a:spcAft>
                <a:spcPts val="0"/>
              </a:spcAft>
              <a:buSzPts val="4800"/>
              <a:buNone/>
              <a:defRPr/>
            </a:lvl7pPr>
            <a:lvl8pPr lvl="7">
              <a:spcBef>
                <a:spcPts val="0"/>
              </a:spcBef>
              <a:spcAft>
                <a:spcPts val="0"/>
              </a:spcAft>
              <a:buSzPts val="4800"/>
              <a:buNone/>
              <a:defRPr/>
            </a:lvl8pPr>
            <a:lvl9pPr lvl="8">
              <a:spcBef>
                <a:spcPts val="0"/>
              </a:spcBef>
              <a:spcAft>
                <a:spcPts val="0"/>
              </a:spcAft>
              <a:buSzPts val="4800"/>
              <a:buNone/>
              <a:defRPr/>
            </a:lvl9pPr>
          </a:lstStyle>
          <a:p/>
        </p:txBody>
      </p:sp>
      <p:sp>
        <p:nvSpPr>
          <p:cNvPr id="55" name="Google Shape;55;p6"/>
          <p:cNvSpPr txBox="1"/>
          <p:nvPr>
            <p:ph idx="7" type="body"/>
          </p:nvPr>
        </p:nvSpPr>
        <p:spPr>
          <a:xfrm>
            <a:off x="5349150" y="457200"/>
            <a:ext cx="3572700" cy="1544100"/>
          </a:xfrm>
          <a:prstGeom prst="rect">
            <a:avLst/>
          </a:prstGeom>
        </p:spPr>
        <p:txBody>
          <a:bodyPr anchorCtr="0" anchor="t" bIns="91425" lIns="91425" spcFirstLastPara="1" rIns="91425" wrap="square" tIns="91425">
            <a:noAutofit/>
          </a:bodyPr>
          <a:lstStyle>
            <a:lvl1pPr indent="-304800" lvl="0" marL="457200">
              <a:spcBef>
                <a:spcPts val="0"/>
              </a:spcBef>
              <a:spcAft>
                <a:spcPts val="0"/>
              </a:spcAft>
              <a:buSzPts val="1200"/>
              <a:buChar char="●"/>
              <a:defRPr/>
            </a:lvl1pPr>
            <a:lvl2pPr indent="-304800" lvl="1" marL="914400">
              <a:spcBef>
                <a:spcPts val="0"/>
              </a:spcBef>
              <a:spcAft>
                <a:spcPts val="0"/>
              </a:spcAft>
              <a:buSzPts val="1200"/>
              <a:buChar char="○"/>
              <a:defRPr/>
            </a:lvl2pPr>
            <a:lvl3pPr indent="-304800" lvl="2" marL="1371600">
              <a:spcBef>
                <a:spcPts val="0"/>
              </a:spcBef>
              <a:spcAft>
                <a:spcPts val="0"/>
              </a:spcAft>
              <a:buSzPts val="1200"/>
              <a:buChar char="■"/>
              <a:defRPr/>
            </a:lvl3pPr>
            <a:lvl4pPr indent="-304800" lvl="3" marL="1828800">
              <a:spcBef>
                <a:spcPts val="0"/>
              </a:spcBef>
              <a:spcAft>
                <a:spcPts val="0"/>
              </a:spcAft>
              <a:buSzPts val="1200"/>
              <a:buChar char="●"/>
              <a:defRPr/>
            </a:lvl4pPr>
            <a:lvl5pPr indent="-304800" lvl="4" marL="2286000">
              <a:spcBef>
                <a:spcPts val="0"/>
              </a:spcBef>
              <a:spcAft>
                <a:spcPts val="0"/>
              </a:spcAft>
              <a:buSzPts val="1200"/>
              <a:buChar char="○"/>
              <a:defRPr/>
            </a:lvl5pPr>
            <a:lvl6pPr indent="-304800" lvl="5" marL="2743200">
              <a:spcBef>
                <a:spcPts val="0"/>
              </a:spcBef>
              <a:spcAft>
                <a:spcPts val="0"/>
              </a:spcAft>
              <a:buSzPts val="1200"/>
              <a:buChar char="■"/>
              <a:defRPr/>
            </a:lvl6pPr>
            <a:lvl7pPr indent="-304800" lvl="6" marL="3200400">
              <a:spcBef>
                <a:spcPts val="0"/>
              </a:spcBef>
              <a:spcAft>
                <a:spcPts val="0"/>
              </a:spcAft>
              <a:buSzPts val="1200"/>
              <a:buChar char="●"/>
              <a:defRPr/>
            </a:lvl7pPr>
            <a:lvl8pPr indent="-304800" lvl="7" marL="3657600">
              <a:spcBef>
                <a:spcPts val="0"/>
              </a:spcBef>
              <a:spcAft>
                <a:spcPts val="0"/>
              </a:spcAft>
              <a:buSzPts val="1200"/>
              <a:buChar char="○"/>
              <a:defRPr/>
            </a:lvl8pPr>
            <a:lvl9pPr indent="-304800" lvl="8" marL="4114800">
              <a:spcBef>
                <a:spcPts val="0"/>
              </a:spcBef>
              <a:spcAft>
                <a:spcPts val="0"/>
              </a:spcAft>
              <a:buSzPts val="1200"/>
              <a:buChar char="■"/>
              <a:defRPr/>
            </a:lvl9pPr>
          </a:lstStyle>
          <a:p/>
        </p:txBody>
      </p:sp>
      <p:sp>
        <p:nvSpPr>
          <p:cNvPr id="56" name="Google Shape;56;p6"/>
          <p:cNvSpPr txBox="1"/>
          <p:nvPr>
            <p:ph idx="12" type="sldNum"/>
          </p:nvPr>
        </p:nvSpPr>
        <p:spPr>
          <a:xfrm>
            <a:off x="8556784" y="4749851"/>
            <a:ext cx="548700" cy="393600"/>
          </a:xfrm>
          <a:prstGeom prst="rect">
            <a:avLst/>
          </a:prstGeom>
          <a:noFill/>
          <a:ln>
            <a:noFill/>
          </a:ln>
        </p:spPr>
        <p:txBody>
          <a:bodyPr anchorCtr="0" anchor="t"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l">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roduct slide" type="titleOnly">
  <p:cSld name="TITLE_ONLY">
    <p:spTree>
      <p:nvGrpSpPr>
        <p:cNvPr id="57" name="Shape 57"/>
        <p:cNvGrpSpPr/>
        <p:nvPr/>
      </p:nvGrpSpPr>
      <p:grpSpPr>
        <a:xfrm>
          <a:off x="0" y="0"/>
          <a:ext cx="0" cy="0"/>
          <a:chOff x="0" y="0"/>
          <a:chExt cx="0" cy="0"/>
        </a:xfrm>
      </p:grpSpPr>
      <p:sp>
        <p:nvSpPr>
          <p:cNvPr id="58" name="Google Shape;58;p7"/>
          <p:cNvSpPr/>
          <p:nvPr>
            <p:ph idx="2" type="pic"/>
          </p:nvPr>
        </p:nvSpPr>
        <p:spPr>
          <a:xfrm>
            <a:off x="0" y="0"/>
            <a:ext cx="9144000" cy="5143500"/>
          </a:xfrm>
          <a:prstGeom prst="rect">
            <a:avLst/>
          </a:prstGeom>
          <a:noFill/>
          <a:ln>
            <a:noFill/>
          </a:ln>
        </p:spPr>
      </p:sp>
      <p:sp>
        <p:nvSpPr>
          <p:cNvPr id="59" name="Google Shape;59;p7"/>
          <p:cNvSpPr txBox="1"/>
          <p:nvPr>
            <p:ph type="title"/>
          </p:nvPr>
        </p:nvSpPr>
        <p:spPr>
          <a:xfrm>
            <a:off x="230900" y="457175"/>
            <a:ext cx="4403700" cy="687900"/>
          </a:xfrm>
          <a:prstGeom prst="rect">
            <a:avLst/>
          </a:prstGeom>
        </p:spPr>
        <p:txBody>
          <a:bodyPr anchorCtr="0" anchor="t" bIns="91425" lIns="91425" spcFirstLastPara="1" rIns="91425" wrap="square" tIns="91425">
            <a:noAutofit/>
          </a:bodyPr>
          <a:lstStyle>
            <a:lvl1pPr lvl="0">
              <a:spcBef>
                <a:spcPts val="0"/>
              </a:spcBef>
              <a:spcAft>
                <a:spcPts val="0"/>
              </a:spcAft>
              <a:buClr>
                <a:schemeClr val="dk2"/>
              </a:buClr>
              <a:buSzPts val="3600"/>
              <a:buNone/>
              <a:defRPr>
                <a:solidFill>
                  <a:schemeClr val="dk2"/>
                </a:solidFill>
              </a:defRPr>
            </a:lvl1pPr>
            <a:lvl2pPr lvl="1">
              <a:spcBef>
                <a:spcPts val="0"/>
              </a:spcBef>
              <a:spcAft>
                <a:spcPts val="0"/>
              </a:spcAft>
              <a:buClr>
                <a:schemeClr val="dk2"/>
              </a:buClr>
              <a:buSzPts val="4800"/>
              <a:buNone/>
              <a:defRPr>
                <a:solidFill>
                  <a:schemeClr val="dk2"/>
                </a:solidFill>
              </a:defRPr>
            </a:lvl2pPr>
            <a:lvl3pPr lvl="2">
              <a:spcBef>
                <a:spcPts val="0"/>
              </a:spcBef>
              <a:spcAft>
                <a:spcPts val="0"/>
              </a:spcAft>
              <a:buClr>
                <a:schemeClr val="dk2"/>
              </a:buClr>
              <a:buSzPts val="4800"/>
              <a:buNone/>
              <a:defRPr>
                <a:solidFill>
                  <a:schemeClr val="dk2"/>
                </a:solidFill>
              </a:defRPr>
            </a:lvl3pPr>
            <a:lvl4pPr lvl="3">
              <a:spcBef>
                <a:spcPts val="0"/>
              </a:spcBef>
              <a:spcAft>
                <a:spcPts val="0"/>
              </a:spcAft>
              <a:buClr>
                <a:schemeClr val="dk2"/>
              </a:buClr>
              <a:buSzPts val="4800"/>
              <a:buNone/>
              <a:defRPr>
                <a:solidFill>
                  <a:schemeClr val="dk2"/>
                </a:solidFill>
              </a:defRPr>
            </a:lvl4pPr>
            <a:lvl5pPr lvl="4">
              <a:spcBef>
                <a:spcPts val="0"/>
              </a:spcBef>
              <a:spcAft>
                <a:spcPts val="0"/>
              </a:spcAft>
              <a:buClr>
                <a:schemeClr val="dk2"/>
              </a:buClr>
              <a:buSzPts val="4800"/>
              <a:buNone/>
              <a:defRPr>
                <a:solidFill>
                  <a:schemeClr val="dk2"/>
                </a:solidFill>
              </a:defRPr>
            </a:lvl5pPr>
            <a:lvl6pPr lvl="5">
              <a:spcBef>
                <a:spcPts val="0"/>
              </a:spcBef>
              <a:spcAft>
                <a:spcPts val="0"/>
              </a:spcAft>
              <a:buClr>
                <a:schemeClr val="dk2"/>
              </a:buClr>
              <a:buSzPts val="4800"/>
              <a:buNone/>
              <a:defRPr>
                <a:solidFill>
                  <a:schemeClr val="dk2"/>
                </a:solidFill>
              </a:defRPr>
            </a:lvl6pPr>
            <a:lvl7pPr lvl="6">
              <a:spcBef>
                <a:spcPts val="0"/>
              </a:spcBef>
              <a:spcAft>
                <a:spcPts val="0"/>
              </a:spcAft>
              <a:buClr>
                <a:schemeClr val="dk2"/>
              </a:buClr>
              <a:buSzPts val="4800"/>
              <a:buNone/>
              <a:defRPr>
                <a:solidFill>
                  <a:schemeClr val="dk2"/>
                </a:solidFill>
              </a:defRPr>
            </a:lvl7pPr>
            <a:lvl8pPr lvl="7">
              <a:spcBef>
                <a:spcPts val="0"/>
              </a:spcBef>
              <a:spcAft>
                <a:spcPts val="0"/>
              </a:spcAft>
              <a:buClr>
                <a:schemeClr val="dk2"/>
              </a:buClr>
              <a:buSzPts val="4800"/>
              <a:buNone/>
              <a:defRPr>
                <a:solidFill>
                  <a:schemeClr val="dk2"/>
                </a:solidFill>
              </a:defRPr>
            </a:lvl8pPr>
            <a:lvl9pPr lvl="8">
              <a:spcBef>
                <a:spcPts val="0"/>
              </a:spcBef>
              <a:spcAft>
                <a:spcPts val="0"/>
              </a:spcAft>
              <a:buClr>
                <a:schemeClr val="dk2"/>
              </a:buClr>
              <a:buSzPts val="4800"/>
              <a:buNone/>
              <a:defRPr>
                <a:solidFill>
                  <a:schemeClr val="dk2"/>
                </a:solidFill>
              </a:defRPr>
            </a:lvl9pPr>
          </a:lstStyle>
          <a:p/>
        </p:txBody>
      </p:sp>
      <p:sp>
        <p:nvSpPr>
          <p:cNvPr id="60" name="Google Shape;60;p7"/>
          <p:cNvSpPr txBox="1"/>
          <p:nvPr>
            <p:ph idx="1" type="subTitle"/>
          </p:nvPr>
        </p:nvSpPr>
        <p:spPr>
          <a:xfrm>
            <a:off x="6057978" y="2290775"/>
            <a:ext cx="2857500" cy="417000"/>
          </a:xfrm>
          <a:prstGeom prst="rect">
            <a:avLst/>
          </a:prstGeom>
        </p:spPr>
        <p:txBody>
          <a:bodyPr anchorCtr="0" anchor="t" bIns="91425" lIns="91425" spcFirstLastPara="1" rIns="91425" wrap="square" tIns="91425">
            <a:noAutofit/>
          </a:bodyPr>
          <a:lstStyle>
            <a:lvl1pPr lvl="0">
              <a:spcBef>
                <a:spcPts val="0"/>
              </a:spcBef>
              <a:spcAft>
                <a:spcPts val="0"/>
              </a:spcAft>
              <a:buClr>
                <a:schemeClr val="dk2"/>
              </a:buClr>
              <a:buSzPts val="2400"/>
              <a:buNone/>
              <a:defRPr>
                <a:solidFill>
                  <a:schemeClr val="dk2"/>
                </a:solidFill>
              </a:defRPr>
            </a:lvl1pPr>
            <a:lvl2pPr lvl="1">
              <a:spcBef>
                <a:spcPts val="0"/>
              </a:spcBef>
              <a:spcAft>
                <a:spcPts val="0"/>
              </a:spcAft>
              <a:buClr>
                <a:schemeClr val="dk2"/>
              </a:buClr>
              <a:buSzPts val="2400"/>
              <a:buNone/>
              <a:defRPr>
                <a:solidFill>
                  <a:schemeClr val="dk2"/>
                </a:solidFill>
              </a:defRPr>
            </a:lvl2pPr>
            <a:lvl3pPr lvl="2">
              <a:spcBef>
                <a:spcPts val="0"/>
              </a:spcBef>
              <a:spcAft>
                <a:spcPts val="0"/>
              </a:spcAft>
              <a:buClr>
                <a:schemeClr val="dk2"/>
              </a:buClr>
              <a:buSzPts val="2400"/>
              <a:buNone/>
              <a:defRPr>
                <a:solidFill>
                  <a:schemeClr val="dk2"/>
                </a:solidFill>
              </a:defRPr>
            </a:lvl3pPr>
            <a:lvl4pPr lvl="3">
              <a:spcBef>
                <a:spcPts val="0"/>
              </a:spcBef>
              <a:spcAft>
                <a:spcPts val="0"/>
              </a:spcAft>
              <a:buClr>
                <a:schemeClr val="dk2"/>
              </a:buClr>
              <a:buSzPts val="2400"/>
              <a:buNone/>
              <a:defRPr>
                <a:solidFill>
                  <a:schemeClr val="dk2"/>
                </a:solidFill>
              </a:defRPr>
            </a:lvl4pPr>
            <a:lvl5pPr lvl="4">
              <a:spcBef>
                <a:spcPts val="0"/>
              </a:spcBef>
              <a:spcAft>
                <a:spcPts val="0"/>
              </a:spcAft>
              <a:buClr>
                <a:schemeClr val="dk2"/>
              </a:buClr>
              <a:buSzPts val="2400"/>
              <a:buNone/>
              <a:defRPr>
                <a:solidFill>
                  <a:schemeClr val="dk2"/>
                </a:solidFill>
              </a:defRPr>
            </a:lvl5pPr>
            <a:lvl6pPr lvl="5">
              <a:spcBef>
                <a:spcPts val="0"/>
              </a:spcBef>
              <a:spcAft>
                <a:spcPts val="0"/>
              </a:spcAft>
              <a:buClr>
                <a:schemeClr val="dk2"/>
              </a:buClr>
              <a:buSzPts val="2400"/>
              <a:buNone/>
              <a:defRPr>
                <a:solidFill>
                  <a:schemeClr val="dk2"/>
                </a:solidFill>
              </a:defRPr>
            </a:lvl6pPr>
            <a:lvl7pPr lvl="6">
              <a:spcBef>
                <a:spcPts val="0"/>
              </a:spcBef>
              <a:spcAft>
                <a:spcPts val="0"/>
              </a:spcAft>
              <a:buClr>
                <a:schemeClr val="dk2"/>
              </a:buClr>
              <a:buSzPts val="2400"/>
              <a:buNone/>
              <a:defRPr>
                <a:solidFill>
                  <a:schemeClr val="dk2"/>
                </a:solidFill>
              </a:defRPr>
            </a:lvl7pPr>
            <a:lvl8pPr lvl="7">
              <a:spcBef>
                <a:spcPts val="0"/>
              </a:spcBef>
              <a:spcAft>
                <a:spcPts val="0"/>
              </a:spcAft>
              <a:buClr>
                <a:schemeClr val="dk2"/>
              </a:buClr>
              <a:buSzPts val="2400"/>
              <a:buNone/>
              <a:defRPr>
                <a:solidFill>
                  <a:schemeClr val="dk2"/>
                </a:solidFill>
              </a:defRPr>
            </a:lvl8pPr>
            <a:lvl9pPr lvl="8">
              <a:spcBef>
                <a:spcPts val="0"/>
              </a:spcBef>
              <a:spcAft>
                <a:spcPts val="0"/>
              </a:spcAft>
              <a:buClr>
                <a:schemeClr val="dk2"/>
              </a:buClr>
              <a:buSzPts val="2400"/>
              <a:buNone/>
              <a:defRPr>
                <a:solidFill>
                  <a:schemeClr val="dk2"/>
                </a:solidFill>
              </a:defRPr>
            </a:lvl9pPr>
          </a:lstStyle>
          <a:p/>
        </p:txBody>
      </p:sp>
      <p:sp>
        <p:nvSpPr>
          <p:cNvPr id="61" name="Google Shape;61;p7"/>
          <p:cNvSpPr txBox="1"/>
          <p:nvPr>
            <p:ph idx="3" type="body"/>
          </p:nvPr>
        </p:nvSpPr>
        <p:spPr>
          <a:xfrm>
            <a:off x="6057900" y="2814700"/>
            <a:ext cx="2857500" cy="2105400"/>
          </a:xfrm>
          <a:prstGeom prst="rect">
            <a:avLst/>
          </a:prstGeom>
        </p:spPr>
        <p:txBody>
          <a:bodyPr anchorCtr="0" anchor="t" bIns="91425" lIns="91425" spcFirstLastPara="1" rIns="91425" wrap="square" tIns="91425">
            <a:noAutofit/>
          </a:bodyPr>
          <a:lstStyle>
            <a:lvl1pPr indent="-304800" lvl="0" marL="457200">
              <a:spcBef>
                <a:spcPts val="0"/>
              </a:spcBef>
              <a:spcAft>
                <a:spcPts val="0"/>
              </a:spcAft>
              <a:buClr>
                <a:schemeClr val="dk2"/>
              </a:buClr>
              <a:buSzPts val="1200"/>
              <a:buChar char="●"/>
              <a:defRPr>
                <a:solidFill>
                  <a:schemeClr val="dk2"/>
                </a:solidFill>
              </a:defRPr>
            </a:lvl1pPr>
            <a:lvl2pPr indent="-304800" lvl="1" marL="914400">
              <a:spcBef>
                <a:spcPts val="0"/>
              </a:spcBef>
              <a:spcAft>
                <a:spcPts val="0"/>
              </a:spcAft>
              <a:buClr>
                <a:schemeClr val="dk2"/>
              </a:buClr>
              <a:buSzPts val="1200"/>
              <a:buChar char="○"/>
              <a:defRPr>
                <a:solidFill>
                  <a:schemeClr val="dk2"/>
                </a:solidFill>
              </a:defRPr>
            </a:lvl2pPr>
            <a:lvl3pPr indent="-304800" lvl="2" marL="1371600">
              <a:spcBef>
                <a:spcPts val="0"/>
              </a:spcBef>
              <a:spcAft>
                <a:spcPts val="0"/>
              </a:spcAft>
              <a:buClr>
                <a:schemeClr val="dk2"/>
              </a:buClr>
              <a:buSzPts val="1200"/>
              <a:buChar char="■"/>
              <a:defRPr>
                <a:solidFill>
                  <a:schemeClr val="dk2"/>
                </a:solidFill>
              </a:defRPr>
            </a:lvl3pPr>
            <a:lvl4pPr indent="-304800" lvl="3" marL="1828800">
              <a:spcBef>
                <a:spcPts val="0"/>
              </a:spcBef>
              <a:spcAft>
                <a:spcPts val="0"/>
              </a:spcAft>
              <a:buClr>
                <a:schemeClr val="dk2"/>
              </a:buClr>
              <a:buSzPts val="1200"/>
              <a:buChar char="●"/>
              <a:defRPr>
                <a:solidFill>
                  <a:schemeClr val="dk2"/>
                </a:solidFill>
              </a:defRPr>
            </a:lvl4pPr>
            <a:lvl5pPr indent="-304800" lvl="4" marL="2286000">
              <a:spcBef>
                <a:spcPts val="0"/>
              </a:spcBef>
              <a:spcAft>
                <a:spcPts val="0"/>
              </a:spcAft>
              <a:buClr>
                <a:schemeClr val="dk2"/>
              </a:buClr>
              <a:buSzPts val="1200"/>
              <a:buChar char="○"/>
              <a:defRPr>
                <a:solidFill>
                  <a:schemeClr val="dk2"/>
                </a:solidFill>
              </a:defRPr>
            </a:lvl5pPr>
            <a:lvl6pPr indent="-304800" lvl="5" marL="2743200">
              <a:spcBef>
                <a:spcPts val="0"/>
              </a:spcBef>
              <a:spcAft>
                <a:spcPts val="0"/>
              </a:spcAft>
              <a:buClr>
                <a:schemeClr val="dk2"/>
              </a:buClr>
              <a:buSzPts val="1200"/>
              <a:buChar char="■"/>
              <a:defRPr>
                <a:solidFill>
                  <a:schemeClr val="dk2"/>
                </a:solidFill>
              </a:defRPr>
            </a:lvl6pPr>
            <a:lvl7pPr indent="-304800" lvl="6" marL="3200400">
              <a:spcBef>
                <a:spcPts val="0"/>
              </a:spcBef>
              <a:spcAft>
                <a:spcPts val="0"/>
              </a:spcAft>
              <a:buClr>
                <a:schemeClr val="dk2"/>
              </a:buClr>
              <a:buSzPts val="1200"/>
              <a:buChar char="●"/>
              <a:defRPr>
                <a:solidFill>
                  <a:schemeClr val="dk2"/>
                </a:solidFill>
              </a:defRPr>
            </a:lvl7pPr>
            <a:lvl8pPr indent="-304800" lvl="7" marL="3657600">
              <a:spcBef>
                <a:spcPts val="0"/>
              </a:spcBef>
              <a:spcAft>
                <a:spcPts val="0"/>
              </a:spcAft>
              <a:buClr>
                <a:schemeClr val="dk2"/>
              </a:buClr>
              <a:buSzPts val="1200"/>
              <a:buChar char="○"/>
              <a:defRPr>
                <a:solidFill>
                  <a:schemeClr val="dk2"/>
                </a:solidFill>
              </a:defRPr>
            </a:lvl8pPr>
            <a:lvl9pPr indent="-304800" lvl="8" marL="4114800">
              <a:spcBef>
                <a:spcPts val="0"/>
              </a:spcBef>
              <a:spcAft>
                <a:spcPts val="0"/>
              </a:spcAft>
              <a:buClr>
                <a:schemeClr val="dk2"/>
              </a:buClr>
              <a:buSzPts val="1200"/>
              <a:buChar char="■"/>
              <a:defRPr>
                <a:solidFill>
                  <a:schemeClr val="dk2"/>
                </a:solidFill>
              </a:defRPr>
            </a:lvl9pPr>
          </a:lstStyle>
          <a:p/>
        </p:txBody>
      </p:sp>
      <p:sp>
        <p:nvSpPr>
          <p:cNvPr id="62" name="Google Shape;62;p7"/>
          <p:cNvSpPr txBox="1"/>
          <p:nvPr>
            <p:ph idx="12" type="sldNum"/>
          </p:nvPr>
        </p:nvSpPr>
        <p:spPr>
          <a:xfrm>
            <a:off x="8556784" y="4749851"/>
            <a:ext cx="548700" cy="393600"/>
          </a:xfrm>
          <a:prstGeom prst="rect">
            <a:avLst/>
          </a:prstGeom>
          <a:noFill/>
          <a:ln>
            <a:noFill/>
          </a:ln>
        </p:spPr>
        <p:txBody>
          <a:bodyPr anchorCtr="0" anchor="t" bIns="91425" lIns="91425" spcFirstLastPara="1" rIns="91425" wrap="square" tIns="91425">
            <a:noAutofit/>
          </a:bodyPr>
          <a:lstStyle>
            <a:lvl1pPr lvl="0">
              <a:buNone/>
              <a:defRPr>
                <a:solidFill>
                  <a:schemeClr val="dk2"/>
                </a:solidFill>
              </a:defRPr>
            </a:lvl1pPr>
            <a:lvl2pPr lvl="1">
              <a:buNone/>
              <a:defRPr>
                <a:solidFill>
                  <a:schemeClr val="dk2"/>
                </a:solidFill>
              </a:defRPr>
            </a:lvl2pPr>
            <a:lvl3pPr lvl="2">
              <a:buNone/>
              <a:defRPr>
                <a:solidFill>
                  <a:schemeClr val="dk2"/>
                </a:solidFill>
              </a:defRPr>
            </a:lvl3pPr>
            <a:lvl4pPr lvl="3">
              <a:buNone/>
              <a:defRPr>
                <a:solidFill>
                  <a:schemeClr val="dk2"/>
                </a:solidFill>
              </a:defRPr>
            </a:lvl4pPr>
            <a:lvl5pPr lvl="4">
              <a:buNone/>
              <a:defRPr>
                <a:solidFill>
                  <a:schemeClr val="dk2"/>
                </a:solidFill>
              </a:defRPr>
            </a:lvl5pPr>
            <a:lvl6pPr lvl="5">
              <a:buNone/>
              <a:defRPr>
                <a:solidFill>
                  <a:schemeClr val="dk2"/>
                </a:solidFill>
              </a:defRPr>
            </a:lvl6pPr>
            <a:lvl7pPr lvl="6">
              <a:buNone/>
              <a:defRPr>
                <a:solidFill>
                  <a:schemeClr val="dk2"/>
                </a:solidFill>
              </a:defRPr>
            </a:lvl7pPr>
            <a:lvl8pPr lvl="7">
              <a:buNone/>
              <a:defRPr>
                <a:solidFill>
                  <a:schemeClr val="dk2"/>
                </a:solidFill>
              </a:defRPr>
            </a:lvl8pPr>
            <a:lvl9pPr lvl="8">
              <a:buNone/>
              <a:defRPr>
                <a:solidFill>
                  <a:schemeClr val="dk2"/>
                </a:solidFill>
              </a:defRPr>
            </a:lvl9pPr>
          </a:lstStyle>
          <a:p>
            <a:pPr indent="0" lvl="0" marL="0" rtl="0" algn="l">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Q1 slide">
  <p:cSld name="ONE_COLUMN_TEXT">
    <p:spTree>
      <p:nvGrpSpPr>
        <p:cNvPr id="63" name="Shape 63"/>
        <p:cNvGrpSpPr/>
        <p:nvPr/>
      </p:nvGrpSpPr>
      <p:grpSpPr>
        <a:xfrm>
          <a:off x="0" y="0"/>
          <a:ext cx="0" cy="0"/>
          <a:chOff x="0" y="0"/>
          <a:chExt cx="0" cy="0"/>
        </a:xfrm>
      </p:grpSpPr>
      <p:graphicFrame>
        <p:nvGraphicFramePr>
          <p:cNvPr id="64" name="Google Shape;64;p8"/>
          <p:cNvGraphicFramePr/>
          <p:nvPr/>
        </p:nvGraphicFramePr>
        <p:xfrm>
          <a:off x="228588" y="673800"/>
          <a:ext cx="3000000" cy="3000000"/>
        </p:xfrm>
        <a:graphic>
          <a:graphicData uri="http://schemas.openxmlformats.org/drawingml/2006/table">
            <a:tbl>
              <a:tblPr>
                <a:noFill/>
                <a:tableStyleId>{AC4DE50D-606B-4AD9-89D4-CF9FAC366374}</a:tableStyleId>
              </a:tblPr>
              <a:tblGrid>
                <a:gridCol w="8686800"/>
              </a:tblGrid>
              <a:tr h="1578575">
                <a:tc>
                  <a:txBody>
                    <a:bodyPr/>
                    <a:lstStyle/>
                    <a:p>
                      <a:pPr indent="0" lvl="0" marL="0" rtl="0" algn="l">
                        <a:spcBef>
                          <a:spcPts val="0"/>
                        </a:spcBef>
                        <a:spcAft>
                          <a:spcPts val="0"/>
                        </a:spcAft>
                        <a:buNone/>
                      </a:pPr>
                      <a:r>
                        <a:t/>
                      </a:r>
                      <a:endParaRPr/>
                    </a:p>
                  </a:txBody>
                  <a:tcPr marT="91425" marB="91425" marR="91425" marL="91425">
                    <a:lnL cap="flat" cmpd="sng" w="28575">
                      <a:solidFill>
                        <a:srgbClr val="FFFCE9">
                          <a:alpha val="0"/>
                        </a:srgbClr>
                      </a:solidFill>
                      <a:prstDash val="solid"/>
                      <a:round/>
                      <a:headEnd len="sm" w="sm" type="none"/>
                      <a:tailEnd len="sm" w="sm" type="none"/>
                    </a:lnL>
                    <a:lnR cap="flat" cmpd="sng" w="28575">
                      <a:solidFill>
                        <a:schemeClr val="dk1"/>
                      </a:solidFill>
                      <a:prstDash val="solid"/>
                      <a:round/>
                      <a:headEnd len="sm" w="sm" type="none"/>
                      <a:tailEnd len="sm" w="sm" type="none"/>
                    </a:lnR>
                    <a:lnT cap="flat" cmpd="sng" w="28575">
                      <a:solidFill>
                        <a:schemeClr val="dk1"/>
                      </a:solidFill>
                      <a:prstDash val="solid"/>
                      <a:round/>
                      <a:headEnd len="sm" w="sm" type="none"/>
                      <a:tailEnd len="sm" w="sm" type="none"/>
                    </a:lnT>
                    <a:lnB cap="flat" cmpd="sng" w="28575">
                      <a:solidFill>
                        <a:schemeClr val="dk1"/>
                      </a:solidFill>
                      <a:prstDash val="solid"/>
                      <a:round/>
                      <a:headEnd len="sm" w="sm" type="none"/>
                      <a:tailEnd len="sm" w="sm" type="none"/>
                    </a:lnB>
                  </a:tcPr>
                </a:tc>
              </a:tr>
            </a:tbl>
          </a:graphicData>
        </a:graphic>
      </p:graphicFrame>
      <p:sp>
        <p:nvSpPr>
          <p:cNvPr id="65" name="Google Shape;65;p8"/>
          <p:cNvSpPr txBox="1"/>
          <p:nvPr>
            <p:ph type="title"/>
          </p:nvPr>
        </p:nvSpPr>
        <p:spPr>
          <a:xfrm>
            <a:off x="5351675" y="760825"/>
            <a:ext cx="3449400" cy="1404300"/>
          </a:xfrm>
          <a:prstGeom prst="rect">
            <a:avLst/>
          </a:prstGeom>
        </p:spPr>
        <p:txBody>
          <a:bodyPr anchorCtr="0" anchor="ctr" bIns="91425" lIns="91425" spcFirstLastPara="1" rIns="91425" wrap="square" tIns="91425">
            <a:normAutofit/>
          </a:bodyPr>
          <a:lstStyle>
            <a:lvl1pPr lvl="0" algn="r">
              <a:spcBef>
                <a:spcPts val="0"/>
              </a:spcBef>
              <a:spcAft>
                <a:spcPts val="0"/>
              </a:spcAft>
              <a:buClr>
                <a:schemeClr val="dk1"/>
              </a:buClr>
              <a:buSzPts val="9600"/>
              <a:buNone/>
              <a:defRPr sz="9600"/>
            </a:lvl1pPr>
            <a:lvl2pPr lvl="1" algn="r">
              <a:spcBef>
                <a:spcPts val="0"/>
              </a:spcBef>
              <a:spcAft>
                <a:spcPts val="0"/>
              </a:spcAft>
              <a:buSzPts val="4800"/>
              <a:buNone/>
              <a:defRPr/>
            </a:lvl2pPr>
            <a:lvl3pPr lvl="2" algn="r">
              <a:spcBef>
                <a:spcPts val="0"/>
              </a:spcBef>
              <a:spcAft>
                <a:spcPts val="0"/>
              </a:spcAft>
              <a:buSzPts val="4800"/>
              <a:buNone/>
              <a:defRPr/>
            </a:lvl3pPr>
            <a:lvl4pPr lvl="3" algn="r">
              <a:spcBef>
                <a:spcPts val="0"/>
              </a:spcBef>
              <a:spcAft>
                <a:spcPts val="0"/>
              </a:spcAft>
              <a:buSzPts val="4800"/>
              <a:buNone/>
              <a:defRPr/>
            </a:lvl4pPr>
            <a:lvl5pPr lvl="4" algn="r">
              <a:spcBef>
                <a:spcPts val="0"/>
              </a:spcBef>
              <a:spcAft>
                <a:spcPts val="0"/>
              </a:spcAft>
              <a:buSzPts val="4800"/>
              <a:buNone/>
              <a:defRPr/>
            </a:lvl5pPr>
            <a:lvl6pPr lvl="5" algn="r">
              <a:spcBef>
                <a:spcPts val="0"/>
              </a:spcBef>
              <a:spcAft>
                <a:spcPts val="0"/>
              </a:spcAft>
              <a:buSzPts val="4800"/>
              <a:buNone/>
              <a:defRPr/>
            </a:lvl6pPr>
            <a:lvl7pPr lvl="6" algn="r">
              <a:spcBef>
                <a:spcPts val="0"/>
              </a:spcBef>
              <a:spcAft>
                <a:spcPts val="0"/>
              </a:spcAft>
              <a:buSzPts val="4800"/>
              <a:buNone/>
              <a:defRPr/>
            </a:lvl7pPr>
            <a:lvl8pPr lvl="7" algn="r">
              <a:spcBef>
                <a:spcPts val="0"/>
              </a:spcBef>
              <a:spcAft>
                <a:spcPts val="0"/>
              </a:spcAft>
              <a:buSzPts val="4800"/>
              <a:buNone/>
              <a:defRPr/>
            </a:lvl8pPr>
            <a:lvl9pPr lvl="8" algn="r">
              <a:spcBef>
                <a:spcPts val="0"/>
              </a:spcBef>
              <a:spcAft>
                <a:spcPts val="0"/>
              </a:spcAft>
              <a:buSzPts val="4800"/>
              <a:buNone/>
              <a:defRPr/>
            </a:lvl9pPr>
          </a:lstStyle>
          <a:p/>
        </p:txBody>
      </p:sp>
      <p:sp>
        <p:nvSpPr>
          <p:cNvPr id="66" name="Google Shape;66;p8"/>
          <p:cNvSpPr txBox="1"/>
          <p:nvPr>
            <p:ph idx="1" type="subTitle"/>
          </p:nvPr>
        </p:nvSpPr>
        <p:spPr>
          <a:xfrm>
            <a:off x="227975" y="2357950"/>
            <a:ext cx="3572100" cy="460200"/>
          </a:xfrm>
          <a:prstGeom prst="rect">
            <a:avLst/>
          </a:prstGeom>
        </p:spPr>
        <p:txBody>
          <a:bodyPr anchorCtr="0" anchor="t" bIns="91425" lIns="91425" spcFirstLastPara="1" rIns="91425" wrap="square" tIns="91425">
            <a:noAutofit/>
          </a:bodyPr>
          <a:lstStyle>
            <a:lvl1pPr lvl="0">
              <a:spcBef>
                <a:spcPts val="0"/>
              </a:spcBef>
              <a:spcAft>
                <a:spcPts val="0"/>
              </a:spcAft>
              <a:buClr>
                <a:schemeClr val="dk1"/>
              </a:buClr>
              <a:buSzPts val="2400"/>
              <a:buNone/>
              <a:defRPr/>
            </a:lvl1pPr>
            <a:lvl2pPr lvl="1">
              <a:spcBef>
                <a:spcPts val="0"/>
              </a:spcBef>
              <a:spcAft>
                <a:spcPts val="0"/>
              </a:spcAft>
              <a:buClr>
                <a:schemeClr val="dk1"/>
              </a:buClr>
              <a:buSzPts val="2400"/>
              <a:buNone/>
              <a:defRPr/>
            </a:lvl2pPr>
            <a:lvl3pPr lvl="2">
              <a:spcBef>
                <a:spcPts val="0"/>
              </a:spcBef>
              <a:spcAft>
                <a:spcPts val="0"/>
              </a:spcAft>
              <a:buClr>
                <a:schemeClr val="dk1"/>
              </a:buClr>
              <a:buSzPts val="2400"/>
              <a:buNone/>
              <a:defRPr/>
            </a:lvl3pPr>
            <a:lvl4pPr lvl="3">
              <a:spcBef>
                <a:spcPts val="0"/>
              </a:spcBef>
              <a:spcAft>
                <a:spcPts val="0"/>
              </a:spcAft>
              <a:buClr>
                <a:schemeClr val="dk1"/>
              </a:buClr>
              <a:buSzPts val="2400"/>
              <a:buNone/>
              <a:defRPr/>
            </a:lvl4pPr>
            <a:lvl5pPr lvl="4">
              <a:spcBef>
                <a:spcPts val="0"/>
              </a:spcBef>
              <a:spcAft>
                <a:spcPts val="0"/>
              </a:spcAft>
              <a:buClr>
                <a:schemeClr val="dk1"/>
              </a:buClr>
              <a:buSzPts val="2400"/>
              <a:buNone/>
              <a:defRPr/>
            </a:lvl5pPr>
            <a:lvl6pPr lvl="5">
              <a:spcBef>
                <a:spcPts val="0"/>
              </a:spcBef>
              <a:spcAft>
                <a:spcPts val="0"/>
              </a:spcAft>
              <a:buClr>
                <a:schemeClr val="dk1"/>
              </a:buClr>
              <a:buSzPts val="2400"/>
              <a:buNone/>
              <a:defRPr/>
            </a:lvl6pPr>
            <a:lvl7pPr lvl="6">
              <a:spcBef>
                <a:spcPts val="0"/>
              </a:spcBef>
              <a:spcAft>
                <a:spcPts val="0"/>
              </a:spcAft>
              <a:buClr>
                <a:schemeClr val="dk1"/>
              </a:buClr>
              <a:buSzPts val="2400"/>
              <a:buNone/>
              <a:defRPr/>
            </a:lvl7pPr>
            <a:lvl8pPr lvl="7">
              <a:spcBef>
                <a:spcPts val="0"/>
              </a:spcBef>
              <a:spcAft>
                <a:spcPts val="0"/>
              </a:spcAft>
              <a:buClr>
                <a:schemeClr val="dk1"/>
              </a:buClr>
              <a:buSzPts val="2400"/>
              <a:buNone/>
              <a:defRPr/>
            </a:lvl8pPr>
            <a:lvl9pPr lvl="8">
              <a:spcBef>
                <a:spcPts val="0"/>
              </a:spcBef>
              <a:spcAft>
                <a:spcPts val="0"/>
              </a:spcAft>
              <a:buClr>
                <a:schemeClr val="dk1"/>
              </a:buClr>
              <a:buSzPts val="2400"/>
              <a:buNone/>
              <a:defRPr/>
            </a:lvl9pPr>
          </a:lstStyle>
          <a:p/>
        </p:txBody>
      </p:sp>
      <p:sp>
        <p:nvSpPr>
          <p:cNvPr id="67" name="Google Shape;67;p8"/>
          <p:cNvSpPr txBox="1"/>
          <p:nvPr>
            <p:ph idx="2" type="body"/>
          </p:nvPr>
        </p:nvSpPr>
        <p:spPr>
          <a:xfrm>
            <a:off x="227875" y="2923725"/>
            <a:ext cx="3692400" cy="1996200"/>
          </a:xfrm>
          <a:prstGeom prst="rect">
            <a:avLst/>
          </a:prstGeom>
        </p:spPr>
        <p:txBody>
          <a:bodyPr anchorCtr="0" anchor="t" bIns="91425" lIns="91425" spcFirstLastPara="1" rIns="91425" wrap="square" tIns="91425">
            <a:noAutofit/>
          </a:bodyPr>
          <a:lstStyle>
            <a:lvl1pPr indent="-304800" lvl="0" marL="457200">
              <a:spcBef>
                <a:spcPts val="0"/>
              </a:spcBef>
              <a:spcAft>
                <a:spcPts val="0"/>
              </a:spcAft>
              <a:buClr>
                <a:schemeClr val="dk1"/>
              </a:buClr>
              <a:buSzPts val="1200"/>
              <a:buChar char="●"/>
              <a:defRPr/>
            </a:lvl1pPr>
            <a:lvl2pPr indent="-304800" lvl="1" marL="914400">
              <a:spcBef>
                <a:spcPts val="0"/>
              </a:spcBef>
              <a:spcAft>
                <a:spcPts val="0"/>
              </a:spcAft>
              <a:buClr>
                <a:schemeClr val="dk1"/>
              </a:buClr>
              <a:buSzPts val="1200"/>
              <a:buChar char="○"/>
              <a:defRPr/>
            </a:lvl2pPr>
            <a:lvl3pPr indent="-304800" lvl="2" marL="1371600">
              <a:spcBef>
                <a:spcPts val="0"/>
              </a:spcBef>
              <a:spcAft>
                <a:spcPts val="0"/>
              </a:spcAft>
              <a:buClr>
                <a:schemeClr val="dk1"/>
              </a:buClr>
              <a:buSzPts val="1200"/>
              <a:buChar char="■"/>
              <a:defRPr/>
            </a:lvl3pPr>
            <a:lvl4pPr indent="-304800" lvl="3" marL="1828800">
              <a:spcBef>
                <a:spcPts val="0"/>
              </a:spcBef>
              <a:spcAft>
                <a:spcPts val="0"/>
              </a:spcAft>
              <a:buClr>
                <a:schemeClr val="dk1"/>
              </a:buClr>
              <a:buSzPts val="1200"/>
              <a:buChar char="●"/>
              <a:defRPr/>
            </a:lvl4pPr>
            <a:lvl5pPr indent="-304800" lvl="4" marL="2286000">
              <a:spcBef>
                <a:spcPts val="0"/>
              </a:spcBef>
              <a:spcAft>
                <a:spcPts val="0"/>
              </a:spcAft>
              <a:buClr>
                <a:schemeClr val="dk1"/>
              </a:buClr>
              <a:buSzPts val="1200"/>
              <a:buChar char="○"/>
              <a:defRPr/>
            </a:lvl5pPr>
            <a:lvl6pPr indent="-304800" lvl="5" marL="2743200">
              <a:spcBef>
                <a:spcPts val="0"/>
              </a:spcBef>
              <a:spcAft>
                <a:spcPts val="0"/>
              </a:spcAft>
              <a:buClr>
                <a:schemeClr val="dk1"/>
              </a:buClr>
              <a:buSzPts val="1200"/>
              <a:buChar char="■"/>
              <a:defRPr/>
            </a:lvl6pPr>
            <a:lvl7pPr indent="-304800" lvl="6" marL="3200400">
              <a:spcBef>
                <a:spcPts val="0"/>
              </a:spcBef>
              <a:spcAft>
                <a:spcPts val="0"/>
              </a:spcAft>
              <a:buClr>
                <a:schemeClr val="dk1"/>
              </a:buClr>
              <a:buSzPts val="1200"/>
              <a:buChar char="●"/>
              <a:defRPr/>
            </a:lvl7pPr>
            <a:lvl8pPr indent="-304800" lvl="7" marL="3657600">
              <a:spcBef>
                <a:spcPts val="0"/>
              </a:spcBef>
              <a:spcAft>
                <a:spcPts val="0"/>
              </a:spcAft>
              <a:buClr>
                <a:schemeClr val="dk1"/>
              </a:buClr>
              <a:buSzPts val="1200"/>
              <a:buChar char="○"/>
              <a:defRPr/>
            </a:lvl8pPr>
            <a:lvl9pPr indent="-304800" lvl="8" marL="4114800">
              <a:spcBef>
                <a:spcPts val="0"/>
              </a:spcBef>
              <a:spcAft>
                <a:spcPts val="0"/>
              </a:spcAft>
              <a:buClr>
                <a:schemeClr val="dk1"/>
              </a:buClr>
              <a:buSzPts val="1200"/>
              <a:buChar char="■"/>
              <a:defRPr/>
            </a:lvl9pPr>
          </a:lstStyle>
          <a:p/>
        </p:txBody>
      </p:sp>
      <p:cxnSp>
        <p:nvCxnSpPr>
          <p:cNvPr id="68" name="Google Shape;68;p8"/>
          <p:cNvCxnSpPr/>
          <p:nvPr/>
        </p:nvCxnSpPr>
        <p:spPr>
          <a:xfrm>
            <a:off x="7700100" y="2252375"/>
            <a:ext cx="0" cy="281400"/>
          </a:xfrm>
          <a:prstGeom prst="straightConnector1">
            <a:avLst/>
          </a:prstGeom>
          <a:noFill/>
          <a:ln cap="flat" cmpd="sng" w="28575">
            <a:solidFill>
              <a:schemeClr val="dk1"/>
            </a:solidFill>
            <a:prstDash val="solid"/>
            <a:round/>
            <a:headEnd len="med" w="med" type="none"/>
            <a:tailEnd len="med" w="med" type="none"/>
          </a:ln>
        </p:spPr>
      </p:cxnSp>
      <p:sp>
        <p:nvSpPr>
          <p:cNvPr id="69" name="Google Shape;69;p8"/>
          <p:cNvSpPr txBox="1"/>
          <p:nvPr>
            <p:ph idx="3" type="subTitle"/>
          </p:nvPr>
        </p:nvSpPr>
        <p:spPr>
          <a:xfrm>
            <a:off x="5351675" y="2357950"/>
            <a:ext cx="591900" cy="460200"/>
          </a:xfrm>
          <a:prstGeom prst="rect">
            <a:avLst/>
          </a:prstGeom>
        </p:spPr>
        <p:txBody>
          <a:bodyPr anchorCtr="0" anchor="t" bIns="91425" lIns="91425" spcFirstLastPara="1" rIns="91425" wrap="square" tIns="91425">
            <a:noAutofit/>
          </a:bodyPr>
          <a:lstStyle>
            <a:lvl1pPr lvl="0">
              <a:spcBef>
                <a:spcPts val="0"/>
              </a:spcBef>
              <a:spcAft>
                <a:spcPts val="0"/>
              </a:spcAft>
              <a:buClr>
                <a:schemeClr val="dk1"/>
              </a:buClr>
              <a:buSzPts val="2400"/>
              <a:buNone/>
              <a:defRPr/>
            </a:lvl1pPr>
            <a:lvl2pPr lvl="1">
              <a:spcBef>
                <a:spcPts val="0"/>
              </a:spcBef>
              <a:spcAft>
                <a:spcPts val="0"/>
              </a:spcAft>
              <a:buClr>
                <a:schemeClr val="dk1"/>
              </a:buClr>
              <a:buSzPts val="2400"/>
              <a:buNone/>
              <a:defRPr/>
            </a:lvl2pPr>
            <a:lvl3pPr lvl="2">
              <a:spcBef>
                <a:spcPts val="0"/>
              </a:spcBef>
              <a:spcAft>
                <a:spcPts val="0"/>
              </a:spcAft>
              <a:buClr>
                <a:schemeClr val="dk1"/>
              </a:buClr>
              <a:buSzPts val="2400"/>
              <a:buNone/>
              <a:defRPr/>
            </a:lvl3pPr>
            <a:lvl4pPr lvl="3">
              <a:spcBef>
                <a:spcPts val="0"/>
              </a:spcBef>
              <a:spcAft>
                <a:spcPts val="0"/>
              </a:spcAft>
              <a:buClr>
                <a:schemeClr val="dk1"/>
              </a:buClr>
              <a:buSzPts val="2400"/>
              <a:buNone/>
              <a:defRPr/>
            </a:lvl4pPr>
            <a:lvl5pPr lvl="4">
              <a:spcBef>
                <a:spcPts val="0"/>
              </a:spcBef>
              <a:spcAft>
                <a:spcPts val="0"/>
              </a:spcAft>
              <a:buClr>
                <a:schemeClr val="dk1"/>
              </a:buClr>
              <a:buSzPts val="2400"/>
              <a:buNone/>
              <a:defRPr/>
            </a:lvl5pPr>
            <a:lvl6pPr lvl="5">
              <a:spcBef>
                <a:spcPts val="0"/>
              </a:spcBef>
              <a:spcAft>
                <a:spcPts val="0"/>
              </a:spcAft>
              <a:buClr>
                <a:schemeClr val="dk1"/>
              </a:buClr>
              <a:buSzPts val="2400"/>
              <a:buNone/>
              <a:defRPr/>
            </a:lvl6pPr>
            <a:lvl7pPr lvl="6">
              <a:spcBef>
                <a:spcPts val="0"/>
              </a:spcBef>
              <a:spcAft>
                <a:spcPts val="0"/>
              </a:spcAft>
              <a:buClr>
                <a:schemeClr val="dk1"/>
              </a:buClr>
              <a:buSzPts val="2400"/>
              <a:buNone/>
              <a:defRPr/>
            </a:lvl7pPr>
            <a:lvl8pPr lvl="7">
              <a:spcBef>
                <a:spcPts val="0"/>
              </a:spcBef>
              <a:spcAft>
                <a:spcPts val="0"/>
              </a:spcAft>
              <a:buClr>
                <a:schemeClr val="dk1"/>
              </a:buClr>
              <a:buSzPts val="2400"/>
              <a:buNone/>
              <a:defRPr/>
            </a:lvl8pPr>
            <a:lvl9pPr lvl="8">
              <a:spcBef>
                <a:spcPts val="0"/>
              </a:spcBef>
              <a:spcAft>
                <a:spcPts val="0"/>
              </a:spcAft>
              <a:buClr>
                <a:schemeClr val="dk1"/>
              </a:buClr>
              <a:buSzPts val="2400"/>
              <a:buNone/>
              <a:defRPr/>
            </a:lvl9pPr>
          </a:lstStyle>
          <a:p/>
        </p:txBody>
      </p:sp>
      <p:sp>
        <p:nvSpPr>
          <p:cNvPr id="70" name="Google Shape;70;p8"/>
          <p:cNvSpPr txBox="1"/>
          <p:nvPr>
            <p:ph idx="12" type="sldNum"/>
          </p:nvPr>
        </p:nvSpPr>
        <p:spPr>
          <a:xfrm>
            <a:off x="8556784" y="4749851"/>
            <a:ext cx="548700" cy="393600"/>
          </a:xfrm>
          <a:prstGeom prst="rect">
            <a:avLst/>
          </a:prstGeom>
          <a:noFill/>
          <a:ln>
            <a:noFill/>
          </a:ln>
        </p:spPr>
        <p:txBody>
          <a:bodyPr anchorCtr="0" anchor="t"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l">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KPI Updates">
  <p:cSld name="MAIN_POINT">
    <p:bg>
      <p:bgPr>
        <a:solidFill>
          <a:schemeClr val="lt1"/>
        </a:solidFill>
      </p:bgPr>
    </p:bg>
    <p:spTree>
      <p:nvGrpSpPr>
        <p:cNvPr id="71" name="Shape 71"/>
        <p:cNvGrpSpPr/>
        <p:nvPr/>
      </p:nvGrpSpPr>
      <p:grpSpPr>
        <a:xfrm>
          <a:off x="0" y="0"/>
          <a:ext cx="0" cy="0"/>
          <a:chOff x="0" y="0"/>
          <a:chExt cx="0" cy="0"/>
        </a:xfrm>
      </p:grpSpPr>
      <p:graphicFrame>
        <p:nvGraphicFramePr>
          <p:cNvPr id="72" name="Google Shape;72;p9"/>
          <p:cNvGraphicFramePr/>
          <p:nvPr/>
        </p:nvGraphicFramePr>
        <p:xfrm>
          <a:off x="226313" y="1420925"/>
          <a:ext cx="3000000" cy="3000000"/>
        </p:xfrm>
        <a:graphic>
          <a:graphicData uri="http://schemas.openxmlformats.org/drawingml/2006/table">
            <a:tbl>
              <a:tblPr>
                <a:noFill/>
                <a:tableStyleId>{AC4DE50D-606B-4AD9-89D4-CF9FAC366374}</a:tableStyleId>
              </a:tblPr>
              <a:tblGrid>
                <a:gridCol w="8691375"/>
              </a:tblGrid>
              <a:tr h="987150">
                <a:tc>
                  <a:txBody>
                    <a:bodyPr/>
                    <a:lstStyle/>
                    <a:p>
                      <a:pPr indent="0" lvl="0" marL="0" rtl="0" algn="l">
                        <a:spcBef>
                          <a:spcPts val="0"/>
                        </a:spcBef>
                        <a:spcAft>
                          <a:spcPts val="0"/>
                        </a:spcAft>
                        <a:buNone/>
                      </a:pPr>
                      <a:r>
                        <a:t/>
                      </a:r>
                      <a:endParaRPr/>
                    </a:p>
                  </a:txBody>
                  <a:tcPr marT="91425" marB="91425" marR="91425" marL="91425">
                    <a:lnL cap="flat" cmpd="sng" w="28575">
                      <a:solidFill>
                        <a:schemeClr val="dk1">
                          <a:alpha val="0"/>
                        </a:schemeClr>
                      </a:solidFill>
                      <a:prstDash val="solid"/>
                      <a:round/>
                      <a:headEnd len="sm" w="sm" type="none"/>
                      <a:tailEnd len="sm" w="sm" type="none"/>
                    </a:lnL>
                    <a:lnR cap="flat" cmpd="sng" w="28575">
                      <a:solidFill>
                        <a:schemeClr val="dk1"/>
                      </a:solidFill>
                      <a:prstDash val="solid"/>
                      <a:round/>
                      <a:headEnd len="sm" w="sm" type="none"/>
                      <a:tailEnd len="sm" w="sm" type="none"/>
                    </a:lnR>
                    <a:lnT cap="flat" cmpd="sng" w="28575">
                      <a:solidFill>
                        <a:schemeClr val="dk1"/>
                      </a:solidFill>
                      <a:prstDash val="solid"/>
                      <a:round/>
                      <a:headEnd len="sm" w="sm" type="none"/>
                      <a:tailEnd len="sm" w="sm" type="none"/>
                    </a:lnT>
                    <a:lnB cap="flat" cmpd="sng" w="28575">
                      <a:solidFill>
                        <a:schemeClr val="dk1"/>
                      </a:solidFill>
                      <a:prstDash val="solid"/>
                      <a:round/>
                      <a:headEnd len="sm" w="sm" type="none"/>
                      <a:tailEnd len="sm" w="sm" type="none"/>
                    </a:lnB>
                  </a:tcPr>
                </a:tc>
              </a:tr>
            </a:tbl>
          </a:graphicData>
        </a:graphic>
      </p:graphicFrame>
      <p:graphicFrame>
        <p:nvGraphicFramePr>
          <p:cNvPr id="73" name="Google Shape;73;p9"/>
          <p:cNvGraphicFramePr/>
          <p:nvPr/>
        </p:nvGraphicFramePr>
        <p:xfrm>
          <a:off x="226300" y="2657563"/>
          <a:ext cx="3000000" cy="3000000"/>
        </p:xfrm>
        <a:graphic>
          <a:graphicData uri="http://schemas.openxmlformats.org/drawingml/2006/table">
            <a:tbl>
              <a:tblPr>
                <a:noFill/>
                <a:tableStyleId>{AC4DE50D-606B-4AD9-89D4-CF9FAC366374}</a:tableStyleId>
              </a:tblPr>
              <a:tblGrid>
                <a:gridCol w="8691375"/>
              </a:tblGrid>
              <a:tr h="987150">
                <a:tc>
                  <a:txBody>
                    <a:bodyPr/>
                    <a:lstStyle/>
                    <a:p>
                      <a:pPr indent="0" lvl="0" marL="0" rtl="0" algn="l">
                        <a:spcBef>
                          <a:spcPts val="0"/>
                        </a:spcBef>
                        <a:spcAft>
                          <a:spcPts val="0"/>
                        </a:spcAft>
                        <a:buNone/>
                      </a:pPr>
                      <a:r>
                        <a:t/>
                      </a:r>
                      <a:endParaRPr/>
                    </a:p>
                  </a:txBody>
                  <a:tcPr marT="91425" marB="91425" marR="91425" marL="91425">
                    <a:lnL cap="flat" cmpd="sng" w="28575">
                      <a:solidFill>
                        <a:schemeClr val="dk1">
                          <a:alpha val="0"/>
                        </a:schemeClr>
                      </a:solidFill>
                      <a:prstDash val="solid"/>
                      <a:round/>
                      <a:headEnd len="sm" w="sm" type="none"/>
                      <a:tailEnd len="sm" w="sm" type="none"/>
                    </a:lnL>
                    <a:lnR cap="flat" cmpd="sng" w="28575">
                      <a:solidFill>
                        <a:schemeClr val="dk1"/>
                      </a:solidFill>
                      <a:prstDash val="solid"/>
                      <a:round/>
                      <a:headEnd len="sm" w="sm" type="none"/>
                      <a:tailEnd len="sm" w="sm" type="none"/>
                    </a:lnR>
                    <a:lnT cap="flat" cmpd="sng" w="28575">
                      <a:solidFill>
                        <a:schemeClr val="dk1"/>
                      </a:solidFill>
                      <a:prstDash val="solid"/>
                      <a:round/>
                      <a:headEnd len="sm" w="sm" type="none"/>
                      <a:tailEnd len="sm" w="sm" type="none"/>
                    </a:lnT>
                    <a:lnB cap="flat" cmpd="sng" w="28575">
                      <a:solidFill>
                        <a:schemeClr val="dk1"/>
                      </a:solidFill>
                      <a:prstDash val="solid"/>
                      <a:round/>
                      <a:headEnd len="sm" w="sm" type="none"/>
                      <a:tailEnd len="sm" w="sm" type="none"/>
                    </a:lnB>
                  </a:tcPr>
                </a:tc>
              </a:tr>
            </a:tbl>
          </a:graphicData>
        </a:graphic>
      </p:graphicFrame>
      <p:graphicFrame>
        <p:nvGraphicFramePr>
          <p:cNvPr id="74" name="Google Shape;74;p9"/>
          <p:cNvGraphicFramePr/>
          <p:nvPr/>
        </p:nvGraphicFramePr>
        <p:xfrm>
          <a:off x="226300" y="3894500"/>
          <a:ext cx="3000000" cy="3000000"/>
        </p:xfrm>
        <a:graphic>
          <a:graphicData uri="http://schemas.openxmlformats.org/drawingml/2006/table">
            <a:tbl>
              <a:tblPr>
                <a:noFill/>
                <a:tableStyleId>{AC4DE50D-606B-4AD9-89D4-CF9FAC366374}</a:tableStyleId>
              </a:tblPr>
              <a:tblGrid>
                <a:gridCol w="8691375"/>
              </a:tblGrid>
              <a:tr h="987150">
                <a:tc>
                  <a:txBody>
                    <a:bodyPr/>
                    <a:lstStyle/>
                    <a:p>
                      <a:pPr indent="0" lvl="0" marL="0" rtl="0" algn="l">
                        <a:spcBef>
                          <a:spcPts val="0"/>
                        </a:spcBef>
                        <a:spcAft>
                          <a:spcPts val="0"/>
                        </a:spcAft>
                        <a:buNone/>
                      </a:pPr>
                      <a:r>
                        <a:t/>
                      </a:r>
                      <a:endParaRPr/>
                    </a:p>
                  </a:txBody>
                  <a:tcPr marT="91425" marB="91425" marR="91425" marL="91425">
                    <a:lnL cap="flat" cmpd="sng" w="28575">
                      <a:solidFill>
                        <a:schemeClr val="dk1">
                          <a:alpha val="0"/>
                        </a:schemeClr>
                      </a:solidFill>
                      <a:prstDash val="solid"/>
                      <a:round/>
                      <a:headEnd len="sm" w="sm" type="none"/>
                      <a:tailEnd len="sm" w="sm" type="none"/>
                    </a:lnL>
                    <a:lnR cap="flat" cmpd="sng" w="28575">
                      <a:solidFill>
                        <a:schemeClr val="dk1"/>
                      </a:solidFill>
                      <a:prstDash val="solid"/>
                      <a:round/>
                      <a:headEnd len="sm" w="sm" type="none"/>
                      <a:tailEnd len="sm" w="sm" type="none"/>
                    </a:lnR>
                    <a:lnT cap="flat" cmpd="sng" w="28575">
                      <a:solidFill>
                        <a:schemeClr val="dk1"/>
                      </a:solidFill>
                      <a:prstDash val="solid"/>
                      <a:round/>
                      <a:headEnd len="sm" w="sm" type="none"/>
                      <a:tailEnd len="sm" w="sm" type="none"/>
                    </a:lnT>
                    <a:lnB cap="flat" cmpd="sng" w="28575">
                      <a:solidFill>
                        <a:schemeClr val="dk1"/>
                      </a:solidFill>
                      <a:prstDash val="solid"/>
                      <a:round/>
                      <a:headEnd len="sm" w="sm" type="none"/>
                      <a:tailEnd len="sm" w="sm" type="none"/>
                    </a:lnB>
                  </a:tcPr>
                </a:tc>
              </a:tr>
            </a:tbl>
          </a:graphicData>
        </a:graphic>
      </p:graphicFrame>
      <p:sp>
        <p:nvSpPr>
          <p:cNvPr id="75" name="Google Shape;75;p9"/>
          <p:cNvSpPr txBox="1"/>
          <p:nvPr>
            <p:ph type="title"/>
          </p:nvPr>
        </p:nvSpPr>
        <p:spPr>
          <a:xfrm>
            <a:off x="230900" y="457200"/>
            <a:ext cx="4406400" cy="562200"/>
          </a:xfrm>
          <a:prstGeom prst="rect">
            <a:avLst/>
          </a:prstGeom>
        </p:spPr>
        <p:txBody>
          <a:bodyPr anchorCtr="0" anchor="t" bIns="91425" lIns="91425" spcFirstLastPara="1" rIns="91425" wrap="square" tIns="91425">
            <a:noAutofit/>
          </a:bodyPr>
          <a:lstStyle>
            <a:lvl1pPr lvl="0">
              <a:spcBef>
                <a:spcPts val="0"/>
              </a:spcBef>
              <a:spcAft>
                <a:spcPts val="0"/>
              </a:spcAft>
              <a:buClr>
                <a:schemeClr val="dk1"/>
              </a:buClr>
              <a:buSzPts val="3600"/>
              <a:buNone/>
              <a:defRPr/>
            </a:lvl1pPr>
            <a:lvl2pPr lvl="1">
              <a:spcBef>
                <a:spcPts val="0"/>
              </a:spcBef>
              <a:spcAft>
                <a:spcPts val="0"/>
              </a:spcAft>
              <a:buClr>
                <a:schemeClr val="dk1"/>
              </a:buClr>
              <a:buSzPts val="3600"/>
              <a:buNone/>
              <a:defRPr sz="3600"/>
            </a:lvl2pPr>
            <a:lvl3pPr lvl="2">
              <a:spcBef>
                <a:spcPts val="0"/>
              </a:spcBef>
              <a:spcAft>
                <a:spcPts val="0"/>
              </a:spcAft>
              <a:buClr>
                <a:schemeClr val="dk1"/>
              </a:buClr>
              <a:buSzPts val="3600"/>
              <a:buNone/>
              <a:defRPr sz="3600"/>
            </a:lvl3pPr>
            <a:lvl4pPr lvl="3">
              <a:spcBef>
                <a:spcPts val="0"/>
              </a:spcBef>
              <a:spcAft>
                <a:spcPts val="0"/>
              </a:spcAft>
              <a:buClr>
                <a:schemeClr val="dk1"/>
              </a:buClr>
              <a:buSzPts val="3600"/>
              <a:buNone/>
              <a:defRPr sz="3600"/>
            </a:lvl4pPr>
            <a:lvl5pPr lvl="4">
              <a:spcBef>
                <a:spcPts val="0"/>
              </a:spcBef>
              <a:spcAft>
                <a:spcPts val="0"/>
              </a:spcAft>
              <a:buClr>
                <a:schemeClr val="dk1"/>
              </a:buClr>
              <a:buSzPts val="3600"/>
              <a:buNone/>
              <a:defRPr sz="3600"/>
            </a:lvl5pPr>
            <a:lvl6pPr lvl="5">
              <a:spcBef>
                <a:spcPts val="0"/>
              </a:spcBef>
              <a:spcAft>
                <a:spcPts val="0"/>
              </a:spcAft>
              <a:buClr>
                <a:schemeClr val="dk1"/>
              </a:buClr>
              <a:buSzPts val="3600"/>
              <a:buNone/>
              <a:defRPr sz="3600"/>
            </a:lvl6pPr>
            <a:lvl7pPr lvl="6">
              <a:spcBef>
                <a:spcPts val="0"/>
              </a:spcBef>
              <a:spcAft>
                <a:spcPts val="0"/>
              </a:spcAft>
              <a:buClr>
                <a:schemeClr val="dk1"/>
              </a:buClr>
              <a:buSzPts val="3600"/>
              <a:buNone/>
              <a:defRPr sz="3600"/>
            </a:lvl7pPr>
            <a:lvl8pPr lvl="7">
              <a:spcBef>
                <a:spcPts val="0"/>
              </a:spcBef>
              <a:spcAft>
                <a:spcPts val="0"/>
              </a:spcAft>
              <a:buClr>
                <a:schemeClr val="dk1"/>
              </a:buClr>
              <a:buSzPts val="3600"/>
              <a:buNone/>
              <a:defRPr sz="3600"/>
            </a:lvl8pPr>
            <a:lvl9pPr lvl="8">
              <a:spcBef>
                <a:spcPts val="0"/>
              </a:spcBef>
              <a:spcAft>
                <a:spcPts val="0"/>
              </a:spcAft>
              <a:buClr>
                <a:schemeClr val="dk1"/>
              </a:buClr>
              <a:buSzPts val="3600"/>
              <a:buNone/>
              <a:defRPr sz="3600"/>
            </a:lvl9pPr>
          </a:lstStyle>
          <a:p/>
        </p:txBody>
      </p:sp>
      <p:sp>
        <p:nvSpPr>
          <p:cNvPr id="76" name="Google Shape;76;p9"/>
          <p:cNvSpPr txBox="1"/>
          <p:nvPr>
            <p:ph idx="1" type="subTitle"/>
          </p:nvPr>
        </p:nvSpPr>
        <p:spPr>
          <a:xfrm>
            <a:off x="230900" y="1420775"/>
            <a:ext cx="2140200" cy="987300"/>
          </a:xfrm>
          <a:prstGeom prst="rect">
            <a:avLst/>
          </a:prstGeom>
        </p:spPr>
        <p:txBody>
          <a:bodyPr anchorCtr="0" anchor="ctr" bIns="91425" lIns="91425" spcFirstLastPara="1" rIns="91425" wrap="square" tIns="91425">
            <a:noAutofit/>
          </a:bodyPr>
          <a:lstStyle>
            <a:lvl1pPr lvl="0">
              <a:spcBef>
                <a:spcPts val="0"/>
              </a:spcBef>
              <a:spcAft>
                <a:spcPts val="0"/>
              </a:spcAft>
              <a:buClr>
                <a:schemeClr val="dk1"/>
              </a:buClr>
              <a:buSzPts val="2400"/>
              <a:buNone/>
              <a:defRPr/>
            </a:lvl1pPr>
            <a:lvl2pPr lvl="1">
              <a:spcBef>
                <a:spcPts val="0"/>
              </a:spcBef>
              <a:spcAft>
                <a:spcPts val="0"/>
              </a:spcAft>
              <a:buClr>
                <a:schemeClr val="dk1"/>
              </a:buClr>
              <a:buSzPts val="2400"/>
              <a:buNone/>
              <a:defRPr/>
            </a:lvl2pPr>
            <a:lvl3pPr lvl="2">
              <a:spcBef>
                <a:spcPts val="0"/>
              </a:spcBef>
              <a:spcAft>
                <a:spcPts val="0"/>
              </a:spcAft>
              <a:buClr>
                <a:schemeClr val="dk1"/>
              </a:buClr>
              <a:buSzPts val="2400"/>
              <a:buNone/>
              <a:defRPr/>
            </a:lvl3pPr>
            <a:lvl4pPr lvl="3">
              <a:spcBef>
                <a:spcPts val="0"/>
              </a:spcBef>
              <a:spcAft>
                <a:spcPts val="0"/>
              </a:spcAft>
              <a:buClr>
                <a:schemeClr val="dk1"/>
              </a:buClr>
              <a:buSzPts val="2400"/>
              <a:buNone/>
              <a:defRPr/>
            </a:lvl4pPr>
            <a:lvl5pPr lvl="4">
              <a:spcBef>
                <a:spcPts val="0"/>
              </a:spcBef>
              <a:spcAft>
                <a:spcPts val="0"/>
              </a:spcAft>
              <a:buClr>
                <a:schemeClr val="dk1"/>
              </a:buClr>
              <a:buSzPts val="2400"/>
              <a:buNone/>
              <a:defRPr/>
            </a:lvl5pPr>
            <a:lvl6pPr lvl="5">
              <a:spcBef>
                <a:spcPts val="0"/>
              </a:spcBef>
              <a:spcAft>
                <a:spcPts val="0"/>
              </a:spcAft>
              <a:buClr>
                <a:schemeClr val="dk1"/>
              </a:buClr>
              <a:buSzPts val="2400"/>
              <a:buNone/>
              <a:defRPr/>
            </a:lvl6pPr>
            <a:lvl7pPr lvl="6">
              <a:spcBef>
                <a:spcPts val="0"/>
              </a:spcBef>
              <a:spcAft>
                <a:spcPts val="0"/>
              </a:spcAft>
              <a:buClr>
                <a:schemeClr val="dk1"/>
              </a:buClr>
              <a:buSzPts val="2400"/>
              <a:buNone/>
              <a:defRPr/>
            </a:lvl7pPr>
            <a:lvl8pPr lvl="7">
              <a:spcBef>
                <a:spcPts val="0"/>
              </a:spcBef>
              <a:spcAft>
                <a:spcPts val="0"/>
              </a:spcAft>
              <a:buClr>
                <a:schemeClr val="dk1"/>
              </a:buClr>
              <a:buSzPts val="2400"/>
              <a:buNone/>
              <a:defRPr/>
            </a:lvl8pPr>
            <a:lvl9pPr lvl="8">
              <a:spcBef>
                <a:spcPts val="0"/>
              </a:spcBef>
              <a:spcAft>
                <a:spcPts val="0"/>
              </a:spcAft>
              <a:buClr>
                <a:schemeClr val="dk1"/>
              </a:buClr>
              <a:buSzPts val="2400"/>
              <a:buNone/>
              <a:defRPr/>
            </a:lvl9pPr>
          </a:lstStyle>
          <a:p/>
        </p:txBody>
      </p:sp>
      <p:sp>
        <p:nvSpPr>
          <p:cNvPr id="77" name="Google Shape;77;p9"/>
          <p:cNvSpPr txBox="1"/>
          <p:nvPr>
            <p:ph idx="2" type="subTitle"/>
          </p:nvPr>
        </p:nvSpPr>
        <p:spPr>
          <a:xfrm>
            <a:off x="230900" y="2657638"/>
            <a:ext cx="2140200" cy="987300"/>
          </a:xfrm>
          <a:prstGeom prst="rect">
            <a:avLst/>
          </a:prstGeom>
        </p:spPr>
        <p:txBody>
          <a:bodyPr anchorCtr="0" anchor="ctr" bIns="91425" lIns="91425" spcFirstLastPara="1" rIns="91425" wrap="square" tIns="91425">
            <a:noAutofit/>
          </a:bodyPr>
          <a:lstStyle>
            <a:lvl1pPr lvl="0">
              <a:spcBef>
                <a:spcPts val="0"/>
              </a:spcBef>
              <a:spcAft>
                <a:spcPts val="0"/>
              </a:spcAft>
              <a:buClr>
                <a:schemeClr val="dk1"/>
              </a:buClr>
              <a:buSzPts val="2400"/>
              <a:buNone/>
              <a:defRPr/>
            </a:lvl1pPr>
            <a:lvl2pPr lvl="1">
              <a:spcBef>
                <a:spcPts val="0"/>
              </a:spcBef>
              <a:spcAft>
                <a:spcPts val="0"/>
              </a:spcAft>
              <a:buClr>
                <a:schemeClr val="dk1"/>
              </a:buClr>
              <a:buSzPts val="2400"/>
              <a:buNone/>
              <a:defRPr/>
            </a:lvl2pPr>
            <a:lvl3pPr lvl="2">
              <a:spcBef>
                <a:spcPts val="0"/>
              </a:spcBef>
              <a:spcAft>
                <a:spcPts val="0"/>
              </a:spcAft>
              <a:buClr>
                <a:schemeClr val="dk1"/>
              </a:buClr>
              <a:buSzPts val="2400"/>
              <a:buNone/>
              <a:defRPr/>
            </a:lvl3pPr>
            <a:lvl4pPr lvl="3">
              <a:spcBef>
                <a:spcPts val="0"/>
              </a:spcBef>
              <a:spcAft>
                <a:spcPts val="0"/>
              </a:spcAft>
              <a:buClr>
                <a:schemeClr val="dk1"/>
              </a:buClr>
              <a:buSzPts val="2400"/>
              <a:buNone/>
              <a:defRPr/>
            </a:lvl4pPr>
            <a:lvl5pPr lvl="4">
              <a:spcBef>
                <a:spcPts val="0"/>
              </a:spcBef>
              <a:spcAft>
                <a:spcPts val="0"/>
              </a:spcAft>
              <a:buClr>
                <a:schemeClr val="dk1"/>
              </a:buClr>
              <a:buSzPts val="2400"/>
              <a:buNone/>
              <a:defRPr/>
            </a:lvl5pPr>
            <a:lvl6pPr lvl="5">
              <a:spcBef>
                <a:spcPts val="0"/>
              </a:spcBef>
              <a:spcAft>
                <a:spcPts val="0"/>
              </a:spcAft>
              <a:buClr>
                <a:schemeClr val="dk1"/>
              </a:buClr>
              <a:buSzPts val="2400"/>
              <a:buNone/>
              <a:defRPr/>
            </a:lvl6pPr>
            <a:lvl7pPr lvl="6">
              <a:spcBef>
                <a:spcPts val="0"/>
              </a:spcBef>
              <a:spcAft>
                <a:spcPts val="0"/>
              </a:spcAft>
              <a:buClr>
                <a:schemeClr val="dk1"/>
              </a:buClr>
              <a:buSzPts val="2400"/>
              <a:buNone/>
              <a:defRPr/>
            </a:lvl7pPr>
            <a:lvl8pPr lvl="7">
              <a:spcBef>
                <a:spcPts val="0"/>
              </a:spcBef>
              <a:spcAft>
                <a:spcPts val="0"/>
              </a:spcAft>
              <a:buClr>
                <a:schemeClr val="dk1"/>
              </a:buClr>
              <a:buSzPts val="2400"/>
              <a:buNone/>
              <a:defRPr/>
            </a:lvl8pPr>
            <a:lvl9pPr lvl="8">
              <a:spcBef>
                <a:spcPts val="0"/>
              </a:spcBef>
              <a:spcAft>
                <a:spcPts val="0"/>
              </a:spcAft>
              <a:buClr>
                <a:schemeClr val="dk1"/>
              </a:buClr>
              <a:buSzPts val="2400"/>
              <a:buNone/>
              <a:defRPr/>
            </a:lvl9pPr>
          </a:lstStyle>
          <a:p/>
        </p:txBody>
      </p:sp>
      <p:sp>
        <p:nvSpPr>
          <p:cNvPr id="78" name="Google Shape;78;p9"/>
          <p:cNvSpPr txBox="1"/>
          <p:nvPr>
            <p:ph idx="3" type="subTitle"/>
          </p:nvPr>
        </p:nvSpPr>
        <p:spPr>
          <a:xfrm>
            <a:off x="230900" y="3894525"/>
            <a:ext cx="2140200" cy="987300"/>
          </a:xfrm>
          <a:prstGeom prst="rect">
            <a:avLst/>
          </a:prstGeom>
        </p:spPr>
        <p:txBody>
          <a:bodyPr anchorCtr="0" anchor="ctr" bIns="91425" lIns="91425" spcFirstLastPara="1" rIns="91425" wrap="square" tIns="91425">
            <a:noAutofit/>
          </a:bodyPr>
          <a:lstStyle>
            <a:lvl1pPr lvl="0">
              <a:spcBef>
                <a:spcPts val="0"/>
              </a:spcBef>
              <a:spcAft>
                <a:spcPts val="0"/>
              </a:spcAft>
              <a:buClr>
                <a:schemeClr val="dk1"/>
              </a:buClr>
              <a:buSzPts val="2400"/>
              <a:buNone/>
              <a:defRPr/>
            </a:lvl1pPr>
            <a:lvl2pPr lvl="1">
              <a:spcBef>
                <a:spcPts val="0"/>
              </a:spcBef>
              <a:spcAft>
                <a:spcPts val="0"/>
              </a:spcAft>
              <a:buClr>
                <a:schemeClr val="dk1"/>
              </a:buClr>
              <a:buSzPts val="2400"/>
              <a:buNone/>
              <a:defRPr/>
            </a:lvl2pPr>
            <a:lvl3pPr lvl="2">
              <a:spcBef>
                <a:spcPts val="0"/>
              </a:spcBef>
              <a:spcAft>
                <a:spcPts val="0"/>
              </a:spcAft>
              <a:buClr>
                <a:schemeClr val="dk1"/>
              </a:buClr>
              <a:buSzPts val="2400"/>
              <a:buNone/>
              <a:defRPr/>
            </a:lvl3pPr>
            <a:lvl4pPr lvl="3">
              <a:spcBef>
                <a:spcPts val="0"/>
              </a:spcBef>
              <a:spcAft>
                <a:spcPts val="0"/>
              </a:spcAft>
              <a:buClr>
                <a:schemeClr val="dk1"/>
              </a:buClr>
              <a:buSzPts val="2400"/>
              <a:buNone/>
              <a:defRPr/>
            </a:lvl4pPr>
            <a:lvl5pPr lvl="4">
              <a:spcBef>
                <a:spcPts val="0"/>
              </a:spcBef>
              <a:spcAft>
                <a:spcPts val="0"/>
              </a:spcAft>
              <a:buClr>
                <a:schemeClr val="dk1"/>
              </a:buClr>
              <a:buSzPts val="2400"/>
              <a:buNone/>
              <a:defRPr/>
            </a:lvl5pPr>
            <a:lvl6pPr lvl="5">
              <a:spcBef>
                <a:spcPts val="0"/>
              </a:spcBef>
              <a:spcAft>
                <a:spcPts val="0"/>
              </a:spcAft>
              <a:buClr>
                <a:schemeClr val="dk1"/>
              </a:buClr>
              <a:buSzPts val="2400"/>
              <a:buNone/>
              <a:defRPr/>
            </a:lvl6pPr>
            <a:lvl7pPr lvl="6">
              <a:spcBef>
                <a:spcPts val="0"/>
              </a:spcBef>
              <a:spcAft>
                <a:spcPts val="0"/>
              </a:spcAft>
              <a:buClr>
                <a:schemeClr val="dk1"/>
              </a:buClr>
              <a:buSzPts val="2400"/>
              <a:buNone/>
              <a:defRPr/>
            </a:lvl7pPr>
            <a:lvl8pPr lvl="7">
              <a:spcBef>
                <a:spcPts val="0"/>
              </a:spcBef>
              <a:spcAft>
                <a:spcPts val="0"/>
              </a:spcAft>
              <a:buClr>
                <a:schemeClr val="dk1"/>
              </a:buClr>
              <a:buSzPts val="2400"/>
              <a:buNone/>
              <a:defRPr/>
            </a:lvl8pPr>
            <a:lvl9pPr lvl="8">
              <a:spcBef>
                <a:spcPts val="0"/>
              </a:spcBef>
              <a:spcAft>
                <a:spcPts val="0"/>
              </a:spcAft>
              <a:buClr>
                <a:schemeClr val="dk1"/>
              </a:buClr>
              <a:buSzPts val="2400"/>
              <a:buNone/>
              <a:defRPr/>
            </a:lvl9pPr>
          </a:lstStyle>
          <a:p/>
        </p:txBody>
      </p:sp>
      <p:sp>
        <p:nvSpPr>
          <p:cNvPr id="79" name="Google Shape;79;p9"/>
          <p:cNvSpPr txBox="1"/>
          <p:nvPr>
            <p:ph idx="4" type="body"/>
          </p:nvPr>
        </p:nvSpPr>
        <p:spPr>
          <a:xfrm>
            <a:off x="3086100" y="1420975"/>
            <a:ext cx="2857500" cy="987000"/>
          </a:xfrm>
          <a:prstGeom prst="rect">
            <a:avLst/>
          </a:prstGeom>
        </p:spPr>
        <p:txBody>
          <a:bodyPr anchorCtr="0" anchor="ctr" bIns="91425" lIns="91425" spcFirstLastPara="1" rIns="91425" wrap="square" tIns="91425">
            <a:noAutofit/>
          </a:bodyPr>
          <a:lstStyle>
            <a:lvl1pPr indent="-292100" lvl="0" marL="457200">
              <a:spcBef>
                <a:spcPts val="0"/>
              </a:spcBef>
              <a:spcAft>
                <a:spcPts val="0"/>
              </a:spcAft>
              <a:buClr>
                <a:schemeClr val="dk1"/>
              </a:buClr>
              <a:buSzPts val="1000"/>
              <a:buChar char="●"/>
              <a:defRPr sz="1000"/>
            </a:lvl1pPr>
            <a:lvl2pPr indent="-292100" lvl="1" marL="914400">
              <a:spcBef>
                <a:spcPts val="0"/>
              </a:spcBef>
              <a:spcAft>
                <a:spcPts val="0"/>
              </a:spcAft>
              <a:buClr>
                <a:schemeClr val="dk1"/>
              </a:buClr>
              <a:buSzPts val="1000"/>
              <a:buChar char="○"/>
              <a:defRPr sz="1000"/>
            </a:lvl2pPr>
            <a:lvl3pPr indent="-292100" lvl="2" marL="1371600">
              <a:spcBef>
                <a:spcPts val="0"/>
              </a:spcBef>
              <a:spcAft>
                <a:spcPts val="0"/>
              </a:spcAft>
              <a:buClr>
                <a:schemeClr val="dk1"/>
              </a:buClr>
              <a:buSzPts val="1000"/>
              <a:buChar char="■"/>
              <a:defRPr sz="1000"/>
            </a:lvl3pPr>
            <a:lvl4pPr indent="-292100" lvl="3" marL="1828800">
              <a:spcBef>
                <a:spcPts val="0"/>
              </a:spcBef>
              <a:spcAft>
                <a:spcPts val="0"/>
              </a:spcAft>
              <a:buClr>
                <a:schemeClr val="dk1"/>
              </a:buClr>
              <a:buSzPts val="1000"/>
              <a:buChar char="●"/>
              <a:defRPr sz="1000"/>
            </a:lvl4pPr>
            <a:lvl5pPr indent="-292100" lvl="4" marL="2286000">
              <a:spcBef>
                <a:spcPts val="0"/>
              </a:spcBef>
              <a:spcAft>
                <a:spcPts val="0"/>
              </a:spcAft>
              <a:buClr>
                <a:schemeClr val="dk1"/>
              </a:buClr>
              <a:buSzPts val="1000"/>
              <a:buChar char="○"/>
              <a:defRPr sz="1000"/>
            </a:lvl5pPr>
            <a:lvl6pPr indent="-292100" lvl="5" marL="2743200">
              <a:spcBef>
                <a:spcPts val="0"/>
              </a:spcBef>
              <a:spcAft>
                <a:spcPts val="0"/>
              </a:spcAft>
              <a:buClr>
                <a:schemeClr val="dk1"/>
              </a:buClr>
              <a:buSzPts val="1000"/>
              <a:buChar char="■"/>
              <a:defRPr sz="1000"/>
            </a:lvl6pPr>
            <a:lvl7pPr indent="-292100" lvl="6" marL="3200400">
              <a:spcBef>
                <a:spcPts val="0"/>
              </a:spcBef>
              <a:spcAft>
                <a:spcPts val="0"/>
              </a:spcAft>
              <a:buClr>
                <a:schemeClr val="dk1"/>
              </a:buClr>
              <a:buSzPts val="1000"/>
              <a:buChar char="●"/>
              <a:defRPr sz="1000"/>
            </a:lvl7pPr>
            <a:lvl8pPr indent="-292100" lvl="7" marL="3657600">
              <a:spcBef>
                <a:spcPts val="0"/>
              </a:spcBef>
              <a:spcAft>
                <a:spcPts val="0"/>
              </a:spcAft>
              <a:buClr>
                <a:schemeClr val="dk1"/>
              </a:buClr>
              <a:buSzPts val="1000"/>
              <a:buChar char="○"/>
              <a:defRPr sz="1000"/>
            </a:lvl8pPr>
            <a:lvl9pPr indent="-292100" lvl="8" marL="4114800">
              <a:spcBef>
                <a:spcPts val="0"/>
              </a:spcBef>
              <a:spcAft>
                <a:spcPts val="0"/>
              </a:spcAft>
              <a:buClr>
                <a:schemeClr val="dk1"/>
              </a:buClr>
              <a:buSzPts val="1000"/>
              <a:buChar char="■"/>
              <a:defRPr sz="1000"/>
            </a:lvl9pPr>
          </a:lstStyle>
          <a:p/>
        </p:txBody>
      </p:sp>
      <p:sp>
        <p:nvSpPr>
          <p:cNvPr id="80" name="Google Shape;80;p9"/>
          <p:cNvSpPr txBox="1"/>
          <p:nvPr>
            <p:ph idx="5" type="body"/>
          </p:nvPr>
        </p:nvSpPr>
        <p:spPr>
          <a:xfrm>
            <a:off x="3086100" y="2657788"/>
            <a:ext cx="2857500" cy="987000"/>
          </a:xfrm>
          <a:prstGeom prst="rect">
            <a:avLst/>
          </a:prstGeom>
        </p:spPr>
        <p:txBody>
          <a:bodyPr anchorCtr="0" anchor="ctr" bIns="91425" lIns="91425" spcFirstLastPara="1" rIns="91425" wrap="square" tIns="91425">
            <a:noAutofit/>
          </a:bodyPr>
          <a:lstStyle>
            <a:lvl1pPr indent="-292100" lvl="0" marL="457200">
              <a:spcBef>
                <a:spcPts val="0"/>
              </a:spcBef>
              <a:spcAft>
                <a:spcPts val="0"/>
              </a:spcAft>
              <a:buClr>
                <a:schemeClr val="dk1"/>
              </a:buClr>
              <a:buSzPts val="1000"/>
              <a:buChar char="●"/>
              <a:defRPr sz="1000"/>
            </a:lvl1pPr>
            <a:lvl2pPr indent="-292100" lvl="1" marL="914400">
              <a:spcBef>
                <a:spcPts val="0"/>
              </a:spcBef>
              <a:spcAft>
                <a:spcPts val="0"/>
              </a:spcAft>
              <a:buClr>
                <a:schemeClr val="dk1"/>
              </a:buClr>
              <a:buSzPts val="1000"/>
              <a:buChar char="○"/>
              <a:defRPr sz="1000"/>
            </a:lvl2pPr>
            <a:lvl3pPr indent="-292100" lvl="2" marL="1371600">
              <a:spcBef>
                <a:spcPts val="0"/>
              </a:spcBef>
              <a:spcAft>
                <a:spcPts val="0"/>
              </a:spcAft>
              <a:buClr>
                <a:schemeClr val="dk1"/>
              </a:buClr>
              <a:buSzPts val="1000"/>
              <a:buChar char="■"/>
              <a:defRPr sz="1000"/>
            </a:lvl3pPr>
            <a:lvl4pPr indent="-292100" lvl="3" marL="1828800">
              <a:spcBef>
                <a:spcPts val="0"/>
              </a:spcBef>
              <a:spcAft>
                <a:spcPts val="0"/>
              </a:spcAft>
              <a:buClr>
                <a:schemeClr val="dk1"/>
              </a:buClr>
              <a:buSzPts val="1000"/>
              <a:buChar char="●"/>
              <a:defRPr sz="1000"/>
            </a:lvl4pPr>
            <a:lvl5pPr indent="-292100" lvl="4" marL="2286000">
              <a:spcBef>
                <a:spcPts val="0"/>
              </a:spcBef>
              <a:spcAft>
                <a:spcPts val="0"/>
              </a:spcAft>
              <a:buClr>
                <a:schemeClr val="dk1"/>
              </a:buClr>
              <a:buSzPts val="1000"/>
              <a:buChar char="○"/>
              <a:defRPr sz="1000"/>
            </a:lvl5pPr>
            <a:lvl6pPr indent="-292100" lvl="5" marL="2743200">
              <a:spcBef>
                <a:spcPts val="0"/>
              </a:spcBef>
              <a:spcAft>
                <a:spcPts val="0"/>
              </a:spcAft>
              <a:buClr>
                <a:schemeClr val="dk1"/>
              </a:buClr>
              <a:buSzPts val="1000"/>
              <a:buChar char="■"/>
              <a:defRPr sz="1000"/>
            </a:lvl6pPr>
            <a:lvl7pPr indent="-292100" lvl="6" marL="3200400">
              <a:spcBef>
                <a:spcPts val="0"/>
              </a:spcBef>
              <a:spcAft>
                <a:spcPts val="0"/>
              </a:spcAft>
              <a:buClr>
                <a:schemeClr val="dk1"/>
              </a:buClr>
              <a:buSzPts val="1000"/>
              <a:buChar char="●"/>
              <a:defRPr sz="1000"/>
            </a:lvl7pPr>
            <a:lvl8pPr indent="-292100" lvl="7" marL="3657600">
              <a:spcBef>
                <a:spcPts val="0"/>
              </a:spcBef>
              <a:spcAft>
                <a:spcPts val="0"/>
              </a:spcAft>
              <a:buClr>
                <a:schemeClr val="dk1"/>
              </a:buClr>
              <a:buSzPts val="1000"/>
              <a:buChar char="○"/>
              <a:defRPr sz="1000"/>
            </a:lvl8pPr>
            <a:lvl9pPr indent="-292100" lvl="8" marL="4114800">
              <a:spcBef>
                <a:spcPts val="0"/>
              </a:spcBef>
              <a:spcAft>
                <a:spcPts val="0"/>
              </a:spcAft>
              <a:buClr>
                <a:schemeClr val="dk1"/>
              </a:buClr>
              <a:buSzPts val="1000"/>
              <a:buChar char="■"/>
              <a:defRPr sz="1000"/>
            </a:lvl9pPr>
          </a:lstStyle>
          <a:p/>
        </p:txBody>
      </p:sp>
      <p:sp>
        <p:nvSpPr>
          <p:cNvPr id="81" name="Google Shape;81;p9"/>
          <p:cNvSpPr txBox="1"/>
          <p:nvPr>
            <p:ph idx="6" type="body"/>
          </p:nvPr>
        </p:nvSpPr>
        <p:spPr>
          <a:xfrm>
            <a:off x="3085975" y="3894525"/>
            <a:ext cx="2857500" cy="987000"/>
          </a:xfrm>
          <a:prstGeom prst="rect">
            <a:avLst/>
          </a:prstGeom>
        </p:spPr>
        <p:txBody>
          <a:bodyPr anchorCtr="0" anchor="ctr" bIns="91425" lIns="91425" spcFirstLastPara="1" rIns="91425" wrap="square" tIns="91425">
            <a:noAutofit/>
          </a:bodyPr>
          <a:lstStyle>
            <a:lvl1pPr indent="-292100" lvl="0" marL="457200">
              <a:spcBef>
                <a:spcPts val="0"/>
              </a:spcBef>
              <a:spcAft>
                <a:spcPts val="0"/>
              </a:spcAft>
              <a:buClr>
                <a:schemeClr val="dk1"/>
              </a:buClr>
              <a:buSzPts val="1000"/>
              <a:buChar char="●"/>
              <a:defRPr sz="1000"/>
            </a:lvl1pPr>
            <a:lvl2pPr indent="-292100" lvl="1" marL="914400">
              <a:spcBef>
                <a:spcPts val="0"/>
              </a:spcBef>
              <a:spcAft>
                <a:spcPts val="0"/>
              </a:spcAft>
              <a:buClr>
                <a:schemeClr val="dk1"/>
              </a:buClr>
              <a:buSzPts val="1000"/>
              <a:buChar char="○"/>
              <a:defRPr sz="1000"/>
            </a:lvl2pPr>
            <a:lvl3pPr indent="-292100" lvl="2" marL="1371600">
              <a:spcBef>
                <a:spcPts val="0"/>
              </a:spcBef>
              <a:spcAft>
                <a:spcPts val="0"/>
              </a:spcAft>
              <a:buClr>
                <a:schemeClr val="dk1"/>
              </a:buClr>
              <a:buSzPts val="1000"/>
              <a:buChar char="■"/>
              <a:defRPr sz="1000"/>
            </a:lvl3pPr>
            <a:lvl4pPr indent="-292100" lvl="3" marL="1828800">
              <a:spcBef>
                <a:spcPts val="0"/>
              </a:spcBef>
              <a:spcAft>
                <a:spcPts val="0"/>
              </a:spcAft>
              <a:buClr>
                <a:schemeClr val="dk1"/>
              </a:buClr>
              <a:buSzPts val="1000"/>
              <a:buChar char="●"/>
              <a:defRPr sz="1000"/>
            </a:lvl4pPr>
            <a:lvl5pPr indent="-292100" lvl="4" marL="2286000">
              <a:spcBef>
                <a:spcPts val="0"/>
              </a:spcBef>
              <a:spcAft>
                <a:spcPts val="0"/>
              </a:spcAft>
              <a:buClr>
                <a:schemeClr val="dk1"/>
              </a:buClr>
              <a:buSzPts val="1000"/>
              <a:buChar char="○"/>
              <a:defRPr sz="1000"/>
            </a:lvl5pPr>
            <a:lvl6pPr indent="-292100" lvl="5" marL="2743200">
              <a:spcBef>
                <a:spcPts val="0"/>
              </a:spcBef>
              <a:spcAft>
                <a:spcPts val="0"/>
              </a:spcAft>
              <a:buClr>
                <a:schemeClr val="dk1"/>
              </a:buClr>
              <a:buSzPts val="1000"/>
              <a:buChar char="■"/>
              <a:defRPr sz="1000"/>
            </a:lvl6pPr>
            <a:lvl7pPr indent="-292100" lvl="6" marL="3200400">
              <a:spcBef>
                <a:spcPts val="0"/>
              </a:spcBef>
              <a:spcAft>
                <a:spcPts val="0"/>
              </a:spcAft>
              <a:buClr>
                <a:schemeClr val="dk1"/>
              </a:buClr>
              <a:buSzPts val="1000"/>
              <a:buChar char="●"/>
              <a:defRPr sz="1000"/>
            </a:lvl7pPr>
            <a:lvl8pPr indent="-292100" lvl="7" marL="3657600">
              <a:spcBef>
                <a:spcPts val="0"/>
              </a:spcBef>
              <a:spcAft>
                <a:spcPts val="0"/>
              </a:spcAft>
              <a:buClr>
                <a:schemeClr val="dk1"/>
              </a:buClr>
              <a:buSzPts val="1000"/>
              <a:buChar char="○"/>
              <a:defRPr sz="1000"/>
            </a:lvl8pPr>
            <a:lvl9pPr indent="-292100" lvl="8" marL="4114800">
              <a:spcBef>
                <a:spcPts val="0"/>
              </a:spcBef>
              <a:spcAft>
                <a:spcPts val="0"/>
              </a:spcAft>
              <a:buClr>
                <a:schemeClr val="dk1"/>
              </a:buClr>
              <a:buSzPts val="1000"/>
              <a:buChar char="■"/>
              <a:defRPr sz="1000"/>
            </a:lvl9pPr>
          </a:lstStyle>
          <a:p/>
        </p:txBody>
      </p:sp>
      <p:sp>
        <p:nvSpPr>
          <p:cNvPr id="82" name="Google Shape;82;p9"/>
          <p:cNvSpPr txBox="1"/>
          <p:nvPr>
            <p:ph idx="7" type="title"/>
          </p:nvPr>
        </p:nvSpPr>
        <p:spPr>
          <a:xfrm>
            <a:off x="6106025" y="1421125"/>
            <a:ext cx="2811900" cy="987000"/>
          </a:xfrm>
          <a:prstGeom prst="rect">
            <a:avLst/>
          </a:prstGeom>
        </p:spPr>
        <p:txBody>
          <a:bodyPr anchorCtr="0" anchor="ctr" bIns="91425" lIns="91425" spcFirstLastPara="1" rIns="91425" wrap="square" tIns="91425">
            <a:normAutofit/>
          </a:bodyPr>
          <a:lstStyle>
            <a:lvl1pPr lvl="0" algn="r">
              <a:spcBef>
                <a:spcPts val="0"/>
              </a:spcBef>
              <a:spcAft>
                <a:spcPts val="0"/>
              </a:spcAft>
              <a:buClr>
                <a:schemeClr val="dk1"/>
              </a:buClr>
              <a:buSzPts val="7200"/>
              <a:buNone/>
              <a:defRPr sz="7200"/>
            </a:lvl1pPr>
            <a:lvl2pPr lvl="1" algn="r">
              <a:spcBef>
                <a:spcPts val="0"/>
              </a:spcBef>
              <a:spcAft>
                <a:spcPts val="0"/>
              </a:spcAft>
              <a:buSzPts val="7200"/>
              <a:buNone/>
              <a:defRPr sz="7200"/>
            </a:lvl2pPr>
            <a:lvl3pPr lvl="2" algn="r">
              <a:spcBef>
                <a:spcPts val="0"/>
              </a:spcBef>
              <a:spcAft>
                <a:spcPts val="0"/>
              </a:spcAft>
              <a:buSzPts val="7200"/>
              <a:buNone/>
              <a:defRPr sz="7200"/>
            </a:lvl3pPr>
            <a:lvl4pPr lvl="3" algn="r">
              <a:spcBef>
                <a:spcPts val="0"/>
              </a:spcBef>
              <a:spcAft>
                <a:spcPts val="0"/>
              </a:spcAft>
              <a:buSzPts val="7200"/>
              <a:buNone/>
              <a:defRPr sz="7200"/>
            </a:lvl4pPr>
            <a:lvl5pPr lvl="4" algn="r">
              <a:spcBef>
                <a:spcPts val="0"/>
              </a:spcBef>
              <a:spcAft>
                <a:spcPts val="0"/>
              </a:spcAft>
              <a:buSzPts val="7200"/>
              <a:buNone/>
              <a:defRPr sz="7200"/>
            </a:lvl5pPr>
            <a:lvl6pPr lvl="5" algn="r">
              <a:spcBef>
                <a:spcPts val="0"/>
              </a:spcBef>
              <a:spcAft>
                <a:spcPts val="0"/>
              </a:spcAft>
              <a:buSzPts val="7200"/>
              <a:buNone/>
              <a:defRPr sz="7200"/>
            </a:lvl6pPr>
            <a:lvl7pPr lvl="6" algn="r">
              <a:spcBef>
                <a:spcPts val="0"/>
              </a:spcBef>
              <a:spcAft>
                <a:spcPts val="0"/>
              </a:spcAft>
              <a:buSzPts val="7200"/>
              <a:buNone/>
              <a:defRPr sz="7200"/>
            </a:lvl7pPr>
            <a:lvl8pPr lvl="7" algn="r">
              <a:spcBef>
                <a:spcPts val="0"/>
              </a:spcBef>
              <a:spcAft>
                <a:spcPts val="0"/>
              </a:spcAft>
              <a:buSzPts val="7200"/>
              <a:buNone/>
              <a:defRPr sz="7200"/>
            </a:lvl8pPr>
            <a:lvl9pPr lvl="8" algn="r">
              <a:spcBef>
                <a:spcPts val="0"/>
              </a:spcBef>
              <a:spcAft>
                <a:spcPts val="0"/>
              </a:spcAft>
              <a:buSzPts val="7200"/>
              <a:buNone/>
              <a:defRPr sz="7200"/>
            </a:lvl9pPr>
          </a:lstStyle>
          <a:p/>
        </p:txBody>
      </p:sp>
      <p:sp>
        <p:nvSpPr>
          <p:cNvPr id="83" name="Google Shape;83;p9"/>
          <p:cNvSpPr txBox="1"/>
          <p:nvPr>
            <p:ph idx="8" type="title"/>
          </p:nvPr>
        </p:nvSpPr>
        <p:spPr>
          <a:xfrm>
            <a:off x="6106025" y="2657788"/>
            <a:ext cx="2811900" cy="987000"/>
          </a:xfrm>
          <a:prstGeom prst="rect">
            <a:avLst/>
          </a:prstGeom>
        </p:spPr>
        <p:txBody>
          <a:bodyPr anchorCtr="0" anchor="ctr" bIns="91425" lIns="91425" spcFirstLastPara="1" rIns="91425" wrap="square" tIns="91425">
            <a:normAutofit/>
          </a:bodyPr>
          <a:lstStyle>
            <a:lvl1pPr lvl="0" algn="r">
              <a:spcBef>
                <a:spcPts val="0"/>
              </a:spcBef>
              <a:spcAft>
                <a:spcPts val="0"/>
              </a:spcAft>
              <a:buClr>
                <a:schemeClr val="dk1"/>
              </a:buClr>
              <a:buSzPts val="7200"/>
              <a:buNone/>
              <a:defRPr sz="7200"/>
            </a:lvl1pPr>
            <a:lvl2pPr lvl="1" algn="r">
              <a:spcBef>
                <a:spcPts val="0"/>
              </a:spcBef>
              <a:spcAft>
                <a:spcPts val="0"/>
              </a:spcAft>
              <a:buSzPts val="7200"/>
              <a:buNone/>
              <a:defRPr sz="7200"/>
            </a:lvl2pPr>
            <a:lvl3pPr lvl="2" algn="r">
              <a:spcBef>
                <a:spcPts val="0"/>
              </a:spcBef>
              <a:spcAft>
                <a:spcPts val="0"/>
              </a:spcAft>
              <a:buSzPts val="7200"/>
              <a:buNone/>
              <a:defRPr sz="7200"/>
            </a:lvl3pPr>
            <a:lvl4pPr lvl="3" algn="r">
              <a:spcBef>
                <a:spcPts val="0"/>
              </a:spcBef>
              <a:spcAft>
                <a:spcPts val="0"/>
              </a:spcAft>
              <a:buSzPts val="7200"/>
              <a:buNone/>
              <a:defRPr sz="7200"/>
            </a:lvl4pPr>
            <a:lvl5pPr lvl="4" algn="r">
              <a:spcBef>
                <a:spcPts val="0"/>
              </a:spcBef>
              <a:spcAft>
                <a:spcPts val="0"/>
              </a:spcAft>
              <a:buSzPts val="7200"/>
              <a:buNone/>
              <a:defRPr sz="7200"/>
            </a:lvl5pPr>
            <a:lvl6pPr lvl="5" algn="r">
              <a:spcBef>
                <a:spcPts val="0"/>
              </a:spcBef>
              <a:spcAft>
                <a:spcPts val="0"/>
              </a:spcAft>
              <a:buSzPts val="7200"/>
              <a:buNone/>
              <a:defRPr sz="7200"/>
            </a:lvl6pPr>
            <a:lvl7pPr lvl="6" algn="r">
              <a:spcBef>
                <a:spcPts val="0"/>
              </a:spcBef>
              <a:spcAft>
                <a:spcPts val="0"/>
              </a:spcAft>
              <a:buSzPts val="7200"/>
              <a:buNone/>
              <a:defRPr sz="7200"/>
            </a:lvl7pPr>
            <a:lvl8pPr lvl="7" algn="r">
              <a:spcBef>
                <a:spcPts val="0"/>
              </a:spcBef>
              <a:spcAft>
                <a:spcPts val="0"/>
              </a:spcAft>
              <a:buSzPts val="7200"/>
              <a:buNone/>
              <a:defRPr sz="7200"/>
            </a:lvl8pPr>
            <a:lvl9pPr lvl="8" algn="r">
              <a:spcBef>
                <a:spcPts val="0"/>
              </a:spcBef>
              <a:spcAft>
                <a:spcPts val="0"/>
              </a:spcAft>
              <a:buSzPts val="7200"/>
              <a:buNone/>
              <a:defRPr sz="7200"/>
            </a:lvl9pPr>
          </a:lstStyle>
          <a:p/>
        </p:txBody>
      </p:sp>
      <p:sp>
        <p:nvSpPr>
          <p:cNvPr id="84" name="Google Shape;84;p9"/>
          <p:cNvSpPr txBox="1"/>
          <p:nvPr>
            <p:ph idx="9" type="title"/>
          </p:nvPr>
        </p:nvSpPr>
        <p:spPr>
          <a:xfrm>
            <a:off x="6106025" y="3894475"/>
            <a:ext cx="2811900" cy="987000"/>
          </a:xfrm>
          <a:prstGeom prst="rect">
            <a:avLst/>
          </a:prstGeom>
        </p:spPr>
        <p:txBody>
          <a:bodyPr anchorCtr="0" anchor="ctr" bIns="91425" lIns="91425" spcFirstLastPara="1" rIns="91425" wrap="square" tIns="91425">
            <a:normAutofit/>
          </a:bodyPr>
          <a:lstStyle>
            <a:lvl1pPr lvl="0" algn="r">
              <a:spcBef>
                <a:spcPts val="0"/>
              </a:spcBef>
              <a:spcAft>
                <a:spcPts val="0"/>
              </a:spcAft>
              <a:buClr>
                <a:schemeClr val="dk1"/>
              </a:buClr>
              <a:buSzPts val="7200"/>
              <a:buNone/>
              <a:defRPr sz="7200"/>
            </a:lvl1pPr>
            <a:lvl2pPr lvl="1" algn="r">
              <a:spcBef>
                <a:spcPts val="0"/>
              </a:spcBef>
              <a:spcAft>
                <a:spcPts val="0"/>
              </a:spcAft>
              <a:buSzPts val="7200"/>
              <a:buNone/>
              <a:defRPr sz="7200"/>
            </a:lvl2pPr>
            <a:lvl3pPr lvl="2" algn="r">
              <a:spcBef>
                <a:spcPts val="0"/>
              </a:spcBef>
              <a:spcAft>
                <a:spcPts val="0"/>
              </a:spcAft>
              <a:buSzPts val="7200"/>
              <a:buNone/>
              <a:defRPr sz="7200"/>
            </a:lvl3pPr>
            <a:lvl4pPr lvl="3" algn="r">
              <a:spcBef>
                <a:spcPts val="0"/>
              </a:spcBef>
              <a:spcAft>
                <a:spcPts val="0"/>
              </a:spcAft>
              <a:buSzPts val="7200"/>
              <a:buNone/>
              <a:defRPr sz="7200"/>
            </a:lvl4pPr>
            <a:lvl5pPr lvl="4" algn="r">
              <a:spcBef>
                <a:spcPts val="0"/>
              </a:spcBef>
              <a:spcAft>
                <a:spcPts val="0"/>
              </a:spcAft>
              <a:buSzPts val="7200"/>
              <a:buNone/>
              <a:defRPr sz="7200"/>
            </a:lvl5pPr>
            <a:lvl6pPr lvl="5" algn="r">
              <a:spcBef>
                <a:spcPts val="0"/>
              </a:spcBef>
              <a:spcAft>
                <a:spcPts val="0"/>
              </a:spcAft>
              <a:buSzPts val="7200"/>
              <a:buNone/>
              <a:defRPr sz="7200"/>
            </a:lvl6pPr>
            <a:lvl7pPr lvl="6" algn="r">
              <a:spcBef>
                <a:spcPts val="0"/>
              </a:spcBef>
              <a:spcAft>
                <a:spcPts val="0"/>
              </a:spcAft>
              <a:buSzPts val="7200"/>
              <a:buNone/>
              <a:defRPr sz="7200"/>
            </a:lvl7pPr>
            <a:lvl8pPr lvl="7" algn="r">
              <a:spcBef>
                <a:spcPts val="0"/>
              </a:spcBef>
              <a:spcAft>
                <a:spcPts val="0"/>
              </a:spcAft>
              <a:buSzPts val="7200"/>
              <a:buNone/>
              <a:defRPr sz="7200"/>
            </a:lvl8pPr>
            <a:lvl9pPr lvl="8" algn="r">
              <a:spcBef>
                <a:spcPts val="0"/>
              </a:spcBef>
              <a:spcAft>
                <a:spcPts val="0"/>
              </a:spcAft>
              <a:buSzPts val="7200"/>
              <a:buNone/>
              <a:defRPr sz="7200"/>
            </a:lvl9pPr>
          </a:lstStyle>
          <a:p/>
        </p:txBody>
      </p:sp>
      <p:sp>
        <p:nvSpPr>
          <p:cNvPr id="85" name="Google Shape;85;p9"/>
          <p:cNvSpPr txBox="1"/>
          <p:nvPr>
            <p:ph idx="12" type="sldNum"/>
          </p:nvPr>
        </p:nvSpPr>
        <p:spPr>
          <a:xfrm>
            <a:off x="8556784" y="4749851"/>
            <a:ext cx="548700" cy="393600"/>
          </a:xfrm>
          <a:prstGeom prst="rect">
            <a:avLst/>
          </a:prstGeom>
          <a:noFill/>
          <a:ln>
            <a:noFill/>
          </a:ln>
        </p:spPr>
        <p:txBody>
          <a:bodyPr anchorCtr="0" anchor="t"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l">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rketing pan">
  <p:cSld name="CUSTOM_7">
    <p:bg>
      <p:bgPr>
        <a:solidFill>
          <a:schemeClr val="dk1"/>
        </a:solidFill>
      </p:bgPr>
    </p:bg>
    <p:spTree>
      <p:nvGrpSpPr>
        <p:cNvPr id="86" name="Shape 86"/>
        <p:cNvGrpSpPr/>
        <p:nvPr/>
      </p:nvGrpSpPr>
      <p:grpSpPr>
        <a:xfrm>
          <a:off x="0" y="0"/>
          <a:ext cx="0" cy="0"/>
          <a:chOff x="0" y="0"/>
          <a:chExt cx="0" cy="0"/>
        </a:xfrm>
      </p:grpSpPr>
      <p:graphicFrame>
        <p:nvGraphicFramePr>
          <p:cNvPr id="87" name="Google Shape;87;p10"/>
          <p:cNvGraphicFramePr/>
          <p:nvPr/>
        </p:nvGraphicFramePr>
        <p:xfrm>
          <a:off x="228588" y="1424250"/>
          <a:ext cx="3000000" cy="3000000"/>
        </p:xfrm>
        <a:graphic>
          <a:graphicData uri="http://schemas.openxmlformats.org/drawingml/2006/table">
            <a:tbl>
              <a:tblPr>
                <a:noFill/>
                <a:tableStyleId>{AC4DE50D-606B-4AD9-89D4-CF9FAC366374}</a:tableStyleId>
              </a:tblPr>
              <a:tblGrid>
                <a:gridCol w="2711825"/>
              </a:tblGrid>
              <a:tr h="3719250">
                <a:tc>
                  <a:txBody>
                    <a:bodyPr/>
                    <a:lstStyle/>
                    <a:p>
                      <a:pPr indent="0" lvl="0" marL="0" rtl="0" algn="l">
                        <a:spcBef>
                          <a:spcPts val="0"/>
                        </a:spcBef>
                        <a:spcAft>
                          <a:spcPts val="0"/>
                        </a:spcAft>
                        <a:buNone/>
                      </a:pPr>
                      <a:r>
                        <a:t/>
                      </a:r>
                      <a:endParaRPr/>
                    </a:p>
                  </a:txBody>
                  <a:tcPr marT="91425" marB="91425" marR="91425" marL="91425">
                    <a:lnL cap="flat" cmpd="sng" w="28575">
                      <a:solidFill>
                        <a:schemeClr val="dk2"/>
                      </a:solidFill>
                      <a:prstDash val="solid"/>
                      <a:round/>
                      <a:headEnd len="sm" w="sm" type="none"/>
                      <a:tailEnd len="sm" w="sm" type="none"/>
                    </a:lnL>
                    <a:lnR cap="flat" cmpd="sng" w="28575">
                      <a:solidFill>
                        <a:schemeClr val="dk2"/>
                      </a:solidFill>
                      <a:prstDash val="solid"/>
                      <a:round/>
                      <a:headEnd len="sm" w="sm" type="none"/>
                      <a:tailEnd len="sm" w="sm" type="none"/>
                    </a:lnR>
                    <a:lnT cap="flat" cmpd="sng" w="28575">
                      <a:solidFill>
                        <a:schemeClr val="dk2"/>
                      </a:solidFill>
                      <a:prstDash val="solid"/>
                      <a:round/>
                      <a:headEnd len="sm" w="sm" type="none"/>
                      <a:tailEnd len="sm" w="sm" type="none"/>
                    </a:lnT>
                    <a:lnB cap="flat" cmpd="sng" w="28575">
                      <a:solidFill>
                        <a:schemeClr val="dk2">
                          <a:alpha val="0"/>
                        </a:schemeClr>
                      </a:solidFill>
                      <a:prstDash val="solid"/>
                      <a:round/>
                      <a:headEnd len="sm" w="sm" type="none"/>
                      <a:tailEnd len="sm" w="sm" type="none"/>
                    </a:lnB>
                  </a:tcPr>
                </a:tc>
              </a:tr>
            </a:tbl>
          </a:graphicData>
        </a:graphic>
      </p:graphicFrame>
      <p:graphicFrame>
        <p:nvGraphicFramePr>
          <p:cNvPr id="88" name="Google Shape;88;p10"/>
          <p:cNvGraphicFramePr/>
          <p:nvPr/>
        </p:nvGraphicFramePr>
        <p:xfrm>
          <a:off x="3216075" y="1424250"/>
          <a:ext cx="3000000" cy="3000000"/>
        </p:xfrm>
        <a:graphic>
          <a:graphicData uri="http://schemas.openxmlformats.org/drawingml/2006/table">
            <a:tbl>
              <a:tblPr>
                <a:noFill/>
                <a:tableStyleId>{AC4DE50D-606B-4AD9-89D4-CF9FAC366374}</a:tableStyleId>
              </a:tblPr>
              <a:tblGrid>
                <a:gridCol w="2711825"/>
              </a:tblGrid>
              <a:tr h="3719250">
                <a:tc>
                  <a:txBody>
                    <a:bodyPr/>
                    <a:lstStyle/>
                    <a:p>
                      <a:pPr indent="0" lvl="0" marL="0" rtl="0" algn="l">
                        <a:spcBef>
                          <a:spcPts val="0"/>
                        </a:spcBef>
                        <a:spcAft>
                          <a:spcPts val="0"/>
                        </a:spcAft>
                        <a:buNone/>
                      </a:pPr>
                      <a:r>
                        <a:t/>
                      </a:r>
                      <a:endParaRPr/>
                    </a:p>
                  </a:txBody>
                  <a:tcPr marT="91425" marB="91425" marR="91425" marL="91425">
                    <a:lnL cap="flat" cmpd="sng" w="28575">
                      <a:solidFill>
                        <a:schemeClr val="dk2"/>
                      </a:solidFill>
                      <a:prstDash val="solid"/>
                      <a:round/>
                      <a:headEnd len="sm" w="sm" type="none"/>
                      <a:tailEnd len="sm" w="sm" type="none"/>
                    </a:lnL>
                    <a:lnR cap="flat" cmpd="sng" w="28575">
                      <a:solidFill>
                        <a:schemeClr val="dk2"/>
                      </a:solidFill>
                      <a:prstDash val="solid"/>
                      <a:round/>
                      <a:headEnd len="sm" w="sm" type="none"/>
                      <a:tailEnd len="sm" w="sm" type="none"/>
                    </a:lnR>
                    <a:lnT cap="flat" cmpd="sng" w="28575">
                      <a:solidFill>
                        <a:schemeClr val="dk2"/>
                      </a:solidFill>
                      <a:prstDash val="solid"/>
                      <a:round/>
                      <a:headEnd len="sm" w="sm" type="none"/>
                      <a:tailEnd len="sm" w="sm" type="none"/>
                    </a:lnT>
                    <a:lnB cap="flat" cmpd="sng" w="28575">
                      <a:solidFill>
                        <a:schemeClr val="dk2">
                          <a:alpha val="0"/>
                        </a:schemeClr>
                      </a:solidFill>
                      <a:prstDash val="solid"/>
                      <a:round/>
                      <a:headEnd len="sm" w="sm" type="none"/>
                      <a:tailEnd len="sm" w="sm" type="none"/>
                    </a:lnB>
                  </a:tcPr>
                </a:tc>
              </a:tr>
            </a:tbl>
          </a:graphicData>
        </a:graphic>
      </p:graphicFrame>
      <p:graphicFrame>
        <p:nvGraphicFramePr>
          <p:cNvPr id="89" name="Google Shape;89;p10"/>
          <p:cNvGraphicFramePr/>
          <p:nvPr/>
        </p:nvGraphicFramePr>
        <p:xfrm>
          <a:off x="6203563" y="1424250"/>
          <a:ext cx="3000000" cy="3000000"/>
        </p:xfrm>
        <a:graphic>
          <a:graphicData uri="http://schemas.openxmlformats.org/drawingml/2006/table">
            <a:tbl>
              <a:tblPr>
                <a:noFill/>
                <a:tableStyleId>{AC4DE50D-606B-4AD9-89D4-CF9FAC366374}</a:tableStyleId>
              </a:tblPr>
              <a:tblGrid>
                <a:gridCol w="2711825"/>
              </a:tblGrid>
              <a:tr h="3719250">
                <a:tc>
                  <a:txBody>
                    <a:bodyPr/>
                    <a:lstStyle/>
                    <a:p>
                      <a:pPr indent="0" lvl="0" marL="0" rtl="0" algn="l">
                        <a:spcBef>
                          <a:spcPts val="0"/>
                        </a:spcBef>
                        <a:spcAft>
                          <a:spcPts val="0"/>
                        </a:spcAft>
                        <a:buNone/>
                      </a:pPr>
                      <a:r>
                        <a:t/>
                      </a:r>
                      <a:endParaRPr/>
                    </a:p>
                  </a:txBody>
                  <a:tcPr marT="91425" marB="91425" marR="91425" marL="91425">
                    <a:lnL cap="flat" cmpd="sng" w="28575">
                      <a:solidFill>
                        <a:schemeClr val="dk2"/>
                      </a:solidFill>
                      <a:prstDash val="solid"/>
                      <a:round/>
                      <a:headEnd len="sm" w="sm" type="none"/>
                      <a:tailEnd len="sm" w="sm" type="none"/>
                    </a:lnL>
                    <a:lnR cap="flat" cmpd="sng" w="28575">
                      <a:solidFill>
                        <a:schemeClr val="dk2"/>
                      </a:solidFill>
                      <a:prstDash val="solid"/>
                      <a:round/>
                      <a:headEnd len="sm" w="sm" type="none"/>
                      <a:tailEnd len="sm" w="sm" type="none"/>
                    </a:lnR>
                    <a:lnT cap="flat" cmpd="sng" w="28575">
                      <a:solidFill>
                        <a:schemeClr val="dk2"/>
                      </a:solidFill>
                      <a:prstDash val="solid"/>
                      <a:round/>
                      <a:headEnd len="sm" w="sm" type="none"/>
                      <a:tailEnd len="sm" w="sm" type="none"/>
                    </a:lnT>
                    <a:lnB cap="flat" cmpd="sng" w="28575">
                      <a:solidFill>
                        <a:schemeClr val="dk2">
                          <a:alpha val="0"/>
                        </a:schemeClr>
                      </a:solidFill>
                      <a:prstDash val="solid"/>
                      <a:round/>
                      <a:headEnd len="sm" w="sm" type="none"/>
                      <a:tailEnd len="sm" w="sm" type="none"/>
                    </a:lnB>
                  </a:tcPr>
                </a:tc>
              </a:tr>
            </a:tbl>
          </a:graphicData>
        </a:graphic>
      </p:graphicFrame>
      <p:sp>
        <p:nvSpPr>
          <p:cNvPr id="90" name="Google Shape;90;p10"/>
          <p:cNvSpPr txBox="1"/>
          <p:nvPr>
            <p:ph type="title"/>
          </p:nvPr>
        </p:nvSpPr>
        <p:spPr>
          <a:xfrm>
            <a:off x="230900" y="454775"/>
            <a:ext cx="4406400" cy="442500"/>
          </a:xfrm>
          <a:prstGeom prst="rect">
            <a:avLst/>
          </a:prstGeom>
        </p:spPr>
        <p:txBody>
          <a:bodyPr anchorCtr="0" anchor="t" bIns="91425" lIns="91425" spcFirstLastPara="1" rIns="91425" wrap="square" tIns="91425">
            <a:noAutofit/>
          </a:bodyPr>
          <a:lstStyle>
            <a:lvl1pPr lvl="0">
              <a:spcBef>
                <a:spcPts val="0"/>
              </a:spcBef>
              <a:spcAft>
                <a:spcPts val="0"/>
              </a:spcAft>
              <a:buClr>
                <a:schemeClr val="dk2"/>
              </a:buClr>
              <a:buSzPts val="3600"/>
              <a:buNone/>
              <a:defRPr>
                <a:solidFill>
                  <a:schemeClr val="dk2"/>
                </a:solidFill>
              </a:defRPr>
            </a:lvl1pPr>
            <a:lvl2pPr lvl="1">
              <a:spcBef>
                <a:spcPts val="0"/>
              </a:spcBef>
              <a:spcAft>
                <a:spcPts val="0"/>
              </a:spcAft>
              <a:buClr>
                <a:schemeClr val="dk2"/>
              </a:buClr>
              <a:buSzPts val="3600"/>
              <a:buNone/>
              <a:defRPr sz="3600">
                <a:solidFill>
                  <a:schemeClr val="dk2"/>
                </a:solidFill>
              </a:defRPr>
            </a:lvl2pPr>
            <a:lvl3pPr lvl="2">
              <a:spcBef>
                <a:spcPts val="0"/>
              </a:spcBef>
              <a:spcAft>
                <a:spcPts val="0"/>
              </a:spcAft>
              <a:buClr>
                <a:schemeClr val="dk2"/>
              </a:buClr>
              <a:buSzPts val="3600"/>
              <a:buNone/>
              <a:defRPr sz="3600">
                <a:solidFill>
                  <a:schemeClr val="dk2"/>
                </a:solidFill>
              </a:defRPr>
            </a:lvl3pPr>
            <a:lvl4pPr lvl="3">
              <a:spcBef>
                <a:spcPts val="0"/>
              </a:spcBef>
              <a:spcAft>
                <a:spcPts val="0"/>
              </a:spcAft>
              <a:buClr>
                <a:schemeClr val="dk2"/>
              </a:buClr>
              <a:buSzPts val="3600"/>
              <a:buNone/>
              <a:defRPr sz="3600">
                <a:solidFill>
                  <a:schemeClr val="dk2"/>
                </a:solidFill>
              </a:defRPr>
            </a:lvl4pPr>
            <a:lvl5pPr lvl="4">
              <a:spcBef>
                <a:spcPts val="0"/>
              </a:spcBef>
              <a:spcAft>
                <a:spcPts val="0"/>
              </a:spcAft>
              <a:buClr>
                <a:schemeClr val="dk2"/>
              </a:buClr>
              <a:buSzPts val="3600"/>
              <a:buNone/>
              <a:defRPr sz="3600">
                <a:solidFill>
                  <a:schemeClr val="dk2"/>
                </a:solidFill>
              </a:defRPr>
            </a:lvl5pPr>
            <a:lvl6pPr lvl="5">
              <a:spcBef>
                <a:spcPts val="0"/>
              </a:spcBef>
              <a:spcAft>
                <a:spcPts val="0"/>
              </a:spcAft>
              <a:buClr>
                <a:schemeClr val="dk2"/>
              </a:buClr>
              <a:buSzPts val="3600"/>
              <a:buNone/>
              <a:defRPr sz="3600">
                <a:solidFill>
                  <a:schemeClr val="dk2"/>
                </a:solidFill>
              </a:defRPr>
            </a:lvl6pPr>
            <a:lvl7pPr lvl="6">
              <a:spcBef>
                <a:spcPts val="0"/>
              </a:spcBef>
              <a:spcAft>
                <a:spcPts val="0"/>
              </a:spcAft>
              <a:buClr>
                <a:schemeClr val="dk2"/>
              </a:buClr>
              <a:buSzPts val="3600"/>
              <a:buNone/>
              <a:defRPr sz="3600">
                <a:solidFill>
                  <a:schemeClr val="dk2"/>
                </a:solidFill>
              </a:defRPr>
            </a:lvl7pPr>
            <a:lvl8pPr lvl="7">
              <a:spcBef>
                <a:spcPts val="0"/>
              </a:spcBef>
              <a:spcAft>
                <a:spcPts val="0"/>
              </a:spcAft>
              <a:buClr>
                <a:schemeClr val="dk2"/>
              </a:buClr>
              <a:buSzPts val="3600"/>
              <a:buNone/>
              <a:defRPr sz="3600">
                <a:solidFill>
                  <a:schemeClr val="dk2"/>
                </a:solidFill>
              </a:defRPr>
            </a:lvl8pPr>
            <a:lvl9pPr lvl="8">
              <a:spcBef>
                <a:spcPts val="0"/>
              </a:spcBef>
              <a:spcAft>
                <a:spcPts val="0"/>
              </a:spcAft>
              <a:buClr>
                <a:schemeClr val="dk2"/>
              </a:buClr>
              <a:buSzPts val="3600"/>
              <a:buNone/>
              <a:defRPr sz="3600">
                <a:solidFill>
                  <a:schemeClr val="dk2"/>
                </a:solidFill>
              </a:defRPr>
            </a:lvl9pPr>
          </a:lstStyle>
          <a:p/>
        </p:txBody>
      </p:sp>
      <p:sp>
        <p:nvSpPr>
          <p:cNvPr id="91" name="Google Shape;91;p10"/>
          <p:cNvSpPr txBox="1"/>
          <p:nvPr>
            <p:ph idx="1" type="body"/>
          </p:nvPr>
        </p:nvSpPr>
        <p:spPr>
          <a:xfrm>
            <a:off x="356300" y="2437750"/>
            <a:ext cx="2456400" cy="2462400"/>
          </a:xfrm>
          <a:prstGeom prst="rect">
            <a:avLst/>
          </a:prstGeom>
        </p:spPr>
        <p:txBody>
          <a:bodyPr anchorCtr="0" anchor="b" bIns="91425" lIns="91425" spcFirstLastPara="1" rIns="91425" wrap="square" tIns="91425">
            <a:noAutofit/>
          </a:bodyPr>
          <a:lstStyle>
            <a:lvl1pPr indent="-304800" lvl="0" marL="457200">
              <a:spcBef>
                <a:spcPts val="0"/>
              </a:spcBef>
              <a:spcAft>
                <a:spcPts val="0"/>
              </a:spcAft>
              <a:buClr>
                <a:schemeClr val="dk2"/>
              </a:buClr>
              <a:buSzPts val="1200"/>
              <a:buChar char="●"/>
              <a:defRPr>
                <a:solidFill>
                  <a:schemeClr val="dk2"/>
                </a:solidFill>
              </a:defRPr>
            </a:lvl1pPr>
            <a:lvl2pPr indent="-304800" lvl="1" marL="914400">
              <a:spcBef>
                <a:spcPts val="0"/>
              </a:spcBef>
              <a:spcAft>
                <a:spcPts val="0"/>
              </a:spcAft>
              <a:buClr>
                <a:schemeClr val="dk2"/>
              </a:buClr>
              <a:buSzPts val="1200"/>
              <a:buChar char="○"/>
              <a:defRPr>
                <a:solidFill>
                  <a:schemeClr val="dk2"/>
                </a:solidFill>
              </a:defRPr>
            </a:lvl2pPr>
            <a:lvl3pPr indent="-304800" lvl="2" marL="1371600">
              <a:spcBef>
                <a:spcPts val="0"/>
              </a:spcBef>
              <a:spcAft>
                <a:spcPts val="0"/>
              </a:spcAft>
              <a:buClr>
                <a:schemeClr val="dk2"/>
              </a:buClr>
              <a:buSzPts val="1200"/>
              <a:buChar char="■"/>
              <a:defRPr>
                <a:solidFill>
                  <a:schemeClr val="dk2"/>
                </a:solidFill>
              </a:defRPr>
            </a:lvl3pPr>
            <a:lvl4pPr indent="-304800" lvl="3" marL="1828800">
              <a:spcBef>
                <a:spcPts val="0"/>
              </a:spcBef>
              <a:spcAft>
                <a:spcPts val="0"/>
              </a:spcAft>
              <a:buClr>
                <a:schemeClr val="dk2"/>
              </a:buClr>
              <a:buSzPts val="1200"/>
              <a:buChar char="●"/>
              <a:defRPr>
                <a:solidFill>
                  <a:schemeClr val="dk2"/>
                </a:solidFill>
              </a:defRPr>
            </a:lvl4pPr>
            <a:lvl5pPr indent="-304800" lvl="4" marL="2286000">
              <a:spcBef>
                <a:spcPts val="0"/>
              </a:spcBef>
              <a:spcAft>
                <a:spcPts val="0"/>
              </a:spcAft>
              <a:buClr>
                <a:schemeClr val="dk2"/>
              </a:buClr>
              <a:buSzPts val="1200"/>
              <a:buChar char="○"/>
              <a:defRPr>
                <a:solidFill>
                  <a:schemeClr val="dk2"/>
                </a:solidFill>
              </a:defRPr>
            </a:lvl5pPr>
            <a:lvl6pPr indent="-304800" lvl="5" marL="2743200">
              <a:spcBef>
                <a:spcPts val="0"/>
              </a:spcBef>
              <a:spcAft>
                <a:spcPts val="0"/>
              </a:spcAft>
              <a:buClr>
                <a:schemeClr val="dk2"/>
              </a:buClr>
              <a:buSzPts val="1200"/>
              <a:buChar char="■"/>
              <a:defRPr>
                <a:solidFill>
                  <a:schemeClr val="dk2"/>
                </a:solidFill>
              </a:defRPr>
            </a:lvl6pPr>
            <a:lvl7pPr indent="-304800" lvl="6" marL="3200400">
              <a:spcBef>
                <a:spcPts val="0"/>
              </a:spcBef>
              <a:spcAft>
                <a:spcPts val="0"/>
              </a:spcAft>
              <a:buClr>
                <a:schemeClr val="dk2"/>
              </a:buClr>
              <a:buSzPts val="1200"/>
              <a:buChar char="●"/>
              <a:defRPr>
                <a:solidFill>
                  <a:schemeClr val="dk2"/>
                </a:solidFill>
              </a:defRPr>
            </a:lvl7pPr>
            <a:lvl8pPr indent="-304800" lvl="7" marL="3657600">
              <a:spcBef>
                <a:spcPts val="0"/>
              </a:spcBef>
              <a:spcAft>
                <a:spcPts val="0"/>
              </a:spcAft>
              <a:buClr>
                <a:schemeClr val="dk2"/>
              </a:buClr>
              <a:buSzPts val="1200"/>
              <a:buChar char="○"/>
              <a:defRPr>
                <a:solidFill>
                  <a:schemeClr val="dk2"/>
                </a:solidFill>
              </a:defRPr>
            </a:lvl8pPr>
            <a:lvl9pPr indent="-304800" lvl="8" marL="4114800">
              <a:spcBef>
                <a:spcPts val="0"/>
              </a:spcBef>
              <a:spcAft>
                <a:spcPts val="0"/>
              </a:spcAft>
              <a:buClr>
                <a:schemeClr val="dk2"/>
              </a:buClr>
              <a:buSzPts val="1200"/>
              <a:buChar char="■"/>
              <a:defRPr>
                <a:solidFill>
                  <a:schemeClr val="dk2"/>
                </a:solidFill>
              </a:defRPr>
            </a:lvl9pPr>
          </a:lstStyle>
          <a:p/>
        </p:txBody>
      </p:sp>
      <p:sp>
        <p:nvSpPr>
          <p:cNvPr id="92" name="Google Shape;92;p10"/>
          <p:cNvSpPr txBox="1"/>
          <p:nvPr>
            <p:ph idx="2" type="body"/>
          </p:nvPr>
        </p:nvSpPr>
        <p:spPr>
          <a:xfrm>
            <a:off x="3343788" y="2437750"/>
            <a:ext cx="2456400" cy="2462400"/>
          </a:xfrm>
          <a:prstGeom prst="rect">
            <a:avLst/>
          </a:prstGeom>
        </p:spPr>
        <p:txBody>
          <a:bodyPr anchorCtr="0" anchor="b" bIns="91425" lIns="91425" spcFirstLastPara="1" rIns="91425" wrap="square" tIns="91425">
            <a:noAutofit/>
          </a:bodyPr>
          <a:lstStyle>
            <a:lvl1pPr indent="-304800" lvl="0" marL="457200">
              <a:spcBef>
                <a:spcPts val="0"/>
              </a:spcBef>
              <a:spcAft>
                <a:spcPts val="0"/>
              </a:spcAft>
              <a:buClr>
                <a:schemeClr val="dk2"/>
              </a:buClr>
              <a:buSzPts val="1200"/>
              <a:buChar char="●"/>
              <a:defRPr>
                <a:solidFill>
                  <a:schemeClr val="dk2"/>
                </a:solidFill>
              </a:defRPr>
            </a:lvl1pPr>
            <a:lvl2pPr indent="-304800" lvl="1" marL="914400">
              <a:spcBef>
                <a:spcPts val="0"/>
              </a:spcBef>
              <a:spcAft>
                <a:spcPts val="0"/>
              </a:spcAft>
              <a:buClr>
                <a:schemeClr val="dk2"/>
              </a:buClr>
              <a:buSzPts val="1200"/>
              <a:buChar char="○"/>
              <a:defRPr>
                <a:solidFill>
                  <a:schemeClr val="dk2"/>
                </a:solidFill>
              </a:defRPr>
            </a:lvl2pPr>
            <a:lvl3pPr indent="-304800" lvl="2" marL="1371600">
              <a:spcBef>
                <a:spcPts val="0"/>
              </a:spcBef>
              <a:spcAft>
                <a:spcPts val="0"/>
              </a:spcAft>
              <a:buClr>
                <a:schemeClr val="dk2"/>
              </a:buClr>
              <a:buSzPts val="1200"/>
              <a:buChar char="■"/>
              <a:defRPr>
                <a:solidFill>
                  <a:schemeClr val="dk2"/>
                </a:solidFill>
              </a:defRPr>
            </a:lvl3pPr>
            <a:lvl4pPr indent="-304800" lvl="3" marL="1828800">
              <a:spcBef>
                <a:spcPts val="0"/>
              </a:spcBef>
              <a:spcAft>
                <a:spcPts val="0"/>
              </a:spcAft>
              <a:buClr>
                <a:schemeClr val="dk2"/>
              </a:buClr>
              <a:buSzPts val="1200"/>
              <a:buChar char="●"/>
              <a:defRPr>
                <a:solidFill>
                  <a:schemeClr val="dk2"/>
                </a:solidFill>
              </a:defRPr>
            </a:lvl4pPr>
            <a:lvl5pPr indent="-304800" lvl="4" marL="2286000">
              <a:spcBef>
                <a:spcPts val="0"/>
              </a:spcBef>
              <a:spcAft>
                <a:spcPts val="0"/>
              </a:spcAft>
              <a:buClr>
                <a:schemeClr val="dk2"/>
              </a:buClr>
              <a:buSzPts val="1200"/>
              <a:buChar char="○"/>
              <a:defRPr>
                <a:solidFill>
                  <a:schemeClr val="dk2"/>
                </a:solidFill>
              </a:defRPr>
            </a:lvl5pPr>
            <a:lvl6pPr indent="-304800" lvl="5" marL="2743200">
              <a:spcBef>
                <a:spcPts val="0"/>
              </a:spcBef>
              <a:spcAft>
                <a:spcPts val="0"/>
              </a:spcAft>
              <a:buClr>
                <a:schemeClr val="dk2"/>
              </a:buClr>
              <a:buSzPts val="1200"/>
              <a:buChar char="■"/>
              <a:defRPr>
                <a:solidFill>
                  <a:schemeClr val="dk2"/>
                </a:solidFill>
              </a:defRPr>
            </a:lvl6pPr>
            <a:lvl7pPr indent="-304800" lvl="6" marL="3200400">
              <a:spcBef>
                <a:spcPts val="0"/>
              </a:spcBef>
              <a:spcAft>
                <a:spcPts val="0"/>
              </a:spcAft>
              <a:buClr>
                <a:schemeClr val="dk2"/>
              </a:buClr>
              <a:buSzPts val="1200"/>
              <a:buChar char="●"/>
              <a:defRPr>
                <a:solidFill>
                  <a:schemeClr val="dk2"/>
                </a:solidFill>
              </a:defRPr>
            </a:lvl7pPr>
            <a:lvl8pPr indent="-304800" lvl="7" marL="3657600">
              <a:spcBef>
                <a:spcPts val="0"/>
              </a:spcBef>
              <a:spcAft>
                <a:spcPts val="0"/>
              </a:spcAft>
              <a:buClr>
                <a:schemeClr val="dk2"/>
              </a:buClr>
              <a:buSzPts val="1200"/>
              <a:buChar char="○"/>
              <a:defRPr>
                <a:solidFill>
                  <a:schemeClr val="dk2"/>
                </a:solidFill>
              </a:defRPr>
            </a:lvl8pPr>
            <a:lvl9pPr indent="-304800" lvl="8" marL="4114800">
              <a:spcBef>
                <a:spcPts val="0"/>
              </a:spcBef>
              <a:spcAft>
                <a:spcPts val="0"/>
              </a:spcAft>
              <a:buClr>
                <a:schemeClr val="dk2"/>
              </a:buClr>
              <a:buSzPts val="1200"/>
              <a:buChar char="■"/>
              <a:defRPr>
                <a:solidFill>
                  <a:schemeClr val="dk2"/>
                </a:solidFill>
              </a:defRPr>
            </a:lvl9pPr>
          </a:lstStyle>
          <a:p/>
        </p:txBody>
      </p:sp>
      <p:sp>
        <p:nvSpPr>
          <p:cNvPr id="93" name="Google Shape;93;p10"/>
          <p:cNvSpPr txBox="1"/>
          <p:nvPr>
            <p:ph idx="3" type="body"/>
          </p:nvPr>
        </p:nvSpPr>
        <p:spPr>
          <a:xfrm>
            <a:off x="6331275" y="2437750"/>
            <a:ext cx="2456400" cy="2462400"/>
          </a:xfrm>
          <a:prstGeom prst="rect">
            <a:avLst/>
          </a:prstGeom>
        </p:spPr>
        <p:txBody>
          <a:bodyPr anchorCtr="0" anchor="b" bIns="91425" lIns="91425" spcFirstLastPara="1" rIns="91425" wrap="square" tIns="91425">
            <a:noAutofit/>
          </a:bodyPr>
          <a:lstStyle>
            <a:lvl1pPr indent="-304800" lvl="0" marL="457200">
              <a:spcBef>
                <a:spcPts val="0"/>
              </a:spcBef>
              <a:spcAft>
                <a:spcPts val="0"/>
              </a:spcAft>
              <a:buClr>
                <a:schemeClr val="dk2"/>
              </a:buClr>
              <a:buSzPts val="1200"/>
              <a:buChar char="●"/>
              <a:defRPr>
                <a:solidFill>
                  <a:schemeClr val="dk2"/>
                </a:solidFill>
              </a:defRPr>
            </a:lvl1pPr>
            <a:lvl2pPr indent="-304800" lvl="1" marL="914400">
              <a:spcBef>
                <a:spcPts val="0"/>
              </a:spcBef>
              <a:spcAft>
                <a:spcPts val="0"/>
              </a:spcAft>
              <a:buClr>
                <a:schemeClr val="dk2"/>
              </a:buClr>
              <a:buSzPts val="1200"/>
              <a:buChar char="○"/>
              <a:defRPr>
                <a:solidFill>
                  <a:schemeClr val="dk2"/>
                </a:solidFill>
              </a:defRPr>
            </a:lvl2pPr>
            <a:lvl3pPr indent="-304800" lvl="2" marL="1371600">
              <a:spcBef>
                <a:spcPts val="0"/>
              </a:spcBef>
              <a:spcAft>
                <a:spcPts val="0"/>
              </a:spcAft>
              <a:buClr>
                <a:schemeClr val="dk2"/>
              </a:buClr>
              <a:buSzPts val="1200"/>
              <a:buChar char="■"/>
              <a:defRPr>
                <a:solidFill>
                  <a:schemeClr val="dk2"/>
                </a:solidFill>
              </a:defRPr>
            </a:lvl3pPr>
            <a:lvl4pPr indent="-304800" lvl="3" marL="1828800">
              <a:spcBef>
                <a:spcPts val="0"/>
              </a:spcBef>
              <a:spcAft>
                <a:spcPts val="0"/>
              </a:spcAft>
              <a:buClr>
                <a:schemeClr val="dk2"/>
              </a:buClr>
              <a:buSzPts val="1200"/>
              <a:buChar char="●"/>
              <a:defRPr>
                <a:solidFill>
                  <a:schemeClr val="dk2"/>
                </a:solidFill>
              </a:defRPr>
            </a:lvl4pPr>
            <a:lvl5pPr indent="-304800" lvl="4" marL="2286000">
              <a:spcBef>
                <a:spcPts val="0"/>
              </a:spcBef>
              <a:spcAft>
                <a:spcPts val="0"/>
              </a:spcAft>
              <a:buClr>
                <a:schemeClr val="dk2"/>
              </a:buClr>
              <a:buSzPts val="1200"/>
              <a:buChar char="○"/>
              <a:defRPr>
                <a:solidFill>
                  <a:schemeClr val="dk2"/>
                </a:solidFill>
              </a:defRPr>
            </a:lvl5pPr>
            <a:lvl6pPr indent="-304800" lvl="5" marL="2743200">
              <a:spcBef>
                <a:spcPts val="0"/>
              </a:spcBef>
              <a:spcAft>
                <a:spcPts val="0"/>
              </a:spcAft>
              <a:buClr>
                <a:schemeClr val="dk2"/>
              </a:buClr>
              <a:buSzPts val="1200"/>
              <a:buChar char="■"/>
              <a:defRPr>
                <a:solidFill>
                  <a:schemeClr val="dk2"/>
                </a:solidFill>
              </a:defRPr>
            </a:lvl6pPr>
            <a:lvl7pPr indent="-304800" lvl="6" marL="3200400">
              <a:spcBef>
                <a:spcPts val="0"/>
              </a:spcBef>
              <a:spcAft>
                <a:spcPts val="0"/>
              </a:spcAft>
              <a:buClr>
                <a:schemeClr val="dk2"/>
              </a:buClr>
              <a:buSzPts val="1200"/>
              <a:buChar char="●"/>
              <a:defRPr>
                <a:solidFill>
                  <a:schemeClr val="dk2"/>
                </a:solidFill>
              </a:defRPr>
            </a:lvl7pPr>
            <a:lvl8pPr indent="-304800" lvl="7" marL="3657600">
              <a:spcBef>
                <a:spcPts val="0"/>
              </a:spcBef>
              <a:spcAft>
                <a:spcPts val="0"/>
              </a:spcAft>
              <a:buClr>
                <a:schemeClr val="dk2"/>
              </a:buClr>
              <a:buSzPts val="1200"/>
              <a:buChar char="○"/>
              <a:defRPr>
                <a:solidFill>
                  <a:schemeClr val="dk2"/>
                </a:solidFill>
              </a:defRPr>
            </a:lvl8pPr>
            <a:lvl9pPr indent="-304800" lvl="8" marL="4114800">
              <a:spcBef>
                <a:spcPts val="0"/>
              </a:spcBef>
              <a:spcAft>
                <a:spcPts val="0"/>
              </a:spcAft>
              <a:buClr>
                <a:schemeClr val="dk2"/>
              </a:buClr>
              <a:buSzPts val="1200"/>
              <a:buChar char="■"/>
              <a:defRPr>
                <a:solidFill>
                  <a:schemeClr val="dk2"/>
                </a:solidFill>
              </a:defRPr>
            </a:lvl9pPr>
          </a:lstStyle>
          <a:p/>
        </p:txBody>
      </p:sp>
      <p:sp>
        <p:nvSpPr>
          <p:cNvPr id="94" name="Google Shape;94;p10"/>
          <p:cNvSpPr txBox="1"/>
          <p:nvPr>
            <p:ph idx="4" type="title"/>
          </p:nvPr>
        </p:nvSpPr>
        <p:spPr>
          <a:xfrm>
            <a:off x="333350" y="1565975"/>
            <a:ext cx="2502300" cy="678000"/>
          </a:xfrm>
          <a:prstGeom prst="rect">
            <a:avLst/>
          </a:prstGeom>
        </p:spPr>
        <p:txBody>
          <a:bodyPr anchorCtr="0" anchor="t" bIns="91425" lIns="91425" spcFirstLastPara="1" rIns="91425" wrap="square" tIns="91425">
            <a:noAutofit/>
          </a:bodyPr>
          <a:lstStyle>
            <a:lvl1pPr lvl="0">
              <a:spcBef>
                <a:spcPts val="0"/>
              </a:spcBef>
              <a:spcAft>
                <a:spcPts val="0"/>
              </a:spcAft>
              <a:buClr>
                <a:schemeClr val="dk2"/>
              </a:buClr>
              <a:buSzPts val="2000"/>
              <a:buNone/>
              <a:defRPr sz="2000">
                <a:solidFill>
                  <a:schemeClr val="dk2"/>
                </a:solidFill>
              </a:defRPr>
            </a:lvl1pPr>
            <a:lvl2pPr lvl="1">
              <a:spcBef>
                <a:spcPts val="0"/>
              </a:spcBef>
              <a:spcAft>
                <a:spcPts val="0"/>
              </a:spcAft>
              <a:buSzPts val="4800"/>
              <a:buNone/>
              <a:defRPr/>
            </a:lvl2pPr>
            <a:lvl3pPr lvl="2">
              <a:spcBef>
                <a:spcPts val="0"/>
              </a:spcBef>
              <a:spcAft>
                <a:spcPts val="0"/>
              </a:spcAft>
              <a:buSzPts val="4800"/>
              <a:buNone/>
              <a:defRPr/>
            </a:lvl3pPr>
            <a:lvl4pPr lvl="3">
              <a:spcBef>
                <a:spcPts val="0"/>
              </a:spcBef>
              <a:spcAft>
                <a:spcPts val="0"/>
              </a:spcAft>
              <a:buSzPts val="4800"/>
              <a:buNone/>
              <a:defRPr/>
            </a:lvl4pPr>
            <a:lvl5pPr lvl="4">
              <a:spcBef>
                <a:spcPts val="0"/>
              </a:spcBef>
              <a:spcAft>
                <a:spcPts val="0"/>
              </a:spcAft>
              <a:buSzPts val="4800"/>
              <a:buNone/>
              <a:defRPr/>
            </a:lvl5pPr>
            <a:lvl6pPr lvl="5">
              <a:spcBef>
                <a:spcPts val="0"/>
              </a:spcBef>
              <a:spcAft>
                <a:spcPts val="0"/>
              </a:spcAft>
              <a:buSzPts val="4800"/>
              <a:buNone/>
              <a:defRPr/>
            </a:lvl6pPr>
            <a:lvl7pPr lvl="6">
              <a:spcBef>
                <a:spcPts val="0"/>
              </a:spcBef>
              <a:spcAft>
                <a:spcPts val="0"/>
              </a:spcAft>
              <a:buSzPts val="4800"/>
              <a:buNone/>
              <a:defRPr/>
            </a:lvl7pPr>
            <a:lvl8pPr lvl="7">
              <a:spcBef>
                <a:spcPts val="0"/>
              </a:spcBef>
              <a:spcAft>
                <a:spcPts val="0"/>
              </a:spcAft>
              <a:buSzPts val="4800"/>
              <a:buNone/>
              <a:defRPr/>
            </a:lvl8pPr>
            <a:lvl9pPr lvl="8">
              <a:spcBef>
                <a:spcPts val="0"/>
              </a:spcBef>
              <a:spcAft>
                <a:spcPts val="0"/>
              </a:spcAft>
              <a:buSzPts val="4800"/>
              <a:buNone/>
              <a:defRPr/>
            </a:lvl9pPr>
          </a:lstStyle>
          <a:p/>
        </p:txBody>
      </p:sp>
      <p:sp>
        <p:nvSpPr>
          <p:cNvPr id="95" name="Google Shape;95;p10"/>
          <p:cNvSpPr txBox="1"/>
          <p:nvPr>
            <p:ph idx="5" type="title"/>
          </p:nvPr>
        </p:nvSpPr>
        <p:spPr>
          <a:xfrm>
            <a:off x="3320850" y="1565975"/>
            <a:ext cx="2502300" cy="678000"/>
          </a:xfrm>
          <a:prstGeom prst="rect">
            <a:avLst/>
          </a:prstGeom>
        </p:spPr>
        <p:txBody>
          <a:bodyPr anchorCtr="0" anchor="t" bIns="91425" lIns="91425" spcFirstLastPara="1" rIns="91425" wrap="square" tIns="91425">
            <a:noAutofit/>
          </a:bodyPr>
          <a:lstStyle>
            <a:lvl1pPr lvl="0">
              <a:spcBef>
                <a:spcPts val="0"/>
              </a:spcBef>
              <a:spcAft>
                <a:spcPts val="0"/>
              </a:spcAft>
              <a:buClr>
                <a:schemeClr val="dk2"/>
              </a:buClr>
              <a:buSzPts val="2000"/>
              <a:buNone/>
              <a:defRPr sz="2000">
                <a:solidFill>
                  <a:schemeClr val="dk2"/>
                </a:solidFill>
              </a:defRPr>
            </a:lvl1pPr>
            <a:lvl2pPr lvl="1">
              <a:spcBef>
                <a:spcPts val="0"/>
              </a:spcBef>
              <a:spcAft>
                <a:spcPts val="0"/>
              </a:spcAft>
              <a:buSzPts val="4800"/>
              <a:buNone/>
              <a:defRPr/>
            </a:lvl2pPr>
            <a:lvl3pPr lvl="2">
              <a:spcBef>
                <a:spcPts val="0"/>
              </a:spcBef>
              <a:spcAft>
                <a:spcPts val="0"/>
              </a:spcAft>
              <a:buSzPts val="4800"/>
              <a:buNone/>
              <a:defRPr/>
            </a:lvl3pPr>
            <a:lvl4pPr lvl="3">
              <a:spcBef>
                <a:spcPts val="0"/>
              </a:spcBef>
              <a:spcAft>
                <a:spcPts val="0"/>
              </a:spcAft>
              <a:buSzPts val="4800"/>
              <a:buNone/>
              <a:defRPr/>
            </a:lvl4pPr>
            <a:lvl5pPr lvl="4">
              <a:spcBef>
                <a:spcPts val="0"/>
              </a:spcBef>
              <a:spcAft>
                <a:spcPts val="0"/>
              </a:spcAft>
              <a:buSzPts val="4800"/>
              <a:buNone/>
              <a:defRPr/>
            </a:lvl5pPr>
            <a:lvl6pPr lvl="5">
              <a:spcBef>
                <a:spcPts val="0"/>
              </a:spcBef>
              <a:spcAft>
                <a:spcPts val="0"/>
              </a:spcAft>
              <a:buSzPts val="4800"/>
              <a:buNone/>
              <a:defRPr/>
            </a:lvl6pPr>
            <a:lvl7pPr lvl="6">
              <a:spcBef>
                <a:spcPts val="0"/>
              </a:spcBef>
              <a:spcAft>
                <a:spcPts val="0"/>
              </a:spcAft>
              <a:buSzPts val="4800"/>
              <a:buNone/>
              <a:defRPr/>
            </a:lvl7pPr>
            <a:lvl8pPr lvl="7">
              <a:spcBef>
                <a:spcPts val="0"/>
              </a:spcBef>
              <a:spcAft>
                <a:spcPts val="0"/>
              </a:spcAft>
              <a:buSzPts val="4800"/>
              <a:buNone/>
              <a:defRPr/>
            </a:lvl8pPr>
            <a:lvl9pPr lvl="8">
              <a:spcBef>
                <a:spcPts val="0"/>
              </a:spcBef>
              <a:spcAft>
                <a:spcPts val="0"/>
              </a:spcAft>
              <a:buSzPts val="4800"/>
              <a:buNone/>
              <a:defRPr/>
            </a:lvl9pPr>
          </a:lstStyle>
          <a:p/>
        </p:txBody>
      </p:sp>
      <p:sp>
        <p:nvSpPr>
          <p:cNvPr id="96" name="Google Shape;96;p10"/>
          <p:cNvSpPr txBox="1"/>
          <p:nvPr>
            <p:ph idx="6" type="title"/>
          </p:nvPr>
        </p:nvSpPr>
        <p:spPr>
          <a:xfrm>
            <a:off x="6308325" y="1565975"/>
            <a:ext cx="2502300" cy="678000"/>
          </a:xfrm>
          <a:prstGeom prst="rect">
            <a:avLst/>
          </a:prstGeom>
        </p:spPr>
        <p:txBody>
          <a:bodyPr anchorCtr="0" anchor="t" bIns="91425" lIns="91425" spcFirstLastPara="1" rIns="91425" wrap="square" tIns="91425">
            <a:noAutofit/>
          </a:bodyPr>
          <a:lstStyle>
            <a:lvl1pPr lvl="0">
              <a:spcBef>
                <a:spcPts val="0"/>
              </a:spcBef>
              <a:spcAft>
                <a:spcPts val="0"/>
              </a:spcAft>
              <a:buClr>
                <a:schemeClr val="dk2"/>
              </a:buClr>
              <a:buSzPts val="2000"/>
              <a:buNone/>
              <a:defRPr sz="2000">
                <a:solidFill>
                  <a:schemeClr val="dk2"/>
                </a:solidFill>
              </a:defRPr>
            </a:lvl1pPr>
            <a:lvl2pPr lvl="1">
              <a:spcBef>
                <a:spcPts val="0"/>
              </a:spcBef>
              <a:spcAft>
                <a:spcPts val="0"/>
              </a:spcAft>
              <a:buSzPts val="4800"/>
              <a:buNone/>
              <a:defRPr/>
            </a:lvl2pPr>
            <a:lvl3pPr lvl="2">
              <a:spcBef>
                <a:spcPts val="0"/>
              </a:spcBef>
              <a:spcAft>
                <a:spcPts val="0"/>
              </a:spcAft>
              <a:buSzPts val="4800"/>
              <a:buNone/>
              <a:defRPr/>
            </a:lvl3pPr>
            <a:lvl4pPr lvl="3">
              <a:spcBef>
                <a:spcPts val="0"/>
              </a:spcBef>
              <a:spcAft>
                <a:spcPts val="0"/>
              </a:spcAft>
              <a:buSzPts val="4800"/>
              <a:buNone/>
              <a:defRPr/>
            </a:lvl4pPr>
            <a:lvl5pPr lvl="4">
              <a:spcBef>
                <a:spcPts val="0"/>
              </a:spcBef>
              <a:spcAft>
                <a:spcPts val="0"/>
              </a:spcAft>
              <a:buSzPts val="4800"/>
              <a:buNone/>
              <a:defRPr/>
            </a:lvl5pPr>
            <a:lvl6pPr lvl="5">
              <a:spcBef>
                <a:spcPts val="0"/>
              </a:spcBef>
              <a:spcAft>
                <a:spcPts val="0"/>
              </a:spcAft>
              <a:buSzPts val="4800"/>
              <a:buNone/>
              <a:defRPr/>
            </a:lvl6pPr>
            <a:lvl7pPr lvl="6">
              <a:spcBef>
                <a:spcPts val="0"/>
              </a:spcBef>
              <a:spcAft>
                <a:spcPts val="0"/>
              </a:spcAft>
              <a:buSzPts val="4800"/>
              <a:buNone/>
              <a:defRPr/>
            </a:lvl7pPr>
            <a:lvl8pPr lvl="7">
              <a:spcBef>
                <a:spcPts val="0"/>
              </a:spcBef>
              <a:spcAft>
                <a:spcPts val="0"/>
              </a:spcAft>
              <a:buSzPts val="4800"/>
              <a:buNone/>
              <a:defRPr/>
            </a:lvl8pPr>
            <a:lvl9pPr lvl="8">
              <a:spcBef>
                <a:spcPts val="0"/>
              </a:spcBef>
              <a:spcAft>
                <a:spcPts val="0"/>
              </a:spcAft>
              <a:buSzPts val="4800"/>
              <a:buNone/>
              <a:defRPr/>
            </a:lvl9pPr>
          </a:lstStyle>
          <a:p/>
        </p:txBody>
      </p:sp>
      <p:sp>
        <p:nvSpPr>
          <p:cNvPr id="97" name="Google Shape;97;p10"/>
          <p:cNvSpPr txBox="1"/>
          <p:nvPr>
            <p:ph idx="12" type="sldNum"/>
          </p:nvPr>
        </p:nvSpPr>
        <p:spPr>
          <a:xfrm>
            <a:off x="8556784" y="4749851"/>
            <a:ext cx="548700" cy="393600"/>
          </a:xfrm>
          <a:prstGeom prst="rect">
            <a:avLst/>
          </a:prstGeom>
          <a:noFill/>
          <a:ln>
            <a:noFill/>
          </a:ln>
        </p:spPr>
        <p:txBody>
          <a:bodyPr anchorCtr="0" anchor="t" bIns="91425" lIns="91425" spcFirstLastPara="1" rIns="91425" wrap="square" tIns="91425">
            <a:noAutofit/>
          </a:bodyPr>
          <a:lstStyle>
            <a:lvl1pPr lvl="0">
              <a:buNone/>
              <a:defRPr>
                <a:solidFill>
                  <a:schemeClr val="dk2"/>
                </a:solidFill>
              </a:defRPr>
            </a:lvl1pPr>
            <a:lvl2pPr lvl="1">
              <a:buNone/>
              <a:defRPr>
                <a:solidFill>
                  <a:schemeClr val="dk2"/>
                </a:solidFill>
              </a:defRPr>
            </a:lvl2pPr>
            <a:lvl3pPr lvl="2">
              <a:buNone/>
              <a:defRPr>
                <a:solidFill>
                  <a:schemeClr val="dk2"/>
                </a:solidFill>
              </a:defRPr>
            </a:lvl3pPr>
            <a:lvl4pPr lvl="3">
              <a:buNone/>
              <a:defRPr>
                <a:solidFill>
                  <a:schemeClr val="dk2"/>
                </a:solidFill>
              </a:defRPr>
            </a:lvl4pPr>
            <a:lvl5pPr lvl="4">
              <a:buNone/>
              <a:defRPr>
                <a:solidFill>
                  <a:schemeClr val="dk2"/>
                </a:solidFill>
              </a:defRPr>
            </a:lvl5pPr>
            <a:lvl6pPr lvl="5">
              <a:buNone/>
              <a:defRPr>
                <a:solidFill>
                  <a:schemeClr val="dk2"/>
                </a:solidFill>
              </a:defRPr>
            </a:lvl6pPr>
            <a:lvl7pPr lvl="6">
              <a:buNone/>
              <a:defRPr>
                <a:solidFill>
                  <a:schemeClr val="dk2"/>
                </a:solidFill>
              </a:defRPr>
            </a:lvl7pPr>
            <a:lvl8pPr lvl="7">
              <a:buNone/>
              <a:defRPr>
                <a:solidFill>
                  <a:schemeClr val="dk2"/>
                </a:solidFill>
              </a:defRPr>
            </a:lvl8pPr>
            <a:lvl9pPr lvl="8">
              <a:buNone/>
              <a:defRPr>
                <a:solidFill>
                  <a:schemeClr val="dk2"/>
                </a:solidFill>
              </a:defRPr>
            </a:lvl9pPr>
          </a:lstStyle>
          <a:p>
            <a:pPr indent="0" lvl="0" marL="0" rtl="0" algn="l">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bjectives &amp; Key Results">
  <p:cSld name="CUSTOM_8">
    <p:spTree>
      <p:nvGrpSpPr>
        <p:cNvPr id="98" name="Shape 98"/>
        <p:cNvGrpSpPr/>
        <p:nvPr/>
      </p:nvGrpSpPr>
      <p:grpSpPr>
        <a:xfrm>
          <a:off x="0" y="0"/>
          <a:ext cx="0" cy="0"/>
          <a:chOff x="0" y="0"/>
          <a:chExt cx="0" cy="0"/>
        </a:xfrm>
      </p:grpSpPr>
      <p:sp>
        <p:nvSpPr>
          <p:cNvPr id="99" name="Google Shape;99;p11"/>
          <p:cNvSpPr txBox="1"/>
          <p:nvPr>
            <p:ph type="title"/>
          </p:nvPr>
        </p:nvSpPr>
        <p:spPr>
          <a:xfrm>
            <a:off x="230900" y="457200"/>
            <a:ext cx="7261800" cy="562200"/>
          </a:xfrm>
          <a:prstGeom prst="rect">
            <a:avLst/>
          </a:prstGeom>
        </p:spPr>
        <p:txBody>
          <a:bodyPr anchorCtr="0" anchor="t" bIns="91425" lIns="91425" spcFirstLastPara="1" rIns="91425" wrap="square" tIns="91425">
            <a:noAutofit/>
          </a:bodyPr>
          <a:lstStyle>
            <a:lvl1pPr lvl="0">
              <a:spcBef>
                <a:spcPts val="0"/>
              </a:spcBef>
              <a:spcAft>
                <a:spcPts val="0"/>
              </a:spcAft>
              <a:buClr>
                <a:schemeClr val="dk1"/>
              </a:buClr>
              <a:buSzPts val="3600"/>
              <a:buNone/>
              <a:defRPr/>
            </a:lvl1pPr>
            <a:lvl2pPr lvl="1">
              <a:spcBef>
                <a:spcPts val="0"/>
              </a:spcBef>
              <a:spcAft>
                <a:spcPts val="0"/>
              </a:spcAft>
              <a:buClr>
                <a:schemeClr val="dk1"/>
              </a:buClr>
              <a:buSzPts val="3600"/>
              <a:buNone/>
              <a:defRPr sz="3600"/>
            </a:lvl2pPr>
            <a:lvl3pPr lvl="2">
              <a:spcBef>
                <a:spcPts val="0"/>
              </a:spcBef>
              <a:spcAft>
                <a:spcPts val="0"/>
              </a:spcAft>
              <a:buClr>
                <a:schemeClr val="dk1"/>
              </a:buClr>
              <a:buSzPts val="3600"/>
              <a:buNone/>
              <a:defRPr sz="3600"/>
            </a:lvl3pPr>
            <a:lvl4pPr lvl="3">
              <a:spcBef>
                <a:spcPts val="0"/>
              </a:spcBef>
              <a:spcAft>
                <a:spcPts val="0"/>
              </a:spcAft>
              <a:buClr>
                <a:schemeClr val="dk1"/>
              </a:buClr>
              <a:buSzPts val="3600"/>
              <a:buNone/>
              <a:defRPr sz="3600"/>
            </a:lvl4pPr>
            <a:lvl5pPr lvl="4">
              <a:spcBef>
                <a:spcPts val="0"/>
              </a:spcBef>
              <a:spcAft>
                <a:spcPts val="0"/>
              </a:spcAft>
              <a:buClr>
                <a:schemeClr val="dk1"/>
              </a:buClr>
              <a:buSzPts val="3600"/>
              <a:buNone/>
              <a:defRPr sz="3600"/>
            </a:lvl5pPr>
            <a:lvl6pPr lvl="5">
              <a:spcBef>
                <a:spcPts val="0"/>
              </a:spcBef>
              <a:spcAft>
                <a:spcPts val="0"/>
              </a:spcAft>
              <a:buClr>
                <a:schemeClr val="dk1"/>
              </a:buClr>
              <a:buSzPts val="3600"/>
              <a:buNone/>
              <a:defRPr sz="3600"/>
            </a:lvl6pPr>
            <a:lvl7pPr lvl="6">
              <a:spcBef>
                <a:spcPts val="0"/>
              </a:spcBef>
              <a:spcAft>
                <a:spcPts val="0"/>
              </a:spcAft>
              <a:buClr>
                <a:schemeClr val="dk1"/>
              </a:buClr>
              <a:buSzPts val="3600"/>
              <a:buNone/>
              <a:defRPr sz="3600"/>
            </a:lvl7pPr>
            <a:lvl8pPr lvl="7">
              <a:spcBef>
                <a:spcPts val="0"/>
              </a:spcBef>
              <a:spcAft>
                <a:spcPts val="0"/>
              </a:spcAft>
              <a:buClr>
                <a:schemeClr val="dk1"/>
              </a:buClr>
              <a:buSzPts val="3600"/>
              <a:buNone/>
              <a:defRPr sz="3600"/>
            </a:lvl8pPr>
            <a:lvl9pPr lvl="8">
              <a:spcBef>
                <a:spcPts val="0"/>
              </a:spcBef>
              <a:spcAft>
                <a:spcPts val="0"/>
              </a:spcAft>
              <a:buClr>
                <a:schemeClr val="dk1"/>
              </a:buClr>
              <a:buSzPts val="3600"/>
              <a:buNone/>
              <a:defRPr sz="3600"/>
            </a:lvl9pPr>
          </a:lstStyle>
          <a:p/>
        </p:txBody>
      </p:sp>
      <p:sp>
        <p:nvSpPr>
          <p:cNvPr id="100" name="Google Shape;100;p11"/>
          <p:cNvSpPr/>
          <p:nvPr/>
        </p:nvSpPr>
        <p:spPr>
          <a:xfrm>
            <a:off x="230900" y="1552700"/>
            <a:ext cx="8684400" cy="783000"/>
          </a:xfrm>
          <a:prstGeom prst="rect">
            <a:avLst/>
          </a:prstGeom>
          <a:solidFill>
            <a:schemeClr val="dk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Space Grotesk"/>
              <a:ea typeface="Space Grotesk"/>
              <a:cs typeface="Space Grotesk"/>
              <a:sym typeface="Space Grotesk"/>
            </a:endParaRPr>
          </a:p>
        </p:txBody>
      </p:sp>
      <p:sp>
        <p:nvSpPr>
          <p:cNvPr id="101" name="Google Shape;101;p11"/>
          <p:cNvSpPr/>
          <p:nvPr/>
        </p:nvSpPr>
        <p:spPr>
          <a:xfrm>
            <a:off x="229800" y="2414133"/>
            <a:ext cx="8684400" cy="783000"/>
          </a:xfrm>
          <a:prstGeom prst="rect">
            <a:avLst/>
          </a:prstGeom>
          <a:solidFill>
            <a:schemeClr val="dk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Space Grotesk"/>
              <a:ea typeface="Space Grotesk"/>
              <a:cs typeface="Space Grotesk"/>
              <a:sym typeface="Space Grotesk"/>
            </a:endParaRPr>
          </a:p>
        </p:txBody>
      </p:sp>
      <p:sp>
        <p:nvSpPr>
          <p:cNvPr id="102" name="Google Shape;102;p11"/>
          <p:cNvSpPr/>
          <p:nvPr/>
        </p:nvSpPr>
        <p:spPr>
          <a:xfrm>
            <a:off x="229800" y="3275567"/>
            <a:ext cx="8684400" cy="783000"/>
          </a:xfrm>
          <a:prstGeom prst="rect">
            <a:avLst/>
          </a:prstGeom>
          <a:solidFill>
            <a:schemeClr val="dk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Space Grotesk"/>
              <a:ea typeface="Space Grotesk"/>
              <a:cs typeface="Space Grotesk"/>
              <a:sym typeface="Space Grotesk"/>
            </a:endParaRPr>
          </a:p>
        </p:txBody>
      </p:sp>
      <p:sp>
        <p:nvSpPr>
          <p:cNvPr id="103" name="Google Shape;103;p11"/>
          <p:cNvSpPr/>
          <p:nvPr/>
        </p:nvSpPr>
        <p:spPr>
          <a:xfrm>
            <a:off x="229800" y="4137000"/>
            <a:ext cx="8684400" cy="783000"/>
          </a:xfrm>
          <a:prstGeom prst="rect">
            <a:avLst/>
          </a:prstGeom>
          <a:solidFill>
            <a:schemeClr val="dk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Space Grotesk"/>
              <a:ea typeface="Space Grotesk"/>
              <a:cs typeface="Space Grotesk"/>
              <a:sym typeface="Space Grotesk"/>
            </a:endParaRPr>
          </a:p>
        </p:txBody>
      </p:sp>
      <p:sp>
        <p:nvSpPr>
          <p:cNvPr id="104" name="Google Shape;104;p11"/>
          <p:cNvSpPr txBox="1"/>
          <p:nvPr>
            <p:ph idx="1" type="subTitle"/>
          </p:nvPr>
        </p:nvSpPr>
        <p:spPr>
          <a:xfrm>
            <a:off x="228600" y="1552700"/>
            <a:ext cx="1782300" cy="783000"/>
          </a:xfrm>
          <a:prstGeom prst="rect">
            <a:avLst/>
          </a:prstGeom>
        </p:spPr>
        <p:txBody>
          <a:bodyPr anchorCtr="0" anchor="ctr" bIns="91425" lIns="91425" spcFirstLastPara="1" rIns="91425" wrap="square" tIns="91425">
            <a:noAutofit/>
          </a:bodyPr>
          <a:lstStyle>
            <a:lvl1pPr lvl="0">
              <a:spcBef>
                <a:spcPts val="0"/>
              </a:spcBef>
              <a:spcAft>
                <a:spcPts val="0"/>
              </a:spcAft>
              <a:buClr>
                <a:schemeClr val="dk2"/>
              </a:buClr>
              <a:buSzPts val="1800"/>
              <a:buFont typeface="Crimson Pro Medium"/>
              <a:buNone/>
              <a:defRPr sz="1800">
                <a:solidFill>
                  <a:schemeClr val="dk2"/>
                </a:solidFill>
                <a:latin typeface="Crimson Pro Medium"/>
                <a:ea typeface="Crimson Pro Medium"/>
                <a:cs typeface="Crimson Pro Medium"/>
                <a:sym typeface="Crimson Pro Medium"/>
              </a:defRPr>
            </a:lvl1pPr>
            <a:lvl2pPr lvl="1">
              <a:spcBef>
                <a:spcPts val="0"/>
              </a:spcBef>
              <a:spcAft>
                <a:spcPts val="0"/>
              </a:spcAft>
              <a:buClr>
                <a:schemeClr val="dk2"/>
              </a:buClr>
              <a:buSzPts val="1800"/>
              <a:buFont typeface="Crimson Pro Medium"/>
              <a:buNone/>
              <a:defRPr sz="1800">
                <a:solidFill>
                  <a:schemeClr val="dk2"/>
                </a:solidFill>
                <a:latin typeface="Crimson Pro Medium"/>
                <a:ea typeface="Crimson Pro Medium"/>
                <a:cs typeface="Crimson Pro Medium"/>
                <a:sym typeface="Crimson Pro Medium"/>
              </a:defRPr>
            </a:lvl2pPr>
            <a:lvl3pPr lvl="2">
              <a:spcBef>
                <a:spcPts val="0"/>
              </a:spcBef>
              <a:spcAft>
                <a:spcPts val="0"/>
              </a:spcAft>
              <a:buClr>
                <a:schemeClr val="dk2"/>
              </a:buClr>
              <a:buSzPts val="1800"/>
              <a:buFont typeface="Crimson Pro Medium"/>
              <a:buNone/>
              <a:defRPr sz="1800">
                <a:solidFill>
                  <a:schemeClr val="dk2"/>
                </a:solidFill>
                <a:latin typeface="Crimson Pro Medium"/>
                <a:ea typeface="Crimson Pro Medium"/>
                <a:cs typeface="Crimson Pro Medium"/>
                <a:sym typeface="Crimson Pro Medium"/>
              </a:defRPr>
            </a:lvl3pPr>
            <a:lvl4pPr lvl="3">
              <a:spcBef>
                <a:spcPts val="0"/>
              </a:spcBef>
              <a:spcAft>
                <a:spcPts val="0"/>
              </a:spcAft>
              <a:buClr>
                <a:schemeClr val="dk2"/>
              </a:buClr>
              <a:buSzPts val="1800"/>
              <a:buFont typeface="Crimson Pro Medium"/>
              <a:buNone/>
              <a:defRPr sz="1800">
                <a:solidFill>
                  <a:schemeClr val="dk2"/>
                </a:solidFill>
                <a:latin typeface="Crimson Pro Medium"/>
                <a:ea typeface="Crimson Pro Medium"/>
                <a:cs typeface="Crimson Pro Medium"/>
                <a:sym typeface="Crimson Pro Medium"/>
              </a:defRPr>
            </a:lvl4pPr>
            <a:lvl5pPr lvl="4">
              <a:spcBef>
                <a:spcPts val="0"/>
              </a:spcBef>
              <a:spcAft>
                <a:spcPts val="0"/>
              </a:spcAft>
              <a:buClr>
                <a:schemeClr val="dk2"/>
              </a:buClr>
              <a:buSzPts val="1800"/>
              <a:buFont typeface="Crimson Pro Medium"/>
              <a:buNone/>
              <a:defRPr sz="1800">
                <a:solidFill>
                  <a:schemeClr val="dk2"/>
                </a:solidFill>
                <a:latin typeface="Crimson Pro Medium"/>
                <a:ea typeface="Crimson Pro Medium"/>
                <a:cs typeface="Crimson Pro Medium"/>
                <a:sym typeface="Crimson Pro Medium"/>
              </a:defRPr>
            </a:lvl5pPr>
            <a:lvl6pPr lvl="5">
              <a:spcBef>
                <a:spcPts val="0"/>
              </a:spcBef>
              <a:spcAft>
                <a:spcPts val="0"/>
              </a:spcAft>
              <a:buClr>
                <a:schemeClr val="dk2"/>
              </a:buClr>
              <a:buSzPts val="1800"/>
              <a:buFont typeface="Crimson Pro Medium"/>
              <a:buNone/>
              <a:defRPr sz="1800">
                <a:solidFill>
                  <a:schemeClr val="dk2"/>
                </a:solidFill>
                <a:latin typeface="Crimson Pro Medium"/>
                <a:ea typeface="Crimson Pro Medium"/>
                <a:cs typeface="Crimson Pro Medium"/>
                <a:sym typeface="Crimson Pro Medium"/>
              </a:defRPr>
            </a:lvl6pPr>
            <a:lvl7pPr lvl="6">
              <a:spcBef>
                <a:spcPts val="0"/>
              </a:spcBef>
              <a:spcAft>
                <a:spcPts val="0"/>
              </a:spcAft>
              <a:buClr>
                <a:schemeClr val="dk2"/>
              </a:buClr>
              <a:buSzPts val="1800"/>
              <a:buFont typeface="Crimson Pro Medium"/>
              <a:buNone/>
              <a:defRPr sz="1800">
                <a:solidFill>
                  <a:schemeClr val="dk2"/>
                </a:solidFill>
                <a:latin typeface="Crimson Pro Medium"/>
                <a:ea typeface="Crimson Pro Medium"/>
                <a:cs typeface="Crimson Pro Medium"/>
                <a:sym typeface="Crimson Pro Medium"/>
              </a:defRPr>
            </a:lvl7pPr>
            <a:lvl8pPr lvl="7">
              <a:spcBef>
                <a:spcPts val="0"/>
              </a:spcBef>
              <a:spcAft>
                <a:spcPts val="0"/>
              </a:spcAft>
              <a:buClr>
                <a:schemeClr val="dk2"/>
              </a:buClr>
              <a:buSzPts val="1800"/>
              <a:buFont typeface="Crimson Pro Medium"/>
              <a:buNone/>
              <a:defRPr sz="1800">
                <a:solidFill>
                  <a:schemeClr val="dk2"/>
                </a:solidFill>
                <a:latin typeface="Crimson Pro Medium"/>
                <a:ea typeface="Crimson Pro Medium"/>
                <a:cs typeface="Crimson Pro Medium"/>
                <a:sym typeface="Crimson Pro Medium"/>
              </a:defRPr>
            </a:lvl8pPr>
            <a:lvl9pPr lvl="8">
              <a:spcBef>
                <a:spcPts val="0"/>
              </a:spcBef>
              <a:spcAft>
                <a:spcPts val="0"/>
              </a:spcAft>
              <a:buClr>
                <a:schemeClr val="dk2"/>
              </a:buClr>
              <a:buSzPts val="1800"/>
              <a:buFont typeface="Crimson Pro Medium"/>
              <a:buNone/>
              <a:defRPr sz="1800">
                <a:solidFill>
                  <a:schemeClr val="dk2"/>
                </a:solidFill>
                <a:latin typeface="Crimson Pro Medium"/>
                <a:ea typeface="Crimson Pro Medium"/>
                <a:cs typeface="Crimson Pro Medium"/>
                <a:sym typeface="Crimson Pro Medium"/>
              </a:defRPr>
            </a:lvl9pPr>
          </a:lstStyle>
          <a:p/>
        </p:txBody>
      </p:sp>
      <p:sp>
        <p:nvSpPr>
          <p:cNvPr id="105" name="Google Shape;105;p11"/>
          <p:cNvSpPr txBox="1"/>
          <p:nvPr>
            <p:ph idx="2" type="subTitle"/>
          </p:nvPr>
        </p:nvSpPr>
        <p:spPr>
          <a:xfrm>
            <a:off x="228600" y="2414138"/>
            <a:ext cx="1782300" cy="783000"/>
          </a:xfrm>
          <a:prstGeom prst="rect">
            <a:avLst/>
          </a:prstGeom>
        </p:spPr>
        <p:txBody>
          <a:bodyPr anchorCtr="0" anchor="ctr" bIns="91425" lIns="91425" spcFirstLastPara="1" rIns="91425" wrap="square" tIns="91425">
            <a:noAutofit/>
          </a:bodyPr>
          <a:lstStyle>
            <a:lvl1pPr lvl="0">
              <a:spcBef>
                <a:spcPts val="0"/>
              </a:spcBef>
              <a:spcAft>
                <a:spcPts val="0"/>
              </a:spcAft>
              <a:buClr>
                <a:schemeClr val="dk2"/>
              </a:buClr>
              <a:buSzPts val="1800"/>
              <a:buFont typeface="Crimson Pro Medium"/>
              <a:buNone/>
              <a:defRPr sz="1800">
                <a:solidFill>
                  <a:schemeClr val="dk2"/>
                </a:solidFill>
                <a:latin typeface="Crimson Pro Medium"/>
                <a:ea typeface="Crimson Pro Medium"/>
                <a:cs typeface="Crimson Pro Medium"/>
                <a:sym typeface="Crimson Pro Medium"/>
              </a:defRPr>
            </a:lvl1pPr>
            <a:lvl2pPr lvl="1">
              <a:spcBef>
                <a:spcPts val="0"/>
              </a:spcBef>
              <a:spcAft>
                <a:spcPts val="0"/>
              </a:spcAft>
              <a:buClr>
                <a:schemeClr val="dk2"/>
              </a:buClr>
              <a:buSzPts val="1800"/>
              <a:buFont typeface="Crimson Pro Medium"/>
              <a:buNone/>
              <a:defRPr sz="1800">
                <a:solidFill>
                  <a:schemeClr val="dk2"/>
                </a:solidFill>
                <a:latin typeface="Crimson Pro Medium"/>
                <a:ea typeface="Crimson Pro Medium"/>
                <a:cs typeface="Crimson Pro Medium"/>
                <a:sym typeface="Crimson Pro Medium"/>
              </a:defRPr>
            </a:lvl2pPr>
            <a:lvl3pPr lvl="2">
              <a:spcBef>
                <a:spcPts val="0"/>
              </a:spcBef>
              <a:spcAft>
                <a:spcPts val="0"/>
              </a:spcAft>
              <a:buClr>
                <a:schemeClr val="dk2"/>
              </a:buClr>
              <a:buSzPts val="1800"/>
              <a:buFont typeface="Crimson Pro Medium"/>
              <a:buNone/>
              <a:defRPr sz="1800">
                <a:solidFill>
                  <a:schemeClr val="dk2"/>
                </a:solidFill>
                <a:latin typeface="Crimson Pro Medium"/>
                <a:ea typeface="Crimson Pro Medium"/>
                <a:cs typeface="Crimson Pro Medium"/>
                <a:sym typeface="Crimson Pro Medium"/>
              </a:defRPr>
            </a:lvl3pPr>
            <a:lvl4pPr lvl="3">
              <a:spcBef>
                <a:spcPts val="0"/>
              </a:spcBef>
              <a:spcAft>
                <a:spcPts val="0"/>
              </a:spcAft>
              <a:buClr>
                <a:schemeClr val="dk2"/>
              </a:buClr>
              <a:buSzPts val="1800"/>
              <a:buFont typeface="Crimson Pro Medium"/>
              <a:buNone/>
              <a:defRPr sz="1800">
                <a:solidFill>
                  <a:schemeClr val="dk2"/>
                </a:solidFill>
                <a:latin typeface="Crimson Pro Medium"/>
                <a:ea typeface="Crimson Pro Medium"/>
                <a:cs typeface="Crimson Pro Medium"/>
                <a:sym typeface="Crimson Pro Medium"/>
              </a:defRPr>
            </a:lvl4pPr>
            <a:lvl5pPr lvl="4">
              <a:spcBef>
                <a:spcPts val="0"/>
              </a:spcBef>
              <a:spcAft>
                <a:spcPts val="0"/>
              </a:spcAft>
              <a:buClr>
                <a:schemeClr val="dk2"/>
              </a:buClr>
              <a:buSzPts val="1800"/>
              <a:buFont typeface="Crimson Pro Medium"/>
              <a:buNone/>
              <a:defRPr sz="1800">
                <a:solidFill>
                  <a:schemeClr val="dk2"/>
                </a:solidFill>
                <a:latin typeface="Crimson Pro Medium"/>
                <a:ea typeface="Crimson Pro Medium"/>
                <a:cs typeface="Crimson Pro Medium"/>
                <a:sym typeface="Crimson Pro Medium"/>
              </a:defRPr>
            </a:lvl5pPr>
            <a:lvl6pPr lvl="5">
              <a:spcBef>
                <a:spcPts val="0"/>
              </a:spcBef>
              <a:spcAft>
                <a:spcPts val="0"/>
              </a:spcAft>
              <a:buClr>
                <a:schemeClr val="dk2"/>
              </a:buClr>
              <a:buSzPts val="1800"/>
              <a:buFont typeface="Crimson Pro Medium"/>
              <a:buNone/>
              <a:defRPr sz="1800">
                <a:solidFill>
                  <a:schemeClr val="dk2"/>
                </a:solidFill>
                <a:latin typeface="Crimson Pro Medium"/>
                <a:ea typeface="Crimson Pro Medium"/>
                <a:cs typeface="Crimson Pro Medium"/>
                <a:sym typeface="Crimson Pro Medium"/>
              </a:defRPr>
            </a:lvl6pPr>
            <a:lvl7pPr lvl="6">
              <a:spcBef>
                <a:spcPts val="0"/>
              </a:spcBef>
              <a:spcAft>
                <a:spcPts val="0"/>
              </a:spcAft>
              <a:buClr>
                <a:schemeClr val="dk2"/>
              </a:buClr>
              <a:buSzPts val="1800"/>
              <a:buFont typeface="Crimson Pro Medium"/>
              <a:buNone/>
              <a:defRPr sz="1800">
                <a:solidFill>
                  <a:schemeClr val="dk2"/>
                </a:solidFill>
                <a:latin typeface="Crimson Pro Medium"/>
                <a:ea typeface="Crimson Pro Medium"/>
                <a:cs typeface="Crimson Pro Medium"/>
                <a:sym typeface="Crimson Pro Medium"/>
              </a:defRPr>
            </a:lvl7pPr>
            <a:lvl8pPr lvl="7">
              <a:spcBef>
                <a:spcPts val="0"/>
              </a:spcBef>
              <a:spcAft>
                <a:spcPts val="0"/>
              </a:spcAft>
              <a:buClr>
                <a:schemeClr val="dk2"/>
              </a:buClr>
              <a:buSzPts val="1800"/>
              <a:buFont typeface="Crimson Pro Medium"/>
              <a:buNone/>
              <a:defRPr sz="1800">
                <a:solidFill>
                  <a:schemeClr val="dk2"/>
                </a:solidFill>
                <a:latin typeface="Crimson Pro Medium"/>
                <a:ea typeface="Crimson Pro Medium"/>
                <a:cs typeface="Crimson Pro Medium"/>
                <a:sym typeface="Crimson Pro Medium"/>
              </a:defRPr>
            </a:lvl8pPr>
            <a:lvl9pPr lvl="8">
              <a:spcBef>
                <a:spcPts val="0"/>
              </a:spcBef>
              <a:spcAft>
                <a:spcPts val="0"/>
              </a:spcAft>
              <a:buClr>
                <a:schemeClr val="dk2"/>
              </a:buClr>
              <a:buSzPts val="1800"/>
              <a:buFont typeface="Crimson Pro Medium"/>
              <a:buNone/>
              <a:defRPr sz="1800">
                <a:solidFill>
                  <a:schemeClr val="dk2"/>
                </a:solidFill>
                <a:latin typeface="Crimson Pro Medium"/>
                <a:ea typeface="Crimson Pro Medium"/>
                <a:cs typeface="Crimson Pro Medium"/>
                <a:sym typeface="Crimson Pro Medium"/>
              </a:defRPr>
            </a:lvl9pPr>
          </a:lstStyle>
          <a:p/>
        </p:txBody>
      </p:sp>
      <p:sp>
        <p:nvSpPr>
          <p:cNvPr id="106" name="Google Shape;106;p11"/>
          <p:cNvSpPr txBox="1"/>
          <p:nvPr>
            <p:ph idx="3" type="subTitle"/>
          </p:nvPr>
        </p:nvSpPr>
        <p:spPr>
          <a:xfrm>
            <a:off x="228600" y="3275563"/>
            <a:ext cx="1782300" cy="783000"/>
          </a:xfrm>
          <a:prstGeom prst="rect">
            <a:avLst/>
          </a:prstGeom>
        </p:spPr>
        <p:txBody>
          <a:bodyPr anchorCtr="0" anchor="ctr" bIns="91425" lIns="91425" spcFirstLastPara="1" rIns="91425" wrap="square" tIns="91425">
            <a:noAutofit/>
          </a:bodyPr>
          <a:lstStyle>
            <a:lvl1pPr lvl="0">
              <a:spcBef>
                <a:spcPts val="0"/>
              </a:spcBef>
              <a:spcAft>
                <a:spcPts val="0"/>
              </a:spcAft>
              <a:buClr>
                <a:schemeClr val="dk2"/>
              </a:buClr>
              <a:buSzPts val="1800"/>
              <a:buFont typeface="Crimson Pro Medium"/>
              <a:buNone/>
              <a:defRPr sz="1800">
                <a:solidFill>
                  <a:schemeClr val="dk2"/>
                </a:solidFill>
                <a:latin typeface="Crimson Pro Medium"/>
                <a:ea typeface="Crimson Pro Medium"/>
                <a:cs typeface="Crimson Pro Medium"/>
                <a:sym typeface="Crimson Pro Medium"/>
              </a:defRPr>
            </a:lvl1pPr>
            <a:lvl2pPr lvl="1">
              <a:spcBef>
                <a:spcPts val="0"/>
              </a:spcBef>
              <a:spcAft>
                <a:spcPts val="0"/>
              </a:spcAft>
              <a:buClr>
                <a:schemeClr val="dk2"/>
              </a:buClr>
              <a:buSzPts val="1800"/>
              <a:buFont typeface="Crimson Pro Medium"/>
              <a:buNone/>
              <a:defRPr sz="1800">
                <a:solidFill>
                  <a:schemeClr val="dk2"/>
                </a:solidFill>
                <a:latin typeface="Crimson Pro Medium"/>
                <a:ea typeface="Crimson Pro Medium"/>
                <a:cs typeface="Crimson Pro Medium"/>
                <a:sym typeface="Crimson Pro Medium"/>
              </a:defRPr>
            </a:lvl2pPr>
            <a:lvl3pPr lvl="2">
              <a:spcBef>
                <a:spcPts val="0"/>
              </a:spcBef>
              <a:spcAft>
                <a:spcPts val="0"/>
              </a:spcAft>
              <a:buClr>
                <a:schemeClr val="dk2"/>
              </a:buClr>
              <a:buSzPts val="1800"/>
              <a:buFont typeface="Crimson Pro Medium"/>
              <a:buNone/>
              <a:defRPr sz="1800">
                <a:solidFill>
                  <a:schemeClr val="dk2"/>
                </a:solidFill>
                <a:latin typeface="Crimson Pro Medium"/>
                <a:ea typeface="Crimson Pro Medium"/>
                <a:cs typeface="Crimson Pro Medium"/>
                <a:sym typeface="Crimson Pro Medium"/>
              </a:defRPr>
            </a:lvl3pPr>
            <a:lvl4pPr lvl="3">
              <a:spcBef>
                <a:spcPts val="0"/>
              </a:spcBef>
              <a:spcAft>
                <a:spcPts val="0"/>
              </a:spcAft>
              <a:buClr>
                <a:schemeClr val="dk2"/>
              </a:buClr>
              <a:buSzPts val="1800"/>
              <a:buFont typeface="Crimson Pro Medium"/>
              <a:buNone/>
              <a:defRPr sz="1800">
                <a:solidFill>
                  <a:schemeClr val="dk2"/>
                </a:solidFill>
                <a:latin typeface="Crimson Pro Medium"/>
                <a:ea typeface="Crimson Pro Medium"/>
                <a:cs typeface="Crimson Pro Medium"/>
                <a:sym typeface="Crimson Pro Medium"/>
              </a:defRPr>
            </a:lvl4pPr>
            <a:lvl5pPr lvl="4">
              <a:spcBef>
                <a:spcPts val="0"/>
              </a:spcBef>
              <a:spcAft>
                <a:spcPts val="0"/>
              </a:spcAft>
              <a:buClr>
                <a:schemeClr val="dk2"/>
              </a:buClr>
              <a:buSzPts val="1800"/>
              <a:buFont typeface="Crimson Pro Medium"/>
              <a:buNone/>
              <a:defRPr sz="1800">
                <a:solidFill>
                  <a:schemeClr val="dk2"/>
                </a:solidFill>
                <a:latin typeface="Crimson Pro Medium"/>
                <a:ea typeface="Crimson Pro Medium"/>
                <a:cs typeface="Crimson Pro Medium"/>
                <a:sym typeface="Crimson Pro Medium"/>
              </a:defRPr>
            </a:lvl5pPr>
            <a:lvl6pPr lvl="5">
              <a:spcBef>
                <a:spcPts val="0"/>
              </a:spcBef>
              <a:spcAft>
                <a:spcPts val="0"/>
              </a:spcAft>
              <a:buClr>
                <a:schemeClr val="dk2"/>
              </a:buClr>
              <a:buSzPts val="1800"/>
              <a:buFont typeface="Crimson Pro Medium"/>
              <a:buNone/>
              <a:defRPr sz="1800">
                <a:solidFill>
                  <a:schemeClr val="dk2"/>
                </a:solidFill>
                <a:latin typeface="Crimson Pro Medium"/>
                <a:ea typeface="Crimson Pro Medium"/>
                <a:cs typeface="Crimson Pro Medium"/>
                <a:sym typeface="Crimson Pro Medium"/>
              </a:defRPr>
            </a:lvl6pPr>
            <a:lvl7pPr lvl="6">
              <a:spcBef>
                <a:spcPts val="0"/>
              </a:spcBef>
              <a:spcAft>
                <a:spcPts val="0"/>
              </a:spcAft>
              <a:buClr>
                <a:schemeClr val="dk2"/>
              </a:buClr>
              <a:buSzPts val="1800"/>
              <a:buFont typeface="Crimson Pro Medium"/>
              <a:buNone/>
              <a:defRPr sz="1800">
                <a:solidFill>
                  <a:schemeClr val="dk2"/>
                </a:solidFill>
                <a:latin typeface="Crimson Pro Medium"/>
                <a:ea typeface="Crimson Pro Medium"/>
                <a:cs typeface="Crimson Pro Medium"/>
                <a:sym typeface="Crimson Pro Medium"/>
              </a:defRPr>
            </a:lvl7pPr>
            <a:lvl8pPr lvl="7">
              <a:spcBef>
                <a:spcPts val="0"/>
              </a:spcBef>
              <a:spcAft>
                <a:spcPts val="0"/>
              </a:spcAft>
              <a:buClr>
                <a:schemeClr val="dk2"/>
              </a:buClr>
              <a:buSzPts val="1800"/>
              <a:buFont typeface="Crimson Pro Medium"/>
              <a:buNone/>
              <a:defRPr sz="1800">
                <a:solidFill>
                  <a:schemeClr val="dk2"/>
                </a:solidFill>
                <a:latin typeface="Crimson Pro Medium"/>
                <a:ea typeface="Crimson Pro Medium"/>
                <a:cs typeface="Crimson Pro Medium"/>
                <a:sym typeface="Crimson Pro Medium"/>
              </a:defRPr>
            </a:lvl8pPr>
            <a:lvl9pPr lvl="8">
              <a:spcBef>
                <a:spcPts val="0"/>
              </a:spcBef>
              <a:spcAft>
                <a:spcPts val="0"/>
              </a:spcAft>
              <a:buClr>
                <a:schemeClr val="dk2"/>
              </a:buClr>
              <a:buSzPts val="1800"/>
              <a:buFont typeface="Crimson Pro Medium"/>
              <a:buNone/>
              <a:defRPr sz="1800">
                <a:solidFill>
                  <a:schemeClr val="dk2"/>
                </a:solidFill>
                <a:latin typeface="Crimson Pro Medium"/>
                <a:ea typeface="Crimson Pro Medium"/>
                <a:cs typeface="Crimson Pro Medium"/>
                <a:sym typeface="Crimson Pro Medium"/>
              </a:defRPr>
            </a:lvl9pPr>
          </a:lstStyle>
          <a:p/>
        </p:txBody>
      </p:sp>
      <p:sp>
        <p:nvSpPr>
          <p:cNvPr id="107" name="Google Shape;107;p11"/>
          <p:cNvSpPr txBox="1"/>
          <p:nvPr>
            <p:ph idx="4" type="subTitle"/>
          </p:nvPr>
        </p:nvSpPr>
        <p:spPr>
          <a:xfrm>
            <a:off x="228600" y="4136988"/>
            <a:ext cx="1782300" cy="783000"/>
          </a:xfrm>
          <a:prstGeom prst="rect">
            <a:avLst/>
          </a:prstGeom>
        </p:spPr>
        <p:txBody>
          <a:bodyPr anchorCtr="0" anchor="ctr" bIns="91425" lIns="91425" spcFirstLastPara="1" rIns="91425" wrap="square" tIns="91425">
            <a:noAutofit/>
          </a:bodyPr>
          <a:lstStyle>
            <a:lvl1pPr lvl="0">
              <a:spcBef>
                <a:spcPts val="0"/>
              </a:spcBef>
              <a:spcAft>
                <a:spcPts val="0"/>
              </a:spcAft>
              <a:buClr>
                <a:schemeClr val="dk2"/>
              </a:buClr>
              <a:buSzPts val="1800"/>
              <a:buFont typeface="Crimson Pro Medium"/>
              <a:buNone/>
              <a:defRPr sz="1800">
                <a:solidFill>
                  <a:schemeClr val="dk2"/>
                </a:solidFill>
                <a:latin typeface="Crimson Pro Medium"/>
                <a:ea typeface="Crimson Pro Medium"/>
                <a:cs typeface="Crimson Pro Medium"/>
                <a:sym typeface="Crimson Pro Medium"/>
              </a:defRPr>
            </a:lvl1pPr>
            <a:lvl2pPr lvl="1">
              <a:spcBef>
                <a:spcPts val="0"/>
              </a:spcBef>
              <a:spcAft>
                <a:spcPts val="0"/>
              </a:spcAft>
              <a:buClr>
                <a:schemeClr val="dk2"/>
              </a:buClr>
              <a:buSzPts val="1800"/>
              <a:buFont typeface="Crimson Pro Medium"/>
              <a:buNone/>
              <a:defRPr sz="1800">
                <a:solidFill>
                  <a:schemeClr val="dk2"/>
                </a:solidFill>
                <a:latin typeface="Crimson Pro Medium"/>
                <a:ea typeface="Crimson Pro Medium"/>
                <a:cs typeface="Crimson Pro Medium"/>
                <a:sym typeface="Crimson Pro Medium"/>
              </a:defRPr>
            </a:lvl2pPr>
            <a:lvl3pPr lvl="2">
              <a:spcBef>
                <a:spcPts val="0"/>
              </a:spcBef>
              <a:spcAft>
                <a:spcPts val="0"/>
              </a:spcAft>
              <a:buClr>
                <a:schemeClr val="dk2"/>
              </a:buClr>
              <a:buSzPts val="1800"/>
              <a:buFont typeface="Crimson Pro Medium"/>
              <a:buNone/>
              <a:defRPr sz="1800">
                <a:solidFill>
                  <a:schemeClr val="dk2"/>
                </a:solidFill>
                <a:latin typeface="Crimson Pro Medium"/>
                <a:ea typeface="Crimson Pro Medium"/>
                <a:cs typeface="Crimson Pro Medium"/>
                <a:sym typeface="Crimson Pro Medium"/>
              </a:defRPr>
            </a:lvl3pPr>
            <a:lvl4pPr lvl="3">
              <a:spcBef>
                <a:spcPts val="0"/>
              </a:spcBef>
              <a:spcAft>
                <a:spcPts val="0"/>
              </a:spcAft>
              <a:buClr>
                <a:schemeClr val="dk2"/>
              </a:buClr>
              <a:buSzPts val="1800"/>
              <a:buFont typeface="Crimson Pro Medium"/>
              <a:buNone/>
              <a:defRPr sz="1800">
                <a:solidFill>
                  <a:schemeClr val="dk2"/>
                </a:solidFill>
                <a:latin typeface="Crimson Pro Medium"/>
                <a:ea typeface="Crimson Pro Medium"/>
                <a:cs typeface="Crimson Pro Medium"/>
                <a:sym typeface="Crimson Pro Medium"/>
              </a:defRPr>
            </a:lvl4pPr>
            <a:lvl5pPr lvl="4">
              <a:spcBef>
                <a:spcPts val="0"/>
              </a:spcBef>
              <a:spcAft>
                <a:spcPts val="0"/>
              </a:spcAft>
              <a:buClr>
                <a:schemeClr val="dk2"/>
              </a:buClr>
              <a:buSzPts val="1800"/>
              <a:buFont typeface="Crimson Pro Medium"/>
              <a:buNone/>
              <a:defRPr sz="1800">
                <a:solidFill>
                  <a:schemeClr val="dk2"/>
                </a:solidFill>
                <a:latin typeface="Crimson Pro Medium"/>
                <a:ea typeface="Crimson Pro Medium"/>
                <a:cs typeface="Crimson Pro Medium"/>
                <a:sym typeface="Crimson Pro Medium"/>
              </a:defRPr>
            </a:lvl5pPr>
            <a:lvl6pPr lvl="5">
              <a:spcBef>
                <a:spcPts val="0"/>
              </a:spcBef>
              <a:spcAft>
                <a:spcPts val="0"/>
              </a:spcAft>
              <a:buClr>
                <a:schemeClr val="dk2"/>
              </a:buClr>
              <a:buSzPts val="1800"/>
              <a:buFont typeface="Crimson Pro Medium"/>
              <a:buNone/>
              <a:defRPr sz="1800">
                <a:solidFill>
                  <a:schemeClr val="dk2"/>
                </a:solidFill>
                <a:latin typeface="Crimson Pro Medium"/>
                <a:ea typeface="Crimson Pro Medium"/>
                <a:cs typeface="Crimson Pro Medium"/>
                <a:sym typeface="Crimson Pro Medium"/>
              </a:defRPr>
            </a:lvl6pPr>
            <a:lvl7pPr lvl="6">
              <a:spcBef>
                <a:spcPts val="0"/>
              </a:spcBef>
              <a:spcAft>
                <a:spcPts val="0"/>
              </a:spcAft>
              <a:buClr>
                <a:schemeClr val="dk2"/>
              </a:buClr>
              <a:buSzPts val="1800"/>
              <a:buFont typeface="Crimson Pro Medium"/>
              <a:buNone/>
              <a:defRPr sz="1800">
                <a:solidFill>
                  <a:schemeClr val="dk2"/>
                </a:solidFill>
                <a:latin typeface="Crimson Pro Medium"/>
                <a:ea typeface="Crimson Pro Medium"/>
                <a:cs typeface="Crimson Pro Medium"/>
                <a:sym typeface="Crimson Pro Medium"/>
              </a:defRPr>
            </a:lvl7pPr>
            <a:lvl8pPr lvl="7">
              <a:spcBef>
                <a:spcPts val="0"/>
              </a:spcBef>
              <a:spcAft>
                <a:spcPts val="0"/>
              </a:spcAft>
              <a:buClr>
                <a:schemeClr val="dk2"/>
              </a:buClr>
              <a:buSzPts val="1800"/>
              <a:buFont typeface="Crimson Pro Medium"/>
              <a:buNone/>
              <a:defRPr sz="1800">
                <a:solidFill>
                  <a:schemeClr val="dk2"/>
                </a:solidFill>
                <a:latin typeface="Crimson Pro Medium"/>
                <a:ea typeface="Crimson Pro Medium"/>
                <a:cs typeface="Crimson Pro Medium"/>
                <a:sym typeface="Crimson Pro Medium"/>
              </a:defRPr>
            </a:lvl8pPr>
            <a:lvl9pPr lvl="8">
              <a:spcBef>
                <a:spcPts val="0"/>
              </a:spcBef>
              <a:spcAft>
                <a:spcPts val="0"/>
              </a:spcAft>
              <a:buClr>
                <a:schemeClr val="dk2"/>
              </a:buClr>
              <a:buSzPts val="1800"/>
              <a:buFont typeface="Crimson Pro Medium"/>
              <a:buNone/>
              <a:defRPr sz="1800">
                <a:solidFill>
                  <a:schemeClr val="dk2"/>
                </a:solidFill>
                <a:latin typeface="Crimson Pro Medium"/>
                <a:ea typeface="Crimson Pro Medium"/>
                <a:cs typeface="Crimson Pro Medium"/>
                <a:sym typeface="Crimson Pro Medium"/>
              </a:defRPr>
            </a:lvl9pPr>
          </a:lstStyle>
          <a:p/>
        </p:txBody>
      </p:sp>
      <p:sp>
        <p:nvSpPr>
          <p:cNvPr id="108" name="Google Shape;108;p11"/>
          <p:cNvSpPr txBox="1"/>
          <p:nvPr>
            <p:ph idx="5" type="body"/>
          </p:nvPr>
        </p:nvSpPr>
        <p:spPr>
          <a:xfrm>
            <a:off x="3940475" y="1552850"/>
            <a:ext cx="4973700" cy="783000"/>
          </a:xfrm>
          <a:prstGeom prst="rect">
            <a:avLst/>
          </a:prstGeom>
        </p:spPr>
        <p:txBody>
          <a:bodyPr anchorCtr="0" anchor="ctr" bIns="91425" lIns="91425" spcFirstLastPara="1" rIns="91425" wrap="square" tIns="91425">
            <a:noAutofit/>
          </a:bodyPr>
          <a:lstStyle>
            <a:lvl1pPr indent="-304800" lvl="0" marL="457200">
              <a:spcBef>
                <a:spcPts val="0"/>
              </a:spcBef>
              <a:spcAft>
                <a:spcPts val="0"/>
              </a:spcAft>
              <a:buClr>
                <a:schemeClr val="dk2"/>
              </a:buClr>
              <a:buSzPts val="1200"/>
              <a:buChar char="●"/>
              <a:defRPr>
                <a:solidFill>
                  <a:schemeClr val="dk2"/>
                </a:solidFill>
              </a:defRPr>
            </a:lvl1pPr>
            <a:lvl2pPr indent="-304800" lvl="1" marL="914400">
              <a:spcBef>
                <a:spcPts val="0"/>
              </a:spcBef>
              <a:spcAft>
                <a:spcPts val="0"/>
              </a:spcAft>
              <a:buClr>
                <a:schemeClr val="dk2"/>
              </a:buClr>
              <a:buSzPts val="1200"/>
              <a:buChar char="○"/>
              <a:defRPr>
                <a:solidFill>
                  <a:schemeClr val="dk2"/>
                </a:solidFill>
              </a:defRPr>
            </a:lvl2pPr>
            <a:lvl3pPr indent="-304800" lvl="2" marL="1371600">
              <a:spcBef>
                <a:spcPts val="0"/>
              </a:spcBef>
              <a:spcAft>
                <a:spcPts val="0"/>
              </a:spcAft>
              <a:buClr>
                <a:schemeClr val="dk2"/>
              </a:buClr>
              <a:buSzPts val="1200"/>
              <a:buChar char="■"/>
              <a:defRPr>
                <a:solidFill>
                  <a:schemeClr val="dk2"/>
                </a:solidFill>
              </a:defRPr>
            </a:lvl3pPr>
            <a:lvl4pPr indent="-304800" lvl="3" marL="1828800">
              <a:spcBef>
                <a:spcPts val="0"/>
              </a:spcBef>
              <a:spcAft>
                <a:spcPts val="0"/>
              </a:spcAft>
              <a:buClr>
                <a:schemeClr val="dk2"/>
              </a:buClr>
              <a:buSzPts val="1200"/>
              <a:buChar char="●"/>
              <a:defRPr>
                <a:solidFill>
                  <a:schemeClr val="dk2"/>
                </a:solidFill>
              </a:defRPr>
            </a:lvl4pPr>
            <a:lvl5pPr indent="-304800" lvl="4" marL="2286000">
              <a:spcBef>
                <a:spcPts val="0"/>
              </a:spcBef>
              <a:spcAft>
                <a:spcPts val="0"/>
              </a:spcAft>
              <a:buClr>
                <a:schemeClr val="dk2"/>
              </a:buClr>
              <a:buSzPts val="1200"/>
              <a:buChar char="○"/>
              <a:defRPr>
                <a:solidFill>
                  <a:schemeClr val="dk2"/>
                </a:solidFill>
              </a:defRPr>
            </a:lvl5pPr>
            <a:lvl6pPr indent="-304800" lvl="5" marL="2743200">
              <a:spcBef>
                <a:spcPts val="0"/>
              </a:spcBef>
              <a:spcAft>
                <a:spcPts val="0"/>
              </a:spcAft>
              <a:buClr>
                <a:schemeClr val="dk2"/>
              </a:buClr>
              <a:buSzPts val="1200"/>
              <a:buChar char="■"/>
              <a:defRPr>
                <a:solidFill>
                  <a:schemeClr val="dk2"/>
                </a:solidFill>
              </a:defRPr>
            </a:lvl6pPr>
            <a:lvl7pPr indent="-304800" lvl="6" marL="3200400">
              <a:spcBef>
                <a:spcPts val="0"/>
              </a:spcBef>
              <a:spcAft>
                <a:spcPts val="0"/>
              </a:spcAft>
              <a:buClr>
                <a:schemeClr val="dk2"/>
              </a:buClr>
              <a:buSzPts val="1200"/>
              <a:buChar char="●"/>
              <a:defRPr>
                <a:solidFill>
                  <a:schemeClr val="dk2"/>
                </a:solidFill>
              </a:defRPr>
            </a:lvl7pPr>
            <a:lvl8pPr indent="-304800" lvl="7" marL="3657600">
              <a:spcBef>
                <a:spcPts val="0"/>
              </a:spcBef>
              <a:spcAft>
                <a:spcPts val="0"/>
              </a:spcAft>
              <a:buClr>
                <a:schemeClr val="dk2"/>
              </a:buClr>
              <a:buSzPts val="1200"/>
              <a:buChar char="○"/>
              <a:defRPr>
                <a:solidFill>
                  <a:schemeClr val="dk2"/>
                </a:solidFill>
              </a:defRPr>
            </a:lvl8pPr>
            <a:lvl9pPr indent="-304800" lvl="8" marL="4114800">
              <a:spcBef>
                <a:spcPts val="0"/>
              </a:spcBef>
              <a:spcAft>
                <a:spcPts val="0"/>
              </a:spcAft>
              <a:buClr>
                <a:schemeClr val="dk2"/>
              </a:buClr>
              <a:buSzPts val="1200"/>
              <a:buChar char="■"/>
              <a:defRPr>
                <a:solidFill>
                  <a:schemeClr val="dk2"/>
                </a:solidFill>
              </a:defRPr>
            </a:lvl9pPr>
          </a:lstStyle>
          <a:p/>
        </p:txBody>
      </p:sp>
      <p:sp>
        <p:nvSpPr>
          <p:cNvPr id="109" name="Google Shape;109;p11"/>
          <p:cNvSpPr txBox="1"/>
          <p:nvPr>
            <p:ph idx="6" type="body"/>
          </p:nvPr>
        </p:nvSpPr>
        <p:spPr>
          <a:xfrm>
            <a:off x="3940475" y="2414213"/>
            <a:ext cx="4973700" cy="783000"/>
          </a:xfrm>
          <a:prstGeom prst="rect">
            <a:avLst/>
          </a:prstGeom>
        </p:spPr>
        <p:txBody>
          <a:bodyPr anchorCtr="0" anchor="ctr" bIns="91425" lIns="91425" spcFirstLastPara="1" rIns="91425" wrap="square" tIns="91425">
            <a:noAutofit/>
          </a:bodyPr>
          <a:lstStyle>
            <a:lvl1pPr indent="-304800" lvl="0" marL="457200">
              <a:spcBef>
                <a:spcPts val="0"/>
              </a:spcBef>
              <a:spcAft>
                <a:spcPts val="0"/>
              </a:spcAft>
              <a:buClr>
                <a:schemeClr val="dk2"/>
              </a:buClr>
              <a:buSzPts val="1200"/>
              <a:buChar char="●"/>
              <a:defRPr>
                <a:solidFill>
                  <a:schemeClr val="dk2"/>
                </a:solidFill>
              </a:defRPr>
            </a:lvl1pPr>
            <a:lvl2pPr indent="-304800" lvl="1" marL="914400">
              <a:spcBef>
                <a:spcPts val="0"/>
              </a:spcBef>
              <a:spcAft>
                <a:spcPts val="0"/>
              </a:spcAft>
              <a:buClr>
                <a:schemeClr val="dk2"/>
              </a:buClr>
              <a:buSzPts val="1200"/>
              <a:buChar char="○"/>
              <a:defRPr>
                <a:solidFill>
                  <a:schemeClr val="dk2"/>
                </a:solidFill>
              </a:defRPr>
            </a:lvl2pPr>
            <a:lvl3pPr indent="-304800" lvl="2" marL="1371600">
              <a:spcBef>
                <a:spcPts val="0"/>
              </a:spcBef>
              <a:spcAft>
                <a:spcPts val="0"/>
              </a:spcAft>
              <a:buClr>
                <a:schemeClr val="dk2"/>
              </a:buClr>
              <a:buSzPts val="1200"/>
              <a:buChar char="■"/>
              <a:defRPr>
                <a:solidFill>
                  <a:schemeClr val="dk2"/>
                </a:solidFill>
              </a:defRPr>
            </a:lvl3pPr>
            <a:lvl4pPr indent="-304800" lvl="3" marL="1828800">
              <a:spcBef>
                <a:spcPts val="0"/>
              </a:spcBef>
              <a:spcAft>
                <a:spcPts val="0"/>
              </a:spcAft>
              <a:buClr>
                <a:schemeClr val="dk2"/>
              </a:buClr>
              <a:buSzPts val="1200"/>
              <a:buChar char="●"/>
              <a:defRPr>
                <a:solidFill>
                  <a:schemeClr val="dk2"/>
                </a:solidFill>
              </a:defRPr>
            </a:lvl4pPr>
            <a:lvl5pPr indent="-304800" lvl="4" marL="2286000">
              <a:spcBef>
                <a:spcPts val="0"/>
              </a:spcBef>
              <a:spcAft>
                <a:spcPts val="0"/>
              </a:spcAft>
              <a:buClr>
                <a:schemeClr val="dk2"/>
              </a:buClr>
              <a:buSzPts val="1200"/>
              <a:buChar char="○"/>
              <a:defRPr>
                <a:solidFill>
                  <a:schemeClr val="dk2"/>
                </a:solidFill>
              </a:defRPr>
            </a:lvl5pPr>
            <a:lvl6pPr indent="-304800" lvl="5" marL="2743200">
              <a:spcBef>
                <a:spcPts val="0"/>
              </a:spcBef>
              <a:spcAft>
                <a:spcPts val="0"/>
              </a:spcAft>
              <a:buClr>
                <a:schemeClr val="dk2"/>
              </a:buClr>
              <a:buSzPts val="1200"/>
              <a:buChar char="■"/>
              <a:defRPr>
                <a:solidFill>
                  <a:schemeClr val="dk2"/>
                </a:solidFill>
              </a:defRPr>
            </a:lvl6pPr>
            <a:lvl7pPr indent="-304800" lvl="6" marL="3200400">
              <a:spcBef>
                <a:spcPts val="0"/>
              </a:spcBef>
              <a:spcAft>
                <a:spcPts val="0"/>
              </a:spcAft>
              <a:buClr>
                <a:schemeClr val="dk2"/>
              </a:buClr>
              <a:buSzPts val="1200"/>
              <a:buChar char="●"/>
              <a:defRPr>
                <a:solidFill>
                  <a:schemeClr val="dk2"/>
                </a:solidFill>
              </a:defRPr>
            </a:lvl7pPr>
            <a:lvl8pPr indent="-304800" lvl="7" marL="3657600">
              <a:spcBef>
                <a:spcPts val="0"/>
              </a:spcBef>
              <a:spcAft>
                <a:spcPts val="0"/>
              </a:spcAft>
              <a:buClr>
                <a:schemeClr val="dk2"/>
              </a:buClr>
              <a:buSzPts val="1200"/>
              <a:buChar char="○"/>
              <a:defRPr>
                <a:solidFill>
                  <a:schemeClr val="dk2"/>
                </a:solidFill>
              </a:defRPr>
            </a:lvl8pPr>
            <a:lvl9pPr indent="-304800" lvl="8" marL="4114800">
              <a:spcBef>
                <a:spcPts val="0"/>
              </a:spcBef>
              <a:spcAft>
                <a:spcPts val="0"/>
              </a:spcAft>
              <a:buClr>
                <a:schemeClr val="dk2"/>
              </a:buClr>
              <a:buSzPts val="1200"/>
              <a:buChar char="■"/>
              <a:defRPr>
                <a:solidFill>
                  <a:schemeClr val="dk2"/>
                </a:solidFill>
              </a:defRPr>
            </a:lvl9pPr>
          </a:lstStyle>
          <a:p/>
        </p:txBody>
      </p:sp>
      <p:sp>
        <p:nvSpPr>
          <p:cNvPr id="110" name="Google Shape;110;p11"/>
          <p:cNvSpPr txBox="1"/>
          <p:nvPr>
            <p:ph idx="7" type="body"/>
          </p:nvPr>
        </p:nvSpPr>
        <p:spPr>
          <a:xfrm>
            <a:off x="3940475" y="3275613"/>
            <a:ext cx="4973700" cy="783000"/>
          </a:xfrm>
          <a:prstGeom prst="rect">
            <a:avLst/>
          </a:prstGeom>
        </p:spPr>
        <p:txBody>
          <a:bodyPr anchorCtr="0" anchor="ctr" bIns="91425" lIns="91425" spcFirstLastPara="1" rIns="91425" wrap="square" tIns="91425">
            <a:noAutofit/>
          </a:bodyPr>
          <a:lstStyle>
            <a:lvl1pPr indent="-304800" lvl="0" marL="457200">
              <a:spcBef>
                <a:spcPts val="0"/>
              </a:spcBef>
              <a:spcAft>
                <a:spcPts val="0"/>
              </a:spcAft>
              <a:buClr>
                <a:schemeClr val="dk2"/>
              </a:buClr>
              <a:buSzPts val="1200"/>
              <a:buChar char="●"/>
              <a:defRPr>
                <a:solidFill>
                  <a:schemeClr val="dk2"/>
                </a:solidFill>
              </a:defRPr>
            </a:lvl1pPr>
            <a:lvl2pPr indent="-304800" lvl="1" marL="914400">
              <a:spcBef>
                <a:spcPts val="0"/>
              </a:spcBef>
              <a:spcAft>
                <a:spcPts val="0"/>
              </a:spcAft>
              <a:buClr>
                <a:schemeClr val="dk2"/>
              </a:buClr>
              <a:buSzPts val="1200"/>
              <a:buChar char="○"/>
              <a:defRPr>
                <a:solidFill>
                  <a:schemeClr val="dk2"/>
                </a:solidFill>
              </a:defRPr>
            </a:lvl2pPr>
            <a:lvl3pPr indent="-304800" lvl="2" marL="1371600">
              <a:spcBef>
                <a:spcPts val="0"/>
              </a:spcBef>
              <a:spcAft>
                <a:spcPts val="0"/>
              </a:spcAft>
              <a:buClr>
                <a:schemeClr val="dk2"/>
              </a:buClr>
              <a:buSzPts val="1200"/>
              <a:buChar char="■"/>
              <a:defRPr>
                <a:solidFill>
                  <a:schemeClr val="dk2"/>
                </a:solidFill>
              </a:defRPr>
            </a:lvl3pPr>
            <a:lvl4pPr indent="-304800" lvl="3" marL="1828800">
              <a:spcBef>
                <a:spcPts val="0"/>
              </a:spcBef>
              <a:spcAft>
                <a:spcPts val="0"/>
              </a:spcAft>
              <a:buClr>
                <a:schemeClr val="dk2"/>
              </a:buClr>
              <a:buSzPts val="1200"/>
              <a:buChar char="●"/>
              <a:defRPr>
                <a:solidFill>
                  <a:schemeClr val="dk2"/>
                </a:solidFill>
              </a:defRPr>
            </a:lvl4pPr>
            <a:lvl5pPr indent="-304800" lvl="4" marL="2286000">
              <a:spcBef>
                <a:spcPts val="0"/>
              </a:spcBef>
              <a:spcAft>
                <a:spcPts val="0"/>
              </a:spcAft>
              <a:buClr>
                <a:schemeClr val="dk2"/>
              </a:buClr>
              <a:buSzPts val="1200"/>
              <a:buChar char="○"/>
              <a:defRPr>
                <a:solidFill>
                  <a:schemeClr val="dk2"/>
                </a:solidFill>
              </a:defRPr>
            </a:lvl5pPr>
            <a:lvl6pPr indent="-304800" lvl="5" marL="2743200">
              <a:spcBef>
                <a:spcPts val="0"/>
              </a:spcBef>
              <a:spcAft>
                <a:spcPts val="0"/>
              </a:spcAft>
              <a:buClr>
                <a:schemeClr val="dk2"/>
              </a:buClr>
              <a:buSzPts val="1200"/>
              <a:buChar char="■"/>
              <a:defRPr>
                <a:solidFill>
                  <a:schemeClr val="dk2"/>
                </a:solidFill>
              </a:defRPr>
            </a:lvl6pPr>
            <a:lvl7pPr indent="-304800" lvl="6" marL="3200400">
              <a:spcBef>
                <a:spcPts val="0"/>
              </a:spcBef>
              <a:spcAft>
                <a:spcPts val="0"/>
              </a:spcAft>
              <a:buClr>
                <a:schemeClr val="dk2"/>
              </a:buClr>
              <a:buSzPts val="1200"/>
              <a:buChar char="●"/>
              <a:defRPr>
                <a:solidFill>
                  <a:schemeClr val="dk2"/>
                </a:solidFill>
              </a:defRPr>
            </a:lvl7pPr>
            <a:lvl8pPr indent="-304800" lvl="7" marL="3657600">
              <a:spcBef>
                <a:spcPts val="0"/>
              </a:spcBef>
              <a:spcAft>
                <a:spcPts val="0"/>
              </a:spcAft>
              <a:buClr>
                <a:schemeClr val="dk2"/>
              </a:buClr>
              <a:buSzPts val="1200"/>
              <a:buChar char="○"/>
              <a:defRPr>
                <a:solidFill>
                  <a:schemeClr val="dk2"/>
                </a:solidFill>
              </a:defRPr>
            </a:lvl8pPr>
            <a:lvl9pPr indent="-304800" lvl="8" marL="4114800">
              <a:spcBef>
                <a:spcPts val="0"/>
              </a:spcBef>
              <a:spcAft>
                <a:spcPts val="0"/>
              </a:spcAft>
              <a:buClr>
                <a:schemeClr val="dk2"/>
              </a:buClr>
              <a:buSzPts val="1200"/>
              <a:buChar char="■"/>
              <a:defRPr>
                <a:solidFill>
                  <a:schemeClr val="dk2"/>
                </a:solidFill>
              </a:defRPr>
            </a:lvl9pPr>
          </a:lstStyle>
          <a:p/>
        </p:txBody>
      </p:sp>
      <p:sp>
        <p:nvSpPr>
          <p:cNvPr id="111" name="Google Shape;111;p11"/>
          <p:cNvSpPr txBox="1"/>
          <p:nvPr>
            <p:ph idx="8" type="body"/>
          </p:nvPr>
        </p:nvSpPr>
        <p:spPr>
          <a:xfrm>
            <a:off x="3940475" y="4137013"/>
            <a:ext cx="4973700" cy="783000"/>
          </a:xfrm>
          <a:prstGeom prst="rect">
            <a:avLst/>
          </a:prstGeom>
        </p:spPr>
        <p:txBody>
          <a:bodyPr anchorCtr="0" anchor="ctr" bIns="91425" lIns="91425" spcFirstLastPara="1" rIns="91425" wrap="square" tIns="91425">
            <a:noAutofit/>
          </a:bodyPr>
          <a:lstStyle>
            <a:lvl1pPr indent="-304800" lvl="0" marL="457200">
              <a:spcBef>
                <a:spcPts val="0"/>
              </a:spcBef>
              <a:spcAft>
                <a:spcPts val="0"/>
              </a:spcAft>
              <a:buClr>
                <a:schemeClr val="dk2"/>
              </a:buClr>
              <a:buSzPts val="1200"/>
              <a:buChar char="●"/>
              <a:defRPr>
                <a:solidFill>
                  <a:schemeClr val="dk2"/>
                </a:solidFill>
              </a:defRPr>
            </a:lvl1pPr>
            <a:lvl2pPr indent="-304800" lvl="1" marL="914400">
              <a:spcBef>
                <a:spcPts val="0"/>
              </a:spcBef>
              <a:spcAft>
                <a:spcPts val="0"/>
              </a:spcAft>
              <a:buClr>
                <a:schemeClr val="dk2"/>
              </a:buClr>
              <a:buSzPts val="1200"/>
              <a:buChar char="○"/>
              <a:defRPr>
                <a:solidFill>
                  <a:schemeClr val="dk2"/>
                </a:solidFill>
              </a:defRPr>
            </a:lvl2pPr>
            <a:lvl3pPr indent="-304800" lvl="2" marL="1371600">
              <a:spcBef>
                <a:spcPts val="0"/>
              </a:spcBef>
              <a:spcAft>
                <a:spcPts val="0"/>
              </a:spcAft>
              <a:buClr>
                <a:schemeClr val="dk2"/>
              </a:buClr>
              <a:buSzPts val="1200"/>
              <a:buChar char="■"/>
              <a:defRPr>
                <a:solidFill>
                  <a:schemeClr val="dk2"/>
                </a:solidFill>
              </a:defRPr>
            </a:lvl3pPr>
            <a:lvl4pPr indent="-304800" lvl="3" marL="1828800">
              <a:spcBef>
                <a:spcPts val="0"/>
              </a:spcBef>
              <a:spcAft>
                <a:spcPts val="0"/>
              </a:spcAft>
              <a:buClr>
                <a:schemeClr val="dk2"/>
              </a:buClr>
              <a:buSzPts val="1200"/>
              <a:buChar char="●"/>
              <a:defRPr>
                <a:solidFill>
                  <a:schemeClr val="dk2"/>
                </a:solidFill>
              </a:defRPr>
            </a:lvl4pPr>
            <a:lvl5pPr indent="-304800" lvl="4" marL="2286000">
              <a:spcBef>
                <a:spcPts val="0"/>
              </a:spcBef>
              <a:spcAft>
                <a:spcPts val="0"/>
              </a:spcAft>
              <a:buClr>
                <a:schemeClr val="dk2"/>
              </a:buClr>
              <a:buSzPts val="1200"/>
              <a:buChar char="○"/>
              <a:defRPr>
                <a:solidFill>
                  <a:schemeClr val="dk2"/>
                </a:solidFill>
              </a:defRPr>
            </a:lvl5pPr>
            <a:lvl6pPr indent="-304800" lvl="5" marL="2743200">
              <a:spcBef>
                <a:spcPts val="0"/>
              </a:spcBef>
              <a:spcAft>
                <a:spcPts val="0"/>
              </a:spcAft>
              <a:buClr>
                <a:schemeClr val="dk2"/>
              </a:buClr>
              <a:buSzPts val="1200"/>
              <a:buChar char="■"/>
              <a:defRPr>
                <a:solidFill>
                  <a:schemeClr val="dk2"/>
                </a:solidFill>
              </a:defRPr>
            </a:lvl6pPr>
            <a:lvl7pPr indent="-304800" lvl="6" marL="3200400">
              <a:spcBef>
                <a:spcPts val="0"/>
              </a:spcBef>
              <a:spcAft>
                <a:spcPts val="0"/>
              </a:spcAft>
              <a:buClr>
                <a:schemeClr val="dk2"/>
              </a:buClr>
              <a:buSzPts val="1200"/>
              <a:buChar char="●"/>
              <a:defRPr>
                <a:solidFill>
                  <a:schemeClr val="dk2"/>
                </a:solidFill>
              </a:defRPr>
            </a:lvl7pPr>
            <a:lvl8pPr indent="-304800" lvl="7" marL="3657600">
              <a:spcBef>
                <a:spcPts val="0"/>
              </a:spcBef>
              <a:spcAft>
                <a:spcPts val="0"/>
              </a:spcAft>
              <a:buClr>
                <a:schemeClr val="dk2"/>
              </a:buClr>
              <a:buSzPts val="1200"/>
              <a:buChar char="○"/>
              <a:defRPr>
                <a:solidFill>
                  <a:schemeClr val="dk2"/>
                </a:solidFill>
              </a:defRPr>
            </a:lvl8pPr>
            <a:lvl9pPr indent="-304800" lvl="8" marL="4114800">
              <a:spcBef>
                <a:spcPts val="0"/>
              </a:spcBef>
              <a:spcAft>
                <a:spcPts val="0"/>
              </a:spcAft>
              <a:buClr>
                <a:schemeClr val="dk2"/>
              </a:buClr>
              <a:buSzPts val="1200"/>
              <a:buChar char="■"/>
              <a:defRPr>
                <a:solidFill>
                  <a:schemeClr val="dk2"/>
                </a:solidFill>
              </a:defRPr>
            </a:lvl9pPr>
          </a:lstStyle>
          <a:p/>
        </p:txBody>
      </p:sp>
      <p:sp>
        <p:nvSpPr>
          <p:cNvPr id="112" name="Google Shape;112;p11"/>
          <p:cNvSpPr txBox="1"/>
          <p:nvPr>
            <p:ph idx="9" type="subTitle"/>
          </p:nvPr>
        </p:nvSpPr>
        <p:spPr>
          <a:xfrm>
            <a:off x="3205625" y="1552850"/>
            <a:ext cx="714600" cy="783000"/>
          </a:xfrm>
          <a:prstGeom prst="rect">
            <a:avLst/>
          </a:prstGeom>
        </p:spPr>
        <p:txBody>
          <a:bodyPr anchorCtr="0" anchor="ctr" bIns="91425" lIns="91425" spcFirstLastPara="1" rIns="91425" wrap="square" tIns="91425">
            <a:noAutofit/>
          </a:bodyPr>
          <a:lstStyle>
            <a:lvl1pPr lvl="0">
              <a:spcBef>
                <a:spcPts val="0"/>
              </a:spcBef>
              <a:spcAft>
                <a:spcPts val="0"/>
              </a:spcAft>
              <a:buClr>
                <a:schemeClr val="dk2"/>
              </a:buClr>
              <a:buSzPts val="1800"/>
              <a:buFont typeface="Crimson Pro Medium"/>
              <a:buNone/>
              <a:defRPr sz="1800">
                <a:solidFill>
                  <a:schemeClr val="dk2"/>
                </a:solidFill>
                <a:latin typeface="Crimson Pro Medium"/>
                <a:ea typeface="Crimson Pro Medium"/>
                <a:cs typeface="Crimson Pro Medium"/>
                <a:sym typeface="Crimson Pro Medium"/>
              </a:defRPr>
            </a:lvl1pPr>
            <a:lvl2pPr lvl="1">
              <a:spcBef>
                <a:spcPts val="0"/>
              </a:spcBef>
              <a:spcAft>
                <a:spcPts val="0"/>
              </a:spcAft>
              <a:buClr>
                <a:schemeClr val="dk2"/>
              </a:buClr>
              <a:buSzPts val="1800"/>
              <a:buFont typeface="Crimson Pro Medium"/>
              <a:buNone/>
              <a:defRPr sz="1800">
                <a:solidFill>
                  <a:schemeClr val="dk2"/>
                </a:solidFill>
                <a:latin typeface="Crimson Pro Medium"/>
                <a:ea typeface="Crimson Pro Medium"/>
                <a:cs typeface="Crimson Pro Medium"/>
                <a:sym typeface="Crimson Pro Medium"/>
              </a:defRPr>
            </a:lvl2pPr>
            <a:lvl3pPr lvl="2">
              <a:spcBef>
                <a:spcPts val="0"/>
              </a:spcBef>
              <a:spcAft>
                <a:spcPts val="0"/>
              </a:spcAft>
              <a:buClr>
                <a:schemeClr val="dk2"/>
              </a:buClr>
              <a:buSzPts val="1800"/>
              <a:buFont typeface="Crimson Pro Medium"/>
              <a:buNone/>
              <a:defRPr sz="1800">
                <a:solidFill>
                  <a:schemeClr val="dk2"/>
                </a:solidFill>
                <a:latin typeface="Crimson Pro Medium"/>
                <a:ea typeface="Crimson Pro Medium"/>
                <a:cs typeface="Crimson Pro Medium"/>
                <a:sym typeface="Crimson Pro Medium"/>
              </a:defRPr>
            </a:lvl3pPr>
            <a:lvl4pPr lvl="3">
              <a:spcBef>
                <a:spcPts val="0"/>
              </a:spcBef>
              <a:spcAft>
                <a:spcPts val="0"/>
              </a:spcAft>
              <a:buClr>
                <a:schemeClr val="dk2"/>
              </a:buClr>
              <a:buSzPts val="1800"/>
              <a:buFont typeface="Crimson Pro Medium"/>
              <a:buNone/>
              <a:defRPr sz="1800">
                <a:solidFill>
                  <a:schemeClr val="dk2"/>
                </a:solidFill>
                <a:latin typeface="Crimson Pro Medium"/>
                <a:ea typeface="Crimson Pro Medium"/>
                <a:cs typeface="Crimson Pro Medium"/>
                <a:sym typeface="Crimson Pro Medium"/>
              </a:defRPr>
            </a:lvl4pPr>
            <a:lvl5pPr lvl="4">
              <a:spcBef>
                <a:spcPts val="0"/>
              </a:spcBef>
              <a:spcAft>
                <a:spcPts val="0"/>
              </a:spcAft>
              <a:buClr>
                <a:schemeClr val="dk2"/>
              </a:buClr>
              <a:buSzPts val="1800"/>
              <a:buFont typeface="Crimson Pro Medium"/>
              <a:buNone/>
              <a:defRPr sz="1800">
                <a:solidFill>
                  <a:schemeClr val="dk2"/>
                </a:solidFill>
                <a:latin typeface="Crimson Pro Medium"/>
                <a:ea typeface="Crimson Pro Medium"/>
                <a:cs typeface="Crimson Pro Medium"/>
                <a:sym typeface="Crimson Pro Medium"/>
              </a:defRPr>
            </a:lvl5pPr>
            <a:lvl6pPr lvl="5">
              <a:spcBef>
                <a:spcPts val="0"/>
              </a:spcBef>
              <a:spcAft>
                <a:spcPts val="0"/>
              </a:spcAft>
              <a:buClr>
                <a:schemeClr val="dk2"/>
              </a:buClr>
              <a:buSzPts val="1800"/>
              <a:buFont typeface="Crimson Pro Medium"/>
              <a:buNone/>
              <a:defRPr sz="1800">
                <a:solidFill>
                  <a:schemeClr val="dk2"/>
                </a:solidFill>
                <a:latin typeface="Crimson Pro Medium"/>
                <a:ea typeface="Crimson Pro Medium"/>
                <a:cs typeface="Crimson Pro Medium"/>
                <a:sym typeface="Crimson Pro Medium"/>
              </a:defRPr>
            </a:lvl6pPr>
            <a:lvl7pPr lvl="6">
              <a:spcBef>
                <a:spcPts val="0"/>
              </a:spcBef>
              <a:spcAft>
                <a:spcPts val="0"/>
              </a:spcAft>
              <a:buClr>
                <a:schemeClr val="dk2"/>
              </a:buClr>
              <a:buSzPts val="1800"/>
              <a:buFont typeface="Crimson Pro Medium"/>
              <a:buNone/>
              <a:defRPr sz="1800">
                <a:solidFill>
                  <a:schemeClr val="dk2"/>
                </a:solidFill>
                <a:latin typeface="Crimson Pro Medium"/>
                <a:ea typeface="Crimson Pro Medium"/>
                <a:cs typeface="Crimson Pro Medium"/>
                <a:sym typeface="Crimson Pro Medium"/>
              </a:defRPr>
            </a:lvl7pPr>
            <a:lvl8pPr lvl="7">
              <a:spcBef>
                <a:spcPts val="0"/>
              </a:spcBef>
              <a:spcAft>
                <a:spcPts val="0"/>
              </a:spcAft>
              <a:buClr>
                <a:schemeClr val="dk2"/>
              </a:buClr>
              <a:buSzPts val="1800"/>
              <a:buFont typeface="Crimson Pro Medium"/>
              <a:buNone/>
              <a:defRPr sz="1800">
                <a:solidFill>
                  <a:schemeClr val="dk2"/>
                </a:solidFill>
                <a:latin typeface="Crimson Pro Medium"/>
                <a:ea typeface="Crimson Pro Medium"/>
                <a:cs typeface="Crimson Pro Medium"/>
                <a:sym typeface="Crimson Pro Medium"/>
              </a:defRPr>
            </a:lvl8pPr>
            <a:lvl9pPr lvl="8">
              <a:spcBef>
                <a:spcPts val="0"/>
              </a:spcBef>
              <a:spcAft>
                <a:spcPts val="0"/>
              </a:spcAft>
              <a:buClr>
                <a:schemeClr val="dk2"/>
              </a:buClr>
              <a:buSzPts val="1800"/>
              <a:buFont typeface="Crimson Pro Medium"/>
              <a:buNone/>
              <a:defRPr sz="1800">
                <a:solidFill>
                  <a:schemeClr val="dk2"/>
                </a:solidFill>
                <a:latin typeface="Crimson Pro Medium"/>
                <a:ea typeface="Crimson Pro Medium"/>
                <a:cs typeface="Crimson Pro Medium"/>
                <a:sym typeface="Crimson Pro Medium"/>
              </a:defRPr>
            </a:lvl9pPr>
          </a:lstStyle>
          <a:p/>
        </p:txBody>
      </p:sp>
      <p:sp>
        <p:nvSpPr>
          <p:cNvPr id="113" name="Google Shape;113;p11"/>
          <p:cNvSpPr txBox="1"/>
          <p:nvPr>
            <p:ph idx="13" type="subTitle"/>
          </p:nvPr>
        </p:nvSpPr>
        <p:spPr>
          <a:xfrm>
            <a:off x="3205625" y="2414292"/>
            <a:ext cx="714600" cy="783000"/>
          </a:xfrm>
          <a:prstGeom prst="rect">
            <a:avLst/>
          </a:prstGeom>
        </p:spPr>
        <p:txBody>
          <a:bodyPr anchorCtr="0" anchor="ctr" bIns="91425" lIns="91425" spcFirstLastPara="1" rIns="91425" wrap="square" tIns="91425">
            <a:noAutofit/>
          </a:bodyPr>
          <a:lstStyle>
            <a:lvl1pPr lvl="0">
              <a:spcBef>
                <a:spcPts val="0"/>
              </a:spcBef>
              <a:spcAft>
                <a:spcPts val="0"/>
              </a:spcAft>
              <a:buClr>
                <a:schemeClr val="dk2"/>
              </a:buClr>
              <a:buSzPts val="1800"/>
              <a:buFont typeface="Crimson Pro Medium"/>
              <a:buNone/>
              <a:defRPr sz="1800">
                <a:solidFill>
                  <a:schemeClr val="dk2"/>
                </a:solidFill>
                <a:latin typeface="Crimson Pro Medium"/>
                <a:ea typeface="Crimson Pro Medium"/>
                <a:cs typeface="Crimson Pro Medium"/>
                <a:sym typeface="Crimson Pro Medium"/>
              </a:defRPr>
            </a:lvl1pPr>
            <a:lvl2pPr lvl="1">
              <a:spcBef>
                <a:spcPts val="0"/>
              </a:spcBef>
              <a:spcAft>
                <a:spcPts val="0"/>
              </a:spcAft>
              <a:buClr>
                <a:schemeClr val="dk2"/>
              </a:buClr>
              <a:buSzPts val="1800"/>
              <a:buFont typeface="Crimson Pro Medium"/>
              <a:buNone/>
              <a:defRPr sz="1800">
                <a:solidFill>
                  <a:schemeClr val="dk2"/>
                </a:solidFill>
                <a:latin typeface="Crimson Pro Medium"/>
                <a:ea typeface="Crimson Pro Medium"/>
                <a:cs typeface="Crimson Pro Medium"/>
                <a:sym typeface="Crimson Pro Medium"/>
              </a:defRPr>
            </a:lvl2pPr>
            <a:lvl3pPr lvl="2">
              <a:spcBef>
                <a:spcPts val="0"/>
              </a:spcBef>
              <a:spcAft>
                <a:spcPts val="0"/>
              </a:spcAft>
              <a:buClr>
                <a:schemeClr val="dk2"/>
              </a:buClr>
              <a:buSzPts val="1800"/>
              <a:buFont typeface="Crimson Pro Medium"/>
              <a:buNone/>
              <a:defRPr sz="1800">
                <a:solidFill>
                  <a:schemeClr val="dk2"/>
                </a:solidFill>
                <a:latin typeface="Crimson Pro Medium"/>
                <a:ea typeface="Crimson Pro Medium"/>
                <a:cs typeface="Crimson Pro Medium"/>
                <a:sym typeface="Crimson Pro Medium"/>
              </a:defRPr>
            </a:lvl3pPr>
            <a:lvl4pPr lvl="3">
              <a:spcBef>
                <a:spcPts val="0"/>
              </a:spcBef>
              <a:spcAft>
                <a:spcPts val="0"/>
              </a:spcAft>
              <a:buClr>
                <a:schemeClr val="dk2"/>
              </a:buClr>
              <a:buSzPts val="1800"/>
              <a:buFont typeface="Crimson Pro Medium"/>
              <a:buNone/>
              <a:defRPr sz="1800">
                <a:solidFill>
                  <a:schemeClr val="dk2"/>
                </a:solidFill>
                <a:latin typeface="Crimson Pro Medium"/>
                <a:ea typeface="Crimson Pro Medium"/>
                <a:cs typeface="Crimson Pro Medium"/>
                <a:sym typeface="Crimson Pro Medium"/>
              </a:defRPr>
            </a:lvl4pPr>
            <a:lvl5pPr lvl="4">
              <a:spcBef>
                <a:spcPts val="0"/>
              </a:spcBef>
              <a:spcAft>
                <a:spcPts val="0"/>
              </a:spcAft>
              <a:buClr>
                <a:schemeClr val="dk2"/>
              </a:buClr>
              <a:buSzPts val="1800"/>
              <a:buFont typeface="Crimson Pro Medium"/>
              <a:buNone/>
              <a:defRPr sz="1800">
                <a:solidFill>
                  <a:schemeClr val="dk2"/>
                </a:solidFill>
                <a:latin typeface="Crimson Pro Medium"/>
                <a:ea typeface="Crimson Pro Medium"/>
                <a:cs typeface="Crimson Pro Medium"/>
                <a:sym typeface="Crimson Pro Medium"/>
              </a:defRPr>
            </a:lvl5pPr>
            <a:lvl6pPr lvl="5">
              <a:spcBef>
                <a:spcPts val="0"/>
              </a:spcBef>
              <a:spcAft>
                <a:spcPts val="0"/>
              </a:spcAft>
              <a:buClr>
                <a:schemeClr val="dk2"/>
              </a:buClr>
              <a:buSzPts val="1800"/>
              <a:buFont typeface="Crimson Pro Medium"/>
              <a:buNone/>
              <a:defRPr sz="1800">
                <a:solidFill>
                  <a:schemeClr val="dk2"/>
                </a:solidFill>
                <a:latin typeface="Crimson Pro Medium"/>
                <a:ea typeface="Crimson Pro Medium"/>
                <a:cs typeface="Crimson Pro Medium"/>
                <a:sym typeface="Crimson Pro Medium"/>
              </a:defRPr>
            </a:lvl6pPr>
            <a:lvl7pPr lvl="6">
              <a:spcBef>
                <a:spcPts val="0"/>
              </a:spcBef>
              <a:spcAft>
                <a:spcPts val="0"/>
              </a:spcAft>
              <a:buClr>
                <a:schemeClr val="dk2"/>
              </a:buClr>
              <a:buSzPts val="1800"/>
              <a:buFont typeface="Crimson Pro Medium"/>
              <a:buNone/>
              <a:defRPr sz="1800">
                <a:solidFill>
                  <a:schemeClr val="dk2"/>
                </a:solidFill>
                <a:latin typeface="Crimson Pro Medium"/>
                <a:ea typeface="Crimson Pro Medium"/>
                <a:cs typeface="Crimson Pro Medium"/>
                <a:sym typeface="Crimson Pro Medium"/>
              </a:defRPr>
            </a:lvl7pPr>
            <a:lvl8pPr lvl="7">
              <a:spcBef>
                <a:spcPts val="0"/>
              </a:spcBef>
              <a:spcAft>
                <a:spcPts val="0"/>
              </a:spcAft>
              <a:buClr>
                <a:schemeClr val="dk2"/>
              </a:buClr>
              <a:buSzPts val="1800"/>
              <a:buFont typeface="Crimson Pro Medium"/>
              <a:buNone/>
              <a:defRPr sz="1800">
                <a:solidFill>
                  <a:schemeClr val="dk2"/>
                </a:solidFill>
                <a:latin typeface="Crimson Pro Medium"/>
                <a:ea typeface="Crimson Pro Medium"/>
                <a:cs typeface="Crimson Pro Medium"/>
                <a:sym typeface="Crimson Pro Medium"/>
              </a:defRPr>
            </a:lvl8pPr>
            <a:lvl9pPr lvl="8">
              <a:spcBef>
                <a:spcPts val="0"/>
              </a:spcBef>
              <a:spcAft>
                <a:spcPts val="0"/>
              </a:spcAft>
              <a:buClr>
                <a:schemeClr val="dk2"/>
              </a:buClr>
              <a:buSzPts val="1800"/>
              <a:buFont typeface="Crimson Pro Medium"/>
              <a:buNone/>
              <a:defRPr sz="1800">
                <a:solidFill>
                  <a:schemeClr val="dk2"/>
                </a:solidFill>
                <a:latin typeface="Crimson Pro Medium"/>
                <a:ea typeface="Crimson Pro Medium"/>
                <a:cs typeface="Crimson Pro Medium"/>
                <a:sym typeface="Crimson Pro Medium"/>
              </a:defRPr>
            </a:lvl9pPr>
          </a:lstStyle>
          <a:p/>
        </p:txBody>
      </p:sp>
      <p:sp>
        <p:nvSpPr>
          <p:cNvPr id="114" name="Google Shape;114;p11"/>
          <p:cNvSpPr txBox="1"/>
          <p:nvPr>
            <p:ph idx="14" type="subTitle"/>
          </p:nvPr>
        </p:nvSpPr>
        <p:spPr>
          <a:xfrm>
            <a:off x="3205625" y="3275721"/>
            <a:ext cx="714600" cy="783000"/>
          </a:xfrm>
          <a:prstGeom prst="rect">
            <a:avLst/>
          </a:prstGeom>
        </p:spPr>
        <p:txBody>
          <a:bodyPr anchorCtr="0" anchor="ctr" bIns="91425" lIns="91425" spcFirstLastPara="1" rIns="91425" wrap="square" tIns="91425">
            <a:noAutofit/>
          </a:bodyPr>
          <a:lstStyle>
            <a:lvl1pPr lvl="0">
              <a:spcBef>
                <a:spcPts val="0"/>
              </a:spcBef>
              <a:spcAft>
                <a:spcPts val="0"/>
              </a:spcAft>
              <a:buClr>
                <a:schemeClr val="dk2"/>
              </a:buClr>
              <a:buSzPts val="1800"/>
              <a:buFont typeface="Crimson Pro Medium"/>
              <a:buNone/>
              <a:defRPr sz="1800">
                <a:solidFill>
                  <a:schemeClr val="dk2"/>
                </a:solidFill>
                <a:latin typeface="Crimson Pro Medium"/>
                <a:ea typeface="Crimson Pro Medium"/>
                <a:cs typeface="Crimson Pro Medium"/>
                <a:sym typeface="Crimson Pro Medium"/>
              </a:defRPr>
            </a:lvl1pPr>
            <a:lvl2pPr lvl="1">
              <a:spcBef>
                <a:spcPts val="0"/>
              </a:spcBef>
              <a:spcAft>
                <a:spcPts val="0"/>
              </a:spcAft>
              <a:buClr>
                <a:schemeClr val="dk2"/>
              </a:buClr>
              <a:buSzPts val="1800"/>
              <a:buFont typeface="Crimson Pro Medium"/>
              <a:buNone/>
              <a:defRPr sz="1800">
                <a:solidFill>
                  <a:schemeClr val="dk2"/>
                </a:solidFill>
                <a:latin typeface="Crimson Pro Medium"/>
                <a:ea typeface="Crimson Pro Medium"/>
                <a:cs typeface="Crimson Pro Medium"/>
                <a:sym typeface="Crimson Pro Medium"/>
              </a:defRPr>
            </a:lvl2pPr>
            <a:lvl3pPr lvl="2">
              <a:spcBef>
                <a:spcPts val="0"/>
              </a:spcBef>
              <a:spcAft>
                <a:spcPts val="0"/>
              </a:spcAft>
              <a:buClr>
                <a:schemeClr val="dk2"/>
              </a:buClr>
              <a:buSzPts val="1800"/>
              <a:buFont typeface="Crimson Pro Medium"/>
              <a:buNone/>
              <a:defRPr sz="1800">
                <a:solidFill>
                  <a:schemeClr val="dk2"/>
                </a:solidFill>
                <a:latin typeface="Crimson Pro Medium"/>
                <a:ea typeface="Crimson Pro Medium"/>
                <a:cs typeface="Crimson Pro Medium"/>
                <a:sym typeface="Crimson Pro Medium"/>
              </a:defRPr>
            </a:lvl3pPr>
            <a:lvl4pPr lvl="3">
              <a:spcBef>
                <a:spcPts val="0"/>
              </a:spcBef>
              <a:spcAft>
                <a:spcPts val="0"/>
              </a:spcAft>
              <a:buClr>
                <a:schemeClr val="dk2"/>
              </a:buClr>
              <a:buSzPts val="1800"/>
              <a:buFont typeface="Crimson Pro Medium"/>
              <a:buNone/>
              <a:defRPr sz="1800">
                <a:solidFill>
                  <a:schemeClr val="dk2"/>
                </a:solidFill>
                <a:latin typeface="Crimson Pro Medium"/>
                <a:ea typeface="Crimson Pro Medium"/>
                <a:cs typeface="Crimson Pro Medium"/>
                <a:sym typeface="Crimson Pro Medium"/>
              </a:defRPr>
            </a:lvl4pPr>
            <a:lvl5pPr lvl="4">
              <a:spcBef>
                <a:spcPts val="0"/>
              </a:spcBef>
              <a:spcAft>
                <a:spcPts val="0"/>
              </a:spcAft>
              <a:buClr>
                <a:schemeClr val="dk2"/>
              </a:buClr>
              <a:buSzPts val="1800"/>
              <a:buFont typeface="Crimson Pro Medium"/>
              <a:buNone/>
              <a:defRPr sz="1800">
                <a:solidFill>
                  <a:schemeClr val="dk2"/>
                </a:solidFill>
                <a:latin typeface="Crimson Pro Medium"/>
                <a:ea typeface="Crimson Pro Medium"/>
                <a:cs typeface="Crimson Pro Medium"/>
                <a:sym typeface="Crimson Pro Medium"/>
              </a:defRPr>
            </a:lvl5pPr>
            <a:lvl6pPr lvl="5">
              <a:spcBef>
                <a:spcPts val="0"/>
              </a:spcBef>
              <a:spcAft>
                <a:spcPts val="0"/>
              </a:spcAft>
              <a:buClr>
                <a:schemeClr val="dk2"/>
              </a:buClr>
              <a:buSzPts val="1800"/>
              <a:buFont typeface="Crimson Pro Medium"/>
              <a:buNone/>
              <a:defRPr sz="1800">
                <a:solidFill>
                  <a:schemeClr val="dk2"/>
                </a:solidFill>
                <a:latin typeface="Crimson Pro Medium"/>
                <a:ea typeface="Crimson Pro Medium"/>
                <a:cs typeface="Crimson Pro Medium"/>
                <a:sym typeface="Crimson Pro Medium"/>
              </a:defRPr>
            </a:lvl6pPr>
            <a:lvl7pPr lvl="6">
              <a:spcBef>
                <a:spcPts val="0"/>
              </a:spcBef>
              <a:spcAft>
                <a:spcPts val="0"/>
              </a:spcAft>
              <a:buClr>
                <a:schemeClr val="dk2"/>
              </a:buClr>
              <a:buSzPts val="1800"/>
              <a:buFont typeface="Crimson Pro Medium"/>
              <a:buNone/>
              <a:defRPr sz="1800">
                <a:solidFill>
                  <a:schemeClr val="dk2"/>
                </a:solidFill>
                <a:latin typeface="Crimson Pro Medium"/>
                <a:ea typeface="Crimson Pro Medium"/>
                <a:cs typeface="Crimson Pro Medium"/>
                <a:sym typeface="Crimson Pro Medium"/>
              </a:defRPr>
            </a:lvl7pPr>
            <a:lvl8pPr lvl="7">
              <a:spcBef>
                <a:spcPts val="0"/>
              </a:spcBef>
              <a:spcAft>
                <a:spcPts val="0"/>
              </a:spcAft>
              <a:buClr>
                <a:schemeClr val="dk2"/>
              </a:buClr>
              <a:buSzPts val="1800"/>
              <a:buFont typeface="Crimson Pro Medium"/>
              <a:buNone/>
              <a:defRPr sz="1800">
                <a:solidFill>
                  <a:schemeClr val="dk2"/>
                </a:solidFill>
                <a:latin typeface="Crimson Pro Medium"/>
                <a:ea typeface="Crimson Pro Medium"/>
                <a:cs typeface="Crimson Pro Medium"/>
                <a:sym typeface="Crimson Pro Medium"/>
              </a:defRPr>
            </a:lvl8pPr>
            <a:lvl9pPr lvl="8">
              <a:spcBef>
                <a:spcPts val="0"/>
              </a:spcBef>
              <a:spcAft>
                <a:spcPts val="0"/>
              </a:spcAft>
              <a:buClr>
                <a:schemeClr val="dk2"/>
              </a:buClr>
              <a:buSzPts val="1800"/>
              <a:buFont typeface="Crimson Pro Medium"/>
              <a:buNone/>
              <a:defRPr sz="1800">
                <a:solidFill>
                  <a:schemeClr val="dk2"/>
                </a:solidFill>
                <a:latin typeface="Crimson Pro Medium"/>
                <a:ea typeface="Crimson Pro Medium"/>
                <a:cs typeface="Crimson Pro Medium"/>
                <a:sym typeface="Crimson Pro Medium"/>
              </a:defRPr>
            </a:lvl9pPr>
          </a:lstStyle>
          <a:p/>
        </p:txBody>
      </p:sp>
      <p:sp>
        <p:nvSpPr>
          <p:cNvPr id="115" name="Google Shape;115;p11"/>
          <p:cNvSpPr txBox="1"/>
          <p:nvPr>
            <p:ph idx="15" type="subTitle"/>
          </p:nvPr>
        </p:nvSpPr>
        <p:spPr>
          <a:xfrm>
            <a:off x="3205625" y="4137150"/>
            <a:ext cx="714600" cy="783000"/>
          </a:xfrm>
          <a:prstGeom prst="rect">
            <a:avLst/>
          </a:prstGeom>
        </p:spPr>
        <p:txBody>
          <a:bodyPr anchorCtr="0" anchor="ctr" bIns="91425" lIns="91425" spcFirstLastPara="1" rIns="91425" wrap="square" tIns="91425">
            <a:noAutofit/>
          </a:bodyPr>
          <a:lstStyle>
            <a:lvl1pPr lvl="0">
              <a:spcBef>
                <a:spcPts val="0"/>
              </a:spcBef>
              <a:spcAft>
                <a:spcPts val="0"/>
              </a:spcAft>
              <a:buClr>
                <a:schemeClr val="dk2"/>
              </a:buClr>
              <a:buSzPts val="1800"/>
              <a:buFont typeface="Crimson Pro Medium"/>
              <a:buNone/>
              <a:defRPr sz="1800">
                <a:solidFill>
                  <a:schemeClr val="dk2"/>
                </a:solidFill>
                <a:latin typeface="Crimson Pro Medium"/>
                <a:ea typeface="Crimson Pro Medium"/>
                <a:cs typeface="Crimson Pro Medium"/>
                <a:sym typeface="Crimson Pro Medium"/>
              </a:defRPr>
            </a:lvl1pPr>
            <a:lvl2pPr lvl="1">
              <a:spcBef>
                <a:spcPts val="0"/>
              </a:spcBef>
              <a:spcAft>
                <a:spcPts val="0"/>
              </a:spcAft>
              <a:buClr>
                <a:schemeClr val="dk2"/>
              </a:buClr>
              <a:buSzPts val="1800"/>
              <a:buFont typeface="Crimson Pro Medium"/>
              <a:buNone/>
              <a:defRPr sz="1800">
                <a:solidFill>
                  <a:schemeClr val="dk2"/>
                </a:solidFill>
                <a:latin typeface="Crimson Pro Medium"/>
                <a:ea typeface="Crimson Pro Medium"/>
                <a:cs typeface="Crimson Pro Medium"/>
                <a:sym typeface="Crimson Pro Medium"/>
              </a:defRPr>
            </a:lvl2pPr>
            <a:lvl3pPr lvl="2">
              <a:spcBef>
                <a:spcPts val="0"/>
              </a:spcBef>
              <a:spcAft>
                <a:spcPts val="0"/>
              </a:spcAft>
              <a:buClr>
                <a:schemeClr val="dk2"/>
              </a:buClr>
              <a:buSzPts val="1800"/>
              <a:buFont typeface="Crimson Pro Medium"/>
              <a:buNone/>
              <a:defRPr sz="1800">
                <a:solidFill>
                  <a:schemeClr val="dk2"/>
                </a:solidFill>
                <a:latin typeface="Crimson Pro Medium"/>
                <a:ea typeface="Crimson Pro Medium"/>
                <a:cs typeface="Crimson Pro Medium"/>
                <a:sym typeface="Crimson Pro Medium"/>
              </a:defRPr>
            </a:lvl3pPr>
            <a:lvl4pPr lvl="3">
              <a:spcBef>
                <a:spcPts val="0"/>
              </a:spcBef>
              <a:spcAft>
                <a:spcPts val="0"/>
              </a:spcAft>
              <a:buClr>
                <a:schemeClr val="dk2"/>
              </a:buClr>
              <a:buSzPts val="1800"/>
              <a:buFont typeface="Crimson Pro Medium"/>
              <a:buNone/>
              <a:defRPr sz="1800">
                <a:solidFill>
                  <a:schemeClr val="dk2"/>
                </a:solidFill>
                <a:latin typeface="Crimson Pro Medium"/>
                <a:ea typeface="Crimson Pro Medium"/>
                <a:cs typeface="Crimson Pro Medium"/>
                <a:sym typeface="Crimson Pro Medium"/>
              </a:defRPr>
            </a:lvl4pPr>
            <a:lvl5pPr lvl="4">
              <a:spcBef>
                <a:spcPts val="0"/>
              </a:spcBef>
              <a:spcAft>
                <a:spcPts val="0"/>
              </a:spcAft>
              <a:buClr>
                <a:schemeClr val="dk2"/>
              </a:buClr>
              <a:buSzPts val="1800"/>
              <a:buFont typeface="Crimson Pro Medium"/>
              <a:buNone/>
              <a:defRPr sz="1800">
                <a:solidFill>
                  <a:schemeClr val="dk2"/>
                </a:solidFill>
                <a:latin typeface="Crimson Pro Medium"/>
                <a:ea typeface="Crimson Pro Medium"/>
                <a:cs typeface="Crimson Pro Medium"/>
                <a:sym typeface="Crimson Pro Medium"/>
              </a:defRPr>
            </a:lvl5pPr>
            <a:lvl6pPr lvl="5">
              <a:spcBef>
                <a:spcPts val="0"/>
              </a:spcBef>
              <a:spcAft>
                <a:spcPts val="0"/>
              </a:spcAft>
              <a:buClr>
                <a:schemeClr val="dk2"/>
              </a:buClr>
              <a:buSzPts val="1800"/>
              <a:buFont typeface="Crimson Pro Medium"/>
              <a:buNone/>
              <a:defRPr sz="1800">
                <a:solidFill>
                  <a:schemeClr val="dk2"/>
                </a:solidFill>
                <a:latin typeface="Crimson Pro Medium"/>
                <a:ea typeface="Crimson Pro Medium"/>
                <a:cs typeface="Crimson Pro Medium"/>
                <a:sym typeface="Crimson Pro Medium"/>
              </a:defRPr>
            </a:lvl6pPr>
            <a:lvl7pPr lvl="6">
              <a:spcBef>
                <a:spcPts val="0"/>
              </a:spcBef>
              <a:spcAft>
                <a:spcPts val="0"/>
              </a:spcAft>
              <a:buClr>
                <a:schemeClr val="dk2"/>
              </a:buClr>
              <a:buSzPts val="1800"/>
              <a:buFont typeface="Crimson Pro Medium"/>
              <a:buNone/>
              <a:defRPr sz="1800">
                <a:solidFill>
                  <a:schemeClr val="dk2"/>
                </a:solidFill>
                <a:latin typeface="Crimson Pro Medium"/>
                <a:ea typeface="Crimson Pro Medium"/>
                <a:cs typeface="Crimson Pro Medium"/>
                <a:sym typeface="Crimson Pro Medium"/>
              </a:defRPr>
            </a:lvl7pPr>
            <a:lvl8pPr lvl="7">
              <a:spcBef>
                <a:spcPts val="0"/>
              </a:spcBef>
              <a:spcAft>
                <a:spcPts val="0"/>
              </a:spcAft>
              <a:buClr>
                <a:schemeClr val="dk2"/>
              </a:buClr>
              <a:buSzPts val="1800"/>
              <a:buFont typeface="Crimson Pro Medium"/>
              <a:buNone/>
              <a:defRPr sz="1800">
                <a:solidFill>
                  <a:schemeClr val="dk2"/>
                </a:solidFill>
                <a:latin typeface="Crimson Pro Medium"/>
                <a:ea typeface="Crimson Pro Medium"/>
                <a:cs typeface="Crimson Pro Medium"/>
                <a:sym typeface="Crimson Pro Medium"/>
              </a:defRPr>
            </a:lvl8pPr>
            <a:lvl9pPr lvl="8">
              <a:spcBef>
                <a:spcPts val="0"/>
              </a:spcBef>
              <a:spcAft>
                <a:spcPts val="0"/>
              </a:spcAft>
              <a:buClr>
                <a:schemeClr val="dk2"/>
              </a:buClr>
              <a:buSzPts val="1800"/>
              <a:buFont typeface="Crimson Pro Medium"/>
              <a:buNone/>
              <a:defRPr sz="1800">
                <a:solidFill>
                  <a:schemeClr val="dk2"/>
                </a:solidFill>
                <a:latin typeface="Crimson Pro Medium"/>
                <a:ea typeface="Crimson Pro Medium"/>
                <a:cs typeface="Crimson Pro Medium"/>
                <a:sym typeface="Crimson Pro Medium"/>
              </a:defRPr>
            </a:lvl9pPr>
          </a:lstStyle>
          <a:p/>
        </p:txBody>
      </p:sp>
      <p:sp>
        <p:nvSpPr>
          <p:cNvPr id="116" name="Google Shape;116;p11"/>
          <p:cNvSpPr txBox="1"/>
          <p:nvPr>
            <p:ph idx="12" type="sldNum"/>
          </p:nvPr>
        </p:nvSpPr>
        <p:spPr>
          <a:xfrm>
            <a:off x="8556784" y="4749851"/>
            <a:ext cx="548700" cy="393600"/>
          </a:xfrm>
          <a:prstGeom prst="rect">
            <a:avLst/>
          </a:prstGeom>
          <a:noFill/>
          <a:ln>
            <a:noFill/>
          </a:ln>
        </p:spPr>
        <p:txBody>
          <a:bodyPr anchorCtr="0" anchor="t" bIns="91425" lIns="91425" spcFirstLastPara="1" rIns="91425" wrap="square" tIns="91425">
            <a:noAutofit/>
          </a:bodyPr>
          <a:lstStyle>
            <a:lvl1pPr lvl="0">
              <a:buNone/>
              <a:defRPr>
                <a:solidFill>
                  <a:schemeClr val="dk2"/>
                </a:solidFill>
              </a:defRPr>
            </a:lvl1pPr>
            <a:lvl2pPr lvl="1">
              <a:buNone/>
              <a:defRPr>
                <a:solidFill>
                  <a:schemeClr val="dk2"/>
                </a:solidFill>
              </a:defRPr>
            </a:lvl2pPr>
            <a:lvl3pPr lvl="2">
              <a:buNone/>
              <a:defRPr>
                <a:solidFill>
                  <a:schemeClr val="dk2"/>
                </a:solidFill>
              </a:defRPr>
            </a:lvl3pPr>
            <a:lvl4pPr lvl="3">
              <a:buNone/>
              <a:defRPr>
                <a:solidFill>
                  <a:schemeClr val="dk2"/>
                </a:solidFill>
              </a:defRPr>
            </a:lvl4pPr>
            <a:lvl5pPr lvl="4">
              <a:buNone/>
              <a:defRPr>
                <a:solidFill>
                  <a:schemeClr val="dk2"/>
                </a:solidFill>
              </a:defRPr>
            </a:lvl5pPr>
            <a:lvl6pPr lvl="5">
              <a:buNone/>
              <a:defRPr>
                <a:solidFill>
                  <a:schemeClr val="dk2"/>
                </a:solidFill>
              </a:defRPr>
            </a:lvl6pPr>
            <a:lvl7pPr lvl="6">
              <a:buNone/>
              <a:defRPr>
                <a:solidFill>
                  <a:schemeClr val="dk2"/>
                </a:solidFill>
              </a:defRPr>
            </a:lvl7pPr>
            <a:lvl8pPr lvl="7">
              <a:buNone/>
              <a:defRPr>
                <a:solidFill>
                  <a:schemeClr val="dk2"/>
                </a:solidFill>
              </a:defRPr>
            </a:lvl8pPr>
            <a:lvl9pPr lvl="8">
              <a:buNone/>
              <a:defRPr>
                <a:solidFill>
                  <a:schemeClr val="dk2"/>
                </a:solidFill>
              </a:defRPr>
            </a:lvl9pPr>
          </a:lstStyle>
          <a:p>
            <a:pPr indent="0" lvl="0" marL="0" rtl="0" algn="l">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Key Takeaway">
  <p:cSld name="CUSTOM_9">
    <p:bg>
      <p:bgPr>
        <a:solidFill>
          <a:schemeClr val="lt1"/>
        </a:solidFill>
      </p:bgPr>
    </p:bg>
    <p:spTree>
      <p:nvGrpSpPr>
        <p:cNvPr id="117" name="Shape 117"/>
        <p:cNvGrpSpPr/>
        <p:nvPr/>
      </p:nvGrpSpPr>
      <p:grpSpPr>
        <a:xfrm>
          <a:off x="0" y="0"/>
          <a:ext cx="0" cy="0"/>
          <a:chOff x="0" y="0"/>
          <a:chExt cx="0" cy="0"/>
        </a:xfrm>
      </p:grpSpPr>
      <p:sp>
        <p:nvSpPr>
          <p:cNvPr id="118" name="Google Shape;118;p12"/>
          <p:cNvSpPr txBox="1"/>
          <p:nvPr>
            <p:ph type="title"/>
          </p:nvPr>
        </p:nvSpPr>
        <p:spPr>
          <a:xfrm>
            <a:off x="230900" y="457200"/>
            <a:ext cx="4406400" cy="562200"/>
          </a:xfrm>
          <a:prstGeom prst="rect">
            <a:avLst/>
          </a:prstGeom>
        </p:spPr>
        <p:txBody>
          <a:bodyPr anchorCtr="0" anchor="t" bIns="91425" lIns="91425" spcFirstLastPara="1" rIns="91425" wrap="square" tIns="91425">
            <a:noAutofit/>
          </a:bodyPr>
          <a:lstStyle>
            <a:lvl1pPr lvl="0">
              <a:spcBef>
                <a:spcPts val="0"/>
              </a:spcBef>
              <a:spcAft>
                <a:spcPts val="0"/>
              </a:spcAft>
              <a:buClr>
                <a:schemeClr val="dk1"/>
              </a:buClr>
              <a:buSzPts val="3600"/>
              <a:buNone/>
              <a:defRPr/>
            </a:lvl1pPr>
            <a:lvl2pPr lvl="1">
              <a:spcBef>
                <a:spcPts val="0"/>
              </a:spcBef>
              <a:spcAft>
                <a:spcPts val="0"/>
              </a:spcAft>
              <a:buClr>
                <a:schemeClr val="dk1"/>
              </a:buClr>
              <a:buSzPts val="3600"/>
              <a:buNone/>
              <a:defRPr sz="3600"/>
            </a:lvl2pPr>
            <a:lvl3pPr lvl="2">
              <a:spcBef>
                <a:spcPts val="0"/>
              </a:spcBef>
              <a:spcAft>
                <a:spcPts val="0"/>
              </a:spcAft>
              <a:buClr>
                <a:schemeClr val="dk1"/>
              </a:buClr>
              <a:buSzPts val="3600"/>
              <a:buNone/>
              <a:defRPr sz="3600"/>
            </a:lvl3pPr>
            <a:lvl4pPr lvl="3">
              <a:spcBef>
                <a:spcPts val="0"/>
              </a:spcBef>
              <a:spcAft>
                <a:spcPts val="0"/>
              </a:spcAft>
              <a:buClr>
                <a:schemeClr val="dk1"/>
              </a:buClr>
              <a:buSzPts val="3600"/>
              <a:buNone/>
              <a:defRPr sz="3600"/>
            </a:lvl4pPr>
            <a:lvl5pPr lvl="4">
              <a:spcBef>
                <a:spcPts val="0"/>
              </a:spcBef>
              <a:spcAft>
                <a:spcPts val="0"/>
              </a:spcAft>
              <a:buClr>
                <a:schemeClr val="dk1"/>
              </a:buClr>
              <a:buSzPts val="3600"/>
              <a:buNone/>
              <a:defRPr sz="3600"/>
            </a:lvl5pPr>
            <a:lvl6pPr lvl="5">
              <a:spcBef>
                <a:spcPts val="0"/>
              </a:spcBef>
              <a:spcAft>
                <a:spcPts val="0"/>
              </a:spcAft>
              <a:buClr>
                <a:schemeClr val="dk1"/>
              </a:buClr>
              <a:buSzPts val="3600"/>
              <a:buNone/>
              <a:defRPr sz="3600"/>
            </a:lvl6pPr>
            <a:lvl7pPr lvl="6">
              <a:spcBef>
                <a:spcPts val="0"/>
              </a:spcBef>
              <a:spcAft>
                <a:spcPts val="0"/>
              </a:spcAft>
              <a:buClr>
                <a:schemeClr val="dk1"/>
              </a:buClr>
              <a:buSzPts val="3600"/>
              <a:buNone/>
              <a:defRPr sz="3600"/>
            </a:lvl7pPr>
            <a:lvl8pPr lvl="7">
              <a:spcBef>
                <a:spcPts val="0"/>
              </a:spcBef>
              <a:spcAft>
                <a:spcPts val="0"/>
              </a:spcAft>
              <a:buClr>
                <a:schemeClr val="dk1"/>
              </a:buClr>
              <a:buSzPts val="3600"/>
              <a:buNone/>
              <a:defRPr sz="3600"/>
            </a:lvl8pPr>
            <a:lvl9pPr lvl="8">
              <a:spcBef>
                <a:spcPts val="0"/>
              </a:spcBef>
              <a:spcAft>
                <a:spcPts val="0"/>
              </a:spcAft>
              <a:buClr>
                <a:schemeClr val="dk1"/>
              </a:buClr>
              <a:buSzPts val="3600"/>
              <a:buNone/>
              <a:defRPr sz="3600"/>
            </a:lvl9pPr>
          </a:lstStyle>
          <a:p/>
        </p:txBody>
      </p:sp>
      <p:sp>
        <p:nvSpPr>
          <p:cNvPr id="119" name="Google Shape;119;p12"/>
          <p:cNvSpPr txBox="1"/>
          <p:nvPr>
            <p:ph idx="12" type="sldNum"/>
          </p:nvPr>
        </p:nvSpPr>
        <p:spPr>
          <a:xfrm>
            <a:off x="8556784" y="4749851"/>
            <a:ext cx="548700" cy="393600"/>
          </a:xfrm>
          <a:prstGeom prst="rect">
            <a:avLst/>
          </a:prstGeom>
          <a:noFill/>
          <a:ln>
            <a:noFill/>
          </a:ln>
        </p:spPr>
        <p:txBody>
          <a:bodyPr anchorCtr="0" anchor="t"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l">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rketing Channel Activation">
  <p:cSld name="CUSTOM_9_1">
    <p:bg>
      <p:bgPr>
        <a:solidFill>
          <a:schemeClr val="lt1"/>
        </a:solidFill>
      </p:bgPr>
    </p:bg>
    <p:spTree>
      <p:nvGrpSpPr>
        <p:cNvPr id="120" name="Shape 120"/>
        <p:cNvGrpSpPr/>
        <p:nvPr/>
      </p:nvGrpSpPr>
      <p:grpSpPr>
        <a:xfrm>
          <a:off x="0" y="0"/>
          <a:ext cx="0" cy="0"/>
          <a:chOff x="0" y="0"/>
          <a:chExt cx="0" cy="0"/>
        </a:xfrm>
      </p:grpSpPr>
      <p:grpSp>
        <p:nvGrpSpPr>
          <p:cNvPr id="121" name="Google Shape;121;p13"/>
          <p:cNvGrpSpPr/>
          <p:nvPr/>
        </p:nvGrpSpPr>
        <p:grpSpPr>
          <a:xfrm>
            <a:off x="4637287" y="1494264"/>
            <a:ext cx="4163582" cy="3311923"/>
            <a:chOff x="376350" y="1494264"/>
            <a:chExt cx="6291300" cy="3311923"/>
          </a:xfrm>
        </p:grpSpPr>
        <p:cxnSp>
          <p:nvCxnSpPr>
            <p:cNvPr id="122" name="Google Shape;122;p13"/>
            <p:cNvCxnSpPr/>
            <p:nvPr/>
          </p:nvCxnSpPr>
          <p:spPr>
            <a:xfrm>
              <a:off x="376350" y="1494264"/>
              <a:ext cx="6291300" cy="0"/>
            </a:xfrm>
            <a:prstGeom prst="straightConnector1">
              <a:avLst/>
            </a:prstGeom>
            <a:noFill/>
            <a:ln cap="flat" cmpd="sng" w="19050">
              <a:solidFill>
                <a:schemeClr val="dk1"/>
              </a:solidFill>
              <a:prstDash val="solid"/>
              <a:round/>
              <a:headEnd len="med" w="med" type="none"/>
              <a:tailEnd len="med" w="med" type="none"/>
            </a:ln>
          </p:spPr>
        </p:cxnSp>
        <p:cxnSp>
          <p:nvCxnSpPr>
            <p:cNvPr id="123" name="Google Shape;123;p13"/>
            <p:cNvCxnSpPr/>
            <p:nvPr/>
          </p:nvCxnSpPr>
          <p:spPr>
            <a:xfrm>
              <a:off x="376350" y="2317875"/>
              <a:ext cx="6291300" cy="0"/>
            </a:xfrm>
            <a:prstGeom prst="straightConnector1">
              <a:avLst/>
            </a:prstGeom>
            <a:noFill/>
            <a:ln cap="flat" cmpd="sng" w="19050">
              <a:solidFill>
                <a:schemeClr val="dk1"/>
              </a:solidFill>
              <a:prstDash val="solid"/>
              <a:round/>
              <a:headEnd len="med" w="med" type="none"/>
              <a:tailEnd len="med" w="med" type="none"/>
            </a:ln>
          </p:spPr>
        </p:cxnSp>
        <p:cxnSp>
          <p:nvCxnSpPr>
            <p:cNvPr id="124" name="Google Shape;124;p13"/>
            <p:cNvCxnSpPr/>
            <p:nvPr/>
          </p:nvCxnSpPr>
          <p:spPr>
            <a:xfrm>
              <a:off x="376350" y="3150225"/>
              <a:ext cx="6291300" cy="0"/>
            </a:xfrm>
            <a:prstGeom prst="straightConnector1">
              <a:avLst/>
            </a:prstGeom>
            <a:noFill/>
            <a:ln cap="flat" cmpd="sng" w="19050">
              <a:solidFill>
                <a:schemeClr val="dk1"/>
              </a:solidFill>
              <a:prstDash val="solid"/>
              <a:round/>
              <a:headEnd len="med" w="med" type="none"/>
              <a:tailEnd len="med" w="med" type="none"/>
            </a:ln>
          </p:spPr>
        </p:cxnSp>
        <p:cxnSp>
          <p:nvCxnSpPr>
            <p:cNvPr id="125" name="Google Shape;125;p13"/>
            <p:cNvCxnSpPr/>
            <p:nvPr/>
          </p:nvCxnSpPr>
          <p:spPr>
            <a:xfrm>
              <a:off x="376350" y="3982575"/>
              <a:ext cx="6291300" cy="0"/>
            </a:xfrm>
            <a:prstGeom prst="straightConnector1">
              <a:avLst/>
            </a:prstGeom>
            <a:noFill/>
            <a:ln cap="flat" cmpd="sng" w="19050">
              <a:solidFill>
                <a:schemeClr val="dk1"/>
              </a:solidFill>
              <a:prstDash val="solid"/>
              <a:round/>
              <a:headEnd len="med" w="med" type="none"/>
              <a:tailEnd len="med" w="med" type="none"/>
            </a:ln>
          </p:spPr>
        </p:cxnSp>
        <p:cxnSp>
          <p:nvCxnSpPr>
            <p:cNvPr id="126" name="Google Shape;126;p13"/>
            <p:cNvCxnSpPr/>
            <p:nvPr/>
          </p:nvCxnSpPr>
          <p:spPr>
            <a:xfrm>
              <a:off x="376350" y="4806186"/>
              <a:ext cx="6291300" cy="0"/>
            </a:xfrm>
            <a:prstGeom prst="straightConnector1">
              <a:avLst/>
            </a:prstGeom>
            <a:noFill/>
            <a:ln cap="flat" cmpd="sng" w="19050">
              <a:solidFill>
                <a:schemeClr val="dk1"/>
              </a:solidFill>
              <a:prstDash val="solid"/>
              <a:round/>
              <a:headEnd len="med" w="med" type="none"/>
              <a:tailEnd len="med" w="med" type="none"/>
            </a:ln>
          </p:spPr>
        </p:cxnSp>
      </p:grpSp>
      <p:sp>
        <p:nvSpPr>
          <p:cNvPr id="127" name="Google Shape;127;p13"/>
          <p:cNvSpPr/>
          <p:nvPr/>
        </p:nvSpPr>
        <p:spPr>
          <a:xfrm rot="10800000">
            <a:off x="342900" y="1485525"/>
            <a:ext cx="6358200" cy="3329400"/>
          </a:xfrm>
          <a:prstGeom prst="trapezoid">
            <a:avLst>
              <a:gd fmla="val 57745" name="adj"/>
            </a:avLst>
          </a:prstGeom>
          <a:solidFill>
            <a:schemeClr val="dk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Space Grotesk"/>
              <a:ea typeface="Space Grotesk"/>
              <a:cs typeface="Space Grotesk"/>
              <a:sym typeface="Space Grotesk"/>
            </a:endParaRPr>
          </a:p>
        </p:txBody>
      </p:sp>
      <p:sp>
        <p:nvSpPr>
          <p:cNvPr id="128" name="Google Shape;128;p13"/>
          <p:cNvSpPr txBox="1"/>
          <p:nvPr>
            <p:ph type="title"/>
          </p:nvPr>
        </p:nvSpPr>
        <p:spPr>
          <a:xfrm>
            <a:off x="230900" y="457200"/>
            <a:ext cx="4406400" cy="562200"/>
          </a:xfrm>
          <a:prstGeom prst="rect">
            <a:avLst/>
          </a:prstGeom>
        </p:spPr>
        <p:txBody>
          <a:bodyPr anchorCtr="0" anchor="t" bIns="91425" lIns="91425" spcFirstLastPara="1" rIns="91425" wrap="square" tIns="91425">
            <a:noAutofit/>
          </a:bodyPr>
          <a:lstStyle>
            <a:lvl1pPr lvl="0">
              <a:spcBef>
                <a:spcPts val="0"/>
              </a:spcBef>
              <a:spcAft>
                <a:spcPts val="0"/>
              </a:spcAft>
              <a:buClr>
                <a:schemeClr val="dk1"/>
              </a:buClr>
              <a:buSzPts val="3600"/>
              <a:buNone/>
              <a:defRPr/>
            </a:lvl1pPr>
            <a:lvl2pPr lvl="1">
              <a:spcBef>
                <a:spcPts val="0"/>
              </a:spcBef>
              <a:spcAft>
                <a:spcPts val="0"/>
              </a:spcAft>
              <a:buClr>
                <a:schemeClr val="dk1"/>
              </a:buClr>
              <a:buSzPts val="3600"/>
              <a:buNone/>
              <a:defRPr sz="3600"/>
            </a:lvl2pPr>
            <a:lvl3pPr lvl="2">
              <a:spcBef>
                <a:spcPts val="0"/>
              </a:spcBef>
              <a:spcAft>
                <a:spcPts val="0"/>
              </a:spcAft>
              <a:buClr>
                <a:schemeClr val="dk1"/>
              </a:buClr>
              <a:buSzPts val="3600"/>
              <a:buNone/>
              <a:defRPr sz="3600"/>
            </a:lvl3pPr>
            <a:lvl4pPr lvl="3">
              <a:spcBef>
                <a:spcPts val="0"/>
              </a:spcBef>
              <a:spcAft>
                <a:spcPts val="0"/>
              </a:spcAft>
              <a:buClr>
                <a:schemeClr val="dk1"/>
              </a:buClr>
              <a:buSzPts val="3600"/>
              <a:buNone/>
              <a:defRPr sz="3600"/>
            </a:lvl4pPr>
            <a:lvl5pPr lvl="4">
              <a:spcBef>
                <a:spcPts val="0"/>
              </a:spcBef>
              <a:spcAft>
                <a:spcPts val="0"/>
              </a:spcAft>
              <a:buClr>
                <a:schemeClr val="dk1"/>
              </a:buClr>
              <a:buSzPts val="3600"/>
              <a:buNone/>
              <a:defRPr sz="3600"/>
            </a:lvl5pPr>
            <a:lvl6pPr lvl="5">
              <a:spcBef>
                <a:spcPts val="0"/>
              </a:spcBef>
              <a:spcAft>
                <a:spcPts val="0"/>
              </a:spcAft>
              <a:buClr>
                <a:schemeClr val="dk1"/>
              </a:buClr>
              <a:buSzPts val="3600"/>
              <a:buNone/>
              <a:defRPr sz="3600"/>
            </a:lvl6pPr>
            <a:lvl7pPr lvl="6">
              <a:spcBef>
                <a:spcPts val="0"/>
              </a:spcBef>
              <a:spcAft>
                <a:spcPts val="0"/>
              </a:spcAft>
              <a:buClr>
                <a:schemeClr val="dk1"/>
              </a:buClr>
              <a:buSzPts val="3600"/>
              <a:buNone/>
              <a:defRPr sz="3600"/>
            </a:lvl7pPr>
            <a:lvl8pPr lvl="7">
              <a:spcBef>
                <a:spcPts val="0"/>
              </a:spcBef>
              <a:spcAft>
                <a:spcPts val="0"/>
              </a:spcAft>
              <a:buClr>
                <a:schemeClr val="dk1"/>
              </a:buClr>
              <a:buSzPts val="3600"/>
              <a:buNone/>
              <a:defRPr sz="3600"/>
            </a:lvl8pPr>
            <a:lvl9pPr lvl="8">
              <a:spcBef>
                <a:spcPts val="0"/>
              </a:spcBef>
              <a:spcAft>
                <a:spcPts val="0"/>
              </a:spcAft>
              <a:buClr>
                <a:schemeClr val="dk1"/>
              </a:buClr>
              <a:buSzPts val="3600"/>
              <a:buNone/>
              <a:defRPr sz="3600"/>
            </a:lvl9pPr>
          </a:lstStyle>
          <a:p/>
        </p:txBody>
      </p:sp>
      <p:grpSp>
        <p:nvGrpSpPr>
          <p:cNvPr id="129" name="Google Shape;129;p13"/>
          <p:cNvGrpSpPr/>
          <p:nvPr/>
        </p:nvGrpSpPr>
        <p:grpSpPr>
          <a:xfrm>
            <a:off x="342887" y="2317875"/>
            <a:ext cx="5878660" cy="1664700"/>
            <a:chOff x="376350" y="2317875"/>
            <a:chExt cx="5817000" cy="1664700"/>
          </a:xfrm>
        </p:grpSpPr>
        <p:cxnSp>
          <p:nvCxnSpPr>
            <p:cNvPr id="130" name="Google Shape;130;p13"/>
            <p:cNvCxnSpPr/>
            <p:nvPr/>
          </p:nvCxnSpPr>
          <p:spPr>
            <a:xfrm>
              <a:off x="376350" y="2317875"/>
              <a:ext cx="5817000" cy="0"/>
            </a:xfrm>
            <a:prstGeom prst="straightConnector1">
              <a:avLst/>
            </a:prstGeom>
            <a:noFill/>
            <a:ln cap="flat" cmpd="sng" w="19050">
              <a:solidFill>
                <a:schemeClr val="lt1"/>
              </a:solidFill>
              <a:prstDash val="solid"/>
              <a:round/>
              <a:headEnd len="med" w="med" type="none"/>
              <a:tailEnd len="med" w="med" type="none"/>
            </a:ln>
          </p:spPr>
        </p:cxnSp>
        <p:cxnSp>
          <p:nvCxnSpPr>
            <p:cNvPr id="131" name="Google Shape;131;p13"/>
            <p:cNvCxnSpPr>
              <a:endCxn id="127" idx="1"/>
            </p:cNvCxnSpPr>
            <p:nvPr/>
          </p:nvCxnSpPr>
          <p:spPr>
            <a:xfrm>
              <a:off x="376374" y="3150225"/>
              <a:ext cx="5340300" cy="0"/>
            </a:xfrm>
            <a:prstGeom prst="straightConnector1">
              <a:avLst/>
            </a:prstGeom>
            <a:noFill/>
            <a:ln cap="flat" cmpd="sng" w="19050">
              <a:solidFill>
                <a:schemeClr val="lt1"/>
              </a:solidFill>
              <a:prstDash val="solid"/>
              <a:round/>
              <a:headEnd len="med" w="med" type="none"/>
              <a:tailEnd len="med" w="med" type="none"/>
            </a:ln>
          </p:spPr>
        </p:cxnSp>
        <p:cxnSp>
          <p:nvCxnSpPr>
            <p:cNvPr id="132" name="Google Shape;132;p13"/>
            <p:cNvCxnSpPr/>
            <p:nvPr/>
          </p:nvCxnSpPr>
          <p:spPr>
            <a:xfrm>
              <a:off x="376350" y="3982575"/>
              <a:ext cx="4865700" cy="0"/>
            </a:xfrm>
            <a:prstGeom prst="straightConnector1">
              <a:avLst/>
            </a:prstGeom>
            <a:noFill/>
            <a:ln cap="flat" cmpd="sng" w="19050">
              <a:solidFill>
                <a:schemeClr val="lt1"/>
              </a:solidFill>
              <a:prstDash val="solid"/>
              <a:round/>
              <a:headEnd len="med" w="med" type="none"/>
              <a:tailEnd len="med" w="med" type="none"/>
            </a:ln>
          </p:spPr>
        </p:cxnSp>
      </p:grpSp>
      <p:sp>
        <p:nvSpPr>
          <p:cNvPr id="133" name="Google Shape;133;p13"/>
          <p:cNvSpPr txBox="1"/>
          <p:nvPr>
            <p:ph idx="1" type="subTitle"/>
          </p:nvPr>
        </p:nvSpPr>
        <p:spPr>
          <a:xfrm>
            <a:off x="2630850" y="1503002"/>
            <a:ext cx="1782300" cy="783000"/>
          </a:xfrm>
          <a:prstGeom prst="rect">
            <a:avLst/>
          </a:prstGeom>
        </p:spPr>
        <p:txBody>
          <a:bodyPr anchorCtr="0" anchor="ctr" bIns="91425" lIns="91425" spcFirstLastPara="1" rIns="91425" wrap="square" tIns="91425">
            <a:noAutofit/>
          </a:bodyPr>
          <a:lstStyle>
            <a:lvl1pPr lvl="0" algn="ctr">
              <a:spcBef>
                <a:spcPts val="0"/>
              </a:spcBef>
              <a:spcAft>
                <a:spcPts val="0"/>
              </a:spcAft>
              <a:buClr>
                <a:schemeClr val="lt1"/>
              </a:buClr>
              <a:buSzPts val="1800"/>
              <a:buFont typeface="Crimson Pro Medium"/>
              <a:buNone/>
              <a:defRPr sz="1800">
                <a:solidFill>
                  <a:schemeClr val="lt1"/>
                </a:solidFill>
                <a:latin typeface="Crimson Pro Medium"/>
                <a:ea typeface="Crimson Pro Medium"/>
                <a:cs typeface="Crimson Pro Medium"/>
                <a:sym typeface="Crimson Pro Medium"/>
              </a:defRPr>
            </a:lvl1pPr>
            <a:lvl2pPr lvl="1" algn="ctr">
              <a:spcBef>
                <a:spcPts val="0"/>
              </a:spcBef>
              <a:spcAft>
                <a:spcPts val="0"/>
              </a:spcAft>
              <a:buClr>
                <a:schemeClr val="lt1"/>
              </a:buClr>
              <a:buSzPts val="1800"/>
              <a:buFont typeface="Crimson Pro Medium"/>
              <a:buNone/>
              <a:defRPr sz="1800">
                <a:solidFill>
                  <a:schemeClr val="lt1"/>
                </a:solidFill>
                <a:latin typeface="Crimson Pro Medium"/>
                <a:ea typeface="Crimson Pro Medium"/>
                <a:cs typeface="Crimson Pro Medium"/>
                <a:sym typeface="Crimson Pro Medium"/>
              </a:defRPr>
            </a:lvl2pPr>
            <a:lvl3pPr lvl="2" algn="ctr">
              <a:spcBef>
                <a:spcPts val="0"/>
              </a:spcBef>
              <a:spcAft>
                <a:spcPts val="0"/>
              </a:spcAft>
              <a:buClr>
                <a:schemeClr val="lt1"/>
              </a:buClr>
              <a:buSzPts val="1800"/>
              <a:buFont typeface="Crimson Pro Medium"/>
              <a:buNone/>
              <a:defRPr sz="1800">
                <a:solidFill>
                  <a:schemeClr val="lt1"/>
                </a:solidFill>
                <a:latin typeface="Crimson Pro Medium"/>
                <a:ea typeface="Crimson Pro Medium"/>
                <a:cs typeface="Crimson Pro Medium"/>
                <a:sym typeface="Crimson Pro Medium"/>
              </a:defRPr>
            </a:lvl3pPr>
            <a:lvl4pPr lvl="3" algn="ctr">
              <a:spcBef>
                <a:spcPts val="0"/>
              </a:spcBef>
              <a:spcAft>
                <a:spcPts val="0"/>
              </a:spcAft>
              <a:buClr>
                <a:schemeClr val="lt1"/>
              </a:buClr>
              <a:buSzPts val="1800"/>
              <a:buFont typeface="Crimson Pro Medium"/>
              <a:buNone/>
              <a:defRPr sz="1800">
                <a:solidFill>
                  <a:schemeClr val="lt1"/>
                </a:solidFill>
                <a:latin typeface="Crimson Pro Medium"/>
                <a:ea typeface="Crimson Pro Medium"/>
                <a:cs typeface="Crimson Pro Medium"/>
                <a:sym typeface="Crimson Pro Medium"/>
              </a:defRPr>
            </a:lvl4pPr>
            <a:lvl5pPr lvl="4" algn="ctr">
              <a:spcBef>
                <a:spcPts val="0"/>
              </a:spcBef>
              <a:spcAft>
                <a:spcPts val="0"/>
              </a:spcAft>
              <a:buClr>
                <a:schemeClr val="lt1"/>
              </a:buClr>
              <a:buSzPts val="1800"/>
              <a:buFont typeface="Crimson Pro Medium"/>
              <a:buNone/>
              <a:defRPr sz="1800">
                <a:solidFill>
                  <a:schemeClr val="lt1"/>
                </a:solidFill>
                <a:latin typeface="Crimson Pro Medium"/>
                <a:ea typeface="Crimson Pro Medium"/>
                <a:cs typeface="Crimson Pro Medium"/>
                <a:sym typeface="Crimson Pro Medium"/>
              </a:defRPr>
            </a:lvl5pPr>
            <a:lvl6pPr lvl="5" algn="ctr">
              <a:spcBef>
                <a:spcPts val="0"/>
              </a:spcBef>
              <a:spcAft>
                <a:spcPts val="0"/>
              </a:spcAft>
              <a:buClr>
                <a:schemeClr val="lt1"/>
              </a:buClr>
              <a:buSzPts val="1800"/>
              <a:buFont typeface="Crimson Pro Medium"/>
              <a:buNone/>
              <a:defRPr sz="1800">
                <a:solidFill>
                  <a:schemeClr val="lt1"/>
                </a:solidFill>
                <a:latin typeface="Crimson Pro Medium"/>
                <a:ea typeface="Crimson Pro Medium"/>
                <a:cs typeface="Crimson Pro Medium"/>
                <a:sym typeface="Crimson Pro Medium"/>
              </a:defRPr>
            </a:lvl6pPr>
            <a:lvl7pPr lvl="6" algn="ctr">
              <a:spcBef>
                <a:spcPts val="0"/>
              </a:spcBef>
              <a:spcAft>
                <a:spcPts val="0"/>
              </a:spcAft>
              <a:buClr>
                <a:schemeClr val="lt1"/>
              </a:buClr>
              <a:buSzPts val="1800"/>
              <a:buFont typeface="Crimson Pro Medium"/>
              <a:buNone/>
              <a:defRPr sz="1800">
                <a:solidFill>
                  <a:schemeClr val="lt1"/>
                </a:solidFill>
                <a:latin typeface="Crimson Pro Medium"/>
                <a:ea typeface="Crimson Pro Medium"/>
                <a:cs typeface="Crimson Pro Medium"/>
                <a:sym typeface="Crimson Pro Medium"/>
              </a:defRPr>
            </a:lvl7pPr>
            <a:lvl8pPr lvl="7" algn="ctr">
              <a:spcBef>
                <a:spcPts val="0"/>
              </a:spcBef>
              <a:spcAft>
                <a:spcPts val="0"/>
              </a:spcAft>
              <a:buClr>
                <a:schemeClr val="lt1"/>
              </a:buClr>
              <a:buSzPts val="1800"/>
              <a:buFont typeface="Crimson Pro Medium"/>
              <a:buNone/>
              <a:defRPr sz="1800">
                <a:solidFill>
                  <a:schemeClr val="lt1"/>
                </a:solidFill>
                <a:latin typeface="Crimson Pro Medium"/>
                <a:ea typeface="Crimson Pro Medium"/>
                <a:cs typeface="Crimson Pro Medium"/>
                <a:sym typeface="Crimson Pro Medium"/>
              </a:defRPr>
            </a:lvl8pPr>
            <a:lvl9pPr lvl="8" algn="ctr">
              <a:spcBef>
                <a:spcPts val="0"/>
              </a:spcBef>
              <a:spcAft>
                <a:spcPts val="0"/>
              </a:spcAft>
              <a:buClr>
                <a:schemeClr val="lt1"/>
              </a:buClr>
              <a:buSzPts val="1800"/>
              <a:buFont typeface="Crimson Pro Medium"/>
              <a:buNone/>
              <a:defRPr sz="1800">
                <a:solidFill>
                  <a:schemeClr val="lt1"/>
                </a:solidFill>
                <a:latin typeface="Crimson Pro Medium"/>
                <a:ea typeface="Crimson Pro Medium"/>
                <a:cs typeface="Crimson Pro Medium"/>
                <a:sym typeface="Crimson Pro Medium"/>
              </a:defRPr>
            </a:lvl9pPr>
          </a:lstStyle>
          <a:p/>
        </p:txBody>
      </p:sp>
      <p:sp>
        <p:nvSpPr>
          <p:cNvPr id="134" name="Google Shape;134;p13"/>
          <p:cNvSpPr txBox="1"/>
          <p:nvPr>
            <p:ph idx="2" type="subTitle"/>
          </p:nvPr>
        </p:nvSpPr>
        <p:spPr>
          <a:xfrm>
            <a:off x="2630850" y="2359377"/>
            <a:ext cx="1782300" cy="783000"/>
          </a:xfrm>
          <a:prstGeom prst="rect">
            <a:avLst/>
          </a:prstGeom>
        </p:spPr>
        <p:txBody>
          <a:bodyPr anchorCtr="0" anchor="ctr" bIns="91425" lIns="91425" spcFirstLastPara="1" rIns="91425" wrap="square" tIns="91425">
            <a:noAutofit/>
          </a:bodyPr>
          <a:lstStyle>
            <a:lvl1pPr lvl="0" algn="ctr">
              <a:spcBef>
                <a:spcPts val="0"/>
              </a:spcBef>
              <a:spcAft>
                <a:spcPts val="0"/>
              </a:spcAft>
              <a:buClr>
                <a:schemeClr val="lt1"/>
              </a:buClr>
              <a:buSzPts val="1800"/>
              <a:buFont typeface="Crimson Pro Medium"/>
              <a:buNone/>
              <a:defRPr sz="1800">
                <a:solidFill>
                  <a:schemeClr val="lt1"/>
                </a:solidFill>
                <a:latin typeface="Crimson Pro Medium"/>
                <a:ea typeface="Crimson Pro Medium"/>
                <a:cs typeface="Crimson Pro Medium"/>
                <a:sym typeface="Crimson Pro Medium"/>
              </a:defRPr>
            </a:lvl1pPr>
            <a:lvl2pPr lvl="1" algn="ctr">
              <a:spcBef>
                <a:spcPts val="0"/>
              </a:spcBef>
              <a:spcAft>
                <a:spcPts val="0"/>
              </a:spcAft>
              <a:buClr>
                <a:schemeClr val="lt1"/>
              </a:buClr>
              <a:buSzPts val="1800"/>
              <a:buFont typeface="Crimson Pro Medium"/>
              <a:buNone/>
              <a:defRPr sz="1800">
                <a:solidFill>
                  <a:schemeClr val="lt1"/>
                </a:solidFill>
                <a:latin typeface="Crimson Pro Medium"/>
                <a:ea typeface="Crimson Pro Medium"/>
                <a:cs typeface="Crimson Pro Medium"/>
                <a:sym typeface="Crimson Pro Medium"/>
              </a:defRPr>
            </a:lvl2pPr>
            <a:lvl3pPr lvl="2" algn="ctr">
              <a:spcBef>
                <a:spcPts val="0"/>
              </a:spcBef>
              <a:spcAft>
                <a:spcPts val="0"/>
              </a:spcAft>
              <a:buClr>
                <a:schemeClr val="lt1"/>
              </a:buClr>
              <a:buSzPts val="1800"/>
              <a:buFont typeface="Crimson Pro Medium"/>
              <a:buNone/>
              <a:defRPr sz="1800">
                <a:solidFill>
                  <a:schemeClr val="lt1"/>
                </a:solidFill>
                <a:latin typeface="Crimson Pro Medium"/>
                <a:ea typeface="Crimson Pro Medium"/>
                <a:cs typeface="Crimson Pro Medium"/>
                <a:sym typeface="Crimson Pro Medium"/>
              </a:defRPr>
            </a:lvl3pPr>
            <a:lvl4pPr lvl="3" algn="ctr">
              <a:spcBef>
                <a:spcPts val="0"/>
              </a:spcBef>
              <a:spcAft>
                <a:spcPts val="0"/>
              </a:spcAft>
              <a:buClr>
                <a:schemeClr val="lt1"/>
              </a:buClr>
              <a:buSzPts val="1800"/>
              <a:buFont typeface="Crimson Pro Medium"/>
              <a:buNone/>
              <a:defRPr sz="1800">
                <a:solidFill>
                  <a:schemeClr val="lt1"/>
                </a:solidFill>
                <a:latin typeface="Crimson Pro Medium"/>
                <a:ea typeface="Crimson Pro Medium"/>
                <a:cs typeface="Crimson Pro Medium"/>
                <a:sym typeface="Crimson Pro Medium"/>
              </a:defRPr>
            </a:lvl4pPr>
            <a:lvl5pPr lvl="4" algn="ctr">
              <a:spcBef>
                <a:spcPts val="0"/>
              </a:spcBef>
              <a:spcAft>
                <a:spcPts val="0"/>
              </a:spcAft>
              <a:buClr>
                <a:schemeClr val="lt1"/>
              </a:buClr>
              <a:buSzPts val="1800"/>
              <a:buFont typeface="Crimson Pro Medium"/>
              <a:buNone/>
              <a:defRPr sz="1800">
                <a:solidFill>
                  <a:schemeClr val="lt1"/>
                </a:solidFill>
                <a:latin typeface="Crimson Pro Medium"/>
                <a:ea typeface="Crimson Pro Medium"/>
                <a:cs typeface="Crimson Pro Medium"/>
                <a:sym typeface="Crimson Pro Medium"/>
              </a:defRPr>
            </a:lvl5pPr>
            <a:lvl6pPr lvl="5" algn="ctr">
              <a:spcBef>
                <a:spcPts val="0"/>
              </a:spcBef>
              <a:spcAft>
                <a:spcPts val="0"/>
              </a:spcAft>
              <a:buClr>
                <a:schemeClr val="lt1"/>
              </a:buClr>
              <a:buSzPts val="1800"/>
              <a:buFont typeface="Crimson Pro Medium"/>
              <a:buNone/>
              <a:defRPr sz="1800">
                <a:solidFill>
                  <a:schemeClr val="lt1"/>
                </a:solidFill>
                <a:latin typeface="Crimson Pro Medium"/>
                <a:ea typeface="Crimson Pro Medium"/>
                <a:cs typeface="Crimson Pro Medium"/>
                <a:sym typeface="Crimson Pro Medium"/>
              </a:defRPr>
            </a:lvl6pPr>
            <a:lvl7pPr lvl="6" algn="ctr">
              <a:spcBef>
                <a:spcPts val="0"/>
              </a:spcBef>
              <a:spcAft>
                <a:spcPts val="0"/>
              </a:spcAft>
              <a:buClr>
                <a:schemeClr val="lt1"/>
              </a:buClr>
              <a:buSzPts val="1800"/>
              <a:buFont typeface="Crimson Pro Medium"/>
              <a:buNone/>
              <a:defRPr sz="1800">
                <a:solidFill>
                  <a:schemeClr val="lt1"/>
                </a:solidFill>
                <a:latin typeface="Crimson Pro Medium"/>
                <a:ea typeface="Crimson Pro Medium"/>
                <a:cs typeface="Crimson Pro Medium"/>
                <a:sym typeface="Crimson Pro Medium"/>
              </a:defRPr>
            </a:lvl7pPr>
            <a:lvl8pPr lvl="7" algn="ctr">
              <a:spcBef>
                <a:spcPts val="0"/>
              </a:spcBef>
              <a:spcAft>
                <a:spcPts val="0"/>
              </a:spcAft>
              <a:buClr>
                <a:schemeClr val="lt1"/>
              </a:buClr>
              <a:buSzPts val="1800"/>
              <a:buFont typeface="Crimson Pro Medium"/>
              <a:buNone/>
              <a:defRPr sz="1800">
                <a:solidFill>
                  <a:schemeClr val="lt1"/>
                </a:solidFill>
                <a:latin typeface="Crimson Pro Medium"/>
                <a:ea typeface="Crimson Pro Medium"/>
                <a:cs typeface="Crimson Pro Medium"/>
                <a:sym typeface="Crimson Pro Medium"/>
              </a:defRPr>
            </a:lvl8pPr>
            <a:lvl9pPr lvl="8" algn="ctr">
              <a:spcBef>
                <a:spcPts val="0"/>
              </a:spcBef>
              <a:spcAft>
                <a:spcPts val="0"/>
              </a:spcAft>
              <a:buClr>
                <a:schemeClr val="lt1"/>
              </a:buClr>
              <a:buSzPts val="1800"/>
              <a:buFont typeface="Crimson Pro Medium"/>
              <a:buNone/>
              <a:defRPr sz="1800">
                <a:solidFill>
                  <a:schemeClr val="lt1"/>
                </a:solidFill>
                <a:latin typeface="Crimson Pro Medium"/>
                <a:ea typeface="Crimson Pro Medium"/>
                <a:cs typeface="Crimson Pro Medium"/>
                <a:sym typeface="Crimson Pro Medium"/>
              </a:defRPr>
            </a:lvl9pPr>
          </a:lstStyle>
          <a:p/>
        </p:txBody>
      </p:sp>
      <p:sp>
        <p:nvSpPr>
          <p:cNvPr id="135" name="Google Shape;135;p13"/>
          <p:cNvSpPr txBox="1"/>
          <p:nvPr>
            <p:ph idx="3" type="subTitle"/>
          </p:nvPr>
        </p:nvSpPr>
        <p:spPr>
          <a:xfrm>
            <a:off x="2630850" y="3142377"/>
            <a:ext cx="1782300" cy="783000"/>
          </a:xfrm>
          <a:prstGeom prst="rect">
            <a:avLst/>
          </a:prstGeom>
        </p:spPr>
        <p:txBody>
          <a:bodyPr anchorCtr="0" anchor="ctr" bIns="91425" lIns="91425" spcFirstLastPara="1" rIns="91425" wrap="square" tIns="91425">
            <a:noAutofit/>
          </a:bodyPr>
          <a:lstStyle>
            <a:lvl1pPr lvl="0" algn="ctr">
              <a:spcBef>
                <a:spcPts val="0"/>
              </a:spcBef>
              <a:spcAft>
                <a:spcPts val="0"/>
              </a:spcAft>
              <a:buClr>
                <a:schemeClr val="lt1"/>
              </a:buClr>
              <a:buSzPts val="1800"/>
              <a:buFont typeface="Crimson Pro Medium"/>
              <a:buNone/>
              <a:defRPr sz="1800">
                <a:solidFill>
                  <a:schemeClr val="lt1"/>
                </a:solidFill>
                <a:latin typeface="Crimson Pro Medium"/>
                <a:ea typeface="Crimson Pro Medium"/>
                <a:cs typeface="Crimson Pro Medium"/>
                <a:sym typeface="Crimson Pro Medium"/>
              </a:defRPr>
            </a:lvl1pPr>
            <a:lvl2pPr lvl="1" algn="ctr">
              <a:spcBef>
                <a:spcPts val="0"/>
              </a:spcBef>
              <a:spcAft>
                <a:spcPts val="0"/>
              </a:spcAft>
              <a:buClr>
                <a:schemeClr val="lt1"/>
              </a:buClr>
              <a:buSzPts val="1800"/>
              <a:buFont typeface="Crimson Pro Medium"/>
              <a:buNone/>
              <a:defRPr sz="1800">
                <a:solidFill>
                  <a:schemeClr val="lt1"/>
                </a:solidFill>
                <a:latin typeface="Crimson Pro Medium"/>
                <a:ea typeface="Crimson Pro Medium"/>
                <a:cs typeface="Crimson Pro Medium"/>
                <a:sym typeface="Crimson Pro Medium"/>
              </a:defRPr>
            </a:lvl2pPr>
            <a:lvl3pPr lvl="2" algn="ctr">
              <a:spcBef>
                <a:spcPts val="0"/>
              </a:spcBef>
              <a:spcAft>
                <a:spcPts val="0"/>
              </a:spcAft>
              <a:buClr>
                <a:schemeClr val="lt1"/>
              </a:buClr>
              <a:buSzPts val="1800"/>
              <a:buFont typeface="Crimson Pro Medium"/>
              <a:buNone/>
              <a:defRPr sz="1800">
                <a:solidFill>
                  <a:schemeClr val="lt1"/>
                </a:solidFill>
                <a:latin typeface="Crimson Pro Medium"/>
                <a:ea typeface="Crimson Pro Medium"/>
                <a:cs typeface="Crimson Pro Medium"/>
                <a:sym typeface="Crimson Pro Medium"/>
              </a:defRPr>
            </a:lvl3pPr>
            <a:lvl4pPr lvl="3" algn="ctr">
              <a:spcBef>
                <a:spcPts val="0"/>
              </a:spcBef>
              <a:spcAft>
                <a:spcPts val="0"/>
              </a:spcAft>
              <a:buClr>
                <a:schemeClr val="lt1"/>
              </a:buClr>
              <a:buSzPts val="1800"/>
              <a:buFont typeface="Crimson Pro Medium"/>
              <a:buNone/>
              <a:defRPr sz="1800">
                <a:solidFill>
                  <a:schemeClr val="lt1"/>
                </a:solidFill>
                <a:latin typeface="Crimson Pro Medium"/>
                <a:ea typeface="Crimson Pro Medium"/>
                <a:cs typeface="Crimson Pro Medium"/>
                <a:sym typeface="Crimson Pro Medium"/>
              </a:defRPr>
            </a:lvl4pPr>
            <a:lvl5pPr lvl="4" algn="ctr">
              <a:spcBef>
                <a:spcPts val="0"/>
              </a:spcBef>
              <a:spcAft>
                <a:spcPts val="0"/>
              </a:spcAft>
              <a:buClr>
                <a:schemeClr val="lt1"/>
              </a:buClr>
              <a:buSzPts val="1800"/>
              <a:buFont typeface="Crimson Pro Medium"/>
              <a:buNone/>
              <a:defRPr sz="1800">
                <a:solidFill>
                  <a:schemeClr val="lt1"/>
                </a:solidFill>
                <a:latin typeface="Crimson Pro Medium"/>
                <a:ea typeface="Crimson Pro Medium"/>
                <a:cs typeface="Crimson Pro Medium"/>
                <a:sym typeface="Crimson Pro Medium"/>
              </a:defRPr>
            </a:lvl5pPr>
            <a:lvl6pPr lvl="5" algn="ctr">
              <a:spcBef>
                <a:spcPts val="0"/>
              </a:spcBef>
              <a:spcAft>
                <a:spcPts val="0"/>
              </a:spcAft>
              <a:buClr>
                <a:schemeClr val="lt1"/>
              </a:buClr>
              <a:buSzPts val="1800"/>
              <a:buFont typeface="Crimson Pro Medium"/>
              <a:buNone/>
              <a:defRPr sz="1800">
                <a:solidFill>
                  <a:schemeClr val="lt1"/>
                </a:solidFill>
                <a:latin typeface="Crimson Pro Medium"/>
                <a:ea typeface="Crimson Pro Medium"/>
                <a:cs typeface="Crimson Pro Medium"/>
                <a:sym typeface="Crimson Pro Medium"/>
              </a:defRPr>
            </a:lvl6pPr>
            <a:lvl7pPr lvl="6" algn="ctr">
              <a:spcBef>
                <a:spcPts val="0"/>
              </a:spcBef>
              <a:spcAft>
                <a:spcPts val="0"/>
              </a:spcAft>
              <a:buClr>
                <a:schemeClr val="lt1"/>
              </a:buClr>
              <a:buSzPts val="1800"/>
              <a:buFont typeface="Crimson Pro Medium"/>
              <a:buNone/>
              <a:defRPr sz="1800">
                <a:solidFill>
                  <a:schemeClr val="lt1"/>
                </a:solidFill>
                <a:latin typeface="Crimson Pro Medium"/>
                <a:ea typeface="Crimson Pro Medium"/>
                <a:cs typeface="Crimson Pro Medium"/>
                <a:sym typeface="Crimson Pro Medium"/>
              </a:defRPr>
            </a:lvl7pPr>
            <a:lvl8pPr lvl="7" algn="ctr">
              <a:spcBef>
                <a:spcPts val="0"/>
              </a:spcBef>
              <a:spcAft>
                <a:spcPts val="0"/>
              </a:spcAft>
              <a:buClr>
                <a:schemeClr val="lt1"/>
              </a:buClr>
              <a:buSzPts val="1800"/>
              <a:buFont typeface="Crimson Pro Medium"/>
              <a:buNone/>
              <a:defRPr sz="1800">
                <a:solidFill>
                  <a:schemeClr val="lt1"/>
                </a:solidFill>
                <a:latin typeface="Crimson Pro Medium"/>
                <a:ea typeface="Crimson Pro Medium"/>
                <a:cs typeface="Crimson Pro Medium"/>
                <a:sym typeface="Crimson Pro Medium"/>
              </a:defRPr>
            </a:lvl8pPr>
            <a:lvl9pPr lvl="8" algn="ctr">
              <a:spcBef>
                <a:spcPts val="0"/>
              </a:spcBef>
              <a:spcAft>
                <a:spcPts val="0"/>
              </a:spcAft>
              <a:buClr>
                <a:schemeClr val="lt1"/>
              </a:buClr>
              <a:buSzPts val="1800"/>
              <a:buFont typeface="Crimson Pro Medium"/>
              <a:buNone/>
              <a:defRPr sz="1800">
                <a:solidFill>
                  <a:schemeClr val="lt1"/>
                </a:solidFill>
                <a:latin typeface="Crimson Pro Medium"/>
                <a:ea typeface="Crimson Pro Medium"/>
                <a:cs typeface="Crimson Pro Medium"/>
                <a:sym typeface="Crimson Pro Medium"/>
              </a:defRPr>
            </a:lvl9pPr>
          </a:lstStyle>
          <a:p/>
        </p:txBody>
      </p:sp>
      <p:sp>
        <p:nvSpPr>
          <p:cNvPr id="136" name="Google Shape;136;p13"/>
          <p:cNvSpPr txBox="1"/>
          <p:nvPr>
            <p:ph idx="4" type="subTitle"/>
          </p:nvPr>
        </p:nvSpPr>
        <p:spPr>
          <a:xfrm>
            <a:off x="2630850" y="3998752"/>
            <a:ext cx="1782300" cy="783000"/>
          </a:xfrm>
          <a:prstGeom prst="rect">
            <a:avLst/>
          </a:prstGeom>
        </p:spPr>
        <p:txBody>
          <a:bodyPr anchorCtr="0" anchor="ctr" bIns="91425" lIns="91425" spcFirstLastPara="1" rIns="91425" wrap="square" tIns="91425">
            <a:noAutofit/>
          </a:bodyPr>
          <a:lstStyle>
            <a:lvl1pPr lvl="0" algn="ctr">
              <a:spcBef>
                <a:spcPts val="0"/>
              </a:spcBef>
              <a:spcAft>
                <a:spcPts val="0"/>
              </a:spcAft>
              <a:buClr>
                <a:schemeClr val="lt1"/>
              </a:buClr>
              <a:buSzPts val="1800"/>
              <a:buFont typeface="Crimson Pro Medium"/>
              <a:buNone/>
              <a:defRPr sz="1800">
                <a:solidFill>
                  <a:schemeClr val="lt1"/>
                </a:solidFill>
                <a:latin typeface="Crimson Pro Medium"/>
                <a:ea typeface="Crimson Pro Medium"/>
                <a:cs typeface="Crimson Pro Medium"/>
                <a:sym typeface="Crimson Pro Medium"/>
              </a:defRPr>
            </a:lvl1pPr>
            <a:lvl2pPr lvl="1" algn="ctr">
              <a:spcBef>
                <a:spcPts val="0"/>
              </a:spcBef>
              <a:spcAft>
                <a:spcPts val="0"/>
              </a:spcAft>
              <a:buClr>
                <a:schemeClr val="lt1"/>
              </a:buClr>
              <a:buSzPts val="1800"/>
              <a:buFont typeface="Crimson Pro Medium"/>
              <a:buNone/>
              <a:defRPr sz="1800">
                <a:solidFill>
                  <a:schemeClr val="lt1"/>
                </a:solidFill>
                <a:latin typeface="Crimson Pro Medium"/>
                <a:ea typeface="Crimson Pro Medium"/>
                <a:cs typeface="Crimson Pro Medium"/>
                <a:sym typeface="Crimson Pro Medium"/>
              </a:defRPr>
            </a:lvl2pPr>
            <a:lvl3pPr lvl="2" algn="ctr">
              <a:spcBef>
                <a:spcPts val="0"/>
              </a:spcBef>
              <a:spcAft>
                <a:spcPts val="0"/>
              </a:spcAft>
              <a:buClr>
                <a:schemeClr val="lt1"/>
              </a:buClr>
              <a:buSzPts val="1800"/>
              <a:buFont typeface="Crimson Pro Medium"/>
              <a:buNone/>
              <a:defRPr sz="1800">
                <a:solidFill>
                  <a:schemeClr val="lt1"/>
                </a:solidFill>
                <a:latin typeface="Crimson Pro Medium"/>
                <a:ea typeface="Crimson Pro Medium"/>
                <a:cs typeface="Crimson Pro Medium"/>
                <a:sym typeface="Crimson Pro Medium"/>
              </a:defRPr>
            </a:lvl3pPr>
            <a:lvl4pPr lvl="3" algn="ctr">
              <a:spcBef>
                <a:spcPts val="0"/>
              </a:spcBef>
              <a:spcAft>
                <a:spcPts val="0"/>
              </a:spcAft>
              <a:buClr>
                <a:schemeClr val="lt1"/>
              </a:buClr>
              <a:buSzPts val="1800"/>
              <a:buFont typeface="Crimson Pro Medium"/>
              <a:buNone/>
              <a:defRPr sz="1800">
                <a:solidFill>
                  <a:schemeClr val="lt1"/>
                </a:solidFill>
                <a:latin typeface="Crimson Pro Medium"/>
                <a:ea typeface="Crimson Pro Medium"/>
                <a:cs typeface="Crimson Pro Medium"/>
                <a:sym typeface="Crimson Pro Medium"/>
              </a:defRPr>
            </a:lvl4pPr>
            <a:lvl5pPr lvl="4" algn="ctr">
              <a:spcBef>
                <a:spcPts val="0"/>
              </a:spcBef>
              <a:spcAft>
                <a:spcPts val="0"/>
              </a:spcAft>
              <a:buClr>
                <a:schemeClr val="lt1"/>
              </a:buClr>
              <a:buSzPts val="1800"/>
              <a:buFont typeface="Crimson Pro Medium"/>
              <a:buNone/>
              <a:defRPr sz="1800">
                <a:solidFill>
                  <a:schemeClr val="lt1"/>
                </a:solidFill>
                <a:latin typeface="Crimson Pro Medium"/>
                <a:ea typeface="Crimson Pro Medium"/>
                <a:cs typeface="Crimson Pro Medium"/>
                <a:sym typeface="Crimson Pro Medium"/>
              </a:defRPr>
            </a:lvl5pPr>
            <a:lvl6pPr lvl="5" algn="ctr">
              <a:spcBef>
                <a:spcPts val="0"/>
              </a:spcBef>
              <a:spcAft>
                <a:spcPts val="0"/>
              </a:spcAft>
              <a:buClr>
                <a:schemeClr val="lt1"/>
              </a:buClr>
              <a:buSzPts val="1800"/>
              <a:buFont typeface="Crimson Pro Medium"/>
              <a:buNone/>
              <a:defRPr sz="1800">
                <a:solidFill>
                  <a:schemeClr val="lt1"/>
                </a:solidFill>
                <a:latin typeface="Crimson Pro Medium"/>
                <a:ea typeface="Crimson Pro Medium"/>
                <a:cs typeface="Crimson Pro Medium"/>
                <a:sym typeface="Crimson Pro Medium"/>
              </a:defRPr>
            </a:lvl6pPr>
            <a:lvl7pPr lvl="6" algn="ctr">
              <a:spcBef>
                <a:spcPts val="0"/>
              </a:spcBef>
              <a:spcAft>
                <a:spcPts val="0"/>
              </a:spcAft>
              <a:buClr>
                <a:schemeClr val="lt1"/>
              </a:buClr>
              <a:buSzPts val="1800"/>
              <a:buFont typeface="Crimson Pro Medium"/>
              <a:buNone/>
              <a:defRPr sz="1800">
                <a:solidFill>
                  <a:schemeClr val="lt1"/>
                </a:solidFill>
                <a:latin typeface="Crimson Pro Medium"/>
                <a:ea typeface="Crimson Pro Medium"/>
                <a:cs typeface="Crimson Pro Medium"/>
                <a:sym typeface="Crimson Pro Medium"/>
              </a:defRPr>
            </a:lvl7pPr>
            <a:lvl8pPr lvl="7" algn="ctr">
              <a:spcBef>
                <a:spcPts val="0"/>
              </a:spcBef>
              <a:spcAft>
                <a:spcPts val="0"/>
              </a:spcAft>
              <a:buClr>
                <a:schemeClr val="lt1"/>
              </a:buClr>
              <a:buSzPts val="1800"/>
              <a:buFont typeface="Crimson Pro Medium"/>
              <a:buNone/>
              <a:defRPr sz="1800">
                <a:solidFill>
                  <a:schemeClr val="lt1"/>
                </a:solidFill>
                <a:latin typeface="Crimson Pro Medium"/>
                <a:ea typeface="Crimson Pro Medium"/>
                <a:cs typeface="Crimson Pro Medium"/>
                <a:sym typeface="Crimson Pro Medium"/>
              </a:defRPr>
            </a:lvl8pPr>
            <a:lvl9pPr lvl="8" algn="ctr">
              <a:spcBef>
                <a:spcPts val="0"/>
              </a:spcBef>
              <a:spcAft>
                <a:spcPts val="0"/>
              </a:spcAft>
              <a:buClr>
                <a:schemeClr val="lt1"/>
              </a:buClr>
              <a:buSzPts val="1800"/>
              <a:buFont typeface="Crimson Pro Medium"/>
              <a:buNone/>
              <a:defRPr sz="1800">
                <a:solidFill>
                  <a:schemeClr val="lt1"/>
                </a:solidFill>
                <a:latin typeface="Crimson Pro Medium"/>
                <a:ea typeface="Crimson Pro Medium"/>
                <a:cs typeface="Crimson Pro Medium"/>
                <a:sym typeface="Crimson Pro Medium"/>
              </a:defRPr>
            </a:lvl9pPr>
          </a:lstStyle>
          <a:p/>
        </p:txBody>
      </p:sp>
      <p:sp>
        <p:nvSpPr>
          <p:cNvPr id="137" name="Google Shape;137;p13"/>
          <p:cNvSpPr txBox="1"/>
          <p:nvPr>
            <p:ph idx="5" type="title"/>
          </p:nvPr>
        </p:nvSpPr>
        <p:spPr>
          <a:xfrm>
            <a:off x="6658275" y="1539825"/>
            <a:ext cx="2142600" cy="678000"/>
          </a:xfrm>
          <a:prstGeom prst="rect">
            <a:avLst/>
          </a:prstGeom>
        </p:spPr>
        <p:txBody>
          <a:bodyPr anchorCtr="0" anchor="t" bIns="91425" lIns="91425" spcFirstLastPara="1" rIns="91425" wrap="square" tIns="91425">
            <a:noAutofit/>
          </a:bodyPr>
          <a:lstStyle>
            <a:lvl1pPr lvl="0">
              <a:spcBef>
                <a:spcPts val="0"/>
              </a:spcBef>
              <a:spcAft>
                <a:spcPts val="0"/>
              </a:spcAft>
              <a:buSzPts val="1800"/>
              <a:buNone/>
              <a:defRPr sz="1800"/>
            </a:lvl1pPr>
            <a:lvl2pPr lvl="1">
              <a:spcBef>
                <a:spcPts val="0"/>
              </a:spcBef>
              <a:spcAft>
                <a:spcPts val="0"/>
              </a:spcAft>
              <a:buSzPts val="3600"/>
              <a:buNone/>
              <a:defRPr sz="3600"/>
            </a:lvl2pPr>
            <a:lvl3pPr lvl="2">
              <a:spcBef>
                <a:spcPts val="0"/>
              </a:spcBef>
              <a:spcAft>
                <a:spcPts val="0"/>
              </a:spcAft>
              <a:buSzPts val="3600"/>
              <a:buNone/>
              <a:defRPr sz="3600"/>
            </a:lvl3pPr>
            <a:lvl4pPr lvl="3">
              <a:spcBef>
                <a:spcPts val="0"/>
              </a:spcBef>
              <a:spcAft>
                <a:spcPts val="0"/>
              </a:spcAft>
              <a:buSzPts val="3600"/>
              <a:buNone/>
              <a:defRPr sz="3600"/>
            </a:lvl4pPr>
            <a:lvl5pPr lvl="4">
              <a:spcBef>
                <a:spcPts val="0"/>
              </a:spcBef>
              <a:spcAft>
                <a:spcPts val="0"/>
              </a:spcAft>
              <a:buSzPts val="3600"/>
              <a:buNone/>
              <a:defRPr sz="3600"/>
            </a:lvl5pPr>
            <a:lvl6pPr lvl="5">
              <a:spcBef>
                <a:spcPts val="0"/>
              </a:spcBef>
              <a:spcAft>
                <a:spcPts val="0"/>
              </a:spcAft>
              <a:buSzPts val="3600"/>
              <a:buNone/>
              <a:defRPr sz="3600"/>
            </a:lvl6pPr>
            <a:lvl7pPr lvl="6">
              <a:spcBef>
                <a:spcPts val="0"/>
              </a:spcBef>
              <a:spcAft>
                <a:spcPts val="0"/>
              </a:spcAft>
              <a:buSzPts val="3600"/>
              <a:buNone/>
              <a:defRPr sz="3600"/>
            </a:lvl7pPr>
            <a:lvl8pPr lvl="7">
              <a:spcBef>
                <a:spcPts val="0"/>
              </a:spcBef>
              <a:spcAft>
                <a:spcPts val="0"/>
              </a:spcAft>
              <a:buSzPts val="3600"/>
              <a:buNone/>
              <a:defRPr sz="3600"/>
            </a:lvl8pPr>
            <a:lvl9pPr lvl="8">
              <a:spcBef>
                <a:spcPts val="0"/>
              </a:spcBef>
              <a:spcAft>
                <a:spcPts val="0"/>
              </a:spcAft>
              <a:buSzPts val="3600"/>
              <a:buNone/>
              <a:defRPr sz="3600"/>
            </a:lvl9pPr>
          </a:lstStyle>
          <a:p/>
        </p:txBody>
      </p:sp>
      <p:sp>
        <p:nvSpPr>
          <p:cNvPr id="138" name="Google Shape;138;p13"/>
          <p:cNvSpPr txBox="1"/>
          <p:nvPr>
            <p:ph idx="6" type="title"/>
          </p:nvPr>
        </p:nvSpPr>
        <p:spPr>
          <a:xfrm>
            <a:off x="6156125" y="2372675"/>
            <a:ext cx="2644500" cy="678000"/>
          </a:xfrm>
          <a:prstGeom prst="rect">
            <a:avLst/>
          </a:prstGeom>
        </p:spPr>
        <p:txBody>
          <a:bodyPr anchorCtr="0" anchor="t" bIns="91425" lIns="91425" spcFirstLastPara="1" rIns="91425" wrap="square" tIns="91425">
            <a:noAutofit/>
          </a:bodyPr>
          <a:lstStyle>
            <a:lvl1pPr lvl="0">
              <a:spcBef>
                <a:spcPts val="0"/>
              </a:spcBef>
              <a:spcAft>
                <a:spcPts val="0"/>
              </a:spcAft>
              <a:buSzPts val="1800"/>
              <a:buNone/>
              <a:defRPr sz="1800"/>
            </a:lvl1pPr>
            <a:lvl2pPr lvl="1">
              <a:spcBef>
                <a:spcPts val="0"/>
              </a:spcBef>
              <a:spcAft>
                <a:spcPts val="0"/>
              </a:spcAft>
              <a:buSzPts val="3600"/>
              <a:buNone/>
              <a:defRPr sz="3600"/>
            </a:lvl2pPr>
            <a:lvl3pPr lvl="2">
              <a:spcBef>
                <a:spcPts val="0"/>
              </a:spcBef>
              <a:spcAft>
                <a:spcPts val="0"/>
              </a:spcAft>
              <a:buSzPts val="3600"/>
              <a:buNone/>
              <a:defRPr sz="3600"/>
            </a:lvl3pPr>
            <a:lvl4pPr lvl="3">
              <a:spcBef>
                <a:spcPts val="0"/>
              </a:spcBef>
              <a:spcAft>
                <a:spcPts val="0"/>
              </a:spcAft>
              <a:buSzPts val="3600"/>
              <a:buNone/>
              <a:defRPr sz="3600"/>
            </a:lvl4pPr>
            <a:lvl5pPr lvl="4">
              <a:spcBef>
                <a:spcPts val="0"/>
              </a:spcBef>
              <a:spcAft>
                <a:spcPts val="0"/>
              </a:spcAft>
              <a:buSzPts val="3600"/>
              <a:buNone/>
              <a:defRPr sz="3600"/>
            </a:lvl5pPr>
            <a:lvl6pPr lvl="5">
              <a:spcBef>
                <a:spcPts val="0"/>
              </a:spcBef>
              <a:spcAft>
                <a:spcPts val="0"/>
              </a:spcAft>
              <a:buSzPts val="3600"/>
              <a:buNone/>
              <a:defRPr sz="3600"/>
            </a:lvl6pPr>
            <a:lvl7pPr lvl="6">
              <a:spcBef>
                <a:spcPts val="0"/>
              </a:spcBef>
              <a:spcAft>
                <a:spcPts val="0"/>
              </a:spcAft>
              <a:buSzPts val="3600"/>
              <a:buNone/>
              <a:defRPr sz="3600"/>
            </a:lvl7pPr>
            <a:lvl8pPr lvl="7">
              <a:spcBef>
                <a:spcPts val="0"/>
              </a:spcBef>
              <a:spcAft>
                <a:spcPts val="0"/>
              </a:spcAft>
              <a:buSzPts val="3600"/>
              <a:buNone/>
              <a:defRPr sz="3600"/>
            </a:lvl8pPr>
            <a:lvl9pPr lvl="8">
              <a:spcBef>
                <a:spcPts val="0"/>
              </a:spcBef>
              <a:spcAft>
                <a:spcPts val="0"/>
              </a:spcAft>
              <a:buSzPts val="3600"/>
              <a:buNone/>
              <a:defRPr sz="3600"/>
            </a:lvl9pPr>
          </a:lstStyle>
          <a:p/>
        </p:txBody>
      </p:sp>
      <p:sp>
        <p:nvSpPr>
          <p:cNvPr id="139" name="Google Shape;139;p13"/>
          <p:cNvSpPr txBox="1"/>
          <p:nvPr>
            <p:ph idx="7" type="title"/>
          </p:nvPr>
        </p:nvSpPr>
        <p:spPr>
          <a:xfrm>
            <a:off x="5724800" y="3197675"/>
            <a:ext cx="3075900" cy="678000"/>
          </a:xfrm>
          <a:prstGeom prst="rect">
            <a:avLst/>
          </a:prstGeom>
        </p:spPr>
        <p:txBody>
          <a:bodyPr anchorCtr="0" anchor="t" bIns="91425" lIns="91425" spcFirstLastPara="1" rIns="91425" wrap="square" tIns="91425">
            <a:noAutofit/>
          </a:bodyPr>
          <a:lstStyle>
            <a:lvl1pPr lvl="0">
              <a:spcBef>
                <a:spcPts val="0"/>
              </a:spcBef>
              <a:spcAft>
                <a:spcPts val="0"/>
              </a:spcAft>
              <a:buSzPts val="1800"/>
              <a:buNone/>
              <a:defRPr sz="1800"/>
            </a:lvl1pPr>
            <a:lvl2pPr lvl="1">
              <a:spcBef>
                <a:spcPts val="0"/>
              </a:spcBef>
              <a:spcAft>
                <a:spcPts val="0"/>
              </a:spcAft>
              <a:buSzPts val="3600"/>
              <a:buNone/>
              <a:defRPr sz="3600"/>
            </a:lvl2pPr>
            <a:lvl3pPr lvl="2">
              <a:spcBef>
                <a:spcPts val="0"/>
              </a:spcBef>
              <a:spcAft>
                <a:spcPts val="0"/>
              </a:spcAft>
              <a:buSzPts val="3600"/>
              <a:buNone/>
              <a:defRPr sz="3600"/>
            </a:lvl3pPr>
            <a:lvl4pPr lvl="3">
              <a:spcBef>
                <a:spcPts val="0"/>
              </a:spcBef>
              <a:spcAft>
                <a:spcPts val="0"/>
              </a:spcAft>
              <a:buSzPts val="3600"/>
              <a:buNone/>
              <a:defRPr sz="3600"/>
            </a:lvl4pPr>
            <a:lvl5pPr lvl="4">
              <a:spcBef>
                <a:spcPts val="0"/>
              </a:spcBef>
              <a:spcAft>
                <a:spcPts val="0"/>
              </a:spcAft>
              <a:buSzPts val="3600"/>
              <a:buNone/>
              <a:defRPr sz="3600"/>
            </a:lvl5pPr>
            <a:lvl6pPr lvl="5">
              <a:spcBef>
                <a:spcPts val="0"/>
              </a:spcBef>
              <a:spcAft>
                <a:spcPts val="0"/>
              </a:spcAft>
              <a:buSzPts val="3600"/>
              <a:buNone/>
              <a:defRPr sz="3600"/>
            </a:lvl6pPr>
            <a:lvl7pPr lvl="6">
              <a:spcBef>
                <a:spcPts val="0"/>
              </a:spcBef>
              <a:spcAft>
                <a:spcPts val="0"/>
              </a:spcAft>
              <a:buSzPts val="3600"/>
              <a:buNone/>
              <a:defRPr sz="3600"/>
            </a:lvl7pPr>
            <a:lvl8pPr lvl="7">
              <a:spcBef>
                <a:spcPts val="0"/>
              </a:spcBef>
              <a:spcAft>
                <a:spcPts val="0"/>
              </a:spcAft>
              <a:buSzPts val="3600"/>
              <a:buNone/>
              <a:defRPr sz="3600"/>
            </a:lvl8pPr>
            <a:lvl9pPr lvl="8">
              <a:spcBef>
                <a:spcPts val="0"/>
              </a:spcBef>
              <a:spcAft>
                <a:spcPts val="0"/>
              </a:spcAft>
              <a:buSzPts val="3600"/>
              <a:buNone/>
              <a:defRPr sz="3600"/>
            </a:lvl9pPr>
          </a:lstStyle>
          <a:p/>
        </p:txBody>
      </p:sp>
      <p:sp>
        <p:nvSpPr>
          <p:cNvPr id="140" name="Google Shape;140;p13"/>
          <p:cNvSpPr txBox="1"/>
          <p:nvPr>
            <p:ph idx="8" type="title"/>
          </p:nvPr>
        </p:nvSpPr>
        <p:spPr>
          <a:xfrm>
            <a:off x="5229250" y="4051250"/>
            <a:ext cx="3571500" cy="678000"/>
          </a:xfrm>
          <a:prstGeom prst="rect">
            <a:avLst/>
          </a:prstGeom>
        </p:spPr>
        <p:txBody>
          <a:bodyPr anchorCtr="0" anchor="t" bIns="91425" lIns="91425" spcFirstLastPara="1" rIns="91425" wrap="square" tIns="91425">
            <a:noAutofit/>
          </a:bodyPr>
          <a:lstStyle>
            <a:lvl1pPr lvl="0">
              <a:spcBef>
                <a:spcPts val="0"/>
              </a:spcBef>
              <a:spcAft>
                <a:spcPts val="0"/>
              </a:spcAft>
              <a:buSzPts val="1800"/>
              <a:buNone/>
              <a:defRPr sz="1800"/>
            </a:lvl1pPr>
            <a:lvl2pPr lvl="1">
              <a:spcBef>
                <a:spcPts val="0"/>
              </a:spcBef>
              <a:spcAft>
                <a:spcPts val="0"/>
              </a:spcAft>
              <a:buSzPts val="3600"/>
              <a:buNone/>
              <a:defRPr sz="3600"/>
            </a:lvl2pPr>
            <a:lvl3pPr lvl="2">
              <a:spcBef>
                <a:spcPts val="0"/>
              </a:spcBef>
              <a:spcAft>
                <a:spcPts val="0"/>
              </a:spcAft>
              <a:buSzPts val="3600"/>
              <a:buNone/>
              <a:defRPr sz="3600"/>
            </a:lvl3pPr>
            <a:lvl4pPr lvl="3">
              <a:spcBef>
                <a:spcPts val="0"/>
              </a:spcBef>
              <a:spcAft>
                <a:spcPts val="0"/>
              </a:spcAft>
              <a:buSzPts val="3600"/>
              <a:buNone/>
              <a:defRPr sz="3600"/>
            </a:lvl4pPr>
            <a:lvl5pPr lvl="4">
              <a:spcBef>
                <a:spcPts val="0"/>
              </a:spcBef>
              <a:spcAft>
                <a:spcPts val="0"/>
              </a:spcAft>
              <a:buSzPts val="3600"/>
              <a:buNone/>
              <a:defRPr sz="3600"/>
            </a:lvl5pPr>
            <a:lvl6pPr lvl="5">
              <a:spcBef>
                <a:spcPts val="0"/>
              </a:spcBef>
              <a:spcAft>
                <a:spcPts val="0"/>
              </a:spcAft>
              <a:buSzPts val="3600"/>
              <a:buNone/>
              <a:defRPr sz="3600"/>
            </a:lvl6pPr>
            <a:lvl7pPr lvl="6">
              <a:spcBef>
                <a:spcPts val="0"/>
              </a:spcBef>
              <a:spcAft>
                <a:spcPts val="0"/>
              </a:spcAft>
              <a:buSzPts val="3600"/>
              <a:buNone/>
              <a:defRPr sz="3600"/>
            </a:lvl7pPr>
            <a:lvl8pPr lvl="7">
              <a:spcBef>
                <a:spcPts val="0"/>
              </a:spcBef>
              <a:spcAft>
                <a:spcPts val="0"/>
              </a:spcAft>
              <a:buSzPts val="3600"/>
              <a:buNone/>
              <a:defRPr sz="3600"/>
            </a:lvl8pPr>
            <a:lvl9pPr lvl="8">
              <a:spcBef>
                <a:spcPts val="0"/>
              </a:spcBef>
              <a:spcAft>
                <a:spcPts val="0"/>
              </a:spcAft>
              <a:buSzPts val="3600"/>
              <a:buNone/>
              <a:defRPr sz="3600"/>
            </a:lvl9pPr>
          </a:lstStyle>
          <a:p/>
        </p:txBody>
      </p:sp>
      <p:sp>
        <p:nvSpPr>
          <p:cNvPr id="141" name="Google Shape;141;p13"/>
          <p:cNvSpPr txBox="1"/>
          <p:nvPr>
            <p:ph idx="12" type="sldNum"/>
          </p:nvPr>
        </p:nvSpPr>
        <p:spPr>
          <a:xfrm>
            <a:off x="8556784" y="4749851"/>
            <a:ext cx="548700" cy="393600"/>
          </a:xfrm>
          <a:prstGeom prst="rect">
            <a:avLst/>
          </a:prstGeom>
          <a:noFill/>
          <a:ln>
            <a:noFill/>
          </a:ln>
        </p:spPr>
        <p:txBody>
          <a:bodyPr anchorCtr="0" anchor="t"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l">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hank You">
  <p:cSld name="SECTION_TITLE_AND_DESCRIPTION">
    <p:spTree>
      <p:nvGrpSpPr>
        <p:cNvPr id="142" name="Shape 142"/>
        <p:cNvGrpSpPr/>
        <p:nvPr/>
      </p:nvGrpSpPr>
      <p:grpSpPr>
        <a:xfrm>
          <a:off x="0" y="0"/>
          <a:ext cx="0" cy="0"/>
          <a:chOff x="0" y="0"/>
          <a:chExt cx="0" cy="0"/>
        </a:xfrm>
      </p:grpSpPr>
      <p:sp>
        <p:nvSpPr>
          <p:cNvPr id="143" name="Google Shape;143;p14"/>
          <p:cNvSpPr/>
          <p:nvPr>
            <p:ph idx="2" type="pic"/>
          </p:nvPr>
        </p:nvSpPr>
        <p:spPr>
          <a:xfrm>
            <a:off x="0" y="0"/>
            <a:ext cx="9144000" cy="5143500"/>
          </a:xfrm>
          <a:prstGeom prst="rect">
            <a:avLst/>
          </a:prstGeom>
          <a:noFill/>
          <a:ln>
            <a:noFill/>
          </a:ln>
        </p:spPr>
      </p:sp>
      <p:sp>
        <p:nvSpPr>
          <p:cNvPr id="144" name="Google Shape;144;p14"/>
          <p:cNvSpPr txBox="1"/>
          <p:nvPr>
            <p:ph type="title"/>
          </p:nvPr>
        </p:nvSpPr>
        <p:spPr>
          <a:xfrm>
            <a:off x="4634650" y="0"/>
            <a:ext cx="4280700" cy="1954800"/>
          </a:xfrm>
          <a:prstGeom prst="rect">
            <a:avLst/>
          </a:prstGeom>
        </p:spPr>
        <p:txBody>
          <a:bodyPr anchorCtr="0" anchor="t" bIns="91425" lIns="91425" spcFirstLastPara="1" rIns="91425" wrap="square" tIns="91425">
            <a:noAutofit/>
          </a:bodyPr>
          <a:lstStyle>
            <a:lvl1pPr lvl="0" algn="r">
              <a:spcBef>
                <a:spcPts val="0"/>
              </a:spcBef>
              <a:spcAft>
                <a:spcPts val="0"/>
              </a:spcAft>
              <a:buClr>
                <a:schemeClr val="dk1"/>
              </a:buClr>
              <a:buSzPts val="7200"/>
              <a:buNone/>
              <a:defRPr sz="7200"/>
            </a:lvl1pPr>
            <a:lvl2pPr lvl="1">
              <a:spcBef>
                <a:spcPts val="0"/>
              </a:spcBef>
              <a:spcAft>
                <a:spcPts val="0"/>
              </a:spcAft>
              <a:buClr>
                <a:schemeClr val="dk1"/>
              </a:buClr>
              <a:buSzPts val="7200"/>
              <a:buNone/>
              <a:defRPr sz="7200"/>
            </a:lvl2pPr>
            <a:lvl3pPr lvl="2">
              <a:spcBef>
                <a:spcPts val="0"/>
              </a:spcBef>
              <a:spcAft>
                <a:spcPts val="0"/>
              </a:spcAft>
              <a:buClr>
                <a:schemeClr val="dk1"/>
              </a:buClr>
              <a:buSzPts val="7200"/>
              <a:buNone/>
              <a:defRPr sz="7200"/>
            </a:lvl3pPr>
            <a:lvl4pPr lvl="3">
              <a:spcBef>
                <a:spcPts val="0"/>
              </a:spcBef>
              <a:spcAft>
                <a:spcPts val="0"/>
              </a:spcAft>
              <a:buClr>
                <a:schemeClr val="dk1"/>
              </a:buClr>
              <a:buSzPts val="7200"/>
              <a:buNone/>
              <a:defRPr sz="7200"/>
            </a:lvl4pPr>
            <a:lvl5pPr lvl="4">
              <a:spcBef>
                <a:spcPts val="0"/>
              </a:spcBef>
              <a:spcAft>
                <a:spcPts val="0"/>
              </a:spcAft>
              <a:buClr>
                <a:schemeClr val="dk1"/>
              </a:buClr>
              <a:buSzPts val="7200"/>
              <a:buNone/>
              <a:defRPr sz="7200"/>
            </a:lvl5pPr>
            <a:lvl6pPr lvl="5">
              <a:spcBef>
                <a:spcPts val="0"/>
              </a:spcBef>
              <a:spcAft>
                <a:spcPts val="0"/>
              </a:spcAft>
              <a:buClr>
                <a:schemeClr val="dk1"/>
              </a:buClr>
              <a:buSzPts val="7200"/>
              <a:buNone/>
              <a:defRPr sz="7200"/>
            </a:lvl6pPr>
            <a:lvl7pPr lvl="6">
              <a:spcBef>
                <a:spcPts val="0"/>
              </a:spcBef>
              <a:spcAft>
                <a:spcPts val="0"/>
              </a:spcAft>
              <a:buClr>
                <a:schemeClr val="dk1"/>
              </a:buClr>
              <a:buSzPts val="7200"/>
              <a:buNone/>
              <a:defRPr sz="7200"/>
            </a:lvl7pPr>
            <a:lvl8pPr lvl="7">
              <a:spcBef>
                <a:spcPts val="0"/>
              </a:spcBef>
              <a:spcAft>
                <a:spcPts val="0"/>
              </a:spcAft>
              <a:buClr>
                <a:schemeClr val="dk1"/>
              </a:buClr>
              <a:buSzPts val="7200"/>
              <a:buNone/>
              <a:defRPr sz="7200"/>
            </a:lvl8pPr>
            <a:lvl9pPr lvl="8">
              <a:spcBef>
                <a:spcPts val="0"/>
              </a:spcBef>
              <a:spcAft>
                <a:spcPts val="0"/>
              </a:spcAft>
              <a:buClr>
                <a:schemeClr val="dk1"/>
              </a:buClr>
              <a:buSzPts val="7200"/>
              <a:buNone/>
              <a:defRPr sz="7200"/>
            </a:lvl9pPr>
          </a:lstStyle>
          <a:p/>
        </p:txBody>
      </p:sp>
      <p:sp>
        <p:nvSpPr>
          <p:cNvPr id="145" name="Google Shape;145;p14"/>
          <p:cNvSpPr txBox="1"/>
          <p:nvPr>
            <p:ph idx="3" type="title"/>
          </p:nvPr>
        </p:nvSpPr>
        <p:spPr>
          <a:xfrm>
            <a:off x="0" y="3677475"/>
            <a:ext cx="2491200" cy="1385700"/>
          </a:xfrm>
          <a:prstGeom prst="rect">
            <a:avLst/>
          </a:prstGeom>
        </p:spPr>
        <p:txBody>
          <a:bodyPr anchorCtr="0" anchor="t" bIns="91425" lIns="91425" spcFirstLastPara="1" rIns="91425" wrap="square" tIns="91425">
            <a:noAutofit/>
          </a:bodyPr>
          <a:lstStyle>
            <a:lvl1pPr lvl="0" algn="ctr">
              <a:spcBef>
                <a:spcPts val="0"/>
              </a:spcBef>
              <a:spcAft>
                <a:spcPts val="0"/>
              </a:spcAft>
              <a:buClr>
                <a:schemeClr val="dk1"/>
              </a:buClr>
              <a:buSzPts val="7200"/>
              <a:buNone/>
              <a:defRPr sz="7200"/>
            </a:lvl1pPr>
            <a:lvl2pPr lvl="1" algn="ctr">
              <a:spcBef>
                <a:spcPts val="0"/>
              </a:spcBef>
              <a:spcAft>
                <a:spcPts val="0"/>
              </a:spcAft>
              <a:buClr>
                <a:schemeClr val="dk1"/>
              </a:buClr>
              <a:buSzPts val="7200"/>
              <a:buNone/>
              <a:defRPr sz="7200"/>
            </a:lvl2pPr>
            <a:lvl3pPr lvl="2" algn="ctr">
              <a:spcBef>
                <a:spcPts val="0"/>
              </a:spcBef>
              <a:spcAft>
                <a:spcPts val="0"/>
              </a:spcAft>
              <a:buClr>
                <a:schemeClr val="dk1"/>
              </a:buClr>
              <a:buSzPts val="7200"/>
              <a:buNone/>
              <a:defRPr sz="7200"/>
            </a:lvl3pPr>
            <a:lvl4pPr lvl="3" algn="ctr">
              <a:spcBef>
                <a:spcPts val="0"/>
              </a:spcBef>
              <a:spcAft>
                <a:spcPts val="0"/>
              </a:spcAft>
              <a:buClr>
                <a:schemeClr val="dk1"/>
              </a:buClr>
              <a:buSzPts val="7200"/>
              <a:buNone/>
              <a:defRPr sz="7200"/>
            </a:lvl4pPr>
            <a:lvl5pPr lvl="4" algn="ctr">
              <a:spcBef>
                <a:spcPts val="0"/>
              </a:spcBef>
              <a:spcAft>
                <a:spcPts val="0"/>
              </a:spcAft>
              <a:buClr>
                <a:schemeClr val="dk1"/>
              </a:buClr>
              <a:buSzPts val="7200"/>
              <a:buNone/>
              <a:defRPr sz="7200"/>
            </a:lvl5pPr>
            <a:lvl6pPr lvl="5" algn="ctr">
              <a:spcBef>
                <a:spcPts val="0"/>
              </a:spcBef>
              <a:spcAft>
                <a:spcPts val="0"/>
              </a:spcAft>
              <a:buClr>
                <a:schemeClr val="dk1"/>
              </a:buClr>
              <a:buSzPts val="7200"/>
              <a:buNone/>
              <a:defRPr sz="7200"/>
            </a:lvl6pPr>
            <a:lvl7pPr lvl="6" algn="ctr">
              <a:spcBef>
                <a:spcPts val="0"/>
              </a:spcBef>
              <a:spcAft>
                <a:spcPts val="0"/>
              </a:spcAft>
              <a:buClr>
                <a:schemeClr val="dk1"/>
              </a:buClr>
              <a:buSzPts val="7200"/>
              <a:buNone/>
              <a:defRPr sz="7200"/>
            </a:lvl7pPr>
            <a:lvl8pPr lvl="7" algn="ctr">
              <a:spcBef>
                <a:spcPts val="0"/>
              </a:spcBef>
              <a:spcAft>
                <a:spcPts val="0"/>
              </a:spcAft>
              <a:buClr>
                <a:schemeClr val="dk1"/>
              </a:buClr>
              <a:buSzPts val="7200"/>
              <a:buNone/>
              <a:defRPr sz="7200"/>
            </a:lvl8pPr>
            <a:lvl9pPr lvl="8" algn="ctr">
              <a:spcBef>
                <a:spcPts val="0"/>
              </a:spcBef>
              <a:spcAft>
                <a:spcPts val="0"/>
              </a:spcAft>
              <a:buClr>
                <a:schemeClr val="dk1"/>
              </a:buClr>
              <a:buSzPts val="7200"/>
              <a:buNone/>
              <a:defRPr sz="7200"/>
            </a:lvl9pPr>
          </a:lstStyle>
          <a:p/>
        </p:txBody>
      </p:sp>
      <p:sp>
        <p:nvSpPr>
          <p:cNvPr id="146" name="Google Shape;146;p14"/>
          <p:cNvSpPr txBox="1"/>
          <p:nvPr>
            <p:ph idx="12" type="sldNum"/>
          </p:nvPr>
        </p:nvSpPr>
        <p:spPr>
          <a:xfrm>
            <a:off x="8556784" y="4749851"/>
            <a:ext cx="548700" cy="393600"/>
          </a:xfrm>
          <a:prstGeom prst="rect">
            <a:avLst/>
          </a:prstGeom>
          <a:noFill/>
          <a:ln>
            <a:noFill/>
          </a:ln>
        </p:spPr>
        <p:txBody>
          <a:bodyPr anchorCtr="0" anchor="t"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l">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Photo">
  <p:cSld name="CAPTION_ONLY">
    <p:spTree>
      <p:nvGrpSpPr>
        <p:cNvPr id="147" name="Shape 147"/>
        <p:cNvGrpSpPr/>
        <p:nvPr/>
      </p:nvGrpSpPr>
      <p:grpSpPr>
        <a:xfrm>
          <a:off x="0" y="0"/>
          <a:ext cx="0" cy="0"/>
          <a:chOff x="0" y="0"/>
          <a:chExt cx="0" cy="0"/>
        </a:xfrm>
      </p:grpSpPr>
      <p:sp>
        <p:nvSpPr>
          <p:cNvPr id="148" name="Google Shape;148;p15"/>
          <p:cNvSpPr/>
          <p:nvPr>
            <p:ph idx="2" type="pic"/>
          </p:nvPr>
        </p:nvSpPr>
        <p:spPr>
          <a:xfrm>
            <a:off x="0" y="0"/>
            <a:ext cx="9144000" cy="5143500"/>
          </a:xfrm>
          <a:prstGeom prst="rect">
            <a:avLst/>
          </a:prstGeom>
          <a:noFill/>
          <a:ln>
            <a:noFill/>
          </a:ln>
        </p:spPr>
      </p:sp>
      <p:sp>
        <p:nvSpPr>
          <p:cNvPr id="149" name="Google Shape;149;p15"/>
          <p:cNvSpPr txBox="1"/>
          <p:nvPr>
            <p:ph idx="1" type="subTitle"/>
          </p:nvPr>
        </p:nvSpPr>
        <p:spPr>
          <a:xfrm>
            <a:off x="6079775" y="3835075"/>
            <a:ext cx="2835600" cy="1231200"/>
          </a:xfrm>
          <a:prstGeom prst="rect">
            <a:avLst/>
          </a:prstGeom>
        </p:spPr>
        <p:txBody>
          <a:bodyPr anchorCtr="0" anchor="t" bIns="91425" lIns="91425" spcFirstLastPara="1" rIns="91425" wrap="square" tIns="91425">
            <a:noAutofit/>
          </a:bodyPr>
          <a:lstStyle>
            <a:lvl1pPr lvl="0">
              <a:spcBef>
                <a:spcPts val="0"/>
              </a:spcBef>
              <a:spcAft>
                <a:spcPts val="0"/>
              </a:spcAft>
              <a:buClr>
                <a:schemeClr val="dk1"/>
              </a:buClr>
              <a:buSzPts val="2400"/>
              <a:buFont typeface="Crimson Pro"/>
              <a:buNone/>
              <a:defRPr>
                <a:latin typeface="Crimson Pro"/>
                <a:ea typeface="Crimson Pro"/>
                <a:cs typeface="Crimson Pro"/>
                <a:sym typeface="Crimson Pro"/>
              </a:defRPr>
            </a:lvl1pPr>
            <a:lvl2pPr lvl="1">
              <a:spcBef>
                <a:spcPts val="0"/>
              </a:spcBef>
              <a:spcAft>
                <a:spcPts val="0"/>
              </a:spcAft>
              <a:buSzPts val="2400"/>
              <a:buFont typeface="Crimson Pro"/>
              <a:buNone/>
              <a:defRPr>
                <a:latin typeface="Crimson Pro"/>
                <a:ea typeface="Crimson Pro"/>
                <a:cs typeface="Crimson Pro"/>
                <a:sym typeface="Crimson Pro"/>
              </a:defRPr>
            </a:lvl2pPr>
            <a:lvl3pPr lvl="2">
              <a:spcBef>
                <a:spcPts val="0"/>
              </a:spcBef>
              <a:spcAft>
                <a:spcPts val="0"/>
              </a:spcAft>
              <a:buSzPts val="2400"/>
              <a:buFont typeface="Crimson Pro"/>
              <a:buNone/>
              <a:defRPr>
                <a:latin typeface="Crimson Pro"/>
                <a:ea typeface="Crimson Pro"/>
                <a:cs typeface="Crimson Pro"/>
                <a:sym typeface="Crimson Pro"/>
              </a:defRPr>
            </a:lvl3pPr>
            <a:lvl4pPr lvl="3">
              <a:spcBef>
                <a:spcPts val="0"/>
              </a:spcBef>
              <a:spcAft>
                <a:spcPts val="0"/>
              </a:spcAft>
              <a:buSzPts val="2400"/>
              <a:buFont typeface="Crimson Pro"/>
              <a:buNone/>
              <a:defRPr>
                <a:latin typeface="Crimson Pro"/>
                <a:ea typeface="Crimson Pro"/>
                <a:cs typeface="Crimson Pro"/>
                <a:sym typeface="Crimson Pro"/>
              </a:defRPr>
            </a:lvl4pPr>
            <a:lvl5pPr lvl="4">
              <a:spcBef>
                <a:spcPts val="0"/>
              </a:spcBef>
              <a:spcAft>
                <a:spcPts val="0"/>
              </a:spcAft>
              <a:buSzPts val="2400"/>
              <a:buFont typeface="Crimson Pro"/>
              <a:buNone/>
              <a:defRPr>
                <a:latin typeface="Crimson Pro"/>
                <a:ea typeface="Crimson Pro"/>
                <a:cs typeface="Crimson Pro"/>
                <a:sym typeface="Crimson Pro"/>
              </a:defRPr>
            </a:lvl5pPr>
            <a:lvl6pPr lvl="5">
              <a:spcBef>
                <a:spcPts val="0"/>
              </a:spcBef>
              <a:spcAft>
                <a:spcPts val="0"/>
              </a:spcAft>
              <a:buSzPts val="2400"/>
              <a:buFont typeface="Crimson Pro"/>
              <a:buNone/>
              <a:defRPr>
                <a:latin typeface="Crimson Pro"/>
                <a:ea typeface="Crimson Pro"/>
                <a:cs typeface="Crimson Pro"/>
                <a:sym typeface="Crimson Pro"/>
              </a:defRPr>
            </a:lvl6pPr>
            <a:lvl7pPr lvl="6">
              <a:spcBef>
                <a:spcPts val="0"/>
              </a:spcBef>
              <a:spcAft>
                <a:spcPts val="0"/>
              </a:spcAft>
              <a:buSzPts val="2400"/>
              <a:buFont typeface="Crimson Pro"/>
              <a:buNone/>
              <a:defRPr>
                <a:latin typeface="Crimson Pro"/>
                <a:ea typeface="Crimson Pro"/>
                <a:cs typeface="Crimson Pro"/>
                <a:sym typeface="Crimson Pro"/>
              </a:defRPr>
            </a:lvl7pPr>
            <a:lvl8pPr lvl="7">
              <a:spcBef>
                <a:spcPts val="0"/>
              </a:spcBef>
              <a:spcAft>
                <a:spcPts val="0"/>
              </a:spcAft>
              <a:buSzPts val="2400"/>
              <a:buFont typeface="Crimson Pro"/>
              <a:buNone/>
              <a:defRPr>
                <a:latin typeface="Crimson Pro"/>
                <a:ea typeface="Crimson Pro"/>
                <a:cs typeface="Crimson Pro"/>
                <a:sym typeface="Crimson Pro"/>
              </a:defRPr>
            </a:lvl8pPr>
            <a:lvl9pPr lvl="8">
              <a:spcBef>
                <a:spcPts val="0"/>
              </a:spcBef>
              <a:spcAft>
                <a:spcPts val="0"/>
              </a:spcAft>
              <a:buSzPts val="2400"/>
              <a:buFont typeface="Crimson Pro"/>
              <a:buNone/>
              <a:defRPr>
                <a:latin typeface="Crimson Pro"/>
                <a:ea typeface="Crimson Pro"/>
                <a:cs typeface="Crimson Pro"/>
                <a:sym typeface="Crimson Pro"/>
              </a:defRPr>
            </a:lvl9pPr>
          </a:lstStyle>
          <a:p/>
        </p:txBody>
      </p:sp>
      <p:sp>
        <p:nvSpPr>
          <p:cNvPr id="150" name="Google Shape;150;p15"/>
          <p:cNvSpPr txBox="1"/>
          <p:nvPr>
            <p:ph idx="12" type="sldNum"/>
          </p:nvPr>
        </p:nvSpPr>
        <p:spPr>
          <a:xfrm>
            <a:off x="8556784" y="4749851"/>
            <a:ext cx="548700" cy="393600"/>
          </a:xfrm>
          <a:prstGeom prst="rect">
            <a:avLst/>
          </a:prstGeom>
          <a:noFill/>
          <a:ln>
            <a:noFill/>
          </a:ln>
        </p:spPr>
        <p:txBody>
          <a:bodyPr anchorCtr="0" anchor="t"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l">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roduct slide 2">
  <p:cSld name="BIG_NUMBER">
    <p:spTree>
      <p:nvGrpSpPr>
        <p:cNvPr id="151" name="Shape 151"/>
        <p:cNvGrpSpPr/>
        <p:nvPr/>
      </p:nvGrpSpPr>
      <p:grpSpPr>
        <a:xfrm>
          <a:off x="0" y="0"/>
          <a:ext cx="0" cy="0"/>
          <a:chOff x="0" y="0"/>
          <a:chExt cx="0" cy="0"/>
        </a:xfrm>
      </p:grpSpPr>
      <p:sp>
        <p:nvSpPr>
          <p:cNvPr id="152" name="Google Shape;152;p16"/>
          <p:cNvSpPr/>
          <p:nvPr>
            <p:ph idx="2" type="pic"/>
          </p:nvPr>
        </p:nvSpPr>
        <p:spPr>
          <a:xfrm>
            <a:off x="0" y="0"/>
            <a:ext cx="9144000" cy="5143500"/>
          </a:xfrm>
          <a:prstGeom prst="rect">
            <a:avLst/>
          </a:prstGeom>
          <a:noFill/>
          <a:ln>
            <a:noFill/>
          </a:ln>
        </p:spPr>
      </p:sp>
      <p:sp>
        <p:nvSpPr>
          <p:cNvPr id="153" name="Google Shape;153;p16"/>
          <p:cNvSpPr txBox="1"/>
          <p:nvPr>
            <p:ph type="title"/>
          </p:nvPr>
        </p:nvSpPr>
        <p:spPr>
          <a:xfrm>
            <a:off x="230900" y="457200"/>
            <a:ext cx="6427500" cy="1560600"/>
          </a:xfrm>
          <a:prstGeom prst="rect">
            <a:avLst/>
          </a:prstGeom>
        </p:spPr>
        <p:txBody>
          <a:bodyPr anchorCtr="0" anchor="t" bIns="91425" lIns="91425" spcFirstLastPara="1" rIns="91425" wrap="square" tIns="91425">
            <a:noAutofit/>
          </a:bodyPr>
          <a:lstStyle>
            <a:lvl1pPr lvl="0">
              <a:lnSpc>
                <a:spcPct val="80000"/>
              </a:lnSpc>
              <a:spcBef>
                <a:spcPts val="0"/>
              </a:spcBef>
              <a:spcAft>
                <a:spcPts val="0"/>
              </a:spcAft>
              <a:buClr>
                <a:schemeClr val="dk1"/>
              </a:buClr>
              <a:buSzPts val="7200"/>
              <a:buNone/>
              <a:defRPr sz="7200"/>
            </a:lvl1pPr>
            <a:lvl2pPr lvl="1">
              <a:lnSpc>
                <a:spcPct val="80000"/>
              </a:lnSpc>
              <a:spcBef>
                <a:spcPts val="0"/>
              </a:spcBef>
              <a:spcAft>
                <a:spcPts val="0"/>
              </a:spcAft>
              <a:buClr>
                <a:schemeClr val="dk1"/>
              </a:buClr>
              <a:buSzPts val="7200"/>
              <a:buNone/>
              <a:defRPr sz="7200"/>
            </a:lvl2pPr>
            <a:lvl3pPr lvl="2">
              <a:lnSpc>
                <a:spcPct val="80000"/>
              </a:lnSpc>
              <a:spcBef>
                <a:spcPts val="0"/>
              </a:spcBef>
              <a:spcAft>
                <a:spcPts val="0"/>
              </a:spcAft>
              <a:buClr>
                <a:schemeClr val="dk1"/>
              </a:buClr>
              <a:buSzPts val="7200"/>
              <a:buNone/>
              <a:defRPr sz="7200"/>
            </a:lvl3pPr>
            <a:lvl4pPr lvl="3">
              <a:lnSpc>
                <a:spcPct val="80000"/>
              </a:lnSpc>
              <a:spcBef>
                <a:spcPts val="0"/>
              </a:spcBef>
              <a:spcAft>
                <a:spcPts val="0"/>
              </a:spcAft>
              <a:buClr>
                <a:schemeClr val="dk1"/>
              </a:buClr>
              <a:buSzPts val="7200"/>
              <a:buNone/>
              <a:defRPr sz="7200"/>
            </a:lvl4pPr>
            <a:lvl5pPr lvl="4">
              <a:lnSpc>
                <a:spcPct val="80000"/>
              </a:lnSpc>
              <a:spcBef>
                <a:spcPts val="0"/>
              </a:spcBef>
              <a:spcAft>
                <a:spcPts val="0"/>
              </a:spcAft>
              <a:buClr>
                <a:schemeClr val="dk1"/>
              </a:buClr>
              <a:buSzPts val="7200"/>
              <a:buNone/>
              <a:defRPr sz="7200"/>
            </a:lvl5pPr>
            <a:lvl6pPr lvl="5">
              <a:lnSpc>
                <a:spcPct val="80000"/>
              </a:lnSpc>
              <a:spcBef>
                <a:spcPts val="0"/>
              </a:spcBef>
              <a:spcAft>
                <a:spcPts val="0"/>
              </a:spcAft>
              <a:buClr>
                <a:schemeClr val="dk1"/>
              </a:buClr>
              <a:buSzPts val="7200"/>
              <a:buNone/>
              <a:defRPr sz="7200"/>
            </a:lvl6pPr>
            <a:lvl7pPr lvl="6">
              <a:lnSpc>
                <a:spcPct val="80000"/>
              </a:lnSpc>
              <a:spcBef>
                <a:spcPts val="0"/>
              </a:spcBef>
              <a:spcAft>
                <a:spcPts val="0"/>
              </a:spcAft>
              <a:buClr>
                <a:schemeClr val="dk1"/>
              </a:buClr>
              <a:buSzPts val="7200"/>
              <a:buNone/>
              <a:defRPr sz="7200"/>
            </a:lvl7pPr>
            <a:lvl8pPr lvl="7">
              <a:lnSpc>
                <a:spcPct val="80000"/>
              </a:lnSpc>
              <a:spcBef>
                <a:spcPts val="0"/>
              </a:spcBef>
              <a:spcAft>
                <a:spcPts val="0"/>
              </a:spcAft>
              <a:buClr>
                <a:schemeClr val="dk1"/>
              </a:buClr>
              <a:buSzPts val="7200"/>
              <a:buNone/>
              <a:defRPr sz="7200"/>
            </a:lvl8pPr>
            <a:lvl9pPr lvl="8">
              <a:lnSpc>
                <a:spcPct val="80000"/>
              </a:lnSpc>
              <a:spcBef>
                <a:spcPts val="0"/>
              </a:spcBef>
              <a:spcAft>
                <a:spcPts val="0"/>
              </a:spcAft>
              <a:buClr>
                <a:schemeClr val="dk1"/>
              </a:buClr>
              <a:buSzPts val="7200"/>
              <a:buNone/>
              <a:defRPr sz="7200"/>
            </a:lvl9pPr>
          </a:lstStyle>
          <a:p/>
        </p:txBody>
      </p:sp>
      <p:sp>
        <p:nvSpPr>
          <p:cNvPr id="154" name="Google Shape;154;p16"/>
          <p:cNvSpPr txBox="1"/>
          <p:nvPr>
            <p:ph idx="1" type="body"/>
          </p:nvPr>
        </p:nvSpPr>
        <p:spPr>
          <a:xfrm>
            <a:off x="5349150" y="2957175"/>
            <a:ext cx="3452100" cy="1963200"/>
          </a:xfrm>
          <a:prstGeom prst="rect">
            <a:avLst/>
          </a:prstGeom>
        </p:spPr>
        <p:txBody>
          <a:bodyPr anchorCtr="0" anchor="b" bIns="91425" lIns="91425" spcFirstLastPara="1" rIns="91425" wrap="square" tIns="91425">
            <a:noAutofit/>
          </a:bodyPr>
          <a:lstStyle>
            <a:lvl1pPr indent="-304800" lvl="0" marL="457200">
              <a:spcBef>
                <a:spcPts val="0"/>
              </a:spcBef>
              <a:spcAft>
                <a:spcPts val="0"/>
              </a:spcAft>
              <a:buClr>
                <a:schemeClr val="dk1"/>
              </a:buClr>
              <a:buSzPts val="1200"/>
              <a:buChar char="●"/>
              <a:defRPr/>
            </a:lvl1pPr>
            <a:lvl2pPr indent="-304800" lvl="1" marL="914400">
              <a:spcBef>
                <a:spcPts val="0"/>
              </a:spcBef>
              <a:spcAft>
                <a:spcPts val="0"/>
              </a:spcAft>
              <a:buClr>
                <a:schemeClr val="dk1"/>
              </a:buClr>
              <a:buSzPts val="1200"/>
              <a:buChar char="○"/>
              <a:defRPr/>
            </a:lvl2pPr>
            <a:lvl3pPr indent="-304800" lvl="2" marL="1371600">
              <a:spcBef>
                <a:spcPts val="0"/>
              </a:spcBef>
              <a:spcAft>
                <a:spcPts val="0"/>
              </a:spcAft>
              <a:buClr>
                <a:schemeClr val="dk1"/>
              </a:buClr>
              <a:buSzPts val="1200"/>
              <a:buChar char="■"/>
              <a:defRPr/>
            </a:lvl3pPr>
            <a:lvl4pPr indent="-304800" lvl="3" marL="1828800">
              <a:spcBef>
                <a:spcPts val="0"/>
              </a:spcBef>
              <a:spcAft>
                <a:spcPts val="0"/>
              </a:spcAft>
              <a:buClr>
                <a:schemeClr val="dk1"/>
              </a:buClr>
              <a:buSzPts val="1200"/>
              <a:buChar char="●"/>
              <a:defRPr/>
            </a:lvl4pPr>
            <a:lvl5pPr indent="-304800" lvl="4" marL="2286000">
              <a:spcBef>
                <a:spcPts val="0"/>
              </a:spcBef>
              <a:spcAft>
                <a:spcPts val="0"/>
              </a:spcAft>
              <a:buClr>
                <a:schemeClr val="dk1"/>
              </a:buClr>
              <a:buSzPts val="1200"/>
              <a:buChar char="○"/>
              <a:defRPr/>
            </a:lvl5pPr>
            <a:lvl6pPr indent="-304800" lvl="5" marL="2743200">
              <a:spcBef>
                <a:spcPts val="0"/>
              </a:spcBef>
              <a:spcAft>
                <a:spcPts val="0"/>
              </a:spcAft>
              <a:buClr>
                <a:schemeClr val="dk1"/>
              </a:buClr>
              <a:buSzPts val="1200"/>
              <a:buChar char="■"/>
              <a:defRPr/>
            </a:lvl6pPr>
            <a:lvl7pPr indent="-304800" lvl="6" marL="3200400">
              <a:spcBef>
                <a:spcPts val="0"/>
              </a:spcBef>
              <a:spcAft>
                <a:spcPts val="0"/>
              </a:spcAft>
              <a:buClr>
                <a:schemeClr val="dk1"/>
              </a:buClr>
              <a:buSzPts val="1200"/>
              <a:buChar char="●"/>
              <a:defRPr/>
            </a:lvl7pPr>
            <a:lvl8pPr indent="-304800" lvl="7" marL="3657600">
              <a:spcBef>
                <a:spcPts val="0"/>
              </a:spcBef>
              <a:spcAft>
                <a:spcPts val="0"/>
              </a:spcAft>
              <a:buClr>
                <a:schemeClr val="dk1"/>
              </a:buClr>
              <a:buSzPts val="1200"/>
              <a:buChar char="○"/>
              <a:defRPr/>
            </a:lvl8pPr>
            <a:lvl9pPr indent="-304800" lvl="8" marL="4114800">
              <a:spcBef>
                <a:spcPts val="0"/>
              </a:spcBef>
              <a:spcAft>
                <a:spcPts val="0"/>
              </a:spcAft>
              <a:buClr>
                <a:schemeClr val="dk1"/>
              </a:buClr>
              <a:buSzPts val="1200"/>
              <a:buChar char="■"/>
              <a:defRPr/>
            </a:lvl9pPr>
          </a:lstStyle>
          <a:p/>
        </p:txBody>
      </p:sp>
      <p:sp>
        <p:nvSpPr>
          <p:cNvPr id="155" name="Google Shape;155;p16"/>
          <p:cNvSpPr txBox="1"/>
          <p:nvPr>
            <p:ph idx="3" type="subTitle"/>
          </p:nvPr>
        </p:nvSpPr>
        <p:spPr>
          <a:xfrm>
            <a:off x="235575" y="3861200"/>
            <a:ext cx="2857500" cy="1058700"/>
          </a:xfrm>
          <a:prstGeom prst="rect">
            <a:avLst/>
          </a:prstGeom>
        </p:spPr>
        <p:txBody>
          <a:bodyPr anchorCtr="0" anchor="b" bIns="91425" lIns="91425" spcFirstLastPara="1" rIns="91425" wrap="square" tIns="91425">
            <a:noAutofit/>
          </a:bodyPr>
          <a:lstStyle>
            <a:lvl1pPr lvl="0">
              <a:spcBef>
                <a:spcPts val="0"/>
              </a:spcBef>
              <a:spcAft>
                <a:spcPts val="0"/>
              </a:spcAft>
              <a:buClr>
                <a:schemeClr val="dk1"/>
              </a:buClr>
              <a:buSzPts val="2400"/>
              <a:buNone/>
              <a:defRPr/>
            </a:lvl1pPr>
            <a:lvl2pPr lvl="1">
              <a:spcBef>
                <a:spcPts val="0"/>
              </a:spcBef>
              <a:spcAft>
                <a:spcPts val="0"/>
              </a:spcAft>
              <a:buClr>
                <a:schemeClr val="dk1"/>
              </a:buClr>
              <a:buSzPts val="2400"/>
              <a:buNone/>
              <a:defRPr/>
            </a:lvl2pPr>
            <a:lvl3pPr lvl="2">
              <a:spcBef>
                <a:spcPts val="0"/>
              </a:spcBef>
              <a:spcAft>
                <a:spcPts val="0"/>
              </a:spcAft>
              <a:buClr>
                <a:schemeClr val="dk1"/>
              </a:buClr>
              <a:buSzPts val="2400"/>
              <a:buNone/>
              <a:defRPr/>
            </a:lvl3pPr>
            <a:lvl4pPr lvl="3">
              <a:spcBef>
                <a:spcPts val="0"/>
              </a:spcBef>
              <a:spcAft>
                <a:spcPts val="0"/>
              </a:spcAft>
              <a:buClr>
                <a:schemeClr val="dk1"/>
              </a:buClr>
              <a:buSzPts val="2400"/>
              <a:buNone/>
              <a:defRPr/>
            </a:lvl4pPr>
            <a:lvl5pPr lvl="4">
              <a:spcBef>
                <a:spcPts val="0"/>
              </a:spcBef>
              <a:spcAft>
                <a:spcPts val="0"/>
              </a:spcAft>
              <a:buClr>
                <a:schemeClr val="dk1"/>
              </a:buClr>
              <a:buSzPts val="2400"/>
              <a:buNone/>
              <a:defRPr/>
            </a:lvl5pPr>
            <a:lvl6pPr lvl="5">
              <a:spcBef>
                <a:spcPts val="0"/>
              </a:spcBef>
              <a:spcAft>
                <a:spcPts val="0"/>
              </a:spcAft>
              <a:buClr>
                <a:schemeClr val="dk1"/>
              </a:buClr>
              <a:buSzPts val="2400"/>
              <a:buNone/>
              <a:defRPr/>
            </a:lvl6pPr>
            <a:lvl7pPr lvl="6">
              <a:spcBef>
                <a:spcPts val="0"/>
              </a:spcBef>
              <a:spcAft>
                <a:spcPts val="0"/>
              </a:spcAft>
              <a:buClr>
                <a:schemeClr val="dk1"/>
              </a:buClr>
              <a:buSzPts val="2400"/>
              <a:buNone/>
              <a:defRPr/>
            </a:lvl7pPr>
            <a:lvl8pPr lvl="7">
              <a:spcBef>
                <a:spcPts val="0"/>
              </a:spcBef>
              <a:spcAft>
                <a:spcPts val="0"/>
              </a:spcAft>
              <a:buClr>
                <a:schemeClr val="dk1"/>
              </a:buClr>
              <a:buSzPts val="2400"/>
              <a:buNone/>
              <a:defRPr/>
            </a:lvl8pPr>
            <a:lvl9pPr lvl="8">
              <a:spcBef>
                <a:spcPts val="0"/>
              </a:spcBef>
              <a:spcAft>
                <a:spcPts val="0"/>
              </a:spcAft>
              <a:buClr>
                <a:schemeClr val="dk1"/>
              </a:buClr>
              <a:buSzPts val="2400"/>
              <a:buNone/>
              <a:defRPr/>
            </a:lvl9pPr>
          </a:lstStyle>
          <a:p/>
        </p:txBody>
      </p:sp>
      <p:sp>
        <p:nvSpPr>
          <p:cNvPr id="156" name="Google Shape;156;p16"/>
          <p:cNvSpPr txBox="1"/>
          <p:nvPr>
            <p:ph idx="12" type="sldNum"/>
          </p:nvPr>
        </p:nvSpPr>
        <p:spPr>
          <a:xfrm>
            <a:off x="8556784" y="4749851"/>
            <a:ext cx="548700" cy="393600"/>
          </a:xfrm>
          <a:prstGeom prst="rect">
            <a:avLst/>
          </a:prstGeom>
          <a:noFill/>
          <a:ln>
            <a:noFill/>
          </a:ln>
        </p:spPr>
        <p:txBody>
          <a:bodyPr anchorCtr="0" anchor="t"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l">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roduct slide 3">
  <p:cSld name="CUSTOM_4">
    <p:bg>
      <p:bgPr>
        <a:solidFill>
          <a:schemeClr val="lt2"/>
        </a:solidFill>
      </p:bgPr>
    </p:bg>
    <p:spTree>
      <p:nvGrpSpPr>
        <p:cNvPr id="157" name="Shape 157"/>
        <p:cNvGrpSpPr/>
        <p:nvPr/>
      </p:nvGrpSpPr>
      <p:grpSpPr>
        <a:xfrm>
          <a:off x="0" y="0"/>
          <a:ext cx="0" cy="0"/>
          <a:chOff x="0" y="0"/>
          <a:chExt cx="0" cy="0"/>
        </a:xfrm>
      </p:grpSpPr>
      <p:sp>
        <p:nvSpPr>
          <p:cNvPr id="158" name="Google Shape;158;p17"/>
          <p:cNvSpPr/>
          <p:nvPr>
            <p:ph idx="2" type="pic"/>
          </p:nvPr>
        </p:nvSpPr>
        <p:spPr>
          <a:xfrm>
            <a:off x="0" y="0"/>
            <a:ext cx="9144000" cy="5143500"/>
          </a:xfrm>
          <a:prstGeom prst="rect">
            <a:avLst/>
          </a:prstGeom>
          <a:noFill/>
          <a:ln>
            <a:noFill/>
          </a:ln>
        </p:spPr>
      </p:sp>
      <p:sp>
        <p:nvSpPr>
          <p:cNvPr id="159" name="Google Shape;159;p17"/>
          <p:cNvSpPr txBox="1"/>
          <p:nvPr>
            <p:ph type="title"/>
          </p:nvPr>
        </p:nvSpPr>
        <p:spPr>
          <a:xfrm>
            <a:off x="230900" y="457200"/>
            <a:ext cx="6427500" cy="1560600"/>
          </a:xfrm>
          <a:prstGeom prst="rect">
            <a:avLst/>
          </a:prstGeom>
        </p:spPr>
        <p:txBody>
          <a:bodyPr anchorCtr="0" anchor="t" bIns="91425" lIns="91425" spcFirstLastPara="1" rIns="91425" wrap="square" tIns="91425">
            <a:noAutofit/>
          </a:bodyPr>
          <a:lstStyle>
            <a:lvl1pPr lvl="0">
              <a:lnSpc>
                <a:spcPct val="80000"/>
              </a:lnSpc>
              <a:spcBef>
                <a:spcPts val="0"/>
              </a:spcBef>
              <a:spcAft>
                <a:spcPts val="0"/>
              </a:spcAft>
              <a:buClr>
                <a:schemeClr val="dk1"/>
              </a:buClr>
              <a:buSzPts val="7200"/>
              <a:buNone/>
              <a:defRPr sz="7200"/>
            </a:lvl1pPr>
            <a:lvl2pPr lvl="1">
              <a:lnSpc>
                <a:spcPct val="80000"/>
              </a:lnSpc>
              <a:spcBef>
                <a:spcPts val="0"/>
              </a:spcBef>
              <a:spcAft>
                <a:spcPts val="0"/>
              </a:spcAft>
              <a:buClr>
                <a:schemeClr val="dk1"/>
              </a:buClr>
              <a:buSzPts val="7200"/>
              <a:buNone/>
              <a:defRPr sz="7200"/>
            </a:lvl2pPr>
            <a:lvl3pPr lvl="2">
              <a:lnSpc>
                <a:spcPct val="80000"/>
              </a:lnSpc>
              <a:spcBef>
                <a:spcPts val="0"/>
              </a:spcBef>
              <a:spcAft>
                <a:spcPts val="0"/>
              </a:spcAft>
              <a:buClr>
                <a:schemeClr val="dk1"/>
              </a:buClr>
              <a:buSzPts val="7200"/>
              <a:buNone/>
              <a:defRPr sz="7200"/>
            </a:lvl3pPr>
            <a:lvl4pPr lvl="3">
              <a:lnSpc>
                <a:spcPct val="80000"/>
              </a:lnSpc>
              <a:spcBef>
                <a:spcPts val="0"/>
              </a:spcBef>
              <a:spcAft>
                <a:spcPts val="0"/>
              </a:spcAft>
              <a:buClr>
                <a:schemeClr val="dk1"/>
              </a:buClr>
              <a:buSzPts val="7200"/>
              <a:buNone/>
              <a:defRPr sz="7200"/>
            </a:lvl4pPr>
            <a:lvl5pPr lvl="4">
              <a:lnSpc>
                <a:spcPct val="80000"/>
              </a:lnSpc>
              <a:spcBef>
                <a:spcPts val="0"/>
              </a:spcBef>
              <a:spcAft>
                <a:spcPts val="0"/>
              </a:spcAft>
              <a:buClr>
                <a:schemeClr val="dk1"/>
              </a:buClr>
              <a:buSzPts val="7200"/>
              <a:buNone/>
              <a:defRPr sz="7200"/>
            </a:lvl5pPr>
            <a:lvl6pPr lvl="5">
              <a:lnSpc>
                <a:spcPct val="80000"/>
              </a:lnSpc>
              <a:spcBef>
                <a:spcPts val="0"/>
              </a:spcBef>
              <a:spcAft>
                <a:spcPts val="0"/>
              </a:spcAft>
              <a:buClr>
                <a:schemeClr val="dk1"/>
              </a:buClr>
              <a:buSzPts val="7200"/>
              <a:buNone/>
              <a:defRPr sz="7200"/>
            </a:lvl6pPr>
            <a:lvl7pPr lvl="6">
              <a:lnSpc>
                <a:spcPct val="80000"/>
              </a:lnSpc>
              <a:spcBef>
                <a:spcPts val="0"/>
              </a:spcBef>
              <a:spcAft>
                <a:spcPts val="0"/>
              </a:spcAft>
              <a:buClr>
                <a:schemeClr val="dk1"/>
              </a:buClr>
              <a:buSzPts val="7200"/>
              <a:buNone/>
              <a:defRPr sz="7200"/>
            </a:lvl7pPr>
            <a:lvl8pPr lvl="7">
              <a:lnSpc>
                <a:spcPct val="80000"/>
              </a:lnSpc>
              <a:spcBef>
                <a:spcPts val="0"/>
              </a:spcBef>
              <a:spcAft>
                <a:spcPts val="0"/>
              </a:spcAft>
              <a:buClr>
                <a:schemeClr val="dk1"/>
              </a:buClr>
              <a:buSzPts val="7200"/>
              <a:buNone/>
              <a:defRPr sz="7200"/>
            </a:lvl8pPr>
            <a:lvl9pPr lvl="8">
              <a:lnSpc>
                <a:spcPct val="80000"/>
              </a:lnSpc>
              <a:spcBef>
                <a:spcPts val="0"/>
              </a:spcBef>
              <a:spcAft>
                <a:spcPts val="0"/>
              </a:spcAft>
              <a:buClr>
                <a:schemeClr val="dk1"/>
              </a:buClr>
              <a:buSzPts val="7200"/>
              <a:buNone/>
              <a:defRPr sz="7200"/>
            </a:lvl9pPr>
          </a:lstStyle>
          <a:p/>
        </p:txBody>
      </p:sp>
      <p:sp>
        <p:nvSpPr>
          <p:cNvPr id="160" name="Google Shape;160;p17"/>
          <p:cNvSpPr txBox="1"/>
          <p:nvPr>
            <p:ph idx="1" type="body"/>
          </p:nvPr>
        </p:nvSpPr>
        <p:spPr>
          <a:xfrm>
            <a:off x="230900" y="2957175"/>
            <a:ext cx="3452100" cy="1963200"/>
          </a:xfrm>
          <a:prstGeom prst="rect">
            <a:avLst/>
          </a:prstGeom>
        </p:spPr>
        <p:txBody>
          <a:bodyPr anchorCtr="0" anchor="b" bIns="91425" lIns="91425" spcFirstLastPara="1" rIns="91425" wrap="square" tIns="91425">
            <a:noAutofit/>
          </a:bodyPr>
          <a:lstStyle>
            <a:lvl1pPr indent="-304800" lvl="0" marL="457200">
              <a:spcBef>
                <a:spcPts val="0"/>
              </a:spcBef>
              <a:spcAft>
                <a:spcPts val="0"/>
              </a:spcAft>
              <a:buClr>
                <a:schemeClr val="dk1"/>
              </a:buClr>
              <a:buSzPts val="1200"/>
              <a:buChar char="●"/>
              <a:defRPr/>
            </a:lvl1pPr>
            <a:lvl2pPr indent="-304800" lvl="1" marL="914400">
              <a:spcBef>
                <a:spcPts val="0"/>
              </a:spcBef>
              <a:spcAft>
                <a:spcPts val="0"/>
              </a:spcAft>
              <a:buClr>
                <a:schemeClr val="dk1"/>
              </a:buClr>
              <a:buSzPts val="1200"/>
              <a:buChar char="○"/>
              <a:defRPr/>
            </a:lvl2pPr>
            <a:lvl3pPr indent="-304800" lvl="2" marL="1371600">
              <a:spcBef>
                <a:spcPts val="0"/>
              </a:spcBef>
              <a:spcAft>
                <a:spcPts val="0"/>
              </a:spcAft>
              <a:buClr>
                <a:schemeClr val="dk1"/>
              </a:buClr>
              <a:buSzPts val="1200"/>
              <a:buChar char="■"/>
              <a:defRPr/>
            </a:lvl3pPr>
            <a:lvl4pPr indent="-304800" lvl="3" marL="1828800">
              <a:spcBef>
                <a:spcPts val="0"/>
              </a:spcBef>
              <a:spcAft>
                <a:spcPts val="0"/>
              </a:spcAft>
              <a:buClr>
                <a:schemeClr val="dk1"/>
              </a:buClr>
              <a:buSzPts val="1200"/>
              <a:buChar char="●"/>
              <a:defRPr/>
            </a:lvl4pPr>
            <a:lvl5pPr indent="-304800" lvl="4" marL="2286000">
              <a:spcBef>
                <a:spcPts val="0"/>
              </a:spcBef>
              <a:spcAft>
                <a:spcPts val="0"/>
              </a:spcAft>
              <a:buClr>
                <a:schemeClr val="dk1"/>
              </a:buClr>
              <a:buSzPts val="1200"/>
              <a:buChar char="○"/>
              <a:defRPr/>
            </a:lvl5pPr>
            <a:lvl6pPr indent="-304800" lvl="5" marL="2743200">
              <a:spcBef>
                <a:spcPts val="0"/>
              </a:spcBef>
              <a:spcAft>
                <a:spcPts val="0"/>
              </a:spcAft>
              <a:buClr>
                <a:schemeClr val="dk1"/>
              </a:buClr>
              <a:buSzPts val="1200"/>
              <a:buChar char="■"/>
              <a:defRPr/>
            </a:lvl6pPr>
            <a:lvl7pPr indent="-304800" lvl="6" marL="3200400">
              <a:spcBef>
                <a:spcPts val="0"/>
              </a:spcBef>
              <a:spcAft>
                <a:spcPts val="0"/>
              </a:spcAft>
              <a:buClr>
                <a:schemeClr val="dk1"/>
              </a:buClr>
              <a:buSzPts val="1200"/>
              <a:buChar char="●"/>
              <a:defRPr/>
            </a:lvl7pPr>
            <a:lvl8pPr indent="-304800" lvl="7" marL="3657600">
              <a:spcBef>
                <a:spcPts val="0"/>
              </a:spcBef>
              <a:spcAft>
                <a:spcPts val="0"/>
              </a:spcAft>
              <a:buClr>
                <a:schemeClr val="dk1"/>
              </a:buClr>
              <a:buSzPts val="1200"/>
              <a:buChar char="○"/>
              <a:defRPr/>
            </a:lvl8pPr>
            <a:lvl9pPr indent="-304800" lvl="8" marL="4114800">
              <a:spcBef>
                <a:spcPts val="0"/>
              </a:spcBef>
              <a:spcAft>
                <a:spcPts val="0"/>
              </a:spcAft>
              <a:buClr>
                <a:schemeClr val="dk1"/>
              </a:buClr>
              <a:buSzPts val="1200"/>
              <a:buChar char="■"/>
              <a:defRPr/>
            </a:lvl9pPr>
          </a:lstStyle>
          <a:p/>
        </p:txBody>
      </p:sp>
      <p:sp>
        <p:nvSpPr>
          <p:cNvPr id="161" name="Google Shape;161;p17"/>
          <p:cNvSpPr txBox="1"/>
          <p:nvPr>
            <p:ph idx="3" type="subTitle"/>
          </p:nvPr>
        </p:nvSpPr>
        <p:spPr>
          <a:xfrm>
            <a:off x="6063950" y="3083100"/>
            <a:ext cx="2857500" cy="1836900"/>
          </a:xfrm>
          <a:prstGeom prst="rect">
            <a:avLst/>
          </a:prstGeom>
        </p:spPr>
        <p:txBody>
          <a:bodyPr anchorCtr="0" anchor="b" bIns="91425" lIns="91425" spcFirstLastPara="1" rIns="91425" wrap="square" tIns="91425">
            <a:noAutofit/>
          </a:bodyPr>
          <a:lstStyle>
            <a:lvl1pPr lvl="0">
              <a:spcBef>
                <a:spcPts val="0"/>
              </a:spcBef>
              <a:spcAft>
                <a:spcPts val="0"/>
              </a:spcAft>
              <a:buClr>
                <a:schemeClr val="dk1"/>
              </a:buClr>
              <a:buSzPts val="3200"/>
              <a:buNone/>
              <a:defRPr sz="3200"/>
            </a:lvl1pPr>
            <a:lvl2pPr lvl="1">
              <a:spcBef>
                <a:spcPts val="0"/>
              </a:spcBef>
              <a:spcAft>
                <a:spcPts val="0"/>
              </a:spcAft>
              <a:buClr>
                <a:schemeClr val="dk1"/>
              </a:buClr>
              <a:buSzPts val="3200"/>
              <a:buNone/>
              <a:defRPr sz="3200"/>
            </a:lvl2pPr>
            <a:lvl3pPr lvl="2">
              <a:spcBef>
                <a:spcPts val="0"/>
              </a:spcBef>
              <a:spcAft>
                <a:spcPts val="0"/>
              </a:spcAft>
              <a:buClr>
                <a:schemeClr val="dk1"/>
              </a:buClr>
              <a:buSzPts val="3200"/>
              <a:buNone/>
              <a:defRPr sz="3200"/>
            </a:lvl3pPr>
            <a:lvl4pPr lvl="3">
              <a:spcBef>
                <a:spcPts val="0"/>
              </a:spcBef>
              <a:spcAft>
                <a:spcPts val="0"/>
              </a:spcAft>
              <a:buClr>
                <a:schemeClr val="dk1"/>
              </a:buClr>
              <a:buSzPts val="3200"/>
              <a:buNone/>
              <a:defRPr sz="3200"/>
            </a:lvl4pPr>
            <a:lvl5pPr lvl="4">
              <a:spcBef>
                <a:spcPts val="0"/>
              </a:spcBef>
              <a:spcAft>
                <a:spcPts val="0"/>
              </a:spcAft>
              <a:buClr>
                <a:schemeClr val="dk1"/>
              </a:buClr>
              <a:buSzPts val="3200"/>
              <a:buNone/>
              <a:defRPr sz="3200"/>
            </a:lvl5pPr>
            <a:lvl6pPr lvl="5">
              <a:spcBef>
                <a:spcPts val="0"/>
              </a:spcBef>
              <a:spcAft>
                <a:spcPts val="0"/>
              </a:spcAft>
              <a:buClr>
                <a:schemeClr val="dk1"/>
              </a:buClr>
              <a:buSzPts val="3200"/>
              <a:buNone/>
              <a:defRPr sz="3200"/>
            </a:lvl6pPr>
            <a:lvl7pPr lvl="6">
              <a:spcBef>
                <a:spcPts val="0"/>
              </a:spcBef>
              <a:spcAft>
                <a:spcPts val="0"/>
              </a:spcAft>
              <a:buClr>
                <a:schemeClr val="dk1"/>
              </a:buClr>
              <a:buSzPts val="3200"/>
              <a:buNone/>
              <a:defRPr sz="3200"/>
            </a:lvl7pPr>
            <a:lvl8pPr lvl="7">
              <a:spcBef>
                <a:spcPts val="0"/>
              </a:spcBef>
              <a:spcAft>
                <a:spcPts val="0"/>
              </a:spcAft>
              <a:buClr>
                <a:schemeClr val="dk1"/>
              </a:buClr>
              <a:buSzPts val="3200"/>
              <a:buNone/>
              <a:defRPr sz="3200"/>
            </a:lvl8pPr>
            <a:lvl9pPr lvl="8">
              <a:spcBef>
                <a:spcPts val="0"/>
              </a:spcBef>
              <a:spcAft>
                <a:spcPts val="0"/>
              </a:spcAft>
              <a:buClr>
                <a:schemeClr val="dk1"/>
              </a:buClr>
              <a:buSzPts val="3200"/>
              <a:buNone/>
              <a:defRPr sz="3200"/>
            </a:lvl9pPr>
          </a:lstStyle>
          <a:p/>
        </p:txBody>
      </p:sp>
      <p:sp>
        <p:nvSpPr>
          <p:cNvPr id="162" name="Google Shape;162;p17"/>
          <p:cNvSpPr txBox="1"/>
          <p:nvPr>
            <p:ph idx="12" type="sldNum"/>
          </p:nvPr>
        </p:nvSpPr>
        <p:spPr>
          <a:xfrm>
            <a:off x="8556784" y="4749851"/>
            <a:ext cx="548700" cy="393600"/>
          </a:xfrm>
          <a:prstGeom prst="rect">
            <a:avLst/>
          </a:prstGeom>
          <a:noFill/>
          <a:ln>
            <a:noFill/>
          </a:ln>
        </p:spPr>
        <p:txBody>
          <a:bodyPr anchorCtr="0" anchor="t"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l">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Financial Snapshot">
  <p:cSld name="CUSTOM_17">
    <p:bg>
      <p:bgPr>
        <a:solidFill>
          <a:schemeClr val="lt1"/>
        </a:solidFill>
      </p:bgPr>
    </p:bg>
    <p:spTree>
      <p:nvGrpSpPr>
        <p:cNvPr id="163" name="Shape 163"/>
        <p:cNvGrpSpPr/>
        <p:nvPr/>
      </p:nvGrpSpPr>
      <p:grpSpPr>
        <a:xfrm>
          <a:off x="0" y="0"/>
          <a:ext cx="0" cy="0"/>
          <a:chOff x="0" y="0"/>
          <a:chExt cx="0" cy="0"/>
        </a:xfrm>
      </p:grpSpPr>
      <p:sp>
        <p:nvSpPr>
          <p:cNvPr id="164" name="Google Shape;164;p18"/>
          <p:cNvSpPr txBox="1"/>
          <p:nvPr>
            <p:ph type="title"/>
          </p:nvPr>
        </p:nvSpPr>
        <p:spPr>
          <a:xfrm>
            <a:off x="230900" y="457200"/>
            <a:ext cx="4406400" cy="1107000"/>
          </a:xfrm>
          <a:prstGeom prst="rect">
            <a:avLst/>
          </a:prstGeom>
        </p:spPr>
        <p:txBody>
          <a:bodyPr anchorCtr="0" anchor="t" bIns="91425" lIns="91425" spcFirstLastPara="1" rIns="91425" wrap="square" tIns="91425">
            <a:noAutofit/>
          </a:bodyPr>
          <a:lstStyle>
            <a:lvl1pPr lvl="0">
              <a:spcBef>
                <a:spcPts val="0"/>
              </a:spcBef>
              <a:spcAft>
                <a:spcPts val="0"/>
              </a:spcAft>
              <a:buClr>
                <a:schemeClr val="dk1"/>
              </a:buClr>
              <a:buSzPts val="3600"/>
              <a:buNone/>
              <a:defRPr/>
            </a:lvl1pPr>
            <a:lvl2pPr lvl="1">
              <a:spcBef>
                <a:spcPts val="0"/>
              </a:spcBef>
              <a:spcAft>
                <a:spcPts val="0"/>
              </a:spcAft>
              <a:buClr>
                <a:schemeClr val="dk1"/>
              </a:buClr>
              <a:buSzPts val="3600"/>
              <a:buNone/>
              <a:defRPr sz="3600"/>
            </a:lvl2pPr>
            <a:lvl3pPr lvl="2">
              <a:spcBef>
                <a:spcPts val="0"/>
              </a:spcBef>
              <a:spcAft>
                <a:spcPts val="0"/>
              </a:spcAft>
              <a:buClr>
                <a:schemeClr val="dk1"/>
              </a:buClr>
              <a:buSzPts val="3600"/>
              <a:buNone/>
              <a:defRPr sz="3600"/>
            </a:lvl3pPr>
            <a:lvl4pPr lvl="3">
              <a:spcBef>
                <a:spcPts val="0"/>
              </a:spcBef>
              <a:spcAft>
                <a:spcPts val="0"/>
              </a:spcAft>
              <a:buClr>
                <a:schemeClr val="dk1"/>
              </a:buClr>
              <a:buSzPts val="3600"/>
              <a:buNone/>
              <a:defRPr sz="3600"/>
            </a:lvl4pPr>
            <a:lvl5pPr lvl="4">
              <a:spcBef>
                <a:spcPts val="0"/>
              </a:spcBef>
              <a:spcAft>
                <a:spcPts val="0"/>
              </a:spcAft>
              <a:buClr>
                <a:schemeClr val="dk1"/>
              </a:buClr>
              <a:buSzPts val="3600"/>
              <a:buNone/>
              <a:defRPr sz="3600"/>
            </a:lvl5pPr>
            <a:lvl6pPr lvl="5">
              <a:spcBef>
                <a:spcPts val="0"/>
              </a:spcBef>
              <a:spcAft>
                <a:spcPts val="0"/>
              </a:spcAft>
              <a:buClr>
                <a:schemeClr val="dk1"/>
              </a:buClr>
              <a:buSzPts val="3600"/>
              <a:buNone/>
              <a:defRPr sz="3600"/>
            </a:lvl6pPr>
            <a:lvl7pPr lvl="6">
              <a:spcBef>
                <a:spcPts val="0"/>
              </a:spcBef>
              <a:spcAft>
                <a:spcPts val="0"/>
              </a:spcAft>
              <a:buClr>
                <a:schemeClr val="dk1"/>
              </a:buClr>
              <a:buSzPts val="3600"/>
              <a:buNone/>
              <a:defRPr sz="3600"/>
            </a:lvl7pPr>
            <a:lvl8pPr lvl="7">
              <a:spcBef>
                <a:spcPts val="0"/>
              </a:spcBef>
              <a:spcAft>
                <a:spcPts val="0"/>
              </a:spcAft>
              <a:buClr>
                <a:schemeClr val="dk1"/>
              </a:buClr>
              <a:buSzPts val="3600"/>
              <a:buNone/>
              <a:defRPr sz="3600"/>
            </a:lvl8pPr>
            <a:lvl9pPr lvl="8">
              <a:spcBef>
                <a:spcPts val="0"/>
              </a:spcBef>
              <a:spcAft>
                <a:spcPts val="0"/>
              </a:spcAft>
              <a:buClr>
                <a:schemeClr val="dk1"/>
              </a:buClr>
              <a:buSzPts val="3600"/>
              <a:buNone/>
              <a:defRPr sz="3600"/>
            </a:lvl9pPr>
          </a:lstStyle>
          <a:p/>
        </p:txBody>
      </p:sp>
      <p:sp>
        <p:nvSpPr>
          <p:cNvPr id="165" name="Google Shape;165;p18"/>
          <p:cNvSpPr txBox="1"/>
          <p:nvPr>
            <p:ph idx="2" type="title"/>
          </p:nvPr>
        </p:nvSpPr>
        <p:spPr>
          <a:xfrm>
            <a:off x="4514725" y="457200"/>
            <a:ext cx="4400700" cy="1200900"/>
          </a:xfrm>
          <a:prstGeom prst="rect">
            <a:avLst/>
          </a:prstGeom>
        </p:spPr>
        <p:txBody>
          <a:bodyPr anchorCtr="0" anchor="t" bIns="91425" lIns="91425" spcFirstLastPara="1" rIns="91425" wrap="square" tIns="91425">
            <a:noAutofit/>
          </a:bodyPr>
          <a:lstStyle>
            <a:lvl1pPr lvl="0" algn="r">
              <a:spcBef>
                <a:spcPts val="0"/>
              </a:spcBef>
              <a:spcAft>
                <a:spcPts val="0"/>
              </a:spcAft>
              <a:buClr>
                <a:schemeClr val="dk1"/>
              </a:buClr>
              <a:buSzPts val="3600"/>
              <a:buNone/>
              <a:defRPr/>
            </a:lvl1pPr>
            <a:lvl2pPr lvl="1" algn="r">
              <a:spcBef>
                <a:spcPts val="0"/>
              </a:spcBef>
              <a:spcAft>
                <a:spcPts val="0"/>
              </a:spcAft>
              <a:buClr>
                <a:schemeClr val="dk1"/>
              </a:buClr>
              <a:buSzPts val="3600"/>
              <a:buNone/>
              <a:defRPr sz="3600"/>
            </a:lvl2pPr>
            <a:lvl3pPr lvl="2" algn="r">
              <a:spcBef>
                <a:spcPts val="0"/>
              </a:spcBef>
              <a:spcAft>
                <a:spcPts val="0"/>
              </a:spcAft>
              <a:buClr>
                <a:schemeClr val="dk1"/>
              </a:buClr>
              <a:buSzPts val="3600"/>
              <a:buNone/>
              <a:defRPr sz="3600"/>
            </a:lvl3pPr>
            <a:lvl4pPr lvl="3" algn="r">
              <a:spcBef>
                <a:spcPts val="0"/>
              </a:spcBef>
              <a:spcAft>
                <a:spcPts val="0"/>
              </a:spcAft>
              <a:buClr>
                <a:schemeClr val="dk1"/>
              </a:buClr>
              <a:buSzPts val="3600"/>
              <a:buNone/>
              <a:defRPr sz="3600"/>
            </a:lvl4pPr>
            <a:lvl5pPr lvl="4" algn="r">
              <a:spcBef>
                <a:spcPts val="0"/>
              </a:spcBef>
              <a:spcAft>
                <a:spcPts val="0"/>
              </a:spcAft>
              <a:buClr>
                <a:schemeClr val="dk1"/>
              </a:buClr>
              <a:buSzPts val="3600"/>
              <a:buNone/>
              <a:defRPr sz="3600"/>
            </a:lvl5pPr>
            <a:lvl6pPr lvl="5" algn="r">
              <a:spcBef>
                <a:spcPts val="0"/>
              </a:spcBef>
              <a:spcAft>
                <a:spcPts val="0"/>
              </a:spcAft>
              <a:buClr>
                <a:schemeClr val="dk1"/>
              </a:buClr>
              <a:buSzPts val="3600"/>
              <a:buNone/>
              <a:defRPr sz="3600"/>
            </a:lvl6pPr>
            <a:lvl7pPr lvl="6" algn="r">
              <a:spcBef>
                <a:spcPts val="0"/>
              </a:spcBef>
              <a:spcAft>
                <a:spcPts val="0"/>
              </a:spcAft>
              <a:buClr>
                <a:schemeClr val="dk1"/>
              </a:buClr>
              <a:buSzPts val="3600"/>
              <a:buNone/>
              <a:defRPr sz="3600"/>
            </a:lvl7pPr>
            <a:lvl8pPr lvl="7" algn="r">
              <a:spcBef>
                <a:spcPts val="0"/>
              </a:spcBef>
              <a:spcAft>
                <a:spcPts val="0"/>
              </a:spcAft>
              <a:buClr>
                <a:schemeClr val="dk1"/>
              </a:buClr>
              <a:buSzPts val="3600"/>
              <a:buNone/>
              <a:defRPr sz="3600"/>
            </a:lvl8pPr>
            <a:lvl9pPr lvl="8" algn="r">
              <a:spcBef>
                <a:spcPts val="0"/>
              </a:spcBef>
              <a:spcAft>
                <a:spcPts val="0"/>
              </a:spcAft>
              <a:buClr>
                <a:schemeClr val="dk1"/>
              </a:buClr>
              <a:buSzPts val="3600"/>
              <a:buNone/>
              <a:defRPr sz="3600"/>
            </a:lvl9pPr>
          </a:lstStyle>
          <a:p/>
        </p:txBody>
      </p:sp>
      <p:cxnSp>
        <p:nvCxnSpPr>
          <p:cNvPr id="166" name="Google Shape;166;p18"/>
          <p:cNvCxnSpPr/>
          <p:nvPr/>
        </p:nvCxnSpPr>
        <p:spPr>
          <a:xfrm>
            <a:off x="228593" y="2547947"/>
            <a:ext cx="4130400" cy="0"/>
          </a:xfrm>
          <a:prstGeom prst="straightConnector1">
            <a:avLst/>
          </a:prstGeom>
          <a:noFill/>
          <a:ln cap="flat" cmpd="sng" w="28575">
            <a:solidFill>
              <a:schemeClr val="dk1"/>
            </a:solidFill>
            <a:prstDash val="solid"/>
            <a:round/>
            <a:headEnd len="med" w="med" type="none"/>
            <a:tailEnd len="med" w="med" type="none"/>
          </a:ln>
        </p:spPr>
      </p:cxnSp>
      <p:cxnSp>
        <p:nvCxnSpPr>
          <p:cNvPr id="167" name="Google Shape;167;p18"/>
          <p:cNvCxnSpPr/>
          <p:nvPr/>
        </p:nvCxnSpPr>
        <p:spPr>
          <a:xfrm>
            <a:off x="228593" y="3141710"/>
            <a:ext cx="4130400" cy="0"/>
          </a:xfrm>
          <a:prstGeom prst="straightConnector1">
            <a:avLst/>
          </a:prstGeom>
          <a:noFill/>
          <a:ln cap="flat" cmpd="sng" w="76200">
            <a:solidFill>
              <a:schemeClr val="dk1"/>
            </a:solidFill>
            <a:prstDash val="solid"/>
            <a:round/>
            <a:headEnd len="med" w="med" type="none"/>
            <a:tailEnd len="med" w="med" type="none"/>
          </a:ln>
        </p:spPr>
      </p:cxnSp>
      <p:cxnSp>
        <p:nvCxnSpPr>
          <p:cNvPr id="168" name="Google Shape;168;p18"/>
          <p:cNvCxnSpPr/>
          <p:nvPr/>
        </p:nvCxnSpPr>
        <p:spPr>
          <a:xfrm>
            <a:off x="4787401" y="3156573"/>
            <a:ext cx="4128000" cy="0"/>
          </a:xfrm>
          <a:prstGeom prst="straightConnector1">
            <a:avLst/>
          </a:prstGeom>
          <a:noFill/>
          <a:ln cap="flat" cmpd="sng" w="28575">
            <a:solidFill>
              <a:schemeClr val="dk1"/>
            </a:solidFill>
            <a:prstDash val="solid"/>
            <a:round/>
            <a:headEnd len="med" w="med" type="none"/>
            <a:tailEnd len="med" w="med" type="none"/>
          </a:ln>
        </p:spPr>
      </p:cxnSp>
      <p:cxnSp>
        <p:nvCxnSpPr>
          <p:cNvPr id="169" name="Google Shape;169;p18"/>
          <p:cNvCxnSpPr/>
          <p:nvPr/>
        </p:nvCxnSpPr>
        <p:spPr>
          <a:xfrm>
            <a:off x="4787401" y="4383431"/>
            <a:ext cx="4128000" cy="0"/>
          </a:xfrm>
          <a:prstGeom prst="straightConnector1">
            <a:avLst/>
          </a:prstGeom>
          <a:noFill/>
          <a:ln cap="flat" cmpd="sng" w="76200">
            <a:solidFill>
              <a:schemeClr val="dk1"/>
            </a:solidFill>
            <a:prstDash val="solid"/>
            <a:round/>
            <a:headEnd len="med" w="med" type="none"/>
            <a:tailEnd len="med" w="med" type="none"/>
          </a:ln>
        </p:spPr>
      </p:cxnSp>
      <p:cxnSp>
        <p:nvCxnSpPr>
          <p:cNvPr id="170" name="Google Shape;170;p18"/>
          <p:cNvCxnSpPr/>
          <p:nvPr/>
        </p:nvCxnSpPr>
        <p:spPr>
          <a:xfrm>
            <a:off x="4787401" y="2541925"/>
            <a:ext cx="4128000" cy="0"/>
          </a:xfrm>
          <a:prstGeom prst="straightConnector1">
            <a:avLst/>
          </a:prstGeom>
          <a:noFill/>
          <a:ln cap="flat" cmpd="sng" w="28575">
            <a:solidFill>
              <a:schemeClr val="dk1"/>
            </a:solidFill>
            <a:prstDash val="solid"/>
            <a:round/>
            <a:headEnd len="med" w="med" type="none"/>
            <a:tailEnd len="med" w="med" type="none"/>
          </a:ln>
        </p:spPr>
      </p:cxnSp>
      <p:cxnSp>
        <p:nvCxnSpPr>
          <p:cNvPr id="171" name="Google Shape;171;p18"/>
          <p:cNvCxnSpPr/>
          <p:nvPr/>
        </p:nvCxnSpPr>
        <p:spPr>
          <a:xfrm>
            <a:off x="4787401" y="3789668"/>
            <a:ext cx="4128000" cy="0"/>
          </a:xfrm>
          <a:prstGeom prst="straightConnector1">
            <a:avLst/>
          </a:prstGeom>
          <a:noFill/>
          <a:ln cap="flat" cmpd="sng" w="28575">
            <a:solidFill>
              <a:schemeClr val="dk1"/>
            </a:solidFill>
            <a:prstDash val="solid"/>
            <a:round/>
            <a:headEnd len="med" w="med" type="none"/>
            <a:tailEnd len="med" w="med" type="none"/>
          </a:ln>
        </p:spPr>
      </p:cxnSp>
      <p:cxnSp>
        <p:nvCxnSpPr>
          <p:cNvPr id="172" name="Google Shape;172;p18"/>
          <p:cNvCxnSpPr/>
          <p:nvPr/>
        </p:nvCxnSpPr>
        <p:spPr>
          <a:xfrm>
            <a:off x="4787387" y="1954430"/>
            <a:ext cx="4128000" cy="0"/>
          </a:xfrm>
          <a:prstGeom prst="straightConnector1">
            <a:avLst/>
          </a:prstGeom>
          <a:noFill/>
          <a:ln cap="flat" cmpd="sng" w="28575">
            <a:solidFill>
              <a:schemeClr val="dk1"/>
            </a:solidFill>
            <a:prstDash val="solid"/>
            <a:round/>
            <a:headEnd len="med" w="med" type="none"/>
            <a:tailEnd len="med" w="med" type="none"/>
          </a:ln>
        </p:spPr>
      </p:cxnSp>
      <p:cxnSp>
        <p:nvCxnSpPr>
          <p:cNvPr id="173" name="Google Shape;173;p18"/>
          <p:cNvCxnSpPr/>
          <p:nvPr/>
        </p:nvCxnSpPr>
        <p:spPr>
          <a:xfrm>
            <a:off x="229798" y="1954430"/>
            <a:ext cx="4128000" cy="0"/>
          </a:xfrm>
          <a:prstGeom prst="straightConnector1">
            <a:avLst/>
          </a:prstGeom>
          <a:noFill/>
          <a:ln cap="flat" cmpd="sng" w="28575">
            <a:solidFill>
              <a:schemeClr val="dk1"/>
            </a:solidFill>
            <a:prstDash val="solid"/>
            <a:round/>
            <a:headEnd len="med" w="med" type="none"/>
            <a:tailEnd len="med" w="med" type="none"/>
          </a:ln>
        </p:spPr>
      </p:cxnSp>
      <p:sp>
        <p:nvSpPr>
          <p:cNvPr id="174" name="Google Shape;174;p18"/>
          <p:cNvSpPr txBox="1"/>
          <p:nvPr>
            <p:ph idx="1" type="subTitle"/>
          </p:nvPr>
        </p:nvSpPr>
        <p:spPr>
          <a:xfrm>
            <a:off x="228600" y="1384300"/>
            <a:ext cx="3060600" cy="558900"/>
          </a:xfrm>
          <a:prstGeom prst="rect">
            <a:avLst/>
          </a:prstGeom>
        </p:spPr>
        <p:txBody>
          <a:bodyPr anchorCtr="0" anchor="t" bIns="91425" lIns="91425" spcFirstLastPara="1" rIns="91425" wrap="square" tIns="91425">
            <a:noAutofit/>
          </a:bodyPr>
          <a:lstStyle>
            <a:lvl1pPr lvl="0">
              <a:spcBef>
                <a:spcPts val="0"/>
              </a:spcBef>
              <a:spcAft>
                <a:spcPts val="0"/>
              </a:spcAft>
              <a:buSzPts val="2400"/>
              <a:buNone/>
              <a:defRPr/>
            </a:lvl1pPr>
            <a:lvl2pPr lvl="1">
              <a:spcBef>
                <a:spcPts val="0"/>
              </a:spcBef>
              <a:spcAft>
                <a:spcPts val="0"/>
              </a:spcAft>
              <a:buSzPts val="2400"/>
              <a:buNone/>
              <a:defRPr/>
            </a:lvl2pPr>
            <a:lvl3pPr lvl="2">
              <a:spcBef>
                <a:spcPts val="0"/>
              </a:spcBef>
              <a:spcAft>
                <a:spcPts val="0"/>
              </a:spcAft>
              <a:buSzPts val="2400"/>
              <a:buNone/>
              <a:defRPr/>
            </a:lvl3pPr>
            <a:lvl4pPr lvl="3">
              <a:spcBef>
                <a:spcPts val="0"/>
              </a:spcBef>
              <a:spcAft>
                <a:spcPts val="0"/>
              </a:spcAft>
              <a:buSzPts val="2400"/>
              <a:buNone/>
              <a:defRPr/>
            </a:lvl4pPr>
            <a:lvl5pPr lvl="4">
              <a:spcBef>
                <a:spcPts val="0"/>
              </a:spcBef>
              <a:spcAft>
                <a:spcPts val="0"/>
              </a:spcAft>
              <a:buSzPts val="2400"/>
              <a:buNone/>
              <a:defRPr/>
            </a:lvl5pPr>
            <a:lvl6pPr lvl="5">
              <a:spcBef>
                <a:spcPts val="0"/>
              </a:spcBef>
              <a:spcAft>
                <a:spcPts val="0"/>
              </a:spcAft>
              <a:buSzPts val="2400"/>
              <a:buNone/>
              <a:defRPr/>
            </a:lvl6pPr>
            <a:lvl7pPr lvl="6">
              <a:spcBef>
                <a:spcPts val="0"/>
              </a:spcBef>
              <a:spcAft>
                <a:spcPts val="0"/>
              </a:spcAft>
              <a:buSzPts val="2400"/>
              <a:buNone/>
              <a:defRPr/>
            </a:lvl7pPr>
            <a:lvl8pPr lvl="7">
              <a:spcBef>
                <a:spcPts val="0"/>
              </a:spcBef>
              <a:spcAft>
                <a:spcPts val="0"/>
              </a:spcAft>
              <a:buSzPts val="2400"/>
              <a:buNone/>
              <a:defRPr/>
            </a:lvl8pPr>
            <a:lvl9pPr lvl="8">
              <a:spcBef>
                <a:spcPts val="0"/>
              </a:spcBef>
              <a:spcAft>
                <a:spcPts val="0"/>
              </a:spcAft>
              <a:buSzPts val="2400"/>
              <a:buNone/>
              <a:defRPr/>
            </a:lvl9pPr>
          </a:lstStyle>
          <a:p/>
        </p:txBody>
      </p:sp>
      <p:sp>
        <p:nvSpPr>
          <p:cNvPr id="175" name="Google Shape;175;p18"/>
          <p:cNvSpPr txBox="1"/>
          <p:nvPr>
            <p:ph idx="3" type="subTitle"/>
          </p:nvPr>
        </p:nvSpPr>
        <p:spPr>
          <a:xfrm>
            <a:off x="4787400" y="1384300"/>
            <a:ext cx="3060600" cy="558900"/>
          </a:xfrm>
          <a:prstGeom prst="rect">
            <a:avLst/>
          </a:prstGeom>
        </p:spPr>
        <p:txBody>
          <a:bodyPr anchorCtr="0" anchor="t" bIns="91425" lIns="91425" spcFirstLastPara="1" rIns="91425" wrap="square" tIns="91425">
            <a:noAutofit/>
          </a:bodyPr>
          <a:lstStyle>
            <a:lvl1pPr lvl="0">
              <a:spcBef>
                <a:spcPts val="0"/>
              </a:spcBef>
              <a:spcAft>
                <a:spcPts val="0"/>
              </a:spcAft>
              <a:buSzPts val="2400"/>
              <a:buNone/>
              <a:defRPr/>
            </a:lvl1pPr>
            <a:lvl2pPr lvl="1">
              <a:spcBef>
                <a:spcPts val="0"/>
              </a:spcBef>
              <a:spcAft>
                <a:spcPts val="0"/>
              </a:spcAft>
              <a:buSzPts val="2400"/>
              <a:buNone/>
              <a:defRPr/>
            </a:lvl2pPr>
            <a:lvl3pPr lvl="2">
              <a:spcBef>
                <a:spcPts val="0"/>
              </a:spcBef>
              <a:spcAft>
                <a:spcPts val="0"/>
              </a:spcAft>
              <a:buSzPts val="2400"/>
              <a:buNone/>
              <a:defRPr/>
            </a:lvl3pPr>
            <a:lvl4pPr lvl="3">
              <a:spcBef>
                <a:spcPts val="0"/>
              </a:spcBef>
              <a:spcAft>
                <a:spcPts val="0"/>
              </a:spcAft>
              <a:buSzPts val="2400"/>
              <a:buNone/>
              <a:defRPr/>
            </a:lvl4pPr>
            <a:lvl5pPr lvl="4">
              <a:spcBef>
                <a:spcPts val="0"/>
              </a:spcBef>
              <a:spcAft>
                <a:spcPts val="0"/>
              </a:spcAft>
              <a:buSzPts val="2400"/>
              <a:buNone/>
              <a:defRPr/>
            </a:lvl5pPr>
            <a:lvl6pPr lvl="5">
              <a:spcBef>
                <a:spcPts val="0"/>
              </a:spcBef>
              <a:spcAft>
                <a:spcPts val="0"/>
              </a:spcAft>
              <a:buSzPts val="2400"/>
              <a:buNone/>
              <a:defRPr/>
            </a:lvl6pPr>
            <a:lvl7pPr lvl="6">
              <a:spcBef>
                <a:spcPts val="0"/>
              </a:spcBef>
              <a:spcAft>
                <a:spcPts val="0"/>
              </a:spcAft>
              <a:buSzPts val="2400"/>
              <a:buNone/>
              <a:defRPr/>
            </a:lvl7pPr>
            <a:lvl8pPr lvl="7">
              <a:spcBef>
                <a:spcPts val="0"/>
              </a:spcBef>
              <a:spcAft>
                <a:spcPts val="0"/>
              </a:spcAft>
              <a:buSzPts val="2400"/>
              <a:buNone/>
              <a:defRPr/>
            </a:lvl8pPr>
            <a:lvl9pPr lvl="8">
              <a:spcBef>
                <a:spcPts val="0"/>
              </a:spcBef>
              <a:spcAft>
                <a:spcPts val="0"/>
              </a:spcAft>
              <a:buSzPts val="2400"/>
              <a:buNone/>
              <a:defRPr/>
            </a:lvl9pPr>
          </a:lstStyle>
          <a:p/>
        </p:txBody>
      </p:sp>
      <p:sp>
        <p:nvSpPr>
          <p:cNvPr id="176" name="Google Shape;176;p18"/>
          <p:cNvSpPr txBox="1"/>
          <p:nvPr>
            <p:ph idx="4" type="subTitle"/>
          </p:nvPr>
        </p:nvSpPr>
        <p:spPr>
          <a:xfrm>
            <a:off x="228600" y="1971750"/>
            <a:ext cx="1598100" cy="558900"/>
          </a:xfrm>
          <a:prstGeom prst="rect">
            <a:avLst/>
          </a:prstGeom>
        </p:spPr>
        <p:txBody>
          <a:bodyPr anchorCtr="0" anchor="ctr" bIns="91425" lIns="91425" spcFirstLastPara="1" rIns="91425" wrap="square" tIns="91425">
            <a:noAutofit/>
          </a:bodyPr>
          <a:lstStyle>
            <a:lvl1pPr lvl="0">
              <a:spcBef>
                <a:spcPts val="0"/>
              </a:spcBef>
              <a:spcAft>
                <a:spcPts val="0"/>
              </a:spcAft>
              <a:buSzPts val="1600"/>
              <a:buNone/>
              <a:defRPr sz="1600"/>
            </a:lvl1pPr>
            <a:lvl2pPr lvl="1">
              <a:spcBef>
                <a:spcPts val="0"/>
              </a:spcBef>
              <a:spcAft>
                <a:spcPts val="0"/>
              </a:spcAft>
              <a:buSzPts val="1600"/>
              <a:buNone/>
              <a:defRPr sz="1600"/>
            </a:lvl2pPr>
            <a:lvl3pPr lvl="2">
              <a:spcBef>
                <a:spcPts val="0"/>
              </a:spcBef>
              <a:spcAft>
                <a:spcPts val="0"/>
              </a:spcAft>
              <a:buSzPts val="1600"/>
              <a:buNone/>
              <a:defRPr sz="1600"/>
            </a:lvl3pPr>
            <a:lvl4pPr lvl="3">
              <a:spcBef>
                <a:spcPts val="0"/>
              </a:spcBef>
              <a:spcAft>
                <a:spcPts val="0"/>
              </a:spcAft>
              <a:buSzPts val="1600"/>
              <a:buNone/>
              <a:defRPr sz="1600"/>
            </a:lvl4pPr>
            <a:lvl5pPr lvl="4">
              <a:spcBef>
                <a:spcPts val="0"/>
              </a:spcBef>
              <a:spcAft>
                <a:spcPts val="0"/>
              </a:spcAft>
              <a:buSzPts val="1600"/>
              <a:buNone/>
              <a:defRPr sz="1600"/>
            </a:lvl5pPr>
            <a:lvl6pPr lvl="5">
              <a:spcBef>
                <a:spcPts val="0"/>
              </a:spcBef>
              <a:spcAft>
                <a:spcPts val="0"/>
              </a:spcAft>
              <a:buSzPts val="1600"/>
              <a:buNone/>
              <a:defRPr sz="1600"/>
            </a:lvl6pPr>
            <a:lvl7pPr lvl="6">
              <a:spcBef>
                <a:spcPts val="0"/>
              </a:spcBef>
              <a:spcAft>
                <a:spcPts val="0"/>
              </a:spcAft>
              <a:buSzPts val="1600"/>
              <a:buNone/>
              <a:defRPr sz="1600"/>
            </a:lvl7pPr>
            <a:lvl8pPr lvl="7">
              <a:spcBef>
                <a:spcPts val="0"/>
              </a:spcBef>
              <a:spcAft>
                <a:spcPts val="0"/>
              </a:spcAft>
              <a:buSzPts val="1600"/>
              <a:buNone/>
              <a:defRPr sz="1600"/>
            </a:lvl8pPr>
            <a:lvl9pPr lvl="8">
              <a:spcBef>
                <a:spcPts val="0"/>
              </a:spcBef>
              <a:spcAft>
                <a:spcPts val="0"/>
              </a:spcAft>
              <a:buSzPts val="1600"/>
              <a:buNone/>
              <a:defRPr sz="1600"/>
            </a:lvl9pPr>
          </a:lstStyle>
          <a:p/>
        </p:txBody>
      </p:sp>
      <p:sp>
        <p:nvSpPr>
          <p:cNvPr id="177" name="Google Shape;177;p18"/>
          <p:cNvSpPr txBox="1"/>
          <p:nvPr>
            <p:ph idx="5" type="subTitle"/>
          </p:nvPr>
        </p:nvSpPr>
        <p:spPr>
          <a:xfrm>
            <a:off x="236041" y="2565375"/>
            <a:ext cx="1598100" cy="558900"/>
          </a:xfrm>
          <a:prstGeom prst="rect">
            <a:avLst/>
          </a:prstGeom>
        </p:spPr>
        <p:txBody>
          <a:bodyPr anchorCtr="0" anchor="ctr" bIns="91425" lIns="91425" spcFirstLastPara="1" rIns="91425" wrap="square" tIns="91425">
            <a:noAutofit/>
          </a:bodyPr>
          <a:lstStyle>
            <a:lvl1pPr lvl="0">
              <a:spcBef>
                <a:spcPts val="0"/>
              </a:spcBef>
              <a:spcAft>
                <a:spcPts val="0"/>
              </a:spcAft>
              <a:buSzPts val="1600"/>
              <a:buNone/>
              <a:defRPr sz="1600"/>
            </a:lvl1pPr>
            <a:lvl2pPr lvl="1">
              <a:spcBef>
                <a:spcPts val="0"/>
              </a:spcBef>
              <a:spcAft>
                <a:spcPts val="0"/>
              </a:spcAft>
              <a:buSzPts val="1600"/>
              <a:buNone/>
              <a:defRPr sz="1600"/>
            </a:lvl2pPr>
            <a:lvl3pPr lvl="2">
              <a:spcBef>
                <a:spcPts val="0"/>
              </a:spcBef>
              <a:spcAft>
                <a:spcPts val="0"/>
              </a:spcAft>
              <a:buSzPts val="1600"/>
              <a:buNone/>
              <a:defRPr sz="1600"/>
            </a:lvl3pPr>
            <a:lvl4pPr lvl="3">
              <a:spcBef>
                <a:spcPts val="0"/>
              </a:spcBef>
              <a:spcAft>
                <a:spcPts val="0"/>
              </a:spcAft>
              <a:buSzPts val="1600"/>
              <a:buNone/>
              <a:defRPr sz="1600"/>
            </a:lvl4pPr>
            <a:lvl5pPr lvl="4">
              <a:spcBef>
                <a:spcPts val="0"/>
              </a:spcBef>
              <a:spcAft>
                <a:spcPts val="0"/>
              </a:spcAft>
              <a:buSzPts val="1600"/>
              <a:buNone/>
              <a:defRPr sz="1600"/>
            </a:lvl5pPr>
            <a:lvl6pPr lvl="5">
              <a:spcBef>
                <a:spcPts val="0"/>
              </a:spcBef>
              <a:spcAft>
                <a:spcPts val="0"/>
              </a:spcAft>
              <a:buSzPts val="1600"/>
              <a:buNone/>
              <a:defRPr sz="1600"/>
            </a:lvl6pPr>
            <a:lvl7pPr lvl="6">
              <a:spcBef>
                <a:spcPts val="0"/>
              </a:spcBef>
              <a:spcAft>
                <a:spcPts val="0"/>
              </a:spcAft>
              <a:buSzPts val="1600"/>
              <a:buNone/>
              <a:defRPr sz="1600"/>
            </a:lvl7pPr>
            <a:lvl8pPr lvl="7">
              <a:spcBef>
                <a:spcPts val="0"/>
              </a:spcBef>
              <a:spcAft>
                <a:spcPts val="0"/>
              </a:spcAft>
              <a:buSzPts val="1600"/>
              <a:buNone/>
              <a:defRPr sz="1600"/>
            </a:lvl8pPr>
            <a:lvl9pPr lvl="8">
              <a:spcBef>
                <a:spcPts val="0"/>
              </a:spcBef>
              <a:spcAft>
                <a:spcPts val="0"/>
              </a:spcAft>
              <a:buSzPts val="1600"/>
              <a:buNone/>
              <a:defRPr sz="1600"/>
            </a:lvl9pPr>
          </a:lstStyle>
          <a:p/>
        </p:txBody>
      </p:sp>
      <p:sp>
        <p:nvSpPr>
          <p:cNvPr id="178" name="Google Shape;178;p18"/>
          <p:cNvSpPr txBox="1"/>
          <p:nvPr>
            <p:ph idx="6" type="title"/>
          </p:nvPr>
        </p:nvSpPr>
        <p:spPr>
          <a:xfrm>
            <a:off x="2438400" y="1981200"/>
            <a:ext cx="1929900" cy="558900"/>
          </a:xfrm>
          <a:prstGeom prst="rect">
            <a:avLst/>
          </a:prstGeom>
        </p:spPr>
        <p:txBody>
          <a:bodyPr anchorCtr="0" anchor="ctr" bIns="91425" lIns="91425" spcFirstLastPara="1" rIns="91425" wrap="square" tIns="91425">
            <a:noAutofit/>
          </a:bodyPr>
          <a:lstStyle>
            <a:lvl1pPr lvl="0">
              <a:spcBef>
                <a:spcPts val="0"/>
              </a:spcBef>
              <a:spcAft>
                <a:spcPts val="0"/>
              </a:spcAft>
              <a:buSzPts val="2400"/>
              <a:buNone/>
              <a:defRPr sz="2400"/>
            </a:lvl1pPr>
            <a:lvl2pPr lvl="1">
              <a:spcBef>
                <a:spcPts val="0"/>
              </a:spcBef>
              <a:spcAft>
                <a:spcPts val="0"/>
              </a:spcAft>
              <a:buSzPts val="4800"/>
              <a:buNone/>
              <a:defRPr/>
            </a:lvl2pPr>
            <a:lvl3pPr lvl="2">
              <a:spcBef>
                <a:spcPts val="0"/>
              </a:spcBef>
              <a:spcAft>
                <a:spcPts val="0"/>
              </a:spcAft>
              <a:buSzPts val="4800"/>
              <a:buNone/>
              <a:defRPr/>
            </a:lvl3pPr>
            <a:lvl4pPr lvl="3">
              <a:spcBef>
                <a:spcPts val="0"/>
              </a:spcBef>
              <a:spcAft>
                <a:spcPts val="0"/>
              </a:spcAft>
              <a:buSzPts val="4800"/>
              <a:buNone/>
              <a:defRPr/>
            </a:lvl4pPr>
            <a:lvl5pPr lvl="4">
              <a:spcBef>
                <a:spcPts val="0"/>
              </a:spcBef>
              <a:spcAft>
                <a:spcPts val="0"/>
              </a:spcAft>
              <a:buSzPts val="4800"/>
              <a:buNone/>
              <a:defRPr/>
            </a:lvl5pPr>
            <a:lvl6pPr lvl="5">
              <a:spcBef>
                <a:spcPts val="0"/>
              </a:spcBef>
              <a:spcAft>
                <a:spcPts val="0"/>
              </a:spcAft>
              <a:buSzPts val="4800"/>
              <a:buNone/>
              <a:defRPr/>
            </a:lvl6pPr>
            <a:lvl7pPr lvl="6">
              <a:spcBef>
                <a:spcPts val="0"/>
              </a:spcBef>
              <a:spcAft>
                <a:spcPts val="0"/>
              </a:spcAft>
              <a:buSzPts val="4800"/>
              <a:buNone/>
              <a:defRPr/>
            </a:lvl7pPr>
            <a:lvl8pPr lvl="7">
              <a:spcBef>
                <a:spcPts val="0"/>
              </a:spcBef>
              <a:spcAft>
                <a:spcPts val="0"/>
              </a:spcAft>
              <a:buSzPts val="4800"/>
              <a:buNone/>
              <a:defRPr/>
            </a:lvl8pPr>
            <a:lvl9pPr lvl="8">
              <a:spcBef>
                <a:spcPts val="0"/>
              </a:spcBef>
              <a:spcAft>
                <a:spcPts val="0"/>
              </a:spcAft>
              <a:buSzPts val="4800"/>
              <a:buNone/>
              <a:defRPr/>
            </a:lvl9pPr>
          </a:lstStyle>
          <a:p/>
        </p:txBody>
      </p:sp>
      <p:sp>
        <p:nvSpPr>
          <p:cNvPr id="179" name="Google Shape;179;p18"/>
          <p:cNvSpPr txBox="1"/>
          <p:nvPr>
            <p:ph idx="7" type="title"/>
          </p:nvPr>
        </p:nvSpPr>
        <p:spPr>
          <a:xfrm>
            <a:off x="2438400" y="2565375"/>
            <a:ext cx="1929900" cy="558900"/>
          </a:xfrm>
          <a:prstGeom prst="rect">
            <a:avLst/>
          </a:prstGeom>
        </p:spPr>
        <p:txBody>
          <a:bodyPr anchorCtr="0" anchor="ctr" bIns="91425" lIns="91425" spcFirstLastPara="1" rIns="91425" wrap="square" tIns="91425">
            <a:noAutofit/>
          </a:bodyPr>
          <a:lstStyle>
            <a:lvl1pPr lvl="0">
              <a:spcBef>
                <a:spcPts val="0"/>
              </a:spcBef>
              <a:spcAft>
                <a:spcPts val="0"/>
              </a:spcAft>
              <a:buSzPts val="2400"/>
              <a:buNone/>
              <a:defRPr sz="2400"/>
            </a:lvl1pPr>
            <a:lvl2pPr lvl="1">
              <a:spcBef>
                <a:spcPts val="0"/>
              </a:spcBef>
              <a:spcAft>
                <a:spcPts val="0"/>
              </a:spcAft>
              <a:buSzPts val="4800"/>
              <a:buNone/>
              <a:defRPr/>
            </a:lvl2pPr>
            <a:lvl3pPr lvl="2">
              <a:spcBef>
                <a:spcPts val="0"/>
              </a:spcBef>
              <a:spcAft>
                <a:spcPts val="0"/>
              </a:spcAft>
              <a:buSzPts val="4800"/>
              <a:buNone/>
              <a:defRPr/>
            </a:lvl3pPr>
            <a:lvl4pPr lvl="3">
              <a:spcBef>
                <a:spcPts val="0"/>
              </a:spcBef>
              <a:spcAft>
                <a:spcPts val="0"/>
              </a:spcAft>
              <a:buSzPts val="4800"/>
              <a:buNone/>
              <a:defRPr/>
            </a:lvl4pPr>
            <a:lvl5pPr lvl="4">
              <a:spcBef>
                <a:spcPts val="0"/>
              </a:spcBef>
              <a:spcAft>
                <a:spcPts val="0"/>
              </a:spcAft>
              <a:buSzPts val="4800"/>
              <a:buNone/>
              <a:defRPr/>
            </a:lvl5pPr>
            <a:lvl6pPr lvl="5">
              <a:spcBef>
                <a:spcPts val="0"/>
              </a:spcBef>
              <a:spcAft>
                <a:spcPts val="0"/>
              </a:spcAft>
              <a:buSzPts val="4800"/>
              <a:buNone/>
              <a:defRPr/>
            </a:lvl6pPr>
            <a:lvl7pPr lvl="6">
              <a:spcBef>
                <a:spcPts val="0"/>
              </a:spcBef>
              <a:spcAft>
                <a:spcPts val="0"/>
              </a:spcAft>
              <a:buSzPts val="4800"/>
              <a:buNone/>
              <a:defRPr/>
            </a:lvl7pPr>
            <a:lvl8pPr lvl="7">
              <a:spcBef>
                <a:spcPts val="0"/>
              </a:spcBef>
              <a:spcAft>
                <a:spcPts val="0"/>
              </a:spcAft>
              <a:buSzPts val="4800"/>
              <a:buNone/>
              <a:defRPr/>
            </a:lvl8pPr>
            <a:lvl9pPr lvl="8">
              <a:spcBef>
                <a:spcPts val="0"/>
              </a:spcBef>
              <a:spcAft>
                <a:spcPts val="0"/>
              </a:spcAft>
              <a:buSzPts val="4800"/>
              <a:buNone/>
              <a:defRPr/>
            </a:lvl9pPr>
          </a:lstStyle>
          <a:p/>
        </p:txBody>
      </p:sp>
      <p:sp>
        <p:nvSpPr>
          <p:cNvPr id="180" name="Google Shape;180;p18"/>
          <p:cNvSpPr txBox="1"/>
          <p:nvPr>
            <p:ph idx="8" type="subTitle"/>
          </p:nvPr>
        </p:nvSpPr>
        <p:spPr>
          <a:xfrm>
            <a:off x="243403" y="3159125"/>
            <a:ext cx="1598100" cy="558900"/>
          </a:xfrm>
          <a:prstGeom prst="rect">
            <a:avLst/>
          </a:prstGeom>
        </p:spPr>
        <p:txBody>
          <a:bodyPr anchorCtr="0" anchor="ctr" bIns="91425" lIns="91425" spcFirstLastPara="1" rIns="91425" wrap="square" tIns="91425">
            <a:noAutofit/>
          </a:bodyPr>
          <a:lstStyle>
            <a:lvl1pPr lvl="0">
              <a:spcBef>
                <a:spcPts val="0"/>
              </a:spcBef>
              <a:spcAft>
                <a:spcPts val="0"/>
              </a:spcAft>
              <a:buSzPts val="1600"/>
              <a:buFont typeface="Crimson Pro"/>
              <a:buNone/>
              <a:defRPr b="1" sz="1600">
                <a:latin typeface="Crimson Pro"/>
                <a:ea typeface="Crimson Pro"/>
                <a:cs typeface="Crimson Pro"/>
                <a:sym typeface="Crimson Pro"/>
              </a:defRPr>
            </a:lvl1pPr>
            <a:lvl2pPr lvl="1">
              <a:spcBef>
                <a:spcPts val="0"/>
              </a:spcBef>
              <a:spcAft>
                <a:spcPts val="0"/>
              </a:spcAft>
              <a:buSzPts val="1600"/>
              <a:buFont typeface="Crimson Pro"/>
              <a:buNone/>
              <a:defRPr b="1" sz="1600">
                <a:latin typeface="Crimson Pro"/>
                <a:ea typeface="Crimson Pro"/>
                <a:cs typeface="Crimson Pro"/>
                <a:sym typeface="Crimson Pro"/>
              </a:defRPr>
            </a:lvl2pPr>
            <a:lvl3pPr lvl="2">
              <a:spcBef>
                <a:spcPts val="0"/>
              </a:spcBef>
              <a:spcAft>
                <a:spcPts val="0"/>
              </a:spcAft>
              <a:buSzPts val="1600"/>
              <a:buFont typeface="Crimson Pro"/>
              <a:buNone/>
              <a:defRPr b="1" sz="1600">
                <a:latin typeface="Crimson Pro"/>
                <a:ea typeface="Crimson Pro"/>
                <a:cs typeface="Crimson Pro"/>
                <a:sym typeface="Crimson Pro"/>
              </a:defRPr>
            </a:lvl3pPr>
            <a:lvl4pPr lvl="3">
              <a:spcBef>
                <a:spcPts val="0"/>
              </a:spcBef>
              <a:spcAft>
                <a:spcPts val="0"/>
              </a:spcAft>
              <a:buSzPts val="1600"/>
              <a:buFont typeface="Crimson Pro"/>
              <a:buNone/>
              <a:defRPr b="1" sz="1600">
                <a:latin typeface="Crimson Pro"/>
                <a:ea typeface="Crimson Pro"/>
                <a:cs typeface="Crimson Pro"/>
                <a:sym typeface="Crimson Pro"/>
              </a:defRPr>
            </a:lvl4pPr>
            <a:lvl5pPr lvl="4">
              <a:spcBef>
                <a:spcPts val="0"/>
              </a:spcBef>
              <a:spcAft>
                <a:spcPts val="0"/>
              </a:spcAft>
              <a:buSzPts val="1600"/>
              <a:buFont typeface="Crimson Pro"/>
              <a:buNone/>
              <a:defRPr b="1" sz="1600">
                <a:latin typeface="Crimson Pro"/>
                <a:ea typeface="Crimson Pro"/>
                <a:cs typeface="Crimson Pro"/>
                <a:sym typeface="Crimson Pro"/>
              </a:defRPr>
            </a:lvl5pPr>
            <a:lvl6pPr lvl="5">
              <a:spcBef>
                <a:spcPts val="0"/>
              </a:spcBef>
              <a:spcAft>
                <a:spcPts val="0"/>
              </a:spcAft>
              <a:buSzPts val="1600"/>
              <a:buFont typeface="Crimson Pro"/>
              <a:buNone/>
              <a:defRPr b="1" sz="1600">
                <a:latin typeface="Crimson Pro"/>
                <a:ea typeface="Crimson Pro"/>
                <a:cs typeface="Crimson Pro"/>
                <a:sym typeface="Crimson Pro"/>
              </a:defRPr>
            </a:lvl6pPr>
            <a:lvl7pPr lvl="6">
              <a:spcBef>
                <a:spcPts val="0"/>
              </a:spcBef>
              <a:spcAft>
                <a:spcPts val="0"/>
              </a:spcAft>
              <a:buSzPts val="1600"/>
              <a:buFont typeface="Crimson Pro"/>
              <a:buNone/>
              <a:defRPr b="1" sz="1600">
                <a:latin typeface="Crimson Pro"/>
                <a:ea typeface="Crimson Pro"/>
                <a:cs typeface="Crimson Pro"/>
                <a:sym typeface="Crimson Pro"/>
              </a:defRPr>
            </a:lvl7pPr>
            <a:lvl8pPr lvl="7">
              <a:spcBef>
                <a:spcPts val="0"/>
              </a:spcBef>
              <a:spcAft>
                <a:spcPts val="0"/>
              </a:spcAft>
              <a:buSzPts val="1600"/>
              <a:buFont typeface="Crimson Pro"/>
              <a:buNone/>
              <a:defRPr b="1" sz="1600">
                <a:latin typeface="Crimson Pro"/>
                <a:ea typeface="Crimson Pro"/>
                <a:cs typeface="Crimson Pro"/>
                <a:sym typeface="Crimson Pro"/>
              </a:defRPr>
            </a:lvl8pPr>
            <a:lvl9pPr lvl="8">
              <a:spcBef>
                <a:spcPts val="0"/>
              </a:spcBef>
              <a:spcAft>
                <a:spcPts val="0"/>
              </a:spcAft>
              <a:buSzPts val="1600"/>
              <a:buFont typeface="Crimson Pro"/>
              <a:buNone/>
              <a:defRPr b="1" sz="1600">
                <a:latin typeface="Crimson Pro"/>
                <a:ea typeface="Crimson Pro"/>
                <a:cs typeface="Crimson Pro"/>
                <a:sym typeface="Crimson Pro"/>
              </a:defRPr>
            </a:lvl9pPr>
          </a:lstStyle>
          <a:p/>
        </p:txBody>
      </p:sp>
      <p:sp>
        <p:nvSpPr>
          <p:cNvPr id="181" name="Google Shape;181;p18"/>
          <p:cNvSpPr txBox="1"/>
          <p:nvPr>
            <p:ph idx="9" type="title"/>
          </p:nvPr>
        </p:nvSpPr>
        <p:spPr>
          <a:xfrm>
            <a:off x="2445532" y="3159125"/>
            <a:ext cx="1929900" cy="558900"/>
          </a:xfrm>
          <a:prstGeom prst="rect">
            <a:avLst/>
          </a:prstGeom>
        </p:spPr>
        <p:txBody>
          <a:bodyPr anchorCtr="0" anchor="ctr" bIns="91425" lIns="91425" spcFirstLastPara="1" rIns="91425" wrap="square" tIns="91425">
            <a:noAutofit/>
          </a:bodyPr>
          <a:lstStyle>
            <a:lvl1pPr lvl="0">
              <a:spcBef>
                <a:spcPts val="0"/>
              </a:spcBef>
              <a:spcAft>
                <a:spcPts val="0"/>
              </a:spcAft>
              <a:buSzPts val="2400"/>
              <a:buNone/>
              <a:defRPr sz="2400"/>
            </a:lvl1pPr>
            <a:lvl2pPr lvl="1">
              <a:spcBef>
                <a:spcPts val="0"/>
              </a:spcBef>
              <a:spcAft>
                <a:spcPts val="0"/>
              </a:spcAft>
              <a:buSzPts val="4800"/>
              <a:buNone/>
              <a:defRPr/>
            </a:lvl2pPr>
            <a:lvl3pPr lvl="2">
              <a:spcBef>
                <a:spcPts val="0"/>
              </a:spcBef>
              <a:spcAft>
                <a:spcPts val="0"/>
              </a:spcAft>
              <a:buSzPts val="4800"/>
              <a:buNone/>
              <a:defRPr/>
            </a:lvl3pPr>
            <a:lvl4pPr lvl="3">
              <a:spcBef>
                <a:spcPts val="0"/>
              </a:spcBef>
              <a:spcAft>
                <a:spcPts val="0"/>
              </a:spcAft>
              <a:buSzPts val="4800"/>
              <a:buNone/>
              <a:defRPr/>
            </a:lvl4pPr>
            <a:lvl5pPr lvl="4">
              <a:spcBef>
                <a:spcPts val="0"/>
              </a:spcBef>
              <a:spcAft>
                <a:spcPts val="0"/>
              </a:spcAft>
              <a:buSzPts val="4800"/>
              <a:buNone/>
              <a:defRPr/>
            </a:lvl5pPr>
            <a:lvl6pPr lvl="5">
              <a:spcBef>
                <a:spcPts val="0"/>
              </a:spcBef>
              <a:spcAft>
                <a:spcPts val="0"/>
              </a:spcAft>
              <a:buSzPts val="4800"/>
              <a:buNone/>
              <a:defRPr/>
            </a:lvl6pPr>
            <a:lvl7pPr lvl="6">
              <a:spcBef>
                <a:spcPts val="0"/>
              </a:spcBef>
              <a:spcAft>
                <a:spcPts val="0"/>
              </a:spcAft>
              <a:buSzPts val="4800"/>
              <a:buNone/>
              <a:defRPr/>
            </a:lvl7pPr>
            <a:lvl8pPr lvl="7">
              <a:spcBef>
                <a:spcPts val="0"/>
              </a:spcBef>
              <a:spcAft>
                <a:spcPts val="0"/>
              </a:spcAft>
              <a:buSzPts val="4800"/>
              <a:buNone/>
              <a:defRPr/>
            </a:lvl8pPr>
            <a:lvl9pPr lvl="8">
              <a:spcBef>
                <a:spcPts val="0"/>
              </a:spcBef>
              <a:spcAft>
                <a:spcPts val="0"/>
              </a:spcAft>
              <a:buSzPts val="4800"/>
              <a:buNone/>
              <a:defRPr/>
            </a:lvl9pPr>
          </a:lstStyle>
          <a:p/>
        </p:txBody>
      </p:sp>
      <p:sp>
        <p:nvSpPr>
          <p:cNvPr id="182" name="Google Shape;182;p18"/>
          <p:cNvSpPr txBox="1"/>
          <p:nvPr>
            <p:ph idx="13" type="subTitle"/>
          </p:nvPr>
        </p:nvSpPr>
        <p:spPr>
          <a:xfrm>
            <a:off x="4781550" y="1958400"/>
            <a:ext cx="1876800" cy="558900"/>
          </a:xfrm>
          <a:prstGeom prst="rect">
            <a:avLst/>
          </a:prstGeom>
        </p:spPr>
        <p:txBody>
          <a:bodyPr anchorCtr="0" anchor="ctr" bIns="91425" lIns="91425" spcFirstLastPara="1" rIns="91425" wrap="square" tIns="91425">
            <a:noAutofit/>
          </a:bodyPr>
          <a:lstStyle>
            <a:lvl1pPr lvl="0">
              <a:spcBef>
                <a:spcPts val="0"/>
              </a:spcBef>
              <a:spcAft>
                <a:spcPts val="0"/>
              </a:spcAft>
              <a:buSzPts val="1600"/>
              <a:buNone/>
              <a:defRPr sz="1600"/>
            </a:lvl1pPr>
            <a:lvl2pPr lvl="1">
              <a:spcBef>
                <a:spcPts val="0"/>
              </a:spcBef>
              <a:spcAft>
                <a:spcPts val="0"/>
              </a:spcAft>
              <a:buSzPts val="1600"/>
              <a:buNone/>
              <a:defRPr sz="1600"/>
            </a:lvl2pPr>
            <a:lvl3pPr lvl="2">
              <a:spcBef>
                <a:spcPts val="0"/>
              </a:spcBef>
              <a:spcAft>
                <a:spcPts val="0"/>
              </a:spcAft>
              <a:buSzPts val="1600"/>
              <a:buNone/>
              <a:defRPr sz="1600"/>
            </a:lvl3pPr>
            <a:lvl4pPr lvl="3">
              <a:spcBef>
                <a:spcPts val="0"/>
              </a:spcBef>
              <a:spcAft>
                <a:spcPts val="0"/>
              </a:spcAft>
              <a:buSzPts val="1600"/>
              <a:buNone/>
              <a:defRPr sz="1600"/>
            </a:lvl4pPr>
            <a:lvl5pPr lvl="4">
              <a:spcBef>
                <a:spcPts val="0"/>
              </a:spcBef>
              <a:spcAft>
                <a:spcPts val="0"/>
              </a:spcAft>
              <a:buSzPts val="1600"/>
              <a:buNone/>
              <a:defRPr sz="1600"/>
            </a:lvl5pPr>
            <a:lvl6pPr lvl="5">
              <a:spcBef>
                <a:spcPts val="0"/>
              </a:spcBef>
              <a:spcAft>
                <a:spcPts val="0"/>
              </a:spcAft>
              <a:buSzPts val="1600"/>
              <a:buNone/>
              <a:defRPr sz="1600"/>
            </a:lvl6pPr>
            <a:lvl7pPr lvl="6">
              <a:spcBef>
                <a:spcPts val="0"/>
              </a:spcBef>
              <a:spcAft>
                <a:spcPts val="0"/>
              </a:spcAft>
              <a:buSzPts val="1600"/>
              <a:buNone/>
              <a:defRPr sz="1600"/>
            </a:lvl7pPr>
            <a:lvl8pPr lvl="7">
              <a:spcBef>
                <a:spcPts val="0"/>
              </a:spcBef>
              <a:spcAft>
                <a:spcPts val="0"/>
              </a:spcAft>
              <a:buSzPts val="1600"/>
              <a:buNone/>
              <a:defRPr sz="1600"/>
            </a:lvl8pPr>
            <a:lvl9pPr lvl="8">
              <a:spcBef>
                <a:spcPts val="0"/>
              </a:spcBef>
              <a:spcAft>
                <a:spcPts val="0"/>
              </a:spcAft>
              <a:buSzPts val="1600"/>
              <a:buNone/>
              <a:defRPr sz="1600"/>
            </a:lvl9pPr>
          </a:lstStyle>
          <a:p/>
        </p:txBody>
      </p:sp>
      <p:sp>
        <p:nvSpPr>
          <p:cNvPr id="183" name="Google Shape;183;p18"/>
          <p:cNvSpPr txBox="1"/>
          <p:nvPr>
            <p:ph idx="14" type="title"/>
          </p:nvPr>
        </p:nvSpPr>
        <p:spPr>
          <a:xfrm>
            <a:off x="6991350" y="1967838"/>
            <a:ext cx="1929900" cy="558900"/>
          </a:xfrm>
          <a:prstGeom prst="rect">
            <a:avLst/>
          </a:prstGeom>
        </p:spPr>
        <p:txBody>
          <a:bodyPr anchorCtr="0" anchor="ctr" bIns="91425" lIns="91425" spcFirstLastPara="1" rIns="91425" wrap="square" tIns="91425">
            <a:noAutofit/>
          </a:bodyPr>
          <a:lstStyle>
            <a:lvl1pPr lvl="0">
              <a:spcBef>
                <a:spcPts val="0"/>
              </a:spcBef>
              <a:spcAft>
                <a:spcPts val="0"/>
              </a:spcAft>
              <a:buSzPts val="2400"/>
              <a:buNone/>
              <a:defRPr sz="2400"/>
            </a:lvl1pPr>
            <a:lvl2pPr lvl="1">
              <a:spcBef>
                <a:spcPts val="0"/>
              </a:spcBef>
              <a:spcAft>
                <a:spcPts val="0"/>
              </a:spcAft>
              <a:buSzPts val="4800"/>
              <a:buNone/>
              <a:defRPr/>
            </a:lvl2pPr>
            <a:lvl3pPr lvl="2">
              <a:spcBef>
                <a:spcPts val="0"/>
              </a:spcBef>
              <a:spcAft>
                <a:spcPts val="0"/>
              </a:spcAft>
              <a:buSzPts val="4800"/>
              <a:buNone/>
              <a:defRPr/>
            </a:lvl3pPr>
            <a:lvl4pPr lvl="3">
              <a:spcBef>
                <a:spcPts val="0"/>
              </a:spcBef>
              <a:spcAft>
                <a:spcPts val="0"/>
              </a:spcAft>
              <a:buSzPts val="4800"/>
              <a:buNone/>
              <a:defRPr/>
            </a:lvl4pPr>
            <a:lvl5pPr lvl="4">
              <a:spcBef>
                <a:spcPts val="0"/>
              </a:spcBef>
              <a:spcAft>
                <a:spcPts val="0"/>
              </a:spcAft>
              <a:buSzPts val="4800"/>
              <a:buNone/>
              <a:defRPr/>
            </a:lvl5pPr>
            <a:lvl6pPr lvl="5">
              <a:spcBef>
                <a:spcPts val="0"/>
              </a:spcBef>
              <a:spcAft>
                <a:spcPts val="0"/>
              </a:spcAft>
              <a:buSzPts val="4800"/>
              <a:buNone/>
              <a:defRPr/>
            </a:lvl6pPr>
            <a:lvl7pPr lvl="6">
              <a:spcBef>
                <a:spcPts val="0"/>
              </a:spcBef>
              <a:spcAft>
                <a:spcPts val="0"/>
              </a:spcAft>
              <a:buSzPts val="4800"/>
              <a:buNone/>
              <a:defRPr/>
            </a:lvl7pPr>
            <a:lvl8pPr lvl="7">
              <a:spcBef>
                <a:spcPts val="0"/>
              </a:spcBef>
              <a:spcAft>
                <a:spcPts val="0"/>
              </a:spcAft>
              <a:buSzPts val="4800"/>
              <a:buNone/>
              <a:defRPr/>
            </a:lvl8pPr>
            <a:lvl9pPr lvl="8">
              <a:spcBef>
                <a:spcPts val="0"/>
              </a:spcBef>
              <a:spcAft>
                <a:spcPts val="0"/>
              </a:spcAft>
              <a:buSzPts val="4800"/>
              <a:buNone/>
              <a:defRPr/>
            </a:lvl9pPr>
          </a:lstStyle>
          <a:p/>
        </p:txBody>
      </p:sp>
      <p:sp>
        <p:nvSpPr>
          <p:cNvPr id="184" name="Google Shape;184;p18"/>
          <p:cNvSpPr txBox="1"/>
          <p:nvPr>
            <p:ph idx="15" type="subTitle"/>
          </p:nvPr>
        </p:nvSpPr>
        <p:spPr>
          <a:xfrm>
            <a:off x="4781550" y="2552763"/>
            <a:ext cx="1876800" cy="558900"/>
          </a:xfrm>
          <a:prstGeom prst="rect">
            <a:avLst/>
          </a:prstGeom>
        </p:spPr>
        <p:txBody>
          <a:bodyPr anchorCtr="0" anchor="ctr" bIns="91425" lIns="91425" spcFirstLastPara="1" rIns="91425" wrap="square" tIns="91425">
            <a:noAutofit/>
          </a:bodyPr>
          <a:lstStyle>
            <a:lvl1pPr lvl="0">
              <a:spcBef>
                <a:spcPts val="0"/>
              </a:spcBef>
              <a:spcAft>
                <a:spcPts val="0"/>
              </a:spcAft>
              <a:buSzPts val="1600"/>
              <a:buNone/>
              <a:defRPr sz="1600"/>
            </a:lvl1pPr>
            <a:lvl2pPr lvl="1">
              <a:spcBef>
                <a:spcPts val="0"/>
              </a:spcBef>
              <a:spcAft>
                <a:spcPts val="0"/>
              </a:spcAft>
              <a:buSzPts val="1600"/>
              <a:buNone/>
              <a:defRPr sz="1600"/>
            </a:lvl2pPr>
            <a:lvl3pPr lvl="2">
              <a:spcBef>
                <a:spcPts val="0"/>
              </a:spcBef>
              <a:spcAft>
                <a:spcPts val="0"/>
              </a:spcAft>
              <a:buSzPts val="1600"/>
              <a:buNone/>
              <a:defRPr sz="1600"/>
            </a:lvl3pPr>
            <a:lvl4pPr lvl="3">
              <a:spcBef>
                <a:spcPts val="0"/>
              </a:spcBef>
              <a:spcAft>
                <a:spcPts val="0"/>
              </a:spcAft>
              <a:buSzPts val="1600"/>
              <a:buNone/>
              <a:defRPr sz="1600"/>
            </a:lvl4pPr>
            <a:lvl5pPr lvl="4">
              <a:spcBef>
                <a:spcPts val="0"/>
              </a:spcBef>
              <a:spcAft>
                <a:spcPts val="0"/>
              </a:spcAft>
              <a:buSzPts val="1600"/>
              <a:buNone/>
              <a:defRPr sz="1600"/>
            </a:lvl5pPr>
            <a:lvl6pPr lvl="5">
              <a:spcBef>
                <a:spcPts val="0"/>
              </a:spcBef>
              <a:spcAft>
                <a:spcPts val="0"/>
              </a:spcAft>
              <a:buSzPts val="1600"/>
              <a:buNone/>
              <a:defRPr sz="1600"/>
            </a:lvl6pPr>
            <a:lvl7pPr lvl="6">
              <a:spcBef>
                <a:spcPts val="0"/>
              </a:spcBef>
              <a:spcAft>
                <a:spcPts val="0"/>
              </a:spcAft>
              <a:buSzPts val="1600"/>
              <a:buNone/>
              <a:defRPr sz="1600"/>
            </a:lvl7pPr>
            <a:lvl8pPr lvl="7">
              <a:spcBef>
                <a:spcPts val="0"/>
              </a:spcBef>
              <a:spcAft>
                <a:spcPts val="0"/>
              </a:spcAft>
              <a:buSzPts val="1600"/>
              <a:buNone/>
              <a:defRPr sz="1600"/>
            </a:lvl8pPr>
            <a:lvl9pPr lvl="8">
              <a:spcBef>
                <a:spcPts val="0"/>
              </a:spcBef>
              <a:spcAft>
                <a:spcPts val="0"/>
              </a:spcAft>
              <a:buSzPts val="1600"/>
              <a:buNone/>
              <a:defRPr sz="1600"/>
            </a:lvl9pPr>
          </a:lstStyle>
          <a:p/>
        </p:txBody>
      </p:sp>
      <p:sp>
        <p:nvSpPr>
          <p:cNvPr id="185" name="Google Shape;185;p18"/>
          <p:cNvSpPr txBox="1"/>
          <p:nvPr>
            <p:ph idx="16" type="title"/>
          </p:nvPr>
        </p:nvSpPr>
        <p:spPr>
          <a:xfrm>
            <a:off x="6991350" y="2562200"/>
            <a:ext cx="1929900" cy="558900"/>
          </a:xfrm>
          <a:prstGeom prst="rect">
            <a:avLst/>
          </a:prstGeom>
        </p:spPr>
        <p:txBody>
          <a:bodyPr anchorCtr="0" anchor="ctr" bIns="91425" lIns="91425" spcFirstLastPara="1" rIns="91425" wrap="square" tIns="91425">
            <a:noAutofit/>
          </a:bodyPr>
          <a:lstStyle>
            <a:lvl1pPr lvl="0">
              <a:spcBef>
                <a:spcPts val="0"/>
              </a:spcBef>
              <a:spcAft>
                <a:spcPts val="0"/>
              </a:spcAft>
              <a:buSzPts val="2400"/>
              <a:buNone/>
              <a:defRPr sz="2400"/>
            </a:lvl1pPr>
            <a:lvl2pPr lvl="1">
              <a:spcBef>
                <a:spcPts val="0"/>
              </a:spcBef>
              <a:spcAft>
                <a:spcPts val="0"/>
              </a:spcAft>
              <a:buSzPts val="4800"/>
              <a:buNone/>
              <a:defRPr/>
            </a:lvl2pPr>
            <a:lvl3pPr lvl="2">
              <a:spcBef>
                <a:spcPts val="0"/>
              </a:spcBef>
              <a:spcAft>
                <a:spcPts val="0"/>
              </a:spcAft>
              <a:buSzPts val="4800"/>
              <a:buNone/>
              <a:defRPr/>
            </a:lvl3pPr>
            <a:lvl4pPr lvl="3">
              <a:spcBef>
                <a:spcPts val="0"/>
              </a:spcBef>
              <a:spcAft>
                <a:spcPts val="0"/>
              </a:spcAft>
              <a:buSzPts val="4800"/>
              <a:buNone/>
              <a:defRPr/>
            </a:lvl4pPr>
            <a:lvl5pPr lvl="4">
              <a:spcBef>
                <a:spcPts val="0"/>
              </a:spcBef>
              <a:spcAft>
                <a:spcPts val="0"/>
              </a:spcAft>
              <a:buSzPts val="4800"/>
              <a:buNone/>
              <a:defRPr/>
            </a:lvl5pPr>
            <a:lvl6pPr lvl="5">
              <a:spcBef>
                <a:spcPts val="0"/>
              </a:spcBef>
              <a:spcAft>
                <a:spcPts val="0"/>
              </a:spcAft>
              <a:buSzPts val="4800"/>
              <a:buNone/>
              <a:defRPr/>
            </a:lvl6pPr>
            <a:lvl7pPr lvl="6">
              <a:spcBef>
                <a:spcPts val="0"/>
              </a:spcBef>
              <a:spcAft>
                <a:spcPts val="0"/>
              </a:spcAft>
              <a:buSzPts val="4800"/>
              <a:buNone/>
              <a:defRPr/>
            </a:lvl7pPr>
            <a:lvl8pPr lvl="7">
              <a:spcBef>
                <a:spcPts val="0"/>
              </a:spcBef>
              <a:spcAft>
                <a:spcPts val="0"/>
              </a:spcAft>
              <a:buSzPts val="4800"/>
              <a:buNone/>
              <a:defRPr/>
            </a:lvl8pPr>
            <a:lvl9pPr lvl="8">
              <a:spcBef>
                <a:spcPts val="0"/>
              </a:spcBef>
              <a:spcAft>
                <a:spcPts val="0"/>
              </a:spcAft>
              <a:buSzPts val="4800"/>
              <a:buNone/>
              <a:defRPr/>
            </a:lvl9pPr>
          </a:lstStyle>
          <a:p/>
        </p:txBody>
      </p:sp>
      <p:sp>
        <p:nvSpPr>
          <p:cNvPr id="186" name="Google Shape;186;p18"/>
          <p:cNvSpPr txBox="1"/>
          <p:nvPr>
            <p:ph idx="17" type="subTitle"/>
          </p:nvPr>
        </p:nvSpPr>
        <p:spPr>
          <a:xfrm>
            <a:off x="4781550" y="3188950"/>
            <a:ext cx="1876800" cy="558900"/>
          </a:xfrm>
          <a:prstGeom prst="rect">
            <a:avLst/>
          </a:prstGeom>
        </p:spPr>
        <p:txBody>
          <a:bodyPr anchorCtr="0" anchor="ctr" bIns="91425" lIns="91425" spcFirstLastPara="1" rIns="91425" wrap="square" tIns="91425">
            <a:noAutofit/>
          </a:bodyPr>
          <a:lstStyle>
            <a:lvl1pPr lvl="0">
              <a:spcBef>
                <a:spcPts val="0"/>
              </a:spcBef>
              <a:spcAft>
                <a:spcPts val="0"/>
              </a:spcAft>
              <a:buSzPts val="1600"/>
              <a:buNone/>
              <a:defRPr sz="1600"/>
            </a:lvl1pPr>
            <a:lvl2pPr lvl="1">
              <a:spcBef>
                <a:spcPts val="0"/>
              </a:spcBef>
              <a:spcAft>
                <a:spcPts val="0"/>
              </a:spcAft>
              <a:buSzPts val="1600"/>
              <a:buNone/>
              <a:defRPr sz="1600"/>
            </a:lvl2pPr>
            <a:lvl3pPr lvl="2">
              <a:spcBef>
                <a:spcPts val="0"/>
              </a:spcBef>
              <a:spcAft>
                <a:spcPts val="0"/>
              </a:spcAft>
              <a:buSzPts val="1600"/>
              <a:buNone/>
              <a:defRPr sz="1600"/>
            </a:lvl3pPr>
            <a:lvl4pPr lvl="3">
              <a:spcBef>
                <a:spcPts val="0"/>
              </a:spcBef>
              <a:spcAft>
                <a:spcPts val="0"/>
              </a:spcAft>
              <a:buSzPts val="1600"/>
              <a:buNone/>
              <a:defRPr sz="1600"/>
            </a:lvl4pPr>
            <a:lvl5pPr lvl="4">
              <a:spcBef>
                <a:spcPts val="0"/>
              </a:spcBef>
              <a:spcAft>
                <a:spcPts val="0"/>
              </a:spcAft>
              <a:buSzPts val="1600"/>
              <a:buNone/>
              <a:defRPr sz="1600"/>
            </a:lvl5pPr>
            <a:lvl6pPr lvl="5">
              <a:spcBef>
                <a:spcPts val="0"/>
              </a:spcBef>
              <a:spcAft>
                <a:spcPts val="0"/>
              </a:spcAft>
              <a:buSzPts val="1600"/>
              <a:buNone/>
              <a:defRPr sz="1600"/>
            </a:lvl6pPr>
            <a:lvl7pPr lvl="6">
              <a:spcBef>
                <a:spcPts val="0"/>
              </a:spcBef>
              <a:spcAft>
                <a:spcPts val="0"/>
              </a:spcAft>
              <a:buSzPts val="1600"/>
              <a:buNone/>
              <a:defRPr sz="1600"/>
            </a:lvl7pPr>
            <a:lvl8pPr lvl="7">
              <a:spcBef>
                <a:spcPts val="0"/>
              </a:spcBef>
              <a:spcAft>
                <a:spcPts val="0"/>
              </a:spcAft>
              <a:buSzPts val="1600"/>
              <a:buNone/>
              <a:defRPr sz="1600"/>
            </a:lvl8pPr>
            <a:lvl9pPr lvl="8">
              <a:spcBef>
                <a:spcPts val="0"/>
              </a:spcBef>
              <a:spcAft>
                <a:spcPts val="0"/>
              </a:spcAft>
              <a:buSzPts val="1600"/>
              <a:buNone/>
              <a:defRPr sz="1600"/>
            </a:lvl9pPr>
          </a:lstStyle>
          <a:p/>
        </p:txBody>
      </p:sp>
      <p:sp>
        <p:nvSpPr>
          <p:cNvPr id="187" name="Google Shape;187;p18"/>
          <p:cNvSpPr txBox="1"/>
          <p:nvPr>
            <p:ph idx="18" type="title"/>
          </p:nvPr>
        </p:nvSpPr>
        <p:spPr>
          <a:xfrm>
            <a:off x="6991350" y="3198388"/>
            <a:ext cx="1929900" cy="558900"/>
          </a:xfrm>
          <a:prstGeom prst="rect">
            <a:avLst/>
          </a:prstGeom>
        </p:spPr>
        <p:txBody>
          <a:bodyPr anchorCtr="0" anchor="ctr" bIns="91425" lIns="91425" spcFirstLastPara="1" rIns="91425" wrap="square" tIns="91425">
            <a:noAutofit/>
          </a:bodyPr>
          <a:lstStyle>
            <a:lvl1pPr lvl="0">
              <a:spcBef>
                <a:spcPts val="0"/>
              </a:spcBef>
              <a:spcAft>
                <a:spcPts val="0"/>
              </a:spcAft>
              <a:buSzPts val="2400"/>
              <a:buNone/>
              <a:defRPr sz="2400"/>
            </a:lvl1pPr>
            <a:lvl2pPr lvl="1">
              <a:spcBef>
                <a:spcPts val="0"/>
              </a:spcBef>
              <a:spcAft>
                <a:spcPts val="0"/>
              </a:spcAft>
              <a:buSzPts val="4800"/>
              <a:buNone/>
              <a:defRPr/>
            </a:lvl2pPr>
            <a:lvl3pPr lvl="2">
              <a:spcBef>
                <a:spcPts val="0"/>
              </a:spcBef>
              <a:spcAft>
                <a:spcPts val="0"/>
              </a:spcAft>
              <a:buSzPts val="4800"/>
              <a:buNone/>
              <a:defRPr/>
            </a:lvl3pPr>
            <a:lvl4pPr lvl="3">
              <a:spcBef>
                <a:spcPts val="0"/>
              </a:spcBef>
              <a:spcAft>
                <a:spcPts val="0"/>
              </a:spcAft>
              <a:buSzPts val="4800"/>
              <a:buNone/>
              <a:defRPr/>
            </a:lvl4pPr>
            <a:lvl5pPr lvl="4">
              <a:spcBef>
                <a:spcPts val="0"/>
              </a:spcBef>
              <a:spcAft>
                <a:spcPts val="0"/>
              </a:spcAft>
              <a:buSzPts val="4800"/>
              <a:buNone/>
              <a:defRPr/>
            </a:lvl5pPr>
            <a:lvl6pPr lvl="5">
              <a:spcBef>
                <a:spcPts val="0"/>
              </a:spcBef>
              <a:spcAft>
                <a:spcPts val="0"/>
              </a:spcAft>
              <a:buSzPts val="4800"/>
              <a:buNone/>
              <a:defRPr/>
            </a:lvl6pPr>
            <a:lvl7pPr lvl="6">
              <a:spcBef>
                <a:spcPts val="0"/>
              </a:spcBef>
              <a:spcAft>
                <a:spcPts val="0"/>
              </a:spcAft>
              <a:buSzPts val="4800"/>
              <a:buNone/>
              <a:defRPr/>
            </a:lvl7pPr>
            <a:lvl8pPr lvl="7">
              <a:spcBef>
                <a:spcPts val="0"/>
              </a:spcBef>
              <a:spcAft>
                <a:spcPts val="0"/>
              </a:spcAft>
              <a:buSzPts val="4800"/>
              <a:buNone/>
              <a:defRPr/>
            </a:lvl8pPr>
            <a:lvl9pPr lvl="8">
              <a:spcBef>
                <a:spcPts val="0"/>
              </a:spcBef>
              <a:spcAft>
                <a:spcPts val="0"/>
              </a:spcAft>
              <a:buSzPts val="4800"/>
              <a:buNone/>
              <a:defRPr/>
            </a:lvl9pPr>
          </a:lstStyle>
          <a:p/>
        </p:txBody>
      </p:sp>
      <p:sp>
        <p:nvSpPr>
          <p:cNvPr id="188" name="Google Shape;188;p18"/>
          <p:cNvSpPr txBox="1"/>
          <p:nvPr>
            <p:ph idx="19" type="subTitle"/>
          </p:nvPr>
        </p:nvSpPr>
        <p:spPr>
          <a:xfrm>
            <a:off x="4781550" y="3802375"/>
            <a:ext cx="1876800" cy="558900"/>
          </a:xfrm>
          <a:prstGeom prst="rect">
            <a:avLst/>
          </a:prstGeom>
        </p:spPr>
        <p:txBody>
          <a:bodyPr anchorCtr="0" anchor="ctr" bIns="91425" lIns="91425" spcFirstLastPara="1" rIns="91425" wrap="square" tIns="91425">
            <a:noAutofit/>
          </a:bodyPr>
          <a:lstStyle>
            <a:lvl1pPr lvl="0">
              <a:spcBef>
                <a:spcPts val="0"/>
              </a:spcBef>
              <a:spcAft>
                <a:spcPts val="0"/>
              </a:spcAft>
              <a:buSzPts val="1600"/>
              <a:buNone/>
              <a:defRPr sz="1600"/>
            </a:lvl1pPr>
            <a:lvl2pPr lvl="1">
              <a:spcBef>
                <a:spcPts val="0"/>
              </a:spcBef>
              <a:spcAft>
                <a:spcPts val="0"/>
              </a:spcAft>
              <a:buSzPts val="1600"/>
              <a:buNone/>
              <a:defRPr sz="1600"/>
            </a:lvl2pPr>
            <a:lvl3pPr lvl="2">
              <a:spcBef>
                <a:spcPts val="0"/>
              </a:spcBef>
              <a:spcAft>
                <a:spcPts val="0"/>
              </a:spcAft>
              <a:buSzPts val="1600"/>
              <a:buNone/>
              <a:defRPr sz="1600"/>
            </a:lvl3pPr>
            <a:lvl4pPr lvl="3">
              <a:spcBef>
                <a:spcPts val="0"/>
              </a:spcBef>
              <a:spcAft>
                <a:spcPts val="0"/>
              </a:spcAft>
              <a:buSzPts val="1600"/>
              <a:buNone/>
              <a:defRPr sz="1600"/>
            </a:lvl4pPr>
            <a:lvl5pPr lvl="4">
              <a:spcBef>
                <a:spcPts val="0"/>
              </a:spcBef>
              <a:spcAft>
                <a:spcPts val="0"/>
              </a:spcAft>
              <a:buSzPts val="1600"/>
              <a:buNone/>
              <a:defRPr sz="1600"/>
            </a:lvl5pPr>
            <a:lvl6pPr lvl="5">
              <a:spcBef>
                <a:spcPts val="0"/>
              </a:spcBef>
              <a:spcAft>
                <a:spcPts val="0"/>
              </a:spcAft>
              <a:buSzPts val="1600"/>
              <a:buNone/>
              <a:defRPr sz="1600"/>
            </a:lvl6pPr>
            <a:lvl7pPr lvl="6">
              <a:spcBef>
                <a:spcPts val="0"/>
              </a:spcBef>
              <a:spcAft>
                <a:spcPts val="0"/>
              </a:spcAft>
              <a:buSzPts val="1600"/>
              <a:buNone/>
              <a:defRPr sz="1600"/>
            </a:lvl7pPr>
            <a:lvl8pPr lvl="7">
              <a:spcBef>
                <a:spcPts val="0"/>
              </a:spcBef>
              <a:spcAft>
                <a:spcPts val="0"/>
              </a:spcAft>
              <a:buSzPts val="1600"/>
              <a:buNone/>
              <a:defRPr sz="1600"/>
            </a:lvl8pPr>
            <a:lvl9pPr lvl="8">
              <a:spcBef>
                <a:spcPts val="0"/>
              </a:spcBef>
              <a:spcAft>
                <a:spcPts val="0"/>
              </a:spcAft>
              <a:buSzPts val="1600"/>
              <a:buNone/>
              <a:defRPr sz="1600"/>
            </a:lvl9pPr>
          </a:lstStyle>
          <a:p/>
        </p:txBody>
      </p:sp>
      <p:sp>
        <p:nvSpPr>
          <p:cNvPr id="189" name="Google Shape;189;p18"/>
          <p:cNvSpPr txBox="1"/>
          <p:nvPr>
            <p:ph idx="20" type="title"/>
          </p:nvPr>
        </p:nvSpPr>
        <p:spPr>
          <a:xfrm>
            <a:off x="6991350" y="3811813"/>
            <a:ext cx="1929900" cy="558900"/>
          </a:xfrm>
          <a:prstGeom prst="rect">
            <a:avLst/>
          </a:prstGeom>
        </p:spPr>
        <p:txBody>
          <a:bodyPr anchorCtr="0" anchor="ctr" bIns="91425" lIns="91425" spcFirstLastPara="1" rIns="91425" wrap="square" tIns="91425">
            <a:noAutofit/>
          </a:bodyPr>
          <a:lstStyle>
            <a:lvl1pPr lvl="0">
              <a:spcBef>
                <a:spcPts val="0"/>
              </a:spcBef>
              <a:spcAft>
                <a:spcPts val="0"/>
              </a:spcAft>
              <a:buSzPts val="2400"/>
              <a:buNone/>
              <a:defRPr sz="2400"/>
            </a:lvl1pPr>
            <a:lvl2pPr lvl="1">
              <a:spcBef>
                <a:spcPts val="0"/>
              </a:spcBef>
              <a:spcAft>
                <a:spcPts val="0"/>
              </a:spcAft>
              <a:buSzPts val="4800"/>
              <a:buNone/>
              <a:defRPr/>
            </a:lvl2pPr>
            <a:lvl3pPr lvl="2">
              <a:spcBef>
                <a:spcPts val="0"/>
              </a:spcBef>
              <a:spcAft>
                <a:spcPts val="0"/>
              </a:spcAft>
              <a:buSzPts val="4800"/>
              <a:buNone/>
              <a:defRPr/>
            </a:lvl3pPr>
            <a:lvl4pPr lvl="3">
              <a:spcBef>
                <a:spcPts val="0"/>
              </a:spcBef>
              <a:spcAft>
                <a:spcPts val="0"/>
              </a:spcAft>
              <a:buSzPts val="4800"/>
              <a:buNone/>
              <a:defRPr/>
            </a:lvl4pPr>
            <a:lvl5pPr lvl="4">
              <a:spcBef>
                <a:spcPts val="0"/>
              </a:spcBef>
              <a:spcAft>
                <a:spcPts val="0"/>
              </a:spcAft>
              <a:buSzPts val="4800"/>
              <a:buNone/>
              <a:defRPr/>
            </a:lvl5pPr>
            <a:lvl6pPr lvl="5">
              <a:spcBef>
                <a:spcPts val="0"/>
              </a:spcBef>
              <a:spcAft>
                <a:spcPts val="0"/>
              </a:spcAft>
              <a:buSzPts val="4800"/>
              <a:buNone/>
              <a:defRPr/>
            </a:lvl6pPr>
            <a:lvl7pPr lvl="6">
              <a:spcBef>
                <a:spcPts val="0"/>
              </a:spcBef>
              <a:spcAft>
                <a:spcPts val="0"/>
              </a:spcAft>
              <a:buSzPts val="4800"/>
              <a:buNone/>
              <a:defRPr/>
            </a:lvl7pPr>
            <a:lvl8pPr lvl="7">
              <a:spcBef>
                <a:spcPts val="0"/>
              </a:spcBef>
              <a:spcAft>
                <a:spcPts val="0"/>
              </a:spcAft>
              <a:buSzPts val="4800"/>
              <a:buNone/>
              <a:defRPr/>
            </a:lvl8pPr>
            <a:lvl9pPr lvl="8">
              <a:spcBef>
                <a:spcPts val="0"/>
              </a:spcBef>
              <a:spcAft>
                <a:spcPts val="0"/>
              </a:spcAft>
              <a:buSzPts val="4800"/>
              <a:buNone/>
              <a:defRPr/>
            </a:lvl9pPr>
          </a:lstStyle>
          <a:p/>
        </p:txBody>
      </p:sp>
      <p:sp>
        <p:nvSpPr>
          <p:cNvPr id="190" name="Google Shape;190;p18"/>
          <p:cNvSpPr txBox="1"/>
          <p:nvPr>
            <p:ph idx="21" type="subTitle"/>
          </p:nvPr>
        </p:nvSpPr>
        <p:spPr>
          <a:xfrm>
            <a:off x="4781550" y="4405575"/>
            <a:ext cx="1876800" cy="558900"/>
          </a:xfrm>
          <a:prstGeom prst="rect">
            <a:avLst/>
          </a:prstGeom>
        </p:spPr>
        <p:txBody>
          <a:bodyPr anchorCtr="0" anchor="ctr" bIns="91425" lIns="91425" spcFirstLastPara="1" rIns="91425" wrap="square" tIns="91425">
            <a:noAutofit/>
          </a:bodyPr>
          <a:lstStyle>
            <a:lvl1pPr lvl="0">
              <a:spcBef>
                <a:spcPts val="0"/>
              </a:spcBef>
              <a:spcAft>
                <a:spcPts val="0"/>
              </a:spcAft>
              <a:buSzPts val="1600"/>
              <a:buFont typeface="Crimson Pro"/>
              <a:buNone/>
              <a:defRPr b="1" sz="1600">
                <a:latin typeface="Crimson Pro"/>
                <a:ea typeface="Crimson Pro"/>
                <a:cs typeface="Crimson Pro"/>
                <a:sym typeface="Crimson Pro"/>
              </a:defRPr>
            </a:lvl1pPr>
            <a:lvl2pPr lvl="1">
              <a:spcBef>
                <a:spcPts val="0"/>
              </a:spcBef>
              <a:spcAft>
                <a:spcPts val="0"/>
              </a:spcAft>
              <a:buSzPts val="1600"/>
              <a:buFont typeface="Crimson Pro"/>
              <a:buNone/>
              <a:defRPr b="1" sz="1600">
                <a:latin typeface="Crimson Pro"/>
                <a:ea typeface="Crimson Pro"/>
                <a:cs typeface="Crimson Pro"/>
                <a:sym typeface="Crimson Pro"/>
              </a:defRPr>
            </a:lvl2pPr>
            <a:lvl3pPr lvl="2">
              <a:spcBef>
                <a:spcPts val="0"/>
              </a:spcBef>
              <a:spcAft>
                <a:spcPts val="0"/>
              </a:spcAft>
              <a:buSzPts val="1600"/>
              <a:buFont typeface="Crimson Pro"/>
              <a:buNone/>
              <a:defRPr b="1" sz="1600">
                <a:latin typeface="Crimson Pro"/>
                <a:ea typeface="Crimson Pro"/>
                <a:cs typeface="Crimson Pro"/>
                <a:sym typeface="Crimson Pro"/>
              </a:defRPr>
            </a:lvl3pPr>
            <a:lvl4pPr lvl="3">
              <a:spcBef>
                <a:spcPts val="0"/>
              </a:spcBef>
              <a:spcAft>
                <a:spcPts val="0"/>
              </a:spcAft>
              <a:buSzPts val="1600"/>
              <a:buFont typeface="Crimson Pro"/>
              <a:buNone/>
              <a:defRPr b="1" sz="1600">
                <a:latin typeface="Crimson Pro"/>
                <a:ea typeface="Crimson Pro"/>
                <a:cs typeface="Crimson Pro"/>
                <a:sym typeface="Crimson Pro"/>
              </a:defRPr>
            </a:lvl4pPr>
            <a:lvl5pPr lvl="4">
              <a:spcBef>
                <a:spcPts val="0"/>
              </a:spcBef>
              <a:spcAft>
                <a:spcPts val="0"/>
              </a:spcAft>
              <a:buSzPts val="1600"/>
              <a:buFont typeface="Crimson Pro"/>
              <a:buNone/>
              <a:defRPr b="1" sz="1600">
                <a:latin typeface="Crimson Pro"/>
                <a:ea typeface="Crimson Pro"/>
                <a:cs typeface="Crimson Pro"/>
                <a:sym typeface="Crimson Pro"/>
              </a:defRPr>
            </a:lvl5pPr>
            <a:lvl6pPr lvl="5">
              <a:spcBef>
                <a:spcPts val="0"/>
              </a:spcBef>
              <a:spcAft>
                <a:spcPts val="0"/>
              </a:spcAft>
              <a:buSzPts val="1600"/>
              <a:buFont typeface="Crimson Pro"/>
              <a:buNone/>
              <a:defRPr b="1" sz="1600">
                <a:latin typeface="Crimson Pro"/>
                <a:ea typeface="Crimson Pro"/>
                <a:cs typeface="Crimson Pro"/>
                <a:sym typeface="Crimson Pro"/>
              </a:defRPr>
            </a:lvl6pPr>
            <a:lvl7pPr lvl="6">
              <a:spcBef>
                <a:spcPts val="0"/>
              </a:spcBef>
              <a:spcAft>
                <a:spcPts val="0"/>
              </a:spcAft>
              <a:buSzPts val="1600"/>
              <a:buFont typeface="Crimson Pro"/>
              <a:buNone/>
              <a:defRPr b="1" sz="1600">
                <a:latin typeface="Crimson Pro"/>
                <a:ea typeface="Crimson Pro"/>
                <a:cs typeface="Crimson Pro"/>
                <a:sym typeface="Crimson Pro"/>
              </a:defRPr>
            </a:lvl7pPr>
            <a:lvl8pPr lvl="7">
              <a:spcBef>
                <a:spcPts val="0"/>
              </a:spcBef>
              <a:spcAft>
                <a:spcPts val="0"/>
              </a:spcAft>
              <a:buSzPts val="1600"/>
              <a:buFont typeface="Crimson Pro"/>
              <a:buNone/>
              <a:defRPr b="1" sz="1600">
                <a:latin typeface="Crimson Pro"/>
                <a:ea typeface="Crimson Pro"/>
                <a:cs typeface="Crimson Pro"/>
                <a:sym typeface="Crimson Pro"/>
              </a:defRPr>
            </a:lvl8pPr>
            <a:lvl9pPr lvl="8">
              <a:spcBef>
                <a:spcPts val="0"/>
              </a:spcBef>
              <a:spcAft>
                <a:spcPts val="0"/>
              </a:spcAft>
              <a:buSzPts val="1600"/>
              <a:buFont typeface="Crimson Pro"/>
              <a:buNone/>
              <a:defRPr b="1" sz="1600">
                <a:latin typeface="Crimson Pro"/>
                <a:ea typeface="Crimson Pro"/>
                <a:cs typeface="Crimson Pro"/>
                <a:sym typeface="Crimson Pro"/>
              </a:defRPr>
            </a:lvl9pPr>
          </a:lstStyle>
          <a:p/>
        </p:txBody>
      </p:sp>
      <p:sp>
        <p:nvSpPr>
          <p:cNvPr id="191" name="Google Shape;191;p18"/>
          <p:cNvSpPr txBox="1"/>
          <p:nvPr>
            <p:ph idx="22" type="title"/>
          </p:nvPr>
        </p:nvSpPr>
        <p:spPr>
          <a:xfrm>
            <a:off x="6991350" y="4415013"/>
            <a:ext cx="1929900" cy="558900"/>
          </a:xfrm>
          <a:prstGeom prst="rect">
            <a:avLst/>
          </a:prstGeom>
        </p:spPr>
        <p:txBody>
          <a:bodyPr anchorCtr="0" anchor="ctr" bIns="91425" lIns="91425" spcFirstLastPara="1" rIns="91425" wrap="square" tIns="91425">
            <a:noAutofit/>
          </a:bodyPr>
          <a:lstStyle>
            <a:lvl1pPr lvl="0">
              <a:spcBef>
                <a:spcPts val="0"/>
              </a:spcBef>
              <a:spcAft>
                <a:spcPts val="0"/>
              </a:spcAft>
              <a:buSzPts val="2400"/>
              <a:buNone/>
              <a:defRPr sz="2400"/>
            </a:lvl1pPr>
            <a:lvl2pPr lvl="1">
              <a:spcBef>
                <a:spcPts val="0"/>
              </a:spcBef>
              <a:spcAft>
                <a:spcPts val="0"/>
              </a:spcAft>
              <a:buSzPts val="4800"/>
              <a:buNone/>
              <a:defRPr/>
            </a:lvl2pPr>
            <a:lvl3pPr lvl="2">
              <a:spcBef>
                <a:spcPts val="0"/>
              </a:spcBef>
              <a:spcAft>
                <a:spcPts val="0"/>
              </a:spcAft>
              <a:buSzPts val="4800"/>
              <a:buNone/>
              <a:defRPr/>
            </a:lvl3pPr>
            <a:lvl4pPr lvl="3">
              <a:spcBef>
                <a:spcPts val="0"/>
              </a:spcBef>
              <a:spcAft>
                <a:spcPts val="0"/>
              </a:spcAft>
              <a:buSzPts val="4800"/>
              <a:buNone/>
              <a:defRPr/>
            </a:lvl4pPr>
            <a:lvl5pPr lvl="4">
              <a:spcBef>
                <a:spcPts val="0"/>
              </a:spcBef>
              <a:spcAft>
                <a:spcPts val="0"/>
              </a:spcAft>
              <a:buSzPts val="4800"/>
              <a:buNone/>
              <a:defRPr/>
            </a:lvl5pPr>
            <a:lvl6pPr lvl="5">
              <a:spcBef>
                <a:spcPts val="0"/>
              </a:spcBef>
              <a:spcAft>
                <a:spcPts val="0"/>
              </a:spcAft>
              <a:buSzPts val="4800"/>
              <a:buNone/>
              <a:defRPr/>
            </a:lvl6pPr>
            <a:lvl7pPr lvl="6">
              <a:spcBef>
                <a:spcPts val="0"/>
              </a:spcBef>
              <a:spcAft>
                <a:spcPts val="0"/>
              </a:spcAft>
              <a:buSzPts val="4800"/>
              <a:buNone/>
              <a:defRPr/>
            </a:lvl7pPr>
            <a:lvl8pPr lvl="7">
              <a:spcBef>
                <a:spcPts val="0"/>
              </a:spcBef>
              <a:spcAft>
                <a:spcPts val="0"/>
              </a:spcAft>
              <a:buSzPts val="4800"/>
              <a:buNone/>
              <a:defRPr/>
            </a:lvl8pPr>
            <a:lvl9pPr lvl="8">
              <a:spcBef>
                <a:spcPts val="0"/>
              </a:spcBef>
              <a:spcAft>
                <a:spcPts val="0"/>
              </a:spcAft>
              <a:buSzPts val="4800"/>
              <a:buNone/>
              <a:defRPr/>
            </a:lvl9pPr>
          </a:lstStyle>
          <a:p/>
        </p:txBody>
      </p:sp>
      <p:sp>
        <p:nvSpPr>
          <p:cNvPr id="192" name="Google Shape;192;p18"/>
          <p:cNvSpPr txBox="1"/>
          <p:nvPr>
            <p:ph idx="12" type="sldNum"/>
          </p:nvPr>
        </p:nvSpPr>
        <p:spPr>
          <a:xfrm>
            <a:off x="8556784" y="4749851"/>
            <a:ext cx="548700" cy="393600"/>
          </a:xfrm>
          <a:prstGeom prst="rect">
            <a:avLst/>
          </a:prstGeom>
          <a:noFill/>
          <a:ln>
            <a:noFill/>
          </a:ln>
        </p:spPr>
        <p:txBody>
          <a:bodyPr anchorCtr="0" anchor="t"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l">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Financials" type="blank">
  <p:cSld name="BLANK">
    <p:spTree>
      <p:nvGrpSpPr>
        <p:cNvPr id="193" name="Shape 193"/>
        <p:cNvGrpSpPr/>
        <p:nvPr/>
      </p:nvGrpSpPr>
      <p:grpSpPr>
        <a:xfrm>
          <a:off x="0" y="0"/>
          <a:ext cx="0" cy="0"/>
          <a:chOff x="0" y="0"/>
          <a:chExt cx="0" cy="0"/>
        </a:xfrm>
      </p:grpSpPr>
      <p:cxnSp>
        <p:nvCxnSpPr>
          <p:cNvPr id="194" name="Google Shape;194;p19"/>
          <p:cNvCxnSpPr/>
          <p:nvPr/>
        </p:nvCxnSpPr>
        <p:spPr>
          <a:xfrm>
            <a:off x="230900" y="1913425"/>
            <a:ext cx="8684700" cy="0"/>
          </a:xfrm>
          <a:prstGeom prst="straightConnector1">
            <a:avLst/>
          </a:prstGeom>
          <a:noFill/>
          <a:ln cap="flat" cmpd="sng" w="28575">
            <a:solidFill>
              <a:schemeClr val="dk1"/>
            </a:solidFill>
            <a:prstDash val="solid"/>
            <a:round/>
            <a:headEnd len="med" w="med" type="none"/>
            <a:tailEnd len="med" w="med" type="none"/>
          </a:ln>
        </p:spPr>
      </p:cxnSp>
      <p:cxnSp>
        <p:nvCxnSpPr>
          <p:cNvPr id="195" name="Google Shape;195;p19"/>
          <p:cNvCxnSpPr/>
          <p:nvPr/>
        </p:nvCxnSpPr>
        <p:spPr>
          <a:xfrm>
            <a:off x="230900" y="2646088"/>
            <a:ext cx="8684700" cy="0"/>
          </a:xfrm>
          <a:prstGeom prst="straightConnector1">
            <a:avLst/>
          </a:prstGeom>
          <a:noFill/>
          <a:ln cap="flat" cmpd="sng" w="28575">
            <a:solidFill>
              <a:schemeClr val="dk1"/>
            </a:solidFill>
            <a:prstDash val="solid"/>
            <a:round/>
            <a:headEnd len="med" w="med" type="none"/>
            <a:tailEnd len="med" w="med" type="none"/>
          </a:ln>
        </p:spPr>
      </p:cxnSp>
      <p:cxnSp>
        <p:nvCxnSpPr>
          <p:cNvPr id="196" name="Google Shape;196;p19"/>
          <p:cNvCxnSpPr/>
          <p:nvPr/>
        </p:nvCxnSpPr>
        <p:spPr>
          <a:xfrm>
            <a:off x="230900" y="3378750"/>
            <a:ext cx="8684700" cy="0"/>
          </a:xfrm>
          <a:prstGeom prst="straightConnector1">
            <a:avLst/>
          </a:prstGeom>
          <a:noFill/>
          <a:ln cap="flat" cmpd="sng" w="28575">
            <a:solidFill>
              <a:schemeClr val="dk1"/>
            </a:solidFill>
            <a:prstDash val="solid"/>
            <a:round/>
            <a:headEnd len="med" w="med" type="none"/>
            <a:tailEnd len="med" w="med" type="none"/>
          </a:ln>
        </p:spPr>
      </p:cxnSp>
      <p:cxnSp>
        <p:nvCxnSpPr>
          <p:cNvPr id="197" name="Google Shape;197;p19"/>
          <p:cNvCxnSpPr/>
          <p:nvPr/>
        </p:nvCxnSpPr>
        <p:spPr>
          <a:xfrm>
            <a:off x="230900" y="4111413"/>
            <a:ext cx="8684700" cy="0"/>
          </a:xfrm>
          <a:prstGeom prst="straightConnector1">
            <a:avLst/>
          </a:prstGeom>
          <a:noFill/>
          <a:ln cap="flat" cmpd="sng" w="28575">
            <a:solidFill>
              <a:schemeClr val="dk1"/>
            </a:solidFill>
            <a:prstDash val="solid"/>
            <a:round/>
            <a:headEnd len="med" w="med" type="none"/>
            <a:tailEnd len="med" w="med" type="none"/>
          </a:ln>
        </p:spPr>
      </p:cxnSp>
      <p:cxnSp>
        <p:nvCxnSpPr>
          <p:cNvPr id="198" name="Google Shape;198;p19"/>
          <p:cNvCxnSpPr/>
          <p:nvPr/>
        </p:nvCxnSpPr>
        <p:spPr>
          <a:xfrm>
            <a:off x="230900" y="4844075"/>
            <a:ext cx="8684700" cy="0"/>
          </a:xfrm>
          <a:prstGeom prst="straightConnector1">
            <a:avLst/>
          </a:prstGeom>
          <a:noFill/>
          <a:ln cap="flat" cmpd="sng" w="76200">
            <a:solidFill>
              <a:schemeClr val="dk1"/>
            </a:solidFill>
            <a:prstDash val="solid"/>
            <a:round/>
            <a:headEnd len="med" w="med" type="none"/>
            <a:tailEnd len="med" w="med" type="none"/>
          </a:ln>
        </p:spPr>
      </p:cxnSp>
      <p:sp>
        <p:nvSpPr>
          <p:cNvPr id="199" name="Google Shape;199;p19"/>
          <p:cNvSpPr txBox="1"/>
          <p:nvPr>
            <p:ph type="title"/>
          </p:nvPr>
        </p:nvSpPr>
        <p:spPr>
          <a:xfrm>
            <a:off x="230900" y="457200"/>
            <a:ext cx="4406400" cy="1107000"/>
          </a:xfrm>
          <a:prstGeom prst="rect">
            <a:avLst/>
          </a:prstGeom>
        </p:spPr>
        <p:txBody>
          <a:bodyPr anchorCtr="0" anchor="t" bIns="91425" lIns="91425" spcFirstLastPara="1" rIns="91425" wrap="square" tIns="91425">
            <a:noAutofit/>
          </a:bodyPr>
          <a:lstStyle>
            <a:lvl1pPr lvl="0">
              <a:spcBef>
                <a:spcPts val="0"/>
              </a:spcBef>
              <a:spcAft>
                <a:spcPts val="0"/>
              </a:spcAft>
              <a:buClr>
                <a:schemeClr val="dk1"/>
              </a:buClr>
              <a:buSzPts val="3600"/>
              <a:buNone/>
              <a:defRPr/>
            </a:lvl1pPr>
            <a:lvl2pPr lvl="1">
              <a:spcBef>
                <a:spcPts val="0"/>
              </a:spcBef>
              <a:spcAft>
                <a:spcPts val="0"/>
              </a:spcAft>
              <a:buClr>
                <a:schemeClr val="dk1"/>
              </a:buClr>
              <a:buSzPts val="4800"/>
              <a:buNone/>
              <a:defRPr/>
            </a:lvl2pPr>
            <a:lvl3pPr lvl="2">
              <a:spcBef>
                <a:spcPts val="0"/>
              </a:spcBef>
              <a:spcAft>
                <a:spcPts val="0"/>
              </a:spcAft>
              <a:buClr>
                <a:schemeClr val="dk1"/>
              </a:buClr>
              <a:buSzPts val="4800"/>
              <a:buNone/>
              <a:defRPr/>
            </a:lvl3pPr>
            <a:lvl4pPr lvl="3">
              <a:spcBef>
                <a:spcPts val="0"/>
              </a:spcBef>
              <a:spcAft>
                <a:spcPts val="0"/>
              </a:spcAft>
              <a:buClr>
                <a:schemeClr val="dk1"/>
              </a:buClr>
              <a:buSzPts val="4800"/>
              <a:buNone/>
              <a:defRPr/>
            </a:lvl4pPr>
            <a:lvl5pPr lvl="4">
              <a:spcBef>
                <a:spcPts val="0"/>
              </a:spcBef>
              <a:spcAft>
                <a:spcPts val="0"/>
              </a:spcAft>
              <a:buClr>
                <a:schemeClr val="dk1"/>
              </a:buClr>
              <a:buSzPts val="4800"/>
              <a:buNone/>
              <a:defRPr/>
            </a:lvl5pPr>
            <a:lvl6pPr lvl="5">
              <a:spcBef>
                <a:spcPts val="0"/>
              </a:spcBef>
              <a:spcAft>
                <a:spcPts val="0"/>
              </a:spcAft>
              <a:buClr>
                <a:schemeClr val="dk1"/>
              </a:buClr>
              <a:buSzPts val="4800"/>
              <a:buNone/>
              <a:defRPr/>
            </a:lvl6pPr>
            <a:lvl7pPr lvl="6">
              <a:spcBef>
                <a:spcPts val="0"/>
              </a:spcBef>
              <a:spcAft>
                <a:spcPts val="0"/>
              </a:spcAft>
              <a:buClr>
                <a:schemeClr val="dk1"/>
              </a:buClr>
              <a:buSzPts val="4800"/>
              <a:buNone/>
              <a:defRPr/>
            </a:lvl7pPr>
            <a:lvl8pPr lvl="7">
              <a:spcBef>
                <a:spcPts val="0"/>
              </a:spcBef>
              <a:spcAft>
                <a:spcPts val="0"/>
              </a:spcAft>
              <a:buClr>
                <a:schemeClr val="dk1"/>
              </a:buClr>
              <a:buSzPts val="4800"/>
              <a:buNone/>
              <a:defRPr/>
            </a:lvl8pPr>
            <a:lvl9pPr lvl="8">
              <a:spcBef>
                <a:spcPts val="0"/>
              </a:spcBef>
              <a:spcAft>
                <a:spcPts val="0"/>
              </a:spcAft>
              <a:buClr>
                <a:schemeClr val="dk1"/>
              </a:buClr>
              <a:buSzPts val="4800"/>
              <a:buNone/>
              <a:defRPr/>
            </a:lvl9pPr>
          </a:lstStyle>
          <a:p/>
        </p:txBody>
      </p:sp>
      <p:sp>
        <p:nvSpPr>
          <p:cNvPr id="200" name="Google Shape;200;p19"/>
          <p:cNvSpPr txBox="1"/>
          <p:nvPr>
            <p:ph idx="2" type="title"/>
          </p:nvPr>
        </p:nvSpPr>
        <p:spPr>
          <a:xfrm>
            <a:off x="4514725" y="457200"/>
            <a:ext cx="4400700" cy="1107000"/>
          </a:xfrm>
          <a:prstGeom prst="rect">
            <a:avLst/>
          </a:prstGeom>
        </p:spPr>
        <p:txBody>
          <a:bodyPr anchorCtr="0" anchor="t" bIns="91425" lIns="91425" spcFirstLastPara="1" rIns="91425" wrap="square" tIns="91425">
            <a:noAutofit/>
          </a:bodyPr>
          <a:lstStyle>
            <a:lvl1pPr lvl="0" algn="r">
              <a:spcBef>
                <a:spcPts val="0"/>
              </a:spcBef>
              <a:spcAft>
                <a:spcPts val="0"/>
              </a:spcAft>
              <a:buClr>
                <a:schemeClr val="dk1"/>
              </a:buClr>
              <a:buSzPts val="3600"/>
              <a:buNone/>
              <a:defRPr/>
            </a:lvl1pPr>
            <a:lvl2pPr lvl="1" algn="r">
              <a:spcBef>
                <a:spcPts val="0"/>
              </a:spcBef>
              <a:spcAft>
                <a:spcPts val="0"/>
              </a:spcAft>
              <a:buClr>
                <a:schemeClr val="dk1"/>
              </a:buClr>
              <a:buSzPts val="4800"/>
              <a:buNone/>
              <a:defRPr/>
            </a:lvl2pPr>
            <a:lvl3pPr lvl="2" algn="r">
              <a:spcBef>
                <a:spcPts val="0"/>
              </a:spcBef>
              <a:spcAft>
                <a:spcPts val="0"/>
              </a:spcAft>
              <a:buClr>
                <a:schemeClr val="dk1"/>
              </a:buClr>
              <a:buSzPts val="4800"/>
              <a:buNone/>
              <a:defRPr/>
            </a:lvl3pPr>
            <a:lvl4pPr lvl="3" algn="r">
              <a:spcBef>
                <a:spcPts val="0"/>
              </a:spcBef>
              <a:spcAft>
                <a:spcPts val="0"/>
              </a:spcAft>
              <a:buClr>
                <a:schemeClr val="dk1"/>
              </a:buClr>
              <a:buSzPts val="4800"/>
              <a:buNone/>
              <a:defRPr/>
            </a:lvl4pPr>
            <a:lvl5pPr lvl="4" algn="r">
              <a:spcBef>
                <a:spcPts val="0"/>
              </a:spcBef>
              <a:spcAft>
                <a:spcPts val="0"/>
              </a:spcAft>
              <a:buClr>
                <a:schemeClr val="dk1"/>
              </a:buClr>
              <a:buSzPts val="4800"/>
              <a:buNone/>
              <a:defRPr/>
            </a:lvl5pPr>
            <a:lvl6pPr lvl="5" algn="r">
              <a:spcBef>
                <a:spcPts val="0"/>
              </a:spcBef>
              <a:spcAft>
                <a:spcPts val="0"/>
              </a:spcAft>
              <a:buClr>
                <a:schemeClr val="dk1"/>
              </a:buClr>
              <a:buSzPts val="4800"/>
              <a:buNone/>
              <a:defRPr/>
            </a:lvl6pPr>
            <a:lvl7pPr lvl="6" algn="r">
              <a:spcBef>
                <a:spcPts val="0"/>
              </a:spcBef>
              <a:spcAft>
                <a:spcPts val="0"/>
              </a:spcAft>
              <a:buClr>
                <a:schemeClr val="dk1"/>
              </a:buClr>
              <a:buSzPts val="4800"/>
              <a:buNone/>
              <a:defRPr/>
            </a:lvl7pPr>
            <a:lvl8pPr lvl="7" algn="r">
              <a:spcBef>
                <a:spcPts val="0"/>
              </a:spcBef>
              <a:spcAft>
                <a:spcPts val="0"/>
              </a:spcAft>
              <a:buClr>
                <a:schemeClr val="dk1"/>
              </a:buClr>
              <a:buSzPts val="4800"/>
              <a:buNone/>
              <a:defRPr/>
            </a:lvl8pPr>
            <a:lvl9pPr lvl="8" algn="r">
              <a:spcBef>
                <a:spcPts val="0"/>
              </a:spcBef>
              <a:spcAft>
                <a:spcPts val="0"/>
              </a:spcAft>
              <a:buClr>
                <a:schemeClr val="dk1"/>
              </a:buClr>
              <a:buSzPts val="4800"/>
              <a:buNone/>
              <a:defRPr/>
            </a:lvl9pPr>
          </a:lstStyle>
          <a:p/>
        </p:txBody>
      </p:sp>
      <p:sp>
        <p:nvSpPr>
          <p:cNvPr id="201" name="Google Shape;201;p19"/>
          <p:cNvSpPr txBox="1"/>
          <p:nvPr>
            <p:ph idx="1" type="subTitle"/>
          </p:nvPr>
        </p:nvSpPr>
        <p:spPr>
          <a:xfrm>
            <a:off x="230900" y="4111523"/>
            <a:ext cx="1782300" cy="732600"/>
          </a:xfrm>
          <a:prstGeom prst="rect">
            <a:avLst/>
          </a:prstGeom>
        </p:spPr>
        <p:txBody>
          <a:bodyPr anchorCtr="0" anchor="ctr" bIns="91425" lIns="91425" spcFirstLastPara="1" rIns="91425" wrap="square" tIns="91425">
            <a:noAutofit/>
          </a:bodyPr>
          <a:lstStyle>
            <a:lvl1pPr lvl="0">
              <a:spcBef>
                <a:spcPts val="0"/>
              </a:spcBef>
              <a:spcAft>
                <a:spcPts val="0"/>
              </a:spcAft>
              <a:buClr>
                <a:schemeClr val="dk1"/>
              </a:buClr>
              <a:buSzPts val="1600"/>
              <a:buFont typeface="Crimson Pro Medium"/>
              <a:buNone/>
              <a:defRPr sz="1600">
                <a:latin typeface="Crimson Pro Medium"/>
                <a:ea typeface="Crimson Pro Medium"/>
                <a:cs typeface="Crimson Pro Medium"/>
                <a:sym typeface="Crimson Pro Medium"/>
              </a:defRPr>
            </a:lvl1pPr>
            <a:lvl2pPr lvl="1">
              <a:spcBef>
                <a:spcPts val="0"/>
              </a:spcBef>
              <a:spcAft>
                <a:spcPts val="0"/>
              </a:spcAft>
              <a:buClr>
                <a:schemeClr val="dk1"/>
              </a:buClr>
              <a:buSzPts val="1600"/>
              <a:buFont typeface="Crimson Pro Medium"/>
              <a:buNone/>
              <a:defRPr sz="1600">
                <a:latin typeface="Crimson Pro Medium"/>
                <a:ea typeface="Crimson Pro Medium"/>
                <a:cs typeface="Crimson Pro Medium"/>
                <a:sym typeface="Crimson Pro Medium"/>
              </a:defRPr>
            </a:lvl2pPr>
            <a:lvl3pPr lvl="2">
              <a:spcBef>
                <a:spcPts val="0"/>
              </a:spcBef>
              <a:spcAft>
                <a:spcPts val="0"/>
              </a:spcAft>
              <a:buClr>
                <a:schemeClr val="dk1"/>
              </a:buClr>
              <a:buSzPts val="1600"/>
              <a:buFont typeface="Crimson Pro Medium"/>
              <a:buNone/>
              <a:defRPr sz="1600">
                <a:latin typeface="Crimson Pro Medium"/>
                <a:ea typeface="Crimson Pro Medium"/>
                <a:cs typeface="Crimson Pro Medium"/>
                <a:sym typeface="Crimson Pro Medium"/>
              </a:defRPr>
            </a:lvl3pPr>
            <a:lvl4pPr lvl="3">
              <a:spcBef>
                <a:spcPts val="0"/>
              </a:spcBef>
              <a:spcAft>
                <a:spcPts val="0"/>
              </a:spcAft>
              <a:buClr>
                <a:schemeClr val="dk1"/>
              </a:buClr>
              <a:buSzPts val="1600"/>
              <a:buFont typeface="Crimson Pro Medium"/>
              <a:buNone/>
              <a:defRPr sz="1600">
                <a:latin typeface="Crimson Pro Medium"/>
                <a:ea typeface="Crimson Pro Medium"/>
                <a:cs typeface="Crimson Pro Medium"/>
                <a:sym typeface="Crimson Pro Medium"/>
              </a:defRPr>
            </a:lvl4pPr>
            <a:lvl5pPr lvl="4">
              <a:spcBef>
                <a:spcPts val="0"/>
              </a:spcBef>
              <a:spcAft>
                <a:spcPts val="0"/>
              </a:spcAft>
              <a:buClr>
                <a:schemeClr val="dk1"/>
              </a:buClr>
              <a:buSzPts val="1600"/>
              <a:buFont typeface="Crimson Pro Medium"/>
              <a:buNone/>
              <a:defRPr sz="1600">
                <a:latin typeface="Crimson Pro Medium"/>
                <a:ea typeface="Crimson Pro Medium"/>
                <a:cs typeface="Crimson Pro Medium"/>
                <a:sym typeface="Crimson Pro Medium"/>
              </a:defRPr>
            </a:lvl5pPr>
            <a:lvl6pPr lvl="5">
              <a:spcBef>
                <a:spcPts val="0"/>
              </a:spcBef>
              <a:spcAft>
                <a:spcPts val="0"/>
              </a:spcAft>
              <a:buClr>
                <a:schemeClr val="dk1"/>
              </a:buClr>
              <a:buSzPts val="1600"/>
              <a:buFont typeface="Crimson Pro Medium"/>
              <a:buNone/>
              <a:defRPr sz="1600">
                <a:latin typeface="Crimson Pro Medium"/>
                <a:ea typeface="Crimson Pro Medium"/>
                <a:cs typeface="Crimson Pro Medium"/>
                <a:sym typeface="Crimson Pro Medium"/>
              </a:defRPr>
            </a:lvl6pPr>
            <a:lvl7pPr lvl="6">
              <a:spcBef>
                <a:spcPts val="0"/>
              </a:spcBef>
              <a:spcAft>
                <a:spcPts val="0"/>
              </a:spcAft>
              <a:buClr>
                <a:schemeClr val="dk1"/>
              </a:buClr>
              <a:buSzPts val="1600"/>
              <a:buFont typeface="Crimson Pro Medium"/>
              <a:buNone/>
              <a:defRPr sz="1600">
                <a:latin typeface="Crimson Pro Medium"/>
                <a:ea typeface="Crimson Pro Medium"/>
                <a:cs typeface="Crimson Pro Medium"/>
                <a:sym typeface="Crimson Pro Medium"/>
              </a:defRPr>
            </a:lvl7pPr>
            <a:lvl8pPr lvl="7">
              <a:spcBef>
                <a:spcPts val="0"/>
              </a:spcBef>
              <a:spcAft>
                <a:spcPts val="0"/>
              </a:spcAft>
              <a:buClr>
                <a:schemeClr val="dk1"/>
              </a:buClr>
              <a:buSzPts val="1600"/>
              <a:buFont typeface="Crimson Pro Medium"/>
              <a:buNone/>
              <a:defRPr sz="1600">
                <a:latin typeface="Crimson Pro Medium"/>
                <a:ea typeface="Crimson Pro Medium"/>
                <a:cs typeface="Crimson Pro Medium"/>
                <a:sym typeface="Crimson Pro Medium"/>
              </a:defRPr>
            </a:lvl8pPr>
            <a:lvl9pPr lvl="8">
              <a:spcBef>
                <a:spcPts val="0"/>
              </a:spcBef>
              <a:spcAft>
                <a:spcPts val="0"/>
              </a:spcAft>
              <a:buClr>
                <a:schemeClr val="dk1"/>
              </a:buClr>
              <a:buSzPts val="1600"/>
              <a:buFont typeface="Crimson Pro Medium"/>
              <a:buNone/>
              <a:defRPr sz="1600">
                <a:latin typeface="Crimson Pro Medium"/>
                <a:ea typeface="Crimson Pro Medium"/>
                <a:cs typeface="Crimson Pro Medium"/>
                <a:sym typeface="Crimson Pro Medium"/>
              </a:defRPr>
            </a:lvl9pPr>
          </a:lstStyle>
          <a:p/>
        </p:txBody>
      </p:sp>
      <p:sp>
        <p:nvSpPr>
          <p:cNvPr id="202" name="Google Shape;202;p19"/>
          <p:cNvSpPr txBox="1"/>
          <p:nvPr>
            <p:ph idx="3" type="subTitle"/>
          </p:nvPr>
        </p:nvSpPr>
        <p:spPr>
          <a:xfrm>
            <a:off x="2532658" y="4111500"/>
            <a:ext cx="1782300" cy="732600"/>
          </a:xfrm>
          <a:prstGeom prst="rect">
            <a:avLst/>
          </a:prstGeom>
        </p:spPr>
        <p:txBody>
          <a:bodyPr anchorCtr="0" anchor="ctr" bIns="91425" lIns="91425" spcFirstLastPara="1" rIns="91425" wrap="square" tIns="91425">
            <a:noAutofit/>
          </a:bodyPr>
          <a:lstStyle>
            <a:lvl1pPr lvl="0">
              <a:spcBef>
                <a:spcPts val="0"/>
              </a:spcBef>
              <a:spcAft>
                <a:spcPts val="0"/>
              </a:spcAft>
              <a:buClr>
                <a:schemeClr val="dk1"/>
              </a:buClr>
              <a:buSzPts val="1600"/>
              <a:buFont typeface="Crimson Pro Medium"/>
              <a:buNone/>
              <a:defRPr sz="1600">
                <a:latin typeface="Crimson Pro Medium"/>
                <a:ea typeface="Crimson Pro Medium"/>
                <a:cs typeface="Crimson Pro Medium"/>
                <a:sym typeface="Crimson Pro Medium"/>
              </a:defRPr>
            </a:lvl1pPr>
            <a:lvl2pPr lvl="1">
              <a:spcBef>
                <a:spcPts val="0"/>
              </a:spcBef>
              <a:spcAft>
                <a:spcPts val="0"/>
              </a:spcAft>
              <a:buClr>
                <a:schemeClr val="dk1"/>
              </a:buClr>
              <a:buSzPts val="1600"/>
              <a:buFont typeface="Crimson Pro Medium"/>
              <a:buNone/>
              <a:defRPr sz="1600">
                <a:latin typeface="Crimson Pro Medium"/>
                <a:ea typeface="Crimson Pro Medium"/>
                <a:cs typeface="Crimson Pro Medium"/>
                <a:sym typeface="Crimson Pro Medium"/>
              </a:defRPr>
            </a:lvl2pPr>
            <a:lvl3pPr lvl="2">
              <a:spcBef>
                <a:spcPts val="0"/>
              </a:spcBef>
              <a:spcAft>
                <a:spcPts val="0"/>
              </a:spcAft>
              <a:buClr>
                <a:schemeClr val="dk1"/>
              </a:buClr>
              <a:buSzPts val="1600"/>
              <a:buFont typeface="Crimson Pro Medium"/>
              <a:buNone/>
              <a:defRPr sz="1600">
                <a:latin typeface="Crimson Pro Medium"/>
                <a:ea typeface="Crimson Pro Medium"/>
                <a:cs typeface="Crimson Pro Medium"/>
                <a:sym typeface="Crimson Pro Medium"/>
              </a:defRPr>
            </a:lvl3pPr>
            <a:lvl4pPr lvl="3">
              <a:spcBef>
                <a:spcPts val="0"/>
              </a:spcBef>
              <a:spcAft>
                <a:spcPts val="0"/>
              </a:spcAft>
              <a:buClr>
                <a:schemeClr val="dk1"/>
              </a:buClr>
              <a:buSzPts val="1600"/>
              <a:buFont typeface="Crimson Pro Medium"/>
              <a:buNone/>
              <a:defRPr sz="1600">
                <a:latin typeface="Crimson Pro Medium"/>
                <a:ea typeface="Crimson Pro Medium"/>
                <a:cs typeface="Crimson Pro Medium"/>
                <a:sym typeface="Crimson Pro Medium"/>
              </a:defRPr>
            </a:lvl4pPr>
            <a:lvl5pPr lvl="4">
              <a:spcBef>
                <a:spcPts val="0"/>
              </a:spcBef>
              <a:spcAft>
                <a:spcPts val="0"/>
              </a:spcAft>
              <a:buClr>
                <a:schemeClr val="dk1"/>
              </a:buClr>
              <a:buSzPts val="1600"/>
              <a:buFont typeface="Crimson Pro Medium"/>
              <a:buNone/>
              <a:defRPr sz="1600">
                <a:latin typeface="Crimson Pro Medium"/>
                <a:ea typeface="Crimson Pro Medium"/>
                <a:cs typeface="Crimson Pro Medium"/>
                <a:sym typeface="Crimson Pro Medium"/>
              </a:defRPr>
            </a:lvl5pPr>
            <a:lvl6pPr lvl="5">
              <a:spcBef>
                <a:spcPts val="0"/>
              </a:spcBef>
              <a:spcAft>
                <a:spcPts val="0"/>
              </a:spcAft>
              <a:buClr>
                <a:schemeClr val="dk1"/>
              </a:buClr>
              <a:buSzPts val="1600"/>
              <a:buFont typeface="Crimson Pro Medium"/>
              <a:buNone/>
              <a:defRPr sz="1600">
                <a:latin typeface="Crimson Pro Medium"/>
                <a:ea typeface="Crimson Pro Medium"/>
                <a:cs typeface="Crimson Pro Medium"/>
                <a:sym typeface="Crimson Pro Medium"/>
              </a:defRPr>
            </a:lvl6pPr>
            <a:lvl7pPr lvl="6">
              <a:spcBef>
                <a:spcPts val="0"/>
              </a:spcBef>
              <a:spcAft>
                <a:spcPts val="0"/>
              </a:spcAft>
              <a:buClr>
                <a:schemeClr val="dk1"/>
              </a:buClr>
              <a:buSzPts val="1600"/>
              <a:buFont typeface="Crimson Pro Medium"/>
              <a:buNone/>
              <a:defRPr sz="1600">
                <a:latin typeface="Crimson Pro Medium"/>
                <a:ea typeface="Crimson Pro Medium"/>
                <a:cs typeface="Crimson Pro Medium"/>
                <a:sym typeface="Crimson Pro Medium"/>
              </a:defRPr>
            </a:lvl7pPr>
            <a:lvl8pPr lvl="7">
              <a:spcBef>
                <a:spcPts val="0"/>
              </a:spcBef>
              <a:spcAft>
                <a:spcPts val="0"/>
              </a:spcAft>
              <a:buClr>
                <a:schemeClr val="dk1"/>
              </a:buClr>
              <a:buSzPts val="1600"/>
              <a:buFont typeface="Crimson Pro Medium"/>
              <a:buNone/>
              <a:defRPr sz="1600">
                <a:latin typeface="Crimson Pro Medium"/>
                <a:ea typeface="Crimson Pro Medium"/>
                <a:cs typeface="Crimson Pro Medium"/>
                <a:sym typeface="Crimson Pro Medium"/>
              </a:defRPr>
            </a:lvl8pPr>
            <a:lvl9pPr lvl="8">
              <a:spcBef>
                <a:spcPts val="0"/>
              </a:spcBef>
              <a:spcAft>
                <a:spcPts val="0"/>
              </a:spcAft>
              <a:buClr>
                <a:schemeClr val="dk1"/>
              </a:buClr>
              <a:buSzPts val="1600"/>
              <a:buFont typeface="Crimson Pro Medium"/>
              <a:buNone/>
              <a:defRPr sz="1600">
                <a:latin typeface="Crimson Pro Medium"/>
                <a:ea typeface="Crimson Pro Medium"/>
                <a:cs typeface="Crimson Pro Medium"/>
                <a:sym typeface="Crimson Pro Medium"/>
              </a:defRPr>
            </a:lvl9pPr>
          </a:lstStyle>
          <a:p/>
        </p:txBody>
      </p:sp>
      <p:sp>
        <p:nvSpPr>
          <p:cNvPr id="203" name="Google Shape;203;p19"/>
          <p:cNvSpPr txBox="1"/>
          <p:nvPr>
            <p:ph idx="4" type="subTitle"/>
          </p:nvPr>
        </p:nvSpPr>
        <p:spPr>
          <a:xfrm>
            <a:off x="7138846" y="4111500"/>
            <a:ext cx="1779600" cy="732600"/>
          </a:xfrm>
          <a:prstGeom prst="rect">
            <a:avLst/>
          </a:prstGeom>
        </p:spPr>
        <p:txBody>
          <a:bodyPr anchorCtr="0" anchor="ctr" bIns="91425" lIns="91425" spcFirstLastPara="1" rIns="91425" wrap="square" tIns="91425">
            <a:noAutofit/>
          </a:bodyPr>
          <a:lstStyle>
            <a:lvl1pPr lvl="0" algn="r">
              <a:spcBef>
                <a:spcPts val="0"/>
              </a:spcBef>
              <a:spcAft>
                <a:spcPts val="0"/>
              </a:spcAft>
              <a:buClr>
                <a:schemeClr val="dk1"/>
              </a:buClr>
              <a:buSzPts val="1600"/>
              <a:buFont typeface="Crimson Pro Medium"/>
              <a:buNone/>
              <a:defRPr sz="1600">
                <a:latin typeface="Crimson Pro Medium"/>
                <a:ea typeface="Crimson Pro Medium"/>
                <a:cs typeface="Crimson Pro Medium"/>
                <a:sym typeface="Crimson Pro Medium"/>
              </a:defRPr>
            </a:lvl1pPr>
            <a:lvl2pPr lvl="1" algn="r">
              <a:spcBef>
                <a:spcPts val="0"/>
              </a:spcBef>
              <a:spcAft>
                <a:spcPts val="0"/>
              </a:spcAft>
              <a:buClr>
                <a:schemeClr val="dk1"/>
              </a:buClr>
              <a:buSzPts val="1600"/>
              <a:buFont typeface="Crimson Pro Medium"/>
              <a:buNone/>
              <a:defRPr sz="1600">
                <a:latin typeface="Crimson Pro Medium"/>
                <a:ea typeface="Crimson Pro Medium"/>
                <a:cs typeface="Crimson Pro Medium"/>
                <a:sym typeface="Crimson Pro Medium"/>
              </a:defRPr>
            </a:lvl2pPr>
            <a:lvl3pPr lvl="2" algn="r">
              <a:spcBef>
                <a:spcPts val="0"/>
              </a:spcBef>
              <a:spcAft>
                <a:spcPts val="0"/>
              </a:spcAft>
              <a:buClr>
                <a:schemeClr val="dk1"/>
              </a:buClr>
              <a:buSzPts val="1600"/>
              <a:buFont typeface="Crimson Pro Medium"/>
              <a:buNone/>
              <a:defRPr sz="1600">
                <a:latin typeface="Crimson Pro Medium"/>
                <a:ea typeface="Crimson Pro Medium"/>
                <a:cs typeface="Crimson Pro Medium"/>
                <a:sym typeface="Crimson Pro Medium"/>
              </a:defRPr>
            </a:lvl3pPr>
            <a:lvl4pPr lvl="3" algn="r">
              <a:spcBef>
                <a:spcPts val="0"/>
              </a:spcBef>
              <a:spcAft>
                <a:spcPts val="0"/>
              </a:spcAft>
              <a:buClr>
                <a:schemeClr val="dk1"/>
              </a:buClr>
              <a:buSzPts val="1600"/>
              <a:buFont typeface="Crimson Pro Medium"/>
              <a:buNone/>
              <a:defRPr sz="1600">
                <a:latin typeface="Crimson Pro Medium"/>
                <a:ea typeface="Crimson Pro Medium"/>
                <a:cs typeface="Crimson Pro Medium"/>
                <a:sym typeface="Crimson Pro Medium"/>
              </a:defRPr>
            </a:lvl4pPr>
            <a:lvl5pPr lvl="4" algn="r">
              <a:spcBef>
                <a:spcPts val="0"/>
              </a:spcBef>
              <a:spcAft>
                <a:spcPts val="0"/>
              </a:spcAft>
              <a:buClr>
                <a:schemeClr val="dk1"/>
              </a:buClr>
              <a:buSzPts val="1600"/>
              <a:buFont typeface="Crimson Pro Medium"/>
              <a:buNone/>
              <a:defRPr sz="1600">
                <a:latin typeface="Crimson Pro Medium"/>
                <a:ea typeface="Crimson Pro Medium"/>
                <a:cs typeface="Crimson Pro Medium"/>
                <a:sym typeface="Crimson Pro Medium"/>
              </a:defRPr>
            </a:lvl5pPr>
            <a:lvl6pPr lvl="5" algn="r">
              <a:spcBef>
                <a:spcPts val="0"/>
              </a:spcBef>
              <a:spcAft>
                <a:spcPts val="0"/>
              </a:spcAft>
              <a:buClr>
                <a:schemeClr val="dk1"/>
              </a:buClr>
              <a:buSzPts val="1600"/>
              <a:buFont typeface="Crimson Pro Medium"/>
              <a:buNone/>
              <a:defRPr sz="1600">
                <a:latin typeface="Crimson Pro Medium"/>
                <a:ea typeface="Crimson Pro Medium"/>
                <a:cs typeface="Crimson Pro Medium"/>
                <a:sym typeface="Crimson Pro Medium"/>
              </a:defRPr>
            </a:lvl6pPr>
            <a:lvl7pPr lvl="6" algn="r">
              <a:spcBef>
                <a:spcPts val="0"/>
              </a:spcBef>
              <a:spcAft>
                <a:spcPts val="0"/>
              </a:spcAft>
              <a:buClr>
                <a:schemeClr val="dk1"/>
              </a:buClr>
              <a:buSzPts val="1600"/>
              <a:buFont typeface="Crimson Pro Medium"/>
              <a:buNone/>
              <a:defRPr sz="1600">
                <a:latin typeface="Crimson Pro Medium"/>
                <a:ea typeface="Crimson Pro Medium"/>
                <a:cs typeface="Crimson Pro Medium"/>
                <a:sym typeface="Crimson Pro Medium"/>
              </a:defRPr>
            </a:lvl7pPr>
            <a:lvl8pPr lvl="7" algn="r">
              <a:spcBef>
                <a:spcPts val="0"/>
              </a:spcBef>
              <a:spcAft>
                <a:spcPts val="0"/>
              </a:spcAft>
              <a:buClr>
                <a:schemeClr val="dk1"/>
              </a:buClr>
              <a:buSzPts val="1600"/>
              <a:buFont typeface="Crimson Pro Medium"/>
              <a:buNone/>
              <a:defRPr sz="1600">
                <a:latin typeface="Crimson Pro Medium"/>
                <a:ea typeface="Crimson Pro Medium"/>
                <a:cs typeface="Crimson Pro Medium"/>
                <a:sym typeface="Crimson Pro Medium"/>
              </a:defRPr>
            </a:lvl8pPr>
            <a:lvl9pPr lvl="8" algn="r">
              <a:spcBef>
                <a:spcPts val="0"/>
              </a:spcBef>
              <a:spcAft>
                <a:spcPts val="0"/>
              </a:spcAft>
              <a:buClr>
                <a:schemeClr val="dk1"/>
              </a:buClr>
              <a:buSzPts val="1600"/>
              <a:buFont typeface="Crimson Pro Medium"/>
              <a:buNone/>
              <a:defRPr sz="1600">
                <a:latin typeface="Crimson Pro Medium"/>
                <a:ea typeface="Crimson Pro Medium"/>
                <a:cs typeface="Crimson Pro Medium"/>
                <a:sym typeface="Crimson Pro Medium"/>
              </a:defRPr>
            </a:lvl9pPr>
          </a:lstStyle>
          <a:p/>
        </p:txBody>
      </p:sp>
      <p:sp>
        <p:nvSpPr>
          <p:cNvPr id="204" name="Google Shape;204;p19"/>
          <p:cNvSpPr txBox="1"/>
          <p:nvPr>
            <p:ph idx="5" type="subTitle"/>
          </p:nvPr>
        </p:nvSpPr>
        <p:spPr>
          <a:xfrm>
            <a:off x="4834417" y="4111500"/>
            <a:ext cx="1782300" cy="732600"/>
          </a:xfrm>
          <a:prstGeom prst="rect">
            <a:avLst/>
          </a:prstGeom>
        </p:spPr>
        <p:txBody>
          <a:bodyPr anchorCtr="0" anchor="ctr" bIns="91425" lIns="91425" spcFirstLastPara="1" rIns="91425" wrap="square" tIns="91425">
            <a:noAutofit/>
          </a:bodyPr>
          <a:lstStyle>
            <a:lvl1pPr lvl="0">
              <a:spcBef>
                <a:spcPts val="0"/>
              </a:spcBef>
              <a:spcAft>
                <a:spcPts val="0"/>
              </a:spcAft>
              <a:buClr>
                <a:schemeClr val="dk1"/>
              </a:buClr>
              <a:buSzPts val="1600"/>
              <a:buFont typeface="Crimson Pro Medium"/>
              <a:buNone/>
              <a:defRPr sz="1600">
                <a:latin typeface="Crimson Pro Medium"/>
                <a:ea typeface="Crimson Pro Medium"/>
                <a:cs typeface="Crimson Pro Medium"/>
                <a:sym typeface="Crimson Pro Medium"/>
              </a:defRPr>
            </a:lvl1pPr>
            <a:lvl2pPr lvl="1">
              <a:spcBef>
                <a:spcPts val="0"/>
              </a:spcBef>
              <a:spcAft>
                <a:spcPts val="0"/>
              </a:spcAft>
              <a:buClr>
                <a:schemeClr val="dk1"/>
              </a:buClr>
              <a:buSzPts val="1600"/>
              <a:buFont typeface="Crimson Pro Medium"/>
              <a:buNone/>
              <a:defRPr sz="1600">
                <a:latin typeface="Crimson Pro Medium"/>
                <a:ea typeface="Crimson Pro Medium"/>
                <a:cs typeface="Crimson Pro Medium"/>
                <a:sym typeface="Crimson Pro Medium"/>
              </a:defRPr>
            </a:lvl2pPr>
            <a:lvl3pPr lvl="2">
              <a:spcBef>
                <a:spcPts val="0"/>
              </a:spcBef>
              <a:spcAft>
                <a:spcPts val="0"/>
              </a:spcAft>
              <a:buClr>
                <a:schemeClr val="dk1"/>
              </a:buClr>
              <a:buSzPts val="1600"/>
              <a:buFont typeface="Crimson Pro Medium"/>
              <a:buNone/>
              <a:defRPr sz="1600">
                <a:latin typeface="Crimson Pro Medium"/>
                <a:ea typeface="Crimson Pro Medium"/>
                <a:cs typeface="Crimson Pro Medium"/>
                <a:sym typeface="Crimson Pro Medium"/>
              </a:defRPr>
            </a:lvl3pPr>
            <a:lvl4pPr lvl="3">
              <a:spcBef>
                <a:spcPts val="0"/>
              </a:spcBef>
              <a:spcAft>
                <a:spcPts val="0"/>
              </a:spcAft>
              <a:buClr>
                <a:schemeClr val="dk1"/>
              </a:buClr>
              <a:buSzPts val="1600"/>
              <a:buFont typeface="Crimson Pro Medium"/>
              <a:buNone/>
              <a:defRPr sz="1600">
                <a:latin typeface="Crimson Pro Medium"/>
                <a:ea typeface="Crimson Pro Medium"/>
                <a:cs typeface="Crimson Pro Medium"/>
                <a:sym typeface="Crimson Pro Medium"/>
              </a:defRPr>
            </a:lvl4pPr>
            <a:lvl5pPr lvl="4">
              <a:spcBef>
                <a:spcPts val="0"/>
              </a:spcBef>
              <a:spcAft>
                <a:spcPts val="0"/>
              </a:spcAft>
              <a:buClr>
                <a:schemeClr val="dk1"/>
              </a:buClr>
              <a:buSzPts val="1600"/>
              <a:buFont typeface="Crimson Pro Medium"/>
              <a:buNone/>
              <a:defRPr sz="1600">
                <a:latin typeface="Crimson Pro Medium"/>
                <a:ea typeface="Crimson Pro Medium"/>
                <a:cs typeface="Crimson Pro Medium"/>
                <a:sym typeface="Crimson Pro Medium"/>
              </a:defRPr>
            </a:lvl5pPr>
            <a:lvl6pPr lvl="5">
              <a:spcBef>
                <a:spcPts val="0"/>
              </a:spcBef>
              <a:spcAft>
                <a:spcPts val="0"/>
              </a:spcAft>
              <a:buClr>
                <a:schemeClr val="dk1"/>
              </a:buClr>
              <a:buSzPts val="1600"/>
              <a:buFont typeface="Crimson Pro Medium"/>
              <a:buNone/>
              <a:defRPr sz="1600">
                <a:latin typeface="Crimson Pro Medium"/>
                <a:ea typeface="Crimson Pro Medium"/>
                <a:cs typeface="Crimson Pro Medium"/>
                <a:sym typeface="Crimson Pro Medium"/>
              </a:defRPr>
            </a:lvl6pPr>
            <a:lvl7pPr lvl="6">
              <a:spcBef>
                <a:spcPts val="0"/>
              </a:spcBef>
              <a:spcAft>
                <a:spcPts val="0"/>
              </a:spcAft>
              <a:buClr>
                <a:schemeClr val="dk1"/>
              </a:buClr>
              <a:buSzPts val="1600"/>
              <a:buFont typeface="Crimson Pro Medium"/>
              <a:buNone/>
              <a:defRPr sz="1600">
                <a:latin typeface="Crimson Pro Medium"/>
                <a:ea typeface="Crimson Pro Medium"/>
                <a:cs typeface="Crimson Pro Medium"/>
                <a:sym typeface="Crimson Pro Medium"/>
              </a:defRPr>
            </a:lvl7pPr>
            <a:lvl8pPr lvl="7">
              <a:spcBef>
                <a:spcPts val="0"/>
              </a:spcBef>
              <a:spcAft>
                <a:spcPts val="0"/>
              </a:spcAft>
              <a:buClr>
                <a:schemeClr val="dk1"/>
              </a:buClr>
              <a:buSzPts val="1600"/>
              <a:buFont typeface="Crimson Pro Medium"/>
              <a:buNone/>
              <a:defRPr sz="1600">
                <a:latin typeface="Crimson Pro Medium"/>
                <a:ea typeface="Crimson Pro Medium"/>
                <a:cs typeface="Crimson Pro Medium"/>
                <a:sym typeface="Crimson Pro Medium"/>
              </a:defRPr>
            </a:lvl8pPr>
            <a:lvl9pPr lvl="8">
              <a:spcBef>
                <a:spcPts val="0"/>
              </a:spcBef>
              <a:spcAft>
                <a:spcPts val="0"/>
              </a:spcAft>
              <a:buClr>
                <a:schemeClr val="dk1"/>
              </a:buClr>
              <a:buSzPts val="1600"/>
              <a:buFont typeface="Crimson Pro Medium"/>
              <a:buNone/>
              <a:defRPr sz="1600">
                <a:latin typeface="Crimson Pro Medium"/>
                <a:ea typeface="Crimson Pro Medium"/>
                <a:cs typeface="Crimson Pro Medium"/>
                <a:sym typeface="Crimson Pro Medium"/>
              </a:defRPr>
            </a:lvl9pPr>
          </a:lstStyle>
          <a:p/>
        </p:txBody>
      </p:sp>
      <p:sp>
        <p:nvSpPr>
          <p:cNvPr id="205" name="Google Shape;205;p19"/>
          <p:cNvSpPr txBox="1"/>
          <p:nvPr>
            <p:ph idx="6" type="subTitle"/>
          </p:nvPr>
        </p:nvSpPr>
        <p:spPr>
          <a:xfrm>
            <a:off x="228225" y="3378773"/>
            <a:ext cx="1782300" cy="732600"/>
          </a:xfrm>
          <a:prstGeom prst="rect">
            <a:avLst/>
          </a:prstGeom>
        </p:spPr>
        <p:txBody>
          <a:bodyPr anchorCtr="0" anchor="ctr" bIns="91425" lIns="91425" spcFirstLastPara="1" rIns="91425" wrap="square" tIns="91425">
            <a:noAutofit/>
          </a:bodyPr>
          <a:lstStyle>
            <a:lvl1pPr lvl="0">
              <a:spcBef>
                <a:spcPts val="0"/>
              </a:spcBef>
              <a:spcAft>
                <a:spcPts val="0"/>
              </a:spcAft>
              <a:buClr>
                <a:schemeClr val="dk1"/>
              </a:buClr>
              <a:buSzPts val="1600"/>
              <a:buFont typeface="Crimson Pro Medium"/>
              <a:buNone/>
              <a:defRPr sz="1600">
                <a:latin typeface="Crimson Pro Medium"/>
                <a:ea typeface="Crimson Pro Medium"/>
                <a:cs typeface="Crimson Pro Medium"/>
                <a:sym typeface="Crimson Pro Medium"/>
              </a:defRPr>
            </a:lvl1pPr>
            <a:lvl2pPr lvl="1">
              <a:spcBef>
                <a:spcPts val="0"/>
              </a:spcBef>
              <a:spcAft>
                <a:spcPts val="0"/>
              </a:spcAft>
              <a:buClr>
                <a:schemeClr val="dk1"/>
              </a:buClr>
              <a:buSzPts val="1600"/>
              <a:buFont typeface="Crimson Pro Medium"/>
              <a:buNone/>
              <a:defRPr sz="1600">
                <a:latin typeface="Crimson Pro Medium"/>
                <a:ea typeface="Crimson Pro Medium"/>
                <a:cs typeface="Crimson Pro Medium"/>
                <a:sym typeface="Crimson Pro Medium"/>
              </a:defRPr>
            </a:lvl2pPr>
            <a:lvl3pPr lvl="2">
              <a:spcBef>
                <a:spcPts val="0"/>
              </a:spcBef>
              <a:spcAft>
                <a:spcPts val="0"/>
              </a:spcAft>
              <a:buClr>
                <a:schemeClr val="dk1"/>
              </a:buClr>
              <a:buSzPts val="1600"/>
              <a:buFont typeface="Crimson Pro Medium"/>
              <a:buNone/>
              <a:defRPr sz="1600">
                <a:latin typeface="Crimson Pro Medium"/>
                <a:ea typeface="Crimson Pro Medium"/>
                <a:cs typeface="Crimson Pro Medium"/>
                <a:sym typeface="Crimson Pro Medium"/>
              </a:defRPr>
            </a:lvl3pPr>
            <a:lvl4pPr lvl="3">
              <a:spcBef>
                <a:spcPts val="0"/>
              </a:spcBef>
              <a:spcAft>
                <a:spcPts val="0"/>
              </a:spcAft>
              <a:buClr>
                <a:schemeClr val="dk1"/>
              </a:buClr>
              <a:buSzPts val="1600"/>
              <a:buFont typeface="Crimson Pro Medium"/>
              <a:buNone/>
              <a:defRPr sz="1600">
                <a:latin typeface="Crimson Pro Medium"/>
                <a:ea typeface="Crimson Pro Medium"/>
                <a:cs typeface="Crimson Pro Medium"/>
                <a:sym typeface="Crimson Pro Medium"/>
              </a:defRPr>
            </a:lvl4pPr>
            <a:lvl5pPr lvl="4">
              <a:spcBef>
                <a:spcPts val="0"/>
              </a:spcBef>
              <a:spcAft>
                <a:spcPts val="0"/>
              </a:spcAft>
              <a:buClr>
                <a:schemeClr val="dk1"/>
              </a:buClr>
              <a:buSzPts val="1600"/>
              <a:buFont typeface="Crimson Pro Medium"/>
              <a:buNone/>
              <a:defRPr sz="1600">
                <a:latin typeface="Crimson Pro Medium"/>
                <a:ea typeface="Crimson Pro Medium"/>
                <a:cs typeface="Crimson Pro Medium"/>
                <a:sym typeface="Crimson Pro Medium"/>
              </a:defRPr>
            </a:lvl5pPr>
            <a:lvl6pPr lvl="5">
              <a:spcBef>
                <a:spcPts val="0"/>
              </a:spcBef>
              <a:spcAft>
                <a:spcPts val="0"/>
              </a:spcAft>
              <a:buClr>
                <a:schemeClr val="dk1"/>
              </a:buClr>
              <a:buSzPts val="1600"/>
              <a:buFont typeface="Crimson Pro Medium"/>
              <a:buNone/>
              <a:defRPr sz="1600">
                <a:latin typeface="Crimson Pro Medium"/>
                <a:ea typeface="Crimson Pro Medium"/>
                <a:cs typeface="Crimson Pro Medium"/>
                <a:sym typeface="Crimson Pro Medium"/>
              </a:defRPr>
            </a:lvl6pPr>
            <a:lvl7pPr lvl="6">
              <a:spcBef>
                <a:spcPts val="0"/>
              </a:spcBef>
              <a:spcAft>
                <a:spcPts val="0"/>
              </a:spcAft>
              <a:buClr>
                <a:schemeClr val="dk1"/>
              </a:buClr>
              <a:buSzPts val="1600"/>
              <a:buFont typeface="Crimson Pro Medium"/>
              <a:buNone/>
              <a:defRPr sz="1600">
                <a:latin typeface="Crimson Pro Medium"/>
                <a:ea typeface="Crimson Pro Medium"/>
                <a:cs typeface="Crimson Pro Medium"/>
                <a:sym typeface="Crimson Pro Medium"/>
              </a:defRPr>
            </a:lvl7pPr>
            <a:lvl8pPr lvl="7">
              <a:spcBef>
                <a:spcPts val="0"/>
              </a:spcBef>
              <a:spcAft>
                <a:spcPts val="0"/>
              </a:spcAft>
              <a:buClr>
                <a:schemeClr val="dk1"/>
              </a:buClr>
              <a:buSzPts val="1600"/>
              <a:buFont typeface="Crimson Pro Medium"/>
              <a:buNone/>
              <a:defRPr sz="1600">
                <a:latin typeface="Crimson Pro Medium"/>
                <a:ea typeface="Crimson Pro Medium"/>
                <a:cs typeface="Crimson Pro Medium"/>
                <a:sym typeface="Crimson Pro Medium"/>
              </a:defRPr>
            </a:lvl8pPr>
            <a:lvl9pPr lvl="8">
              <a:spcBef>
                <a:spcPts val="0"/>
              </a:spcBef>
              <a:spcAft>
                <a:spcPts val="0"/>
              </a:spcAft>
              <a:buClr>
                <a:schemeClr val="dk1"/>
              </a:buClr>
              <a:buSzPts val="1600"/>
              <a:buFont typeface="Crimson Pro Medium"/>
              <a:buNone/>
              <a:defRPr sz="1600">
                <a:latin typeface="Crimson Pro Medium"/>
                <a:ea typeface="Crimson Pro Medium"/>
                <a:cs typeface="Crimson Pro Medium"/>
                <a:sym typeface="Crimson Pro Medium"/>
              </a:defRPr>
            </a:lvl9pPr>
          </a:lstStyle>
          <a:p/>
        </p:txBody>
      </p:sp>
      <p:sp>
        <p:nvSpPr>
          <p:cNvPr id="206" name="Google Shape;206;p19"/>
          <p:cNvSpPr txBox="1"/>
          <p:nvPr>
            <p:ph idx="7" type="subTitle"/>
          </p:nvPr>
        </p:nvSpPr>
        <p:spPr>
          <a:xfrm>
            <a:off x="2529983" y="3378750"/>
            <a:ext cx="1782300" cy="732600"/>
          </a:xfrm>
          <a:prstGeom prst="rect">
            <a:avLst/>
          </a:prstGeom>
        </p:spPr>
        <p:txBody>
          <a:bodyPr anchorCtr="0" anchor="ctr" bIns="91425" lIns="91425" spcFirstLastPara="1" rIns="91425" wrap="square" tIns="91425">
            <a:noAutofit/>
          </a:bodyPr>
          <a:lstStyle>
            <a:lvl1pPr lvl="0">
              <a:spcBef>
                <a:spcPts val="0"/>
              </a:spcBef>
              <a:spcAft>
                <a:spcPts val="0"/>
              </a:spcAft>
              <a:buClr>
                <a:schemeClr val="dk1"/>
              </a:buClr>
              <a:buSzPts val="1600"/>
              <a:buFont typeface="Crimson Pro Medium"/>
              <a:buNone/>
              <a:defRPr sz="1600">
                <a:latin typeface="Crimson Pro Medium"/>
                <a:ea typeface="Crimson Pro Medium"/>
                <a:cs typeface="Crimson Pro Medium"/>
                <a:sym typeface="Crimson Pro Medium"/>
              </a:defRPr>
            </a:lvl1pPr>
            <a:lvl2pPr lvl="1">
              <a:spcBef>
                <a:spcPts val="0"/>
              </a:spcBef>
              <a:spcAft>
                <a:spcPts val="0"/>
              </a:spcAft>
              <a:buClr>
                <a:schemeClr val="dk1"/>
              </a:buClr>
              <a:buSzPts val="1600"/>
              <a:buFont typeface="Crimson Pro Medium"/>
              <a:buNone/>
              <a:defRPr sz="1600">
                <a:latin typeface="Crimson Pro Medium"/>
                <a:ea typeface="Crimson Pro Medium"/>
                <a:cs typeface="Crimson Pro Medium"/>
                <a:sym typeface="Crimson Pro Medium"/>
              </a:defRPr>
            </a:lvl2pPr>
            <a:lvl3pPr lvl="2">
              <a:spcBef>
                <a:spcPts val="0"/>
              </a:spcBef>
              <a:spcAft>
                <a:spcPts val="0"/>
              </a:spcAft>
              <a:buClr>
                <a:schemeClr val="dk1"/>
              </a:buClr>
              <a:buSzPts val="1600"/>
              <a:buFont typeface="Crimson Pro Medium"/>
              <a:buNone/>
              <a:defRPr sz="1600">
                <a:latin typeface="Crimson Pro Medium"/>
                <a:ea typeface="Crimson Pro Medium"/>
                <a:cs typeface="Crimson Pro Medium"/>
                <a:sym typeface="Crimson Pro Medium"/>
              </a:defRPr>
            </a:lvl3pPr>
            <a:lvl4pPr lvl="3">
              <a:spcBef>
                <a:spcPts val="0"/>
              </a:spcBef>
              <a:spcAft>
                <a:spcPts val="0"/>
              </a:spcAft>
              <a:buClr>
                <a:schemeClr val="dk1"/>
              </a:buClr>
              <a:buSzPts val="1600"/>
              <a:buFont typeface="Crimson Pro Medium"/>
              <a:buNone/>
              <a:defRPr sz="1600">
                <a:latin typeface="Crimson Pro Medium"/>
                <a:ea typeface="Crimson Pro Medium"/>
                <a:cs typeface="Crimson Pro Medium"/>
                <a:sym typeface="Crimson Pro Medium"/>
              </a:defRPr>
            </a:lvl4pPr>
            <a:lvl5pPr lvl="4">
              <a:spcBef>
                <a:spcPts val="0"/>
              </a:spcBef>
              <a:spcAft>
                <a:spcPts val="0"/>
              </a:spcAft>
              <a:buClr>
                <a:schemeClr val="dk1"/>
              </a:buClr>
              <a:buSzPts val="1600"/>
              <a:buFont typeface="Crimson Pro Medium"/>
              <a:buNone/>
              <a:defRPr sz="1600">
                <a:latin typeface="Crimson Pro Medium"/>
                <a:ea typeface="Crimson Pro Medium"/>
                <a:cs typeface="Crimson Pro Medium"/>
                <a:sym typeface="Crimson Pro Medium"/>
              </a:defRPr>
            </a:lvl5pPr>
            <a:lvl6pPr lvl="5">
              <a:spcBef>
                <a:spcPts val="0"/>
              </a:spcBef>
              <a:spcAft>
                <a:spcPts val="0"/>
              </a:spcAft>
              <a:buClr>
                <a:schemeClr val="dk1"/>
              </a:buClr>
              <a:buSzPts val="1600"/>
              <a:buFont typeface="Crimson Pro Medium"/>
              <a:buNone/>
              <a:defRPr sz="1600">
                <a:latin typeface="Crimson Pro Medium"/>
                <a:ea typeface="Crimson Pro Medium"/>
                <a:cs typeface="Crimson Pro Medium"/>
                <a:sym typeface="Crimson Pro Medium"/>
              </a:defRPr>
            </a:lvl6pPr>
            <a:lvl7pPr lvl="6">
              <a:spcBef>
                <a:spcPts val="0"/>
              </a:spcBef>
              <a:spcAft>
                <a:spcPts val="0"/>
              </a:spcAft>
              <a:buClr>
                <a:schemeClr val="dk1"/>
              </a:buClr>
              <a:buSzPts val="1600"/>
              <a:buFont typeface="Crimson Pro Medium"/>
              <a:buNone/>
              <a:defRPr sz="1600">
                <a:latin typeface="Crimson Pro Medium"/>
                <a:ea typeface="Crimson Pro Medium"/>
                <a:cs typeface="Crimson Pro Medium"/>
                <a:sym typeface="Crimson Pro Medium"/>
              </a:defRPr>
            </a:lvl7pPr>
            <a:lvl8pPr lvl="7">
              <a:spcBef>
                <a:spcPts val="0"/>
              </a:spcBef>
              <a:spcAft>
                <a:spcPts val="0"/>
              </a:spcAft>
              <a:buClr>
                <a:schemeClr val="dk1"/>
              </a:buClr>
              <a:buSzPts val="1600"/>
              <a:buFont typeface="Crimson Pro Medium"/>
              <a:buNone/>
              <a:defRPr sz="1600">
                <a:latin typeface="Crimson Pro Medium"/>
                <a:ea typeface="Crimson Pro Medium"/>
                <a:cs typeface="Crimson Pro Medium"/>
                <a:sym typeface="Crimson Pro Medium"/>
              </a:defRPr>
            </a:lvl8pPr>
            <a:lvl9pPr lvl="8">
              <a:spcBef>
                <a:spcPts val="0"/>
              </a:spcBef>
              <a:spcAft>
                <a:spcPts val="0"/>
              </a:spcAft>
              <a:buClr>
                <a:schemeClr val="dk1"/>
              </a:buClr>
              <a:buSzPts val="1600"/>
              <a:buFont typeface="Crimson Pro Medium"/>
              <a:buNone/>
              <a:defRPr sz="1600">
                <a:latin typeface="Crimson Pro Medium"/>
                <a:ea typeface="Crimson Pro Medium"/>
                <a:cs typeface="Crimson Pro Medium"/>
                <a:sym typeface="Crimson Pro Medium"/>
              </a:defRPr>
            </a:lvl9pPr>
          </a:lstStyle>
          <a:p/>
        </p:txBody>
      </p:sp>
      <p:sp>
        <p:nvSpPr>
          <p:cNvPr id="207" name="Google Shape;207;p19"/>
          <p:cNvSpPr txBox="1"/>
          <p:nvPr>
            <p:ph idx="8" type="subTitle"/>
          </p:nvPr>
        </p:nvSpPr>
        <p:spPr>
          <a:xfrm>
            <a:off x="7136175" y="3378750"/>
            <a:ext cx="1779600" cy="732600"/>
          </a:xfrm>
          <a:prstGeom prst="rect">
            <a:avLst/>
          </a:prstGeom>
        </p:spPr>
        <p:txBody>
          <a:bodyPr anchorCtr="0" anchor="ctr" bIns="91425" lIns="91425" spcFirstLastPara="1" rIns="91425" wrap="square" tIns="91425">
            <a:noAutofit/>
          </a:bodyPr>
          <a:lstStyle>
            <a:lvl1pPr lvl="0" algn="r">
              <a:spcBef>
                <a:spcPts val="0"/>
              </a:spcBef>
              <a:spcAft>
                <a:spcPts val="0"/>
              </a:spcAft>
              <a:buClr>
                <a:schemeClr val="dk1"/>
              </a:buClr>
              <a:buSzPts val="1600"/>
              <a:buFont typeface="Crimson Pro Medium"/>
              <a:buNone/>
              <a:defRPr sz="1600">
                <a:latin typeface="Crimson Pro Medium"/>
                <a:ea typeface="Crimson Pro Medium"/>
                <a:cs typeface="Crimson Pro Medium"/>
                <a:sym typeface="Crimson Pro Medium"/>
              </a:defRPr>
            </a:lvl1pPr>
            <a:lvl2pPr lvl="1" algn="r">
              <a:spcBef>
                <a:spcPts val="0"/>
              </a:spcBef>
              <a:spcAft>
                <a:spcPts val="0"/>
              </a:spcAft>
              <a:buClr>
                <a:schemeClr val="dk1"/>
              </a:buClr>
              <a:buSzPts val="1600"/>
              <a:buFont typeface="Crimson Pro Medium"/>
              <a:buNone/>
              <a:defRPr sz="1600">
                <a:latin typeface="Crimson Pro Medium"/>
                <a:ea typeface="Crimson Pro Medium"/>
                <a:cs typeface="Crimson Pro Medium"/>
                <a:sym typeface="Crimson Pro Medium"/>
              </a:defRPr>
            </a:lvl2pPr>
            <a:lvl3pPr lvl="2" algn="r">
              <a:spcBef>
                <a:spcPts val="0"/>
              </a:spcBef>
              <a:spcAft>
                <a:spcPts val="0"/>
              </a:spcAft>
              <a:buClr>
                <a:schemeClr val="dk1"/>
              </a:buClr>
              <a:buSzPts val="1600"/>
              <a:buFont typeface="Crimson Pro Medium"/>
              <a:buNone/>
              <a:defRPr sz="1600">
                <a:latin typeface="Crimson Pro Medium"/>
                <a:ea typeface="Crimson Pro Medium"/>
                <a:cs typeface="Crimson Pro Medium"/>
                <a:sym typeface="Crimson Pro Medium"/>
              </a:defRPr>
            </a:lvl3pPr>
            <a:lvl4pPr lvl="3" algn="r">
              <a:spcBef>
                <a:spcPts val="0"/>
              </a:spcBef>
              <a:spcAft>
                <a:spcPts val="0"/>
              </a:spcAft>
              <a:buClr>
                <a:schemeClr val="dk1"/>
              </a:buClr>
              <a:buSzPts val="1600"/>
              <a:buFont typeface="Crimson Pro Medium"/>
              <a:buNone/>
              <a:defRPr sz="1600">
                <a:latin typeface="Crimson Pro Medium"/>
                <a:ea typeface="Crimson Pro Medium"/>
                <a:cs typeface="Crimson Pro Medium"/>
                <a:sym typeface="Crimson Pro Medium"/>
              </a:defRPr>
            </a:lvl4pPr>
            <a:lvl5pPr lvl="4" algn="r">
              <a:spcBef>
                <a:spcPts val="0"/>
              </a:spcBef>
              <a:spcAft>
                <a:spcPts val="0"/>
              </a:spcAft>
              <a:buClr>
                <a:schemeClr val="dk1"/>
              </a:buClr>
              <a:buSzPts val="1600"/>
              <a:buFont typeface="Crimson Pro Medium"/>
              <a:buNone/>
              <a:defRPr sz="1600">
                <a:latin typeface="Crimson Pro Medium"/>
                <a:ea typeface="Crimson Pro Medium"/>
                <a:cs typeface="Crimson Pro Medium"/>
                <a:sym typeface="Crimson Pro Medium"/>
              </a:defRPr>
            </a:lvl5pPr>
            <a:lvl6pPr lvl="5" algn="r">
              <a:spcBef>
                <a:spcPts val="0"/>
              </a:spcBef>
              <a:spcAft>
                <a:spcPts val="0"/>
              </a:spcAft>
              <a:buClr>
                <a:schemeClr val="dk1"/>
              </a:buClr>
              <a:buSzPts val="1600"/>
              <a:buFont typeface="Crimson Pro Medium"/>
              <a:buNone/>
              <a:defRPr sz="1600">
                <a:latin typeface="Crimson Pro Medium"/>
                <a:ea typeface="Crimson Pro Medium"/>
                <a:cs typeface="Crimson Pro Medium"/>
                <a:sym typeface="Crimson Pro Medium"/>
              </a:defRPr>
            </a:lvl6pPr>
            <a:lvl7pPr lvl="6" algn="r">
              <a:spcBef>
                <a:spcPts val="0"/>
              </a:spcBef>
              <a:spcAft>
                <a:spcPts val="0"/>
              </a:spcAft>
              <a:buClr>
                <a:schemeClr val="dk1"/>
              </a:buClr>
              <a:buSzPts val="1600"/>
              <a:buFont typeface="Crimson Pro Medium"/>
              <a:buNone/>
              <a:defRPr sz="1600">
                <a:latin typeface="Crimson Pro Medium"/>
                <a:ea typeface="Crimson Pro Medium"/>
                <a:cs typeface="Crimson Pro Medium"/>
                <a:sym typeface="Crimson Pro Medium"/>
              </a:defRPr>
            </a:lvl7pPr>
            <a:lvl8pPr lvl="7" algn="r">
              <a:spcBef>
                <a:spcPts val="0"/>
              </a:spcBef>
              <a:spcAft>
                <a:spcPts val="0"/>
              </a:spcAft>
              <a:buClr>
                <a:schemeClr val="dk1"/>
              </a:buClr>
              <a:buSzPts val="1600"/>
              <a:buFont typeface="Crimson Pro Medium"/>
              <a:buNone/>
              <a:defRPr sz="1600">
                <a:latin typeface="Crimson Pro Medium"/>
                <a:ea typeface="Crimson Pro Medium"/>
                <a:cs typeface="Crimson Pro Medium"/>
                <a:sym typeface="Crimson Pro Medium"/>
              </a:defRPr>
            </a:lvl8pPr>
            <a:lvl9pPr lvl="8" algn="r">
              <a:spcBef>
                <a:spcPts val="0"/>
              </a:spcBef>
              <a:spcAft>
                <a:spcPts val="0"/>
              </a:spcAft>
              <a:buClr>
                <a:schemeClr val="dk1"/>
              </a:buClr>
              <a:buSzPts val="1600"/>
              <a:buFont typeface="Crimson Pro Medium"/>
              <a:buNone/>
              <a:defRPr sz="1600">
                <a:latin typeface="Crimson Pro Medium"/>
                <a:ea typeface="Crimson Pro Medium"/>
                <a:cs typeface="Crimson Pro Medium"/>
                <a:sym typeface="Crimson Pro Medium"/>
              </a:defRPr>
            </a:lvl9pPr>
          </a:lstStyle>
          <a:p/>
        </p:txBody>
      </p:sp>
      <p:sp>
        <p:nvSpPr>
          <p:cNvPr id="208" name="Google Shape;208;p19"/>
          <p:cNvSpPr txBox="1"/>
          <p:nvPr>
            <p:ph idx="9" type="subTitle"/>
          </p:nvPr>
        </p:nvSpPr>
        <p:spPr>
          <a:xfrm>
            <a:off x="4831742" y="3378750"/>
            <a:ext cx="1782300" cy="732600"/>
          </a:xfrm>
          <a:prstGeom prst="rect">
            <a:avLst/>
          </a:prstGeom>
        </p:spPr>
        <p:txBody>
          <a:bodyPr anchorCtr="0" anchor="ctr" bIns="91425" lIns="91425" spcFirstLastPara="1" rIns="91425" wrap="square" tIns="91425">
            <a:noAutofit/>
          </a:bodyPr>
          <a:lstStyle>
            <a:lvl1pPr lvl="0">
              <a:spcBef>
                <a:spcPts val="0"/>
              </a:spcBef>
              <a:spcAft>
                <a:spcPts val="0"/>
              </a:spcAft>
              <a:buClr>
                <a:schemeClr val="dk1"/>
              </a:buClr>
              <a:buSzPts val="1600"/>
              <a:buFont typeface="Crimson Pro Medium"/>
              <a:buNone/>
              <a:defRPr sz="1600">
                <a:latin typeface="Crimson Pro Medium"/>
                <a:ea typeface="Crimson Pro Medium"/>
                <a:cs typeface="Crimson Pro Medium"/>
                <a:sym typeface="Crimson Pro Medium"/>
              </a:defRPr>
            </a:lvl1pPr>
            <a:lvl2pPr lvl="1">
              <a:spcBef>
                <a:spcPts val="0"/>
              </a:spcBef>
              <a:spcAft>
                <a:spcPts val="0"/>
              </a:spcAft>
              <a:buClr>
                <a:schemeClr val="dk1"/>
              </a:buClr>
              <a:buSzPts val="1600"/>
              <a:buFont typeface="Crimson Pro Medium"/>
              <a:buNone/>
              <a:defRPr sz="1600">
                <a:latin typeface="Crimson Pro Medium"/>
                <a:ea typeface="Crimson Pro Medium"/>
                <a:cs typeface="Crimson Pro Medium"/>
                <a:sym typeface="Crimson Pro Medium"/>
              </a:defRPr>
            </a:lvl2pPr>
            <a:lvl3pPr lvl="2">
              <a:spcBef>
                <a:spcPts val="0"/>
              </a:spcBef>
              <a:spcAft>
                <a:spcPts val="0"/>
              </a:spcAft>
              <a:buClr>
                <a:schemeClr val="dk1"/>
              </a:buClr>
              <a:buSzPts val="1600"/>
              <a:buFont typeface="Crimson Pro Medium"/>
              <a:buNone/>
              <a:defRPr sz="1600">
                <a:latin typeface="Crimson Pro Medium"/>
                <a:ea typeface="Crimson Pro Medium"/>
                <a:cs typeface="Crimson Pro Medium"/>
                <a:sym typeface="Crimson Pro Medium"/>
              </a:defRPr>
            </a:lvl3pPr>
            <a:lvl4pPr lvl="3">
              <a:spcBef>
                <a:spcPts val="0"/>
              </a:spcBef>
              <a:spcAft>
                <a:spcPts val="0"/>
              </a:spcAft>
              <a:buClr>
                <a:schemeClr val="dk1"/>
              </a:buClr>
              <a:buSzPts val="1600"/>
              <a:buFont typeface="Crimson Pro Medium"/>
              <a:buNone/>
              <a:defRPr sz="1600">
                <a:latin typeface="Crimson Pro Medium"/>
                <a:ea typeface="Crimson Pro Medium"/>
                <a:cs typeface="Crimson Pro Medium"/>
                <a:sym typeface="Crimson Pro Medium"/>
              </a:defRPr>
            </a:lvl4pPr>
            <a:lvl5pPr lvl="4">
              <a:spcBef>
                <a:spcPts val="0"/>
              </a:spcBef>
              <a:spcAft>
                <a:spcPts val="0"/>
              </a:spcAft>
              <a:buClr>
                <a:schemeClr val="dk1"/>
              </a:buClr>
              <a:buSzPts val="1600"/>
              <a:buFont typeface="Crimson Pro Medium"/>
              <a:buNone/>
              <a:defRPr sz="1600">
                <a:latin typeface="Crimson Pro Medium"/>
                <a:ea typeface="Crimson Pro Medium"/>
                <a:cs typeface="Crimson Pro Medium"/>
                <a:sym typeface="Crimson Pro Medium"/>
              </a:defRPr>
            </a:lvl5pPr>
            <a:lvl6pPr lvl="5">
              <a:spcBef>
                <a:spcPts val="0"/>
              </a:spcBef>
              <a:spcAft>
                <a:spcPts val="0"/>
              </a:spcAft>
              <a:buClr>
                <a:schemeClr val="dk1"/>
              </a:buClr>
              <a:buSzPts val="1600"/>
              <a:buFont typeface="Crimson Pro Medium"/>
              <a:buNone/>
              <a:defRPr sz="1600">
                <a:latin typeface="Crimson Pro Medium"/>
                <a:ea typeface="Crimson Pro Medium"/>
                <a:cs typeface="Crimson Pro Medium"/>
                <a:sym typeface="Crimson Pro Medium"/>
              </a:defRPr>
            </a:lvl6pPr>
            <a:lvl7pPr lvl="6">
              <a:spcBef>
                <a:spcPts val="0"/>
              </a:spcBef>
              <a:spcAft>
                <a:spcPts val="0"/>
              </a:spcAft>
              <a:buClr>
                <a:schemeClr val="dk1"/>
              </a:buClr>
              <a:buSzPts val="1600"/>
              <a:buFont typeface="Crimson Pro Medium"/>
              <a:buNone/>
              <a:defRPr sz="1600">
                <a:latin typeface="Crimson Pro Medium"/>
                <a:ea typeface="Crimson Pro Medium"/>
                <a:cs typeface="Crimson Pro Medium"/>
                <a:sym typeface="Crimson Pro Medium"/>
              </a:defRPr>
            </a:lvl7pPr>
            <a:lvl8pPr lvl="7">
              <a:spcBef>
                <a:spcPts val="0"/>
              </a:spcBef>
              <a:spcAft>
                <a:spcPts val="0"/>
              </a:spcAft>
              <a:buClr>
                <a:schemeClr val="dk1"/>
              </a:buClr>
              <a:buSzPts val="1600"/>
              <a:buFont typeface="Crimson Pro Medium"/>
              <a:buNone/>
              <a:defRPr sz="1600">
                <a:latin typeface="Crimson Pro Medium"/>
                <a:ea typeface="Crimson Pro Medium"/>
                <a:cs typeface="Crimson Pro Medium"/>
                <a:sym typeface="Crimson Pro Medium"/>
              </a:defRPr>
            </a:lvl8pPr>
            <a:lvl9pPr lvl="8">
              <a:spcBef>
                <a:spcPts val="0"/>
              </a:spcBef>
              <a:spcAft>
                <a:spcPts val="0"/>
              </a:spcAft>
              <a:buClr>
                <a:schemeClr val="dk1"/>
              </a:buClr>
              <a:buSzPts val="1600"/>
              <a:buFont typeface="Crimson Pro Medium"/>
              <a:buNone/>
              <a:defRPr sz="1600">
                <a:latin typeface="Crimson Pro Medium"/>
                <a:ea typeface="Crimson Pro Medium"/>
                <a:cs typeface="Crimson Pro Medium"/>
                <a:sym typeface="Crimson Pro Medium"/>
              </a:defRPr>
            </a:lvl9pPr>
          </a:lstStyle>
          <a:p/>
        </p:txBody>
      </p:sp>
      <p:sp>
        <p:nvSpPr>
          <p:cNvPr id="209" name="Google Shape;209;p19"/>
          <p:cNvSpPr txBox="1"/>
          <p:nvPr>
            <p:ph idx="13" type="subTitle"/>
          </p:nvPr>
        </p:nvSpPr>
        <p:spPr>
          <a:xfrm>
            <a:off x="228225" y="2646123"/>
            <a:ext cx="1782300" cy="732600"/>
          </a:xfrm>
          <a:prstGeom prst="rect">
            <a:avLst/>
          </a:prstGeom>
        </p:spPr>
        <p:txBody>
          <a:bodyPr anchorCtr="0" anchor="ctr" bIns="91425" lIns="91425" spcFirstLastPara="1" rIns="91425" wrap="square" tIns="91425">
            <a:noAutofit/>
          </a:bodyPr>
          <a:lstStyle>
            <a:lvl1pPr lvl="0">
              <a:spcBef>
                <a:spcPts val="0"/>
              </a:spcBef>
              <a:spcAft>
                <a:spcPts val="0"/>
              </a:spcAft>
              <a:buClr>
                <a:schemeClr val="dk1"/>
              </a:buClr>
              <a:buSzPts val="1600"/>
              <a:buFont typeface="Crimson Pro Medium"/>
              <a:buNone/>
              <a:defRPr sz="1600">
                <a:latin typeface="Crimson Pro Medium"/>
                <a:ea typeface="Crimson Pro Medium"/>
                <a:cs typeface="Crimson Pro Medium"/>
                <a:sym typeface="Crimson Pro Medium"/>
              </a:defRPr>
            </a:lvl1pPr>
            <a:lvl2pPr lvl="1">
              <a:spcBef>
                <a:spcPts val="0"/>
              </a:spcBef>
              <a:spcAft>
                <a:spcPts val="0"/>
              </a:spcAft>
              <a:buClr>
                <a:schemeClr val="dk1"/>
              </a:buClr>
              <a:buSzPts val="1600"/>
              <a:buFont typeface="Crimson Pro Medium"/>
              <a:buNone/>
              <a:defRPr sz="1600">
                <a:latin typeface="Crimson Pro Medium"/>
                <a:ea typeface="Crimson Pro Medium"/>
                <a:cs typeface="Crimson Pro Medium"/>
                <a:sym typeface="Crimson Pro Medium"/>
              </a:defRPr>
            </a:lvl2pPr>
            <a:lvl3pPr lvl="2">
              <a:spcBef>
                <a:spcPts val="0"/>
              </a:spcBef>
              <a:spcAft>
                <a:spcPts val="0"/>
              </a:spcAft>
              <a:buClr>
                <a:schemeClr val="dk1"/>
              </a:buClr>
              <a:buSzPts val="1600"/>
              <a:buFont typeface="Crimson Pro Medium"/>
              <a:buNone/>
              <a:defRPr sz="1600">
                <a:latin typeface="Crimson Pro Medium"/>
                <a:ea typeface="Crimson Pro Medium"/>
                <a:cs typeface="Crimson Pro Medium"/>
                <a:sym typeface="Crimson Pro Medium"/>
              </a:defRPr>
            </a:lvl3pPr>
            <a:lvl4pPr lvl="3">
              <a:spcBef>
                <a:spcPts val="0"/>
              </a:spcBef>
              <a:spcAft>
                <a:spcPts val="0"/>
              </a:spcAft>
              <a:buClr>
                <a:schemeClr val="dk1"/>
              </a:buClr>
              <a:buSzPts val="1600"/>
              <a:buFont typeface="Crimson Pro Medium"/>
              <a:buNone/>
              <a:defRPr sz="1600">
                <a:latin typeface="Crimson Pro Medium"/>
                <a:ea typeface="Crimson Pro Medium"/>
                <a:cs typeface="Crimson Pro Medium"/>
                <a:sym typeface="Crimson Pro Medium"/>
              </a:defRPr>
            </a:lvl4pPr>
            <a:lvl5pPr lvl="4">
              <a:spcBef>
                <a:spcPts val="0"/>
              </a:spcBef>
              <a:spcAft>
                <a:spcPts val="0"/>
              </a:spcAft>
              <a:buClr>
                <a:schemeClr val="dk1"/>
              </a:buClr>
              <a:buSzPts val="1600"/>
              <a:buFont typeface="Crimson Pro Medium"/>
              <a:buNone/>
              <a:defRPr sz="1600">
                <a:latin typeface="Crimson Pro Medium"/>
                <a:ea typeface="Crimson Pro Medium"/>
                <a:cs typeface="Crimson Pro Medium"/>
                <a:sym typeface="Crimson Pro Medium"/>
              </a:defRPr>
            </a:lvl5pPr>
            <a:lvl6pPr lvl="5">
              <a:spcBef>
                <a:spcPts val="0"/>
              </a:spcBef>
              <a:spcAft>
                <a:spcPts val="0"/>
              </a:spcAft>
              <a:buClr>
                <a:schemeClr val="dk1"/>
              </a:buClr>
              <a:buSzPts val="1600"/>
              <a:buFont typeface="Crimson Pro Medium"/>
              <a:buNone/>
              <a:defRPr sz="1600">
                <a:latin typeface="Crimson Pro Medium"/>
                <a:ea typeface="Crimson Pro Medium"/>
                <a:cs typeface="Crimson Pro Medium"/>
                <a:sym typeface="Crimson Pro Medium"/>
              </a:defRPr>
            </a:lvl6pPr>
            <a:lvl7pPr lvl="6">
              <a:spcBef>
                <a:spcPts val="0"/>
              </a:spcBef>
              <a:spcAft>
                <a:spcPts val="0"/>
              </a:spcAft>
              <a:buClr>
                <a:schemeClr val="dk1"/>
              </a:buClr>
              <a:buSzPts val="1600"/>
              <a:buFont typeface="Crimson Pro Medium"/>
              <a:buNone/>
              <a:defRPr sz="1600">
                <a:latin typeface="Crimson Pro Medium"/>
                <a:ea typeface="Crimson Pro Medium"/>
                <a:cs typeface="Crimson Pro Medium"/>
                <a:sym typeface="Crimson Pro Medium"/>
              </a:defRPr>
            </a:lvl7pPr>
            <a:lvl8pPr lvl="7">
              <a:spcBef>
                <a:spcPts val="0"/>
              </a:spcBef>
              <a:spcAft>
                <a:spcPts val="0"/>
              </a:spcAft>
              <a:buClr>
                <a:schemeClr val="dk1"/>
              </a:buClr>
              <a:buSzPts val="1600"/>
              <a:buFont typeface="Crimson Pro Medium"/>
              <a:buNone/>
              <a:defRPr sz="1600">
                <a:latin typeface="Crimson Pro Medium"/>
                <a:ea typeface="Crimson Pro Medium"/>
                <a:cs typeface="Crimson Pro Medium"/>
                <a:sym typeface="Crimson Pro Medium"/>
              </a:defRPr>
            </a:lvl8pPr>
            <a:lvl9pPr lvl="8">
              <a:spcBef>
                <a:spcPts val="0"/>
              </a:spcBef>
              <a:spcAft>
                <a:spcPts val="0"/>
              </a:spcAft>
              <a:buClr>
                <a:schemeClr val="dk1"/>
              </a:buClr>
              <a:buSzPts val="1600"/>
              <a:buFont typeface="Crimson Pro Medium"/>
              <a:buNone/>
              <a:defRPr sz="1600">
                <a:latin typeface="Crimson Pro Medium"/>
                <a:ea typeface="Crimson Pro Medium"/>
                <a:cs typeface="Crimson Pro Medium"/>
                <a:sym typeface="Crimson Pro Medium"/>
              </a:defRPr>
            </a:lvl9pPr>
          </a:lstStyle>
          <a:p/>
        </p:txBody>
      </p:sp>
      <p:sp>
        <p:nvSpPr>
          <p:cNvPr id="210" name="Google Shape;210;p19"/>
          <p:cNvSpPr txBox="1"/>
          <p:nvPr>
            <p:ph idx="14" type="subTitle"/>
          </p:nvPr>
        </p:nvSpPr>
        <p:spPr>
          <a:xfrm>
            <a:off x="2529983" y="2646100"/>
            <a:ext cx="1782300" cy="732600"/>
          </a:xfrm>
          <a:prstGeom prst="rect">
            <a:avLst/>
          </a:prstGeom>
        </p:spPr>
        <p:txBody>
          <a:bodyPr anchorCtr="0" anchor="ctr" bIns="91425" lIns="91425" spcFirstLastPara="1" rIns="91425" wrap="square" tIns="91425">
            <a:noAutofit/>
          </a:bodyPr>
          <a:lstStyle>
            <a:lvl1pPr lvl="0">
              <a:spcBef>
                <a:spcPts val="0"/>
              </a:spcBef>
              <a:spcAft>
                <a:spcPts val="0"/>
              </a:spcAft>
              <a:buClr>
                <a:schemeClr val="dk1"/>
              </a:buClr>
              <a:buSzPts val="1600"/>
              <a:buFont typeface="Crimson Pro Medium"/>
              <a:buNone/>
              <a:defRPr sz="1600">
                <a:latin typeface="Crimson Pro Medium"/>
                <a:ea typeface="Crimson Pro Medium"/>
                <a:cs typeface="Crimson Pro Medium"/>
                <a:sym typeface="Crimson Pro Medium"/>
              </a:defRPr>
            </a:lvl1pPr>
            <a:lvl2pPr lvl="1">
              <a:spcBef>
                <a:spcPts val="0"/>
              </a:spcBef>
              <a:spcAft>
                <a:spcPts val="0"/>
              </a:spcAft>
              <a:buClr>
                <a:schemeClr val="dk1"/>
              </a:buClr>
              <a:buSzPts val="1600"/>
              <a:buFont typeface="Crimson Pro Medium"/>
              <a:buNone/>
              <a:defRPr sz="1600">
                <a:latin typeface="Crimson Pro Medium"/>
                <a:ea typeface="Crimson Pro Medium"/>
                <a:cs typeface="Crimson Pro Medium"/>
                <a:sym typeface="Crimson Pro Medium"/>
              </a:defRPr>
            </a:lvl2pPr>
            <a:lvl3pPr lvl="2">
              <a:spcBef>
                <a:spcPts val="0"/>
              </a:spcBef>
              <a:spcAft>
                <a:spcPts val="0"/>
              </a:spcAft>
              <a:buClr>
                <a:schemeClr val="dk1"/>
              </a:buClr>
              <a:buSzPts val="1600"/>
              <a:buFont typeface="Crimson Pro Medium"/>
              <a:buNone/>
              <a:defRPr sz="1600">
                <a:latin typeface="Crimson Pro Medium"/>
                <a:ea typeface="Crimson Pro Medium"/>
                <a:cs typeface="Crimson Pro Medium"/>
                <a:sym typeface="Crimson Pro Medium"/>
              </a:defRPr>
            </a:lvl3pPr>
            <a:lvl4pPr lvl="3">
              <a:spcBef>
                <a:spcPts val="0"/>
              </a:spcBef>
              <a:spcAft>
                <a:spcPts val="0"/>
              </a:spcAft>
              <a:buClr>
                <a:schemeClr val="dk1"/>
              </a:buClr>
              <a:buSzPts val="1600"/>
              <a:buFont typeface="Crimson Pro Medium"/>
              <a:buNone/>
              <a:defRPr sz="1600">
                <a:latin typeface="Crimson Pro Medium"/>
                <a:ea typeface="Crimson Pro Medium"/>
                <a:cs typeface="Crimson Pro Medium"/>
                <a:sym typeface="Crimson Pro Medium"/>
              </a:defRPr>
            </a:lvl4pPr>
            <a:lvl5pPr lvl="4">
              <a:spcBef>
                <a:spcPts val="0"/>
              </a:spcBef>
              <a:spcAft>
                <a:spcPts val="0"/>
              </a:spcAft>
              <a:buClr>
                <a:schemeClr val="dk1"/>
              </a:buClr>
              <a:buSzPts val="1600"/>
              <a:buFont typeface="Crimson Pro Medium"/>
              <a:buNone/>
              <a:defRPr sz="1600">
                <a:latin typeface="Crimson Pro Medium"/>
                <a:ea typeface="Crimson Pro Medium"/>
                <a:cs typeface="Crimson Pro Medium"/>
                <a:sym typeface="Crimson Pro Medium"/>
              </a:defRPr>
            </a:lvl5pPr>
            <a:lvl6pPr lvl="5">
              <a:spcBef>
                <a:spcPts val="0"/>
              </a:spcBef>
              <a:spcAft>
                <a:spcPts val="0"/>
              </a:spcAft>
              <a:buClr>
                <a:schemeClr val="dk1"/>
              </a:buClr>
              <a:buSzPts val="1600"/>
              <a:buFont typeface="Crimson Pro Medium"/>
              <a:buNone/>
              <a:defRPr sz="1600">
                <a:latin typeface="Crimson Pro Medium"/>
                <a:ea typeface="Crimson Pro Medium"/>
                <a:cs typeface="Crimson Pro Medium"/>
                <a:sym typeface="Crimson Pro Medium"/>
              </a:defRPr>
            </a:lvl6pPr>
            <a:lvl7pPr lvl="6">
              <a:spcBef>
                <a:spcPts val="0"/>
              </a:spcBef>
              <a:spcAft>
                <a:spcPts val="0"/>
              </a:spcAft>
              <a:buClr>
                <a:schemeClr val="dk1"/>
              </a:buClr>
              <a:buSzPts val="1600"/>
              <a:buFont typeface="Crimson Pro Medium"/>
              <a:buNone/>
              <a:defRPr sz="1600">
                <a:latin typeface="Crimson Pro Medium"/>
                <a:ea typeface="Crimson Pro Medium"/>
                <a:cs typeface="Crimson Pro Medium"/>
                <a:sym typeface="Crimson Pro Medium"/>
              </a:defRPr>
            </a:lvl7pPr>
            <a:lvl8pPr lvl="7">
              <a:spcBef>
                <a:spcPts val="0"/>
              </a:spcBef>
              <a:spcAft>
                <a:spcPts val="0"/>
              </a:spcAft>
              <a:buClr>
                <a:schemeClr val="dk1"/>
              </a:buClr>
              <a:buSzPts val="1600"/>
              <a:buFont typeface="Crimson Pro Medium"/>
              <a:buNone/>
              <a:defRPr sz="1600">
                <a:latin typeface="Crimson Pro Medium"/>
                <a:ea typeface="Crimson Pro Medium"/>
                <a:cs typeface="Crimson Pro Medium"/>
                <a:sym typeface="Crimson Pro Medium"/>
              </a:defRPr>
            </a:lvl8pPr>
            <a:lvl9pPr lvl="8">
              <a:spcBef>
                <a:spcPts val="0"/>
              </a:spcBef>
              <a:spcAft>
                <a:spcPts val="0"/>
              </a:spcAft>
              <a:buClr>
                <a:schemeClr val="dk1"/>
              </a:buClr>
              <a:buSzPts val="1600"/>
              <a:buFont typeface="Crimson Pro Medium"/>
              <a:buNone/>
              <a:defRPr sz="1600">
                <a:latin typeface="Crimson Pro Medium"/>
                <a:ea typeface="Crimson Pro Medium"/>
                <a:cs typeface="Crimson Pro Medium"/>
                <a:sym typeface="Crimson Pro Medium"/>
              </a:defRPr>
            </a:lvl9pPr>
          </a:lstStyle>
          <a:p/>
        </p:txBody>
      </p:sp>
      <p:sp>
        <p:nvSpPr>
          <p:cNvPr id="211" name="Google Shape;211;p19"/>
          <p:cNvSpPr txBox="1"/>
          <p:nvPr>
            <p:ph idx="15" type="subTitle"/>
          </p:nvPr>
        </p:nvSpPr>
        <p:spPr>
          <a:xfrm>
            <a:off x="7136175" y="2646100"/>
            <a:ext cx="1779600" cy="732600"/>
          </a:xfrm>
          <a:prstGeom prst="rect">
            <a:avLst/>
          </a:prstGeom>
        </p:spPr>
        <p:txBody>
          <a:bodyPr anchorCtr="0" anchor="ctr" bIns="91425" lIns="91425" spcFirstLastPara="1" rIns="91425" wrap="square" tIns="91425">
            <a:noAutofit/>
          </a:bodyPr>
          <a:lstStyle>
            <a:lvl1pPr lvl="0" algn="r">
              <a:spcBef>
                <a:spcPts val="0"/>
              </a:spcBef>
              <a:spcAft>
                <a:spcPts val="0"/>
              </a:spcAft>
              <a:buClr>
                <a:schemeClr val="dk1"/>
              </a:buClr>
              <a:buSzPts val="1600"/>
              <a:buFont typeface="Crimson Pro Medium"/>
              <a:buNone/>
              <a:defRPr sz="1600">
                <a:latin typeface="Crimson Pro Medium"/>
                <a:ea typeface="Crimson Pro Medium"/>
                <a:cs typeface="Crimson Pro Medium"/>
                <a:sym typeface="Crimson Pro Medium"/>
              </a:defRPr>
            </a:lvl1pPr>
            <a:lvl2pPr lvl="1" algn="r">
              <a:spcBef>
                <a:spcPts val="0"/>
              </a:spcBef>
              <a:spcAft>
                <a:spcPts val="0"/>
              </a:spcAft>
              <a:buClr>
                <a:schemeClr val="dk1"/>
              </a:buClr>
              <a:buSzPts val="1600"/>
              <a:buFont typeface="Crimson Pro Medium"/>
              <a:buNone/>
              <a:defRPr sz="1600">
                <a:latin typeface="Crimson Pro Medium"/>
                <a:ea typeface="Crimson Pro Medium"/>
                <a:cs typeface="Crimson Pro Medium"/>
                <a:sym typeface="Crimson Pro Medium"/>
              </a:defRPr>
            </a:lvl2pPr>
            <a:lvl3pPr lvl="2" algn="r">
              <a:spcBef>
                <a:spcPts val="0"/>
              </a:spcBef>
              <a:spcAft>
                <a:spcPts val="0"/>
              </a:spcAft>
              <a:buClr>
                <a:schemeClr val="dk1"/>
              </a:buClr>
              <a:buSzPts val="1600"/>
              <a:buFont typeface="Crimson Pro Medium"/>
              <a:buNone/>
              <a:defRPr sz="1600">
                <a:latin typeface="Crimson Pro Medium"/>
                <a:ea typeface="Crimson Pro Medium"/>
                <a:cs typeface="Crimson Pro Medium"/>
                <a:sym typeface="Crimson Pro Medium"/>
              </a:defRPr>
            </a:lvl3pPr>
            <a:lvl4pPr lvl="3" algn="r">
              <a:spcBef>
                <a:spcPts val="0"/>
              </a:spcBef>
              <a:spcAft>
                <a:spcPts val="0"/>
              </a:spcAft>
              <a:buClr>
                <a:schemeClr val="dk1"/>
              </a:buClr>
              <a:buSzPts val="1600"/>
              <a:buFont typeface="Crimson Pro Medium"/>
              <a:buNone/>
              <a:defRPr sz="1600">
                <a:latin typeface="Crimson Pro Medium"/>
                <a:ea typeface="Crimson Pro Medium"/>
                <a:cs typeface="Crimson Pro Medium"/>
                <a:sym typeface="Crimson Pro Medium"/>
              </a:defRPr>
            </a:lvl4pPr>
            <a:lvl5pPr lvl="4" algn="r">
              <a:spcBef>
                <a:spcPts val="0"/>
              </a:spcBef>
              <a:spcAft>
                <a:spcPts val="0"/>
              </a:spcAft>
              <a:buClr>
                <a:schemeClr val="dk1"/>
              </a:buClr>
              <a:buSzPts val="1600"/>
              <a:buFont typeface="Crimson Pro Medium"/>
              <a:buNone/>
              <a:defRPr sz="1600">
                <a:latin typeface="Crimson Pro Medium"/>
                <a:ea typeface="Crimson Pro Medium"/>
                <a:cs typeface="Crimson Pro Medium"/>
                <a:sym typeface="Crimson Pro Medium"/>
              </a:defRPr>
            </a:lvl5pPr>
            <a:lvl6pPr lvl="5" algn="r">
              <a:spcBef>
                <a:spcPts val="0"/>
              </a:spcBef>
              <a:spcAft>
                <a:spcPts val="0"/>
              </a:spcAft>
              <a:buClr>
                <a:schemeClr val="dk1"/>
              </a:buClr>
              <a:buSzPts val="1600"/>
              <a:buFont typeface="Crimson Pro Medium"/>
              <a:buNone/>
              <a:defRPr sz="1600">
                <a:latin typeface="Crimson Pro Medium"/>
                <a:ea typeface="Crimson Pro Medium"/>
                <a:cs typeface="Crimson Pro Medium"/>
                <a:sym typeface="Crimson Pro Medium"/>
              </a:defRPr>
            </a:lvl6pPr>
            <a:lvl7pPr lvl="6" algn="r">
              <a:spcBef>
                <a:spcPts val="0"/>
              </a:spcBef>
              <a:spcAft>
                <a:spcPts val="0"/>
              </a:spcAft>
              <a:buClr>
                <a:schemeClr val="dk1"/>
              </a:buClr>
              <a:buSzPts val="1600"/>
              <a:buFont typeface="Crimson Pro Medium"/>
              <a:buNone/>
              <a:defRPr sz="1600">
                <a:latin typeface="Crimson Pro Medium"/>
                <a:ea typeface="Crimson Pro Medium"/>
                <a:cs typeface="Crimson Pro Medium"/>
                <a:sym typeface="Crimson Pro Medium"/>
              </a:defRPr>
            </a:lvl7pPr>
            <a:lvl8pPr lvl="7" algn="r">
              <a:spcBef>
                <a:spcPts val="0"/>
              </a:spcBef>
              <a:spcAft>
                <a:spcPts val="0"/>
              </a:spcAft>
              <a:buClr>
                <a:schemeClr val="dk1"/>
              </a:buClr>
              <a:buSzPts val="1600"/>
              <a:buFont typeface="Crimson Pro Medium"/>
              <a:buNone/>
              <a:defRPr sz="1600">
                <a:latin typeface="Crimson Pro Medium"/>
                <a:ea typeface="Crimson Pro Medium"/>
                <a:cs typeface="Crimson Pro Medium"/>
                <a:sym typeface="Crimson Pro Medium"/>
              </a:defRPr>
            </a:lvl8pPr>
            <a:lvl9pPr lvl="8" algn="r">
              <a:spcBef>
                <a:spcPts val="0"/>
              </a:spcBef>
              <a:spcAft>
                <a:spcPts val="0"/>
              </a:spcAft>
              <a:buClr>
                <a:schemeClr val="dk1"/>
              </a:buClr>
              <a:buSzPts val="1600"/>
              <a:buFont typeface="Crimson Pro Medium"/>
              <a:buNone/>
              <a:defRPr sz="1600">
                <a:latin typeface="Crimson Pro Medium"/>
                <a:ea typeface="Crimson Pro Medium"/>
                <a:cs typeface="Crimson Pro Medium"/>
                <a:sym typeface="Crimson Pro Medium"/>
              </a:defRPr>
            </a:lvl9pPr>
          </a:lstStyle>
          <a:p/>
        </p:txBody>
      </p:sp>
      <p:sp>
        <p:nvSpPr>
          <p:cNvPr id="212" name="Google Shape;212;p19"/>
          <p:cNvSpPr txBox="1"/>
          <p:nvPr>
            <p:ph idx="16" type="subTitle"/>
          </p:nvPr>
        </p:nvSpPr>
        <p:spPr>
          <a:xfrm>
            <a:off x="4831742" y="2646100"/>
            <a:ext cx="1782300" cy="732600"/>
          </a:xfrm>
          <a:prstGeom prst="rect">
            <a:avLst/>
          </a:prstGeom>
        </p:spPr>
        <p:txBody>
          <a:bodyPr anchorCtr="0" anchor="ctr" bIns="91425" lIns="91425" spcFirstLastPara="1" rIns="91425" wrap="square" tIns="91425">
            <a:noAutofit/>
          </a:bodyPr>
          <a:lstStyle>
            <a:lvl1pPr lvl="0">
              <a:spcBef>
                <a:spcPts val="0"/>
              </a:spcBef>
              <a:spcAft>
                <a:spcPts val="0"/>
              </a:spcAft>
              <a:buClr>
                <a:schemeClr val="dk1"/>
              </a:buClr>
              <a:buSzPts val="1600"/>
              <a:buFont typeface="Crimson Pro Medium"/>
              <a:buNone/>
              <a:defRPr sz="1600">
                <a:latin typeface="Crimson Pro Medium"/>
                <a:ea typeface="Crimson Pro Medium"/>
                <a:cs typeface="Crimson Pro Medium"/>
                <a:sym typeface="Crimson Pro Medium"/>
              </a:defRPr>
            </a:lvl1pPr>
            <a:lvl2pPr lvl="1">
              <a:spcBef>
                <a:spcPts val="0"/>
              </a:spcBef>
              <a:spcAft>
                <a:spcPts val="0"/>
              </a:spcAft>
              <a:buClr>
                <a:schemeClr val="dk1"/>
              </a:buClr>
              <a:buSzPts val="1600"/>
              <a:buFont typeface="Crimson Pro Medium"/>
              <a:buNone/>
              <a:defRPr sz="1600">
                <a:latin typeface="Crimson Pro Medium"/>
                <a:ea typeface="Crimson Pro Medium"/>
                <a:cs typeface="Crimson Pro Medium"/>
                <a:sym typeface="Crimson Pro Medium"/>
              </a:defRPr>
            </a:lvl2pPr>
            <a:lvl3pPr lvl="2">
              <a:spcBef>
                <a:spcPts val="0"/>
              </a:spcBef>
              <a:spcAft>
                <a:spcPts val="0"/>
              </a:spcAft>
              <a:buClr>
                <a:schemeClr val="dk1"/>
              </a:buClr>
              <a:buSzPts val="1600"/>
              <a:buFont typeface="Crimson Pro Medium"/>
              <a:buNone/>
              <a:defRPr sz="1600">
                <a:latin typeface="Crimson Pro Medium"/>
                <a:ea typeface="Crimson Pro Medium"/>
                <a:cs typeface="Crimson Pro Medium"/>
                <a:sym typeface="Crimson Pro Medium"/>
              </a:defRPr>
            </a:lvl3pPr>
            <a:lvl4pPr lvl="3">
              <a:spcBef>
                <a:spcPts val="0"/>
              </a:spcBef>
              <a:spcAft>
                <a:spcPts val="0"/>
              </a:spcAft>
              <a:buClr>
                <a:schemeClr val="dk1"/>
              </a:buClr>
              <a:buSzPts val="1600"/>
              <a:buFont typeface="Crimson Pro Medium"/>
              <a:buNone/>
              <a:defRPr sz="1600">
                <a:latin typeface="Crimson Pro Medium"/>
                <a:ea typeface="Crimson Pro Medium"/>
                <a:cs typeface="Crimson Pro Medium"/>
                <a:sym typeface="Crimson Pro Medium"/>
              </a:defRPr>
            </a:lvl4pPr>
            <a:lvl5pPr lvl="4">
              <a:spcBef>
                <a:spcPts val="0"/>
              </a:spcBef>
              <a:spcAft>
                <a:spcPts val="0"/>
              </a:spcAft>
              <a:buClr>
                <a:schemeClr val="dk1"/>
              </a:buClr>
              <a:buSzPts val="1600"/>
              <a:buFont typeface="Crimson Pro Medium"/>
              <a:buNone/>
              <a:defRPr sz="1600">
                <a:latin typeface="Crimson Pro Medium"/>
                <a:ea typeface="Crimson Pro Medium"/>
                <a:cs typeface="Crimson Pro Medium"/>
                <a:sym typeface="Crimson Pro Medium"/>
              </a:defRPr>
            </a:lvl5pPr>
            <a:lvl6pPr lvl="5">
              <a:spcBef>
                <a:spcPts val="0"/>
              </a:spcBef>
              <a:spcAft>
                <a:spcPts val="0"/>
              </a:spcAft>
              <a:buClr>
                <a:schemeClr val="dk1"/>
              </a:buClr>
              <a:buSzPts val="1600"/>
              <a:buFont typeface="Crimson Pro Medium"/>
              <a:buNone/>
              <a:defRPr sz="1600">
                <a:latin typeface="Crimson Pro Medium"/>
                <a:ea typeface="Crimson Pro Medium"/>
                <a:cs typeface="Crimson Pro Medium"/>
                <a:sym typeface="Crimson Pro Medium"/>
              </a:defRPr>
            </a:lvl6pPr>
            <a:lvl7pPr lvl="6">
              <a:spcBef>
                <a:spcPts val="0"/>
              </a:spcBef>
              <a:spcAft>
                <a:spcPts val="0"/>
              </a:spcAft>
              <a:buClr>
                <a:schemeClr val="dk1"/>
              </a:buClr>
              <a:buSzPts val="1600"/>
              <a:buFont typeface="Crimson Pro Medium"/>
              <a:buNone/>
              <a:defRPr sz="1600">
                <a:latin typeface="Crimson Pro Medium"/>
                <a:ea typeface="Crimson Pro Medium"/>
                <a:cs typeface="Crimson Pro Medium"/>
                <a:sym typeface="Crimson Pro Medium"/>
              </a:defRPr>
            </a:lvl7pPr>
            <a:lvl8pPr lvl="7">
              <a:spcBef>
                <a:spcPts val="0"/>
              </a:spcBef>
              <a:spcAft>
                <a:spcPts val="0"/>
              </a:spcAft>
              <a:buClr>
                <a:schemeClr val="dk1"/>
              </a:buClr>
              <a:buSzPts val="1600"/>
              <a:buFont typeface="Crimson Pro Medium"/>
              <a:buNone/>
              <a:defRPr sz="1600">
                <a:latin typeface="Crimson Pro Medium"/>
                <a:ea typeface="Crimson Pro Medium"/>
                <a:cs typeface="Crimson Pro Medium"/>
                <a:sym typeface="Crimson Pro Medium"/>
              </a:defRPr>
            </a:lvl8pPr>
            <a:lvl9pPr lvl="8">
              <a:spcBef>
                <a:spcPts val="0"/>
              </a:spcBef>
              <a:spcAft>
                <a:spcPts val="0"/>
              </a:spcAft>
              <a:buClr>
                <a:schemeClr val="dk1"/>
              </a:buClr>
              <a:buSzPts val="1600"/>
              <a:buFont typeface="Crimson Pro Medium"/>
              <a:buNone/>
              <a:defRPr sz="1600">
                <a:latin typeface="Crimson Pro Medium"/>
                <a:ea typeface="Crimson Pro Medium"/>
                <a:cs typeface="Crimson Pro Medium"/>
                <a:sym typeface="Crimson Pro Medium"/>
              </a:defRPr>
            </a:lvl9pPr>
          </a:lstStyle>
          <a:p/>
        </p:txBody>
      </p:sp>
      <p:sp>
        <p:nvSpPr>
          <p:cNvPr id="213" name="Google Shape;213;p19"/>
          <p:cNvSpPr txBox="1"/>
          <p:nvPr>
            <p:ph idx="17" type="subTitle"/>
          </p:nvPr>
        </p:nvSpPr>
        <p:spPr>
          <a:xfrm>
            <a:off x="228225" y="1913448"/>
            <a:ext cx="1782300" cy="732600"/>
          </a:xfrm>
          <a:prstGeom prst="rect">
            <a:avLst/>
          </a:prstGeom>
        </p:spPr>
        <p:txBody>
          <a:bodyPr anchorCtr="0" anchor="ctr" bIns="91425" lIns="91425" spcFirstLastPara="1" rIns="91425" wrap="square" tIns="91425">
            <a:noAutofit/>
          </a:bodyPr>
          <a:lstStyle>
            <a:lvl1pPr lvl="0">
              <a:spcBef>
                <a:spcPts val="0"/>
              </a:spcBef>
              <a:spcAft>
                <a:spcPts val="0"/>
              </a:spcAft>
              <a:buClr>
                <a:schemeClr val="dk1"/>
              </a:buClr>
              <a:buSzPts val="1600"/>
              <a:buFont typeface="Crimson Pro Medium"/>
              <a:buNone/>
              <a:defRPr sz="1600">
                <a:latin typeface="Crimson Pro Medium"/>
                <a:ea typeface="Crimson Pro Medium"/>
                <a:cs typeface="Crimson Pro Medium"/>
                <a:sym typeface="Crimson Pro Medium"/>
              </a:defRPr>
            </a:lvl1pPr>
            <a:lvl2pPr lvl="1">
              <a:spcBef>
                <a:spcPts val="0"/>
              </a:spcBef>
              <a:spcAft>
                <a:spcPts val="0"/>
              </a:spcAft>
              <a:buClr>
                <a:schemeClr val="dk1"/>
              </a:buClr>
              <a:buSzPts val="1600"/>
              <a:buFont typeface="Crimson Pro Medium"/>
              <a:buNone/>
              <a:defRPr sz="1600">
                <a:latin typeface="Crimson Pro Medium"/>
                <a:ea typeface="Crimson Pro Medium"/>
                <a:cs typeface="Crimson Pro Medium"/>
                <a:sym typeface="Crimson Pro Medium"/>
              </a:defRPr>
            </a:lvl2pPr>
            <a:lvl3pPr lvl="2">
              <a:spcBef>
                <a:spcPts val="0"/>
              </a:spcBef>
              <a:spcAft>
                <a:spcPts val="0"/>
              </a:spcAft>
              <a:buClr>
                <a:schemeClr val="dk1"/>
              </a:buClr>
              <a:buSzPts val="1600"/>
              <a:buFont typeface="Crimson Pro Medium"/>
              <a:buNone/>
              <a:defRPr sz="1600">
                <a:latin typeface="Crimson Pro Medium"/>
                <a:ea typeface="Crimson Pro Medium"/>
                <a:cs typeface="Crimson Pro Medium"/>
                <a:sym typeface="Crimson Pro Medium"/>
              </a:defRPr>
            </a:lvl3pPr>
            <a:lvl4pPr lvl="3">
              <a:spcBef>
                <a:spcPts val="0"/>
              </a:spcBef>
              <a:spcAft>
                <a:spcPts val="0"/>
              </a:spcAft>
              <a:buClr>
                <a:schemeClr val="dk1"/>
              </a:buClr>
              <a:buSzPts val="1600"/>
              <a:buFont typeface="Crimson Pro Medium"/>
              <a:buNone/>
              <a:defRPr sz="1600">
                <a:latin typeface="Crimson Pro Medium"/>
                <a:ea typeface="Crimson Pro Medium"/>
                <a:cs typeface="Crimson Pro Medium"/>
                <a:sym typeface="Crimson Pro Medium"/>
              </a:defRPr>
            </a:lvl4pPr>
            <a:lvl5pPr lvl="4">
              <a:spcBef>
                <a:spcPts val="0"/>
              </a:spcBef>
              <a:spcAft>
                <a:spcPts val="0"/>
              </a:spcAft>
              <a:buClr>
                <a:schemeClr val="dk1"/>
              </a:buClr>
              <a:buSzPts val="1600"/>
              <a:buFont typeface="Crimson Pro Medium"/>
              <a:buNone/>
              <a:defRPr sz="1600">
                <a:latin typeface="Crimson Pro Medium"/>
                <a:ea typeface="Crimson Pro Medium"/>
                <a:cs typeface="Crimson Pro Medium"/>
                <a:sym typeface="Crimson Pro Medium"/>
              </a:defRPr>
            </a:lvl5pPr>
            <a:lvl6pPr lvl="5">
              <a:spcBef>
                <a:spcPts val="0"/>
              </a:spcBef>
              <a:spcAft>
                <a:spcPts val="0"/>
              </a:spcAft>
              <a:buClr>
                <a:schemeClr val="dk1"/>
              </a:buClr>
              <a:buSzPts val="1600"/>
              <a:buFont typeface="Crimson Pro Medium"/>
              <a:buNone/>
              <a:defRPr sz="1600">
                <a:latin typeface="Crimson Pro Medium"/>
                <a:ea typeface="Crimson Pro Medium"/>
                <a:cs typeface="Crimson Pro Medium"/>
                <a:sym typeface="Crimson Pro Medium"/>
              </a:defRPr>
            </a:lvl6pPr>
            <a:lvl7pPr lvl="6">
              <a:spcBef>
                <a:spcPts val="0"/>
              </a:spcBef>
              <a:spcAft>
                <a:spcPts val="0"/>
              </a:spcAft>
              <a:buClr>
                <a:schemeClr val="dk1"/>
              </a:buClr>
              <a:buSzPts val="1600"/>
              <a:buFont typeface="Crimson Pro Medium"/>
              <a:buNone/>
              <a:defRPr sz="1600">
                <a:latin typeface="Crimson Pro Medium"/>
                <a:ea typeface="Crimson Pro Medium"/>
                <a:cs typeface="Crimson Pro Medium"/>
                <a:sym typeface="Crimson Pro Medium"/>
              </a:defRPr>
            </a:lvl7pPr>
            <a:lvl8pPr lvl="7">
              <a:spcBef>
                <a:spcPts val="0"/>
              </a:spcBef>
              <a:spcAft>
                <a:spcPts val="0"/>
              </a:spcAft>
              <a:buClr>
                <a:schemeClr val="dk1"/>
              </a:buClr>
              <a:buSzPts val="1600"/>
              <a:buFont typeface="Crimson Pro Medium"/>
              <a:buNone/>
              <a:defRPr sz="1600">
                <a:latin typeface="Crimson Pro Medium"/>
                <a:ea typeface="Crimson Pro Medium"/>
                <a:cs typeface="Crimson Pro Medium"/>
                <a:sym typeface="Crimson Pro Medium"/>
              </a:defRPr>
            </a:lvl8pPr>
            <a:lvl9pPr lvl="8">
              <a:spcBef>
                <a:spcPts val="0"/>
              </a:spcBef>
              <a:spcAft>
                <a:spcPts val="0"/>
              </a:spcAft>
              <a:buClr>
                <a:schemeClr val="dk1"/>
              </a:buClr>
              <a:buSzPts val="1600"/>
              <a:buFont typeface="Crimson Pro Medium"/>
              <a:buNone/>
              <a:defRPr sz="1600">
                <a:latin typeface="Crimson Pro Medium"/>
                <a:ea typeface="Crimson Pro Medium"/>
                <a:cs typeface="Crimson Pro Medium"/>
                <a:sym typeface="Crimson Pro Medium"/>
              </a:defRPr>
            </a:lvl9pPr>
          </a:lstStyle>
          <a:p/>
        </p:txBody>
      </p:sp>
      <p:sp>
        <p:nvSpPr>
          <p:cNvPr id="214" name="Google Shape;214;p19"/>
          <p:cNvSpPr txBox="1"/>
          <p:nvPr>
            <p:ph idx="18" type="subTitle"/>
          </p:nvPr>
        </p:nvSpPr>
        <p:spPr>
          <a:xfrm>
            <a:off x="2529983" y="1913425"/>
            <a:ext cx="1782300" cy="732600"/>
          </a:xfrm>
          <a:prstGeom prst="rect">
            <a:avLst/>
          </a:prstGeom>
        </p:spPr>
        <p:txBody>
          <a:bodyPr anchorCtr="0" anchor="ctr" bIns="91425" lIns="91425" spcFirstLastPara="1" rIns="91425" wrap="square" tIns="91425">
            <a:noAutofit/>
          </a:bodyPr>
          <a:lstStyle>
            <a:lvl1pPr lvl="0">
              <a:spcBef>
                <a:spcPts val="0"/>
              </a:spcBef>
              <a:spcAft>
                <a:spcPts val="0"/>
              </a:spcAft>
              <a:buClr>
                <a:schemeClr val="dk1"/>
              </a:buClr>
              <a:buSzPts val="1600"/>
              <a:buFont typeface="Crimson Pro Medium"/>
              <a:buNone/>
              <a:defRPr sz="1600">
                <a:latin typeface="Crimson Pro Medium"/>
                <a:ea typeface="Crimson Pro Medium"/>
                <a:cs typeface="Crimson Pro Medium"/>
                <a:sym typeface="Crimson Pro Medium"/>
              </a:defRPr>
            </a:lvl1pPr>
            <a:lvl2pPr lvl="1">
              <a:spcBef>
                <a:spcPts val="0"/>
              </a:spcBef>
              <a:spcAft>
                <a:spcPts val="0"/>
              </a:spcAft>
              <a:buClr>
                <a:schemeClr val="dk1"/>
              </a:buClr>
              <a:buSzPts val="1600"/>
              <a:buFont typeface="Crimson Pro Medium"/>
              <a:buNone/>
              <a:defRPr sz="1600">
                <a:latin typeface="Crimson Pro Medium"/>
                <a:ea typeface="Crimson Pro Medium"/>
                <a:cs typeface="Crimson Pro Medium"/>
                <a:sym typeface="Crimson Pro Medium"/>
              </a:defRPr>
            </a:lvl2pPr>
            <a:lvl3pPr lvl="2">
              <a:spcBef>
                <a:spcPts val="0"/>
              </a:spcBef>
              <a:spcAft>
                <a:spcPts val="0"/>
              </a:spcAft>
              <a:buClr>
                <a:schemeClr val="dk1"/>
              </a:buClr>
              <a:buSzPts val="1600"/>
              <a:buFont typeface="Crimson Pro Medium"/>
              <a:buNone/>
              <a:defRPr sz="1600">
                <a:latin typeface="Crimson Pro Medium"/>
                <a:ea typeface="Crimson Pro Medium"/>
                <a:cs typeface="Crimson Pro Medium"/>
                <a:sym typeface="Crimson Pro Medium"/>
              </a:defRPr>
            </a:lvl3pPr>
            <a:lvl4pPr lvl="3">
              <a:spcBef>
                <a:spcPts val="0"/>
              </a:spcBef>
              <a:spcAft>
                <a:spcPts val="0"/>
              </a:spcAft>
              <a:buClr>
                <a:schemeClr val="dk1"/>
              </a:buClr>
              <a:buSzPts val="1600"/>
              <a:buFont typeface="Crimson Pro Medium"/>
              <a:buNone/>
              <a:defRPr sz="1600">
                <a:latin typeface="Crimson Pro Medium"/>
                <a:ea typeface="Crimson Pro Medium"/>
                <a:cs typeface="Crimson Pro Medium"/>
                <a:sym typeface="Crimson Pro Medium"/>
              </a:defRPr>
            </a:lvl4pPr>
            <a:lvl5pPr lvl="4">
              <a:spcBef>
                <a:spcPts val="0"/>
              </a:spcBef>
              <a:spcAft>
                <a:spcPts val="0"/>
              </a:spcAft>
              <a:buClr>
                <a:schemeClr val="dk1"/>
              </a:buClr>
              <a:buSzPts val="1600"/>
              <a:buFont typeface="Crimson Pro Medium"/>
              <a:buNone/>
              <a:defRPr sz="1600">
                <a:latin typeface="Crimson Pro Medium"/>
                <a:ea typeface="Crimson Pro Medium"/>
                <a:cs typeface="Crimson Pro Medium"/>
                <a:sym typeface="Crimson Pro Medium"/>
              </a:defRPr>
            </a:lvl5pPr>
            <a:lvl6pPr lvl="5">
              <a:spcBef>
                <a:spcPts val="0"/>
              </a:spcBef>
              <a:spcAft>
                <a:spcPts val="0"/>
              </a:spcAft>
              <a:buClr>
                <a:schemeClr val="dk1"/>
              </a:buClr>
              <a:buSzPts val="1600"/>
              <a:buFont typeface="Crimson Pro Medium"/>
              <a:buNone/>
              <a:defRPr sz="1600">
                <a:latin typeface="Crimson Pro Medium"/>
                <a:ea typeface="Crimson Pro Medium"/>
                <a:cs typeface="Crimson Pro Medium"/>
                <a:sym typeface="Crimson Pro Medium"/>
              </a:defRPr>
            </a:lvl6pPr>
            <a:lvl7pPr lvl="6">
              <a:spcBef>
                <a:spcPts val="0"/>
              </a:spcBef>
              <a:spcAft>
                <a:spcPts val="0"/>
              </a:spcAft>
              <a:buClr>
                <a:schemeClr val="dk1"/>
              </a:buClr>
              <a:buSzPts val="1600"/>
              <a:buFont typeface="Crimson Pro Medium"/>
              <a:buNone/>
              <a:defRPr sz="1600">
                <a:latin typeface="Crimson Pro Medium"/>
                <a:ea typeface="Crimson Pro Medium"/>
                <a:cs typeface="Crimson Pro Medium"/>
                <a:sym typeface="Crimson Pro Medium"/>
              </a:defRPr>
            </a:lvl7pPr>
            <a:lvl8pPr lvl="7">
              <a:spcBef>
                <a:spcPts val="0"/>
              </a:spcBef>
              <a:spcAft>
                <a:spcPts val="0"/>
              </a:spcAft>
              <a:buClr>
                <a:schemeClr val="dk1"/>
              </a:buClr>
              <a:buSzPts val="1600"/>
              <a:buFont typeface="Crimson Pro Medium"/>
              <a:buNone/>
              <a:defRPr sz="1600">
                <a:latin typeface="Crimson Pro Medium"/>
                <a:ea typeface="Crimson Pro Medium"/>
                <a:cs typeface="Crimson Pro Medium"/>
                <a:sym typeface="Crimson Pro Medium"/>
              </a:defRPr>
            </a:lvl8pPr>
            <a:lvl9pPr lvl="8">
              <a:spcBef>
                <a:spcPts val="0"/>
              </a:spcBef>
              <a:spcAft>
                <a:spcPts val="0"/>
              </a:spcAft>
              <a:buClr>
                <a:schemeClr val="dk1"/>
              </a:buClr>
              <a:buSzPts val="1600"/>
              <a:buFont typeface="Crimson Pro Medium"/>
              <a:buNone/>
              <a:defRPr sz="1600">
                <a:latin typeface="Crimson Pro Medium"/>
                <a:ea typeface="Crimson Pro Medium"/>
                <a:cs typeface="Crimson Pro Medium"/>
                <a:sym typeface="Crimson Pro Medium"/>
              </a:defRPr>
            </a:lvl9pPr>
          </a:lstStyle>
          <a:p/>
        </p:txBody>
      </p:sp>
      <p:sp>
        <p:nvSpPr>
          <p:cNvPr id="215" name="Google Shape;215;p19"/>
          <p:cNvSpPr txBox="1"/>
          <p:nvPr>
            <p:ph idx="19" type="subTitle"/>
          </p:nvPr>
        </p:nvSpPr>
        <p:spPr>
          <a:xfrm>
            <a:off x="7136175" y="1913425"/>
            <a:ext cx="1779600" cy="732600"/>
          </a:xfrm>
          <a:prstGeom prst="rect">
            <a:avLst/>
          </a:prstGeom>
        </p:spPr>
        <p:txBody>
          <a:bodyPr anchorCtr="0" anchor="ctr" bIns="91425" lIns="91425" spcFirstLastPara="1" rIns="91425" wrap="square" tIns="91425">
            <a:noAutofit/>
          </a:bodyPr>
          <a:lstStyle>
            <a:lvl1pPr lvl="0" algn="r">
              <a:spcBef>
                <a:spcPts val="0"/>
              </a:spcBef>
              <a:spcAft>
                <a:spcPts val="0"/>
              </a:spcAft>
              <a:buClr>
                <a:schemeClr val="dk1"/>
              </a:buClr>
              <a:buSzPts val="1600"/>
              <a:buFont typeface="Crimson Pro Medium"/>
              <a:buNone/>
              <a:defRPr sz="1600">
                <a:latin typeface="Crimson Pro Medium"/>
                <a:ea typeface="Crimson Pro Medium"/>
                <a:cs typeface="Crimson Pro Medium"/>
                <a:sym typeface="Crimson Pro Medium"/>
              </a:defRPr>
            </a:lvl1pPr>
            <a:lvl2pPr lvl="1" algn="r">
              <a:spcBef>
                <a:spcPts val="0"/>
              </a:spcBef>
              <a:spcAft>
                <a:spcPts val="0"/>
              </a:spcAft>
              <a:buClr>
                <a:schemeClr val="dk1"/>
              </a:buClr>
              <a:buSzPts val="1600"/>
              <a:buFont typeface="Crimson Pro Medium"/>
              <a:buNone/>
              <a:defRPr sz="1600">
                <a:latin typeface="Crimson Pro Medium"/>
                <a:ea typeface="Crimson Pro Medium"/>
                <a:cs typeface="Crimson Pro Medium"/>
                <a:sym typeface="Crimson Pro Medium"/>
              </a:defRPr>
            </a:lvl2pPr>
            <a:lvl3pPr lvl="2" algn="r">
              <a:spcBef>
                <a:spcPts val="0"/>
              </a:spcBef>
              <a:spcAft>
                <a:spcPts val="0"/>
              </a:spcAft>
              <a:buClr>
                <a:schemeClr val="dk1"/>
              </a:buClr>
              <a:buSzPts val="1600"/>
              <a:buFont typeface="Crimson Pro Medium"/>
              <a:buNone/>
              <a:defRPr sz="1600">
                <a:latin typeface="Crimson Pro Medium"/>
                <a:ea typeface="Crimson Pro Medium"/>
                <a:cs typeface="Crimson Pro Medium"/>
                <a:sym typeface="Crimson Pro Medium"/>
              </a:defRPr>
            </a:lvl3pPr>
            <a:lvl4pPr lvl="3" algn="r">
              <a:spcBef>
                <a:spcPts val="0"/>
              </a:spcBef>
              <a:spcAft>
                <a:spcPts val="0"/>
              </a:spcAft>
              <a:buClr>
                <a:schemeClr val="dk1"/>
              </a:buClr>
              <a:buSzPts val="1600"/>
              <a:buFont typeface="Crimson Pro Medium"/>
              <a:buNone/>
              <a:defRPr sz="1600">
                <a:latin typeface="Crimson Pro Medium"/>
                <a:ea typeface="Crimson Pro Medium"/>
                <a:cs typeface="Crimson Pro Medium"/>
                <a:sym typeface="Crimson Pro Medium"/>
              </a:defRPr>
            </a:lvl4pPr>
            <a:lvl5pPr lvl="4" algn="r">
              <a:spcBef>
                <a:spcPts val="0"/>
              </a:spcBef>
              <a:spcAft>
                <a:spcPts val="0"/>
              </a:spcAft>
              <a:buClr>
                <a:schemeClr val="dk1"/>
              </a:buClr>
              <a:buSzPts val="1600"/>
              <a:buFont typeface="Crimson Pro Medium"/>
              <a:buNone/>
              <a:defRPr sz="1600">
                <a:latin typeface="Crimson Pro Medium"/>
                <a:ea typeface="Crimson Pro Medium"/>
                <a:cs typeface="Crimson Pro Medium"/>
                <a:sym typeface="Crimson Pro Medium"/>
              </a:defRPr>
            </a:lvl5pPr>
            <a:lvl6pPr lvl="5" algn="r">
              <a:spcBef>
                <a:spcPts val="0"/>
              </a:spcBef>
              <a:spcAft>
                <a:spcPts val="0"/>
              </a:spcAft>
              <a:buClr>
                <a:schemeClr val="dk1"/>
              </a:buClr>
              <a:buSzPts val="1600"/>
              <a:buFont typeface="Crimson Pro Medium"/>
              <a:buNone/>
              <a:defRPr sz="1600">
                <a:latin typeface="Crimson Pro Medium"/>
                <a:ea typeface="Crimson Pro Medium"/>
                <a:cs typeface="Crimson Pro Medium"/>
                <a:sym typeface="Crimson Pro Medium"/>
              </a:defRPr>
            </a:lvl6pPr>
            <a:lvl7pPr lvl="6" algn="r">
              <a:spcBef>
                <a:spcPts val="0"/>
              </a:spcBef>
              <a:spcAft>
                <a:spcPts val="0"/>
              </a:spcAft>
              <a:buClr>
                <a:schemeClr val="dk1"/>
              </a:buClr>
              <a:buSzPts val="1600"/>
              <a:buFont typeface="Crimson Pro Medium"/>
              <a:buNone/>
              <a:defRPr sz="1600">
                <a:latin typeface="Crimson Pro Medium"/>
                <a:ea typeface="Crimson Pro Medium"/>
                <a:cs typeface="Crimson Pro Medium"/>
                <a:sym typeface="Crimson Pro Medium"/>
              </a:defRPr>
            </a:lvl7pPr>
            <a:lvl8pPr lvl="7" algn="r">
              <a:spcBef>
                <a:spcPts val="0"/>
              </a:spcBef>
              <a:spcAft>
                <a:spcPts val="0"/>
              </a:spcAft>
              <a:buClr>
                <a:schemeClr val="dk1"/>
              </a:buClr>
              <a:buSzPts val="1600"/>
              <a:buFont typeface="Crimson Pro Medium"/>
              <a:buNone/>
              <a:defRPr sz="1600">
                <a:latin typeface="Crimson Pro Medium"/>
                <a:ea typeface="Crimson Pro Medium"/>
                <a:cs typeface="Crimson Pro Medium"/>
                <a:sym typeface="Crimson Pro Medium"/>
              </a:defRPr>
            </a:lvl8pPr>
            <a:lvl9pPr lvl="8" algn="r">
              <a:spcBef>
                <a:spcPts val="0"/>
              </a:spcBef>
              <a:spcAft>
                <a:spcPts val="0"/>
              </a:spcAft>
              <a:buClr>
                <a:schemeClr val="dk1"/>
              </a:buClr>
              <a:buSzPts val="1600"/>
              <a:buFont typeface="Crimson Pro Medium"/>
              <a:buNone/>
              <a:defRPr sz="1600">
                <a:latin typeface="Crimson Pro Medium"/>
                <a:ea typeface="Crimson Pro Medium"/>
                <a:cs typeface="Crimson Pro Medium"/>
                <a:sym typeface="Crimson Pro Medium"/>
              </a:defRPr>
            </a:lvl9pPr>
          </a:lstStyle>
          <a:p/>
        </p:txBody>
      </p:sp>
      <p:sp>
        <p:nvSpPr>
          <p:cNvPr id="216" name="Google Shape;216;p19"/>
          <p:cNvSpPr txBox="1"/>
          <p:nvPr>
            <p:ph idx="20" type="subTitle"/>
          </p:nvPr>
        </p:nvSpPr>
        <p:spPr>
          <a:xfrm>
            <a:off x="4831742" y="1913425"/>
            <a:ext cx="1782300" cy="732600"/>
          </a:xfrm>
          <a:prstGeom prst="rect">
            <a:avLst/>
          </a:prstGeom>
        </p:spPr>
        <p:txBody>
          <a:bodyPr anchorCtr="0" anchor="ctr" bIns="91425" lIns="91425" spcFirstLastPara="1" rIns="91425" wrap="square" tIns="91425">
            <a:noAutofit/>
          </a:bodyPr>
          <a:lstStyle>
            <a:lvl1pPr lvl="0">
              <a:spcBef>
                <a:spcPts val="0"/>
              </a:spcBef>
              <a:spcAft>
                <a:spcPts val="0"/>
              </a:spcAft>
              <a:buClr>
                <a:schemeClr val="dk1"/>
              </a:buClr>
              <a:buSzPts val="1600"/>
              <a:buFont typeface="Crimson Pro Medium"/>
              <a:buNone/>
              <a:defRPr sz="1600">
                <a:latin typeface="Crimson Pro Medium"/>
                <a:ea typeface="Crimson Pro Medium"/>
                <a:cs typeface="Crimson Pro Medium"/>
                <a:sym typeface="Crimson Pro Medium"/>
              </a:defRPr>
            </a:lvl1pPr>
            <a:lvl2pPr lvl="1">
              <a:spcBef>
                <a:spcPts val="0"/>
              </a:spcBef>
              <a:spcAft>
                <a:spcPts val="0"/>
              </a:spcAft>
              <a:buClr>
                <a:schemeClr val="dk1"/>
              </a:buClr>
              <a:buSzPts val="1600"/>
              <a:buFont typeface="Crimson Pro Medium"/>
              <a:buNone/>
              <a:defRPr sz="1600">
                <a:latin typeface="Crimson Pro Medium"/>
                <a:ea typeface="Crimson Pro Medium"/>
                <a:cs typeface="Crimson Pro Medium"/>
                <a:sym typeface="Crimson Pro Medium"/>
              </a:defRPr>
            </a:lvl2pPr>
            <a:lvl3pPr lvl="2">
              <a:spcBef>
                <a:spcPts val="0"/>
              </a:spcBef>
              <a:spcAft>
                <a:spcPts val="0"/>
              </a:spcAft>
              <a:buClr>
                <a:schemeClr val="dk1"/>
              </a:buClr>
              <a:buSzPts val="1600"/>
              <a:buFont typeface="Crimson Pro Medium"/>
              <a:buNone/>
              <a:defRPr sz="1600">
                <a:latin typeface="Crimson Pro Medium"/>
                <a:ea typeface="Crimson Pro Medium"/>
                <a:cs typeface="Crimson Pro Medium"/>
                <a:sym typeface="Crimson Pro Medium"/>
              </a:defRPr>
            </a:lvl3pPr>
            <a:lvl4pPr lvl="3">
              <a:spcBef>
                <a:spcPts val="0"/>
              </a:spcBef>
              <a:spcAft>
                <a:spcPts val="0"/>
              </a:spcAft>
              <a:buClr>
                <a:schemeClr val="dk1"/>
              </a:buClr>
              <a:buSzPts val="1600"/>
              <a:buFont typeface="Crimson Pro Medium"/>
              <a:buNone/>
              <a:defRPr sz="1600">
                <a:latin typeface="Crimson Pro Medium"/>
                <a:ea typeface="Crimson Pro Medium"/>
                <a:cs typeface="Crimson Pro Medium"/>
                <a:sym typeface="Crimson Pro Medium"/>
              </a:defRPr>
            </a:lvl4pPr>
            <a:lvl5pPr lvl="4">
              <a:spcBef>
                <a:spcPts val="0"/>
              </a:spcBef>
              <a:spcAft>
                <a:spcPts val="0"/>
              </a:spcAft>
              <a:buClr>
                <a:schemeClr val="dk1"/>
              </a:buClr>
              <a:buSzPts val="1600"/>
              <a:buFont typeface="Crimson Pro Medium"/>
              <a:buNone/>
              <a:defRPr sz="1600">
                <a:latin typeface="Crimson Pro Medium"/>
                <a:ea typeface="Crimson Pro Medium"/>
                <a:cs typeface="Crimson Pro Medium"/>
                <a:sym typeface="Crimson Pro Medium"/>
              </a:defRPr>
            </a:lvl5pPr>
            <a:lvl6pPr lvl="5">
              <a:spcBef>
                <a:spcPts val="0"/>
              </a:spcBef>
              <a:spcAft>
                <a:spcPts val="0"/>
              </a:spcAft>
              <a:buClr>
                <a:schemeClr val="dk1"/>
              </a:buClr>
              <a:buSzPts val="1600"/>
              <a:buFont typeface="Crimson Pro Medium"/>
              <a:buNone/>
              <a:defRPr sz="1600">
                <a:latin typeface="Crimson Pro Medium"/>
                <a:ea typeface="Crimson Pro Medium"/>
                <a:cs typeface="Crimson Pro Medium"/>
                <a:sym typeface="Crimson Pro Medium"/>
              </a:defRPr>
            </a:lvl6pPr>
            <a:lvl7pPr lvl="6">
              <a:spcBef>
                <a:spcPts val="0"/>
              </a:spcBef>
              <a:spcAft>
                <a:spcPts val="0"/>
              </a:spcAft>
              <a:buClr>
                <a:schemeClr val="dk1"/>
              </a:buClr>
              <a:buSzPts val="1600"/>
              <a:buFont typeface="Crimson Pro Medium"/>
              <a:buNone/>
              <a:defRPr sz="1600">
                <a:latin typeface="Crimson Pro Medium"/>
                <a:ea typeface="Crimson Pro Medium"/>
                <a:cs typeface="Crimson Pro Medium"/>
                <a:sym typeface="Crimson Pro Medium"/>
              </a:defRPr>
            </a:lvl7pPr>
            <a:lvl8pPr lvl="7">
              <a:spcBef>
                <a:spcPts val="0"/>
              </a:spcBef>
              <a:spcAft>
                <a:spcPts val="0"/>
              </a:spcAft>
              <a:buClr>
                <a:schemeClr val="dk1"/>
              </a:buClr>
              <a:buSzPts val="1600"/>
              <a:buFont typeface="Crimson Pro Medium"/>
              <a:buNone/>
              <a:defRPr sz="1600">
                <a:latin typeface="Crimson Pro Medium"/>
                <a:ea typeface="Crimson Pro Medium"/>
                <a:cs typeface="Crimson Pro Medium"/>
                <a:sym typeface="Crimson Pro Medium"/>
              </a:defRPr>
            </a:lvl8pPr>
            <a:lvl9pPr lvl="8">
              <a:spcBef>
                <a:spcPts val="0"/>
              </a:spcBef>
              <a:spcAft>
                <a:spcPts val="0"/>
              </a:spcAft>
              <a:buClr>
                <a:schemeClr val="dk1"/>
              </a:buClr>
              <a:buSzPts val="1600"/>
              <a:buFont typeface="Crimson Pro Medium"/>
              <a:buNone/>
              <a:defRPr sz="1600">
                <a:latin typeface="Crimson Pro Medium"/>
                <a:ea typeface="Crimson Pro Medium"/>
                <a:cs typeface="Crimson Pro Medium"/>
                <a:sym typeface="Crimson Pro Medium"/>
              </a:defRPr>
            </a:lvl9pPr>
          </a:lstStyle>
          <a:p/>
        </p:txBody>
      </p:sp>
      <p:sp>
        <p:nvSpPr>
          <p:cNvPr id="217" name="Google Shape;217;p19"/>
          <p:cNvSpPr txBox="1"/>
          <p:nvPr>
            <p:ph idx="12" type="sldNum"/>
          </p:nvPr>
        </p:nvSpPr>
        <p:spPr>
          <a:xfrm>
            <a:off x="8556784" y="4749851"/>
            <a:ext cx="548700" cy="393600"/>
          </a:xfrm>
          <a:prstGeom prst="rect">
            <a:avLst/>
          </a:prstGeom>
          <a:noFill/>
          <a:ln>
            <a:noFill/>
          </a:ln>
        </p:spPr>
        <p:txBody>
          <a:bodyPr anchorCtr="0" anchor="t"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l">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Questions &amp; Answers">
  <p:cSld name="CUSTOM_5">
    <p:bg>
      <p:bgPr>
        <a:solidFill>
          <a:schemeClr val="lt1"/>
        </a:solidFill>
      </p:bgPr>
    </p:bg>
    <p:spTree>
      <p:nvGrpSpPr>
        <p:cNvPr id="218" name="Shape 218"/>
        <p:cNvGrpSpPr/>
        <p:nvPr/>
      </p:nvGrpSpPr>
      <p:grpSpPr>
        <a:xfrm>
          <a:off x="0" y="0"/>
          <a:ext cx="0" cy="0"/>
          <a:chOff x="0" y="0"/>
          <a:chExt cx="0" cy="0"/>
        </a:xfrm>
      </p:grpSpPr>
      <p:cxnSp>
        <p:nvCxnSpPr>
          <p:cNvPr id="219" name="Google Shape;219;p20"/>
          <p:cNvCxnSpPr/>
          <p:nvPr/>
        </p:nvCxnSpPr>
        <p:spPr>
          <a:xfrm>
            <a:off x="230900" y="2446575"/>
            <a:ext cx="4283700" cy="0"/>
          </a:xfrm>
          <a:prstGeom prst="straightConnector1">
            <a:avLst/>
          </a:prstGeom>
          <a:noFill/>
          <a:ln cap="flat" cmpd="sng" w="28575">
            <a:solidFill>
              <a:schemeClr val="dk1"/>
            </a:solidFill>
            <a:prstDash val="solid"/>
            <a:round/>
            <a:headEnd len="med" w="med" type="none"/>
            <a:tailEnd len="med" w="med" type="none"/>
          </a:ln>
        </p:spPr>
      </p:cxnSp>
      <p:cxnSp>
        <p:nvCxnSpPr>
          <p:cNvPr id="220" name="Google Shape;220;p20"/>
          <p:cNvCxnSpPr/>
          <p:nvPr/>
        </p:nvCxnSpPr>
        <p:spPr>
          <a:xfrm>
            <a:off x="230900" y="3234225"/>
            <a:ext cx="4283700" cy="0"/>
          </a:xfrm>
          <a:prstGeom prst="straightConnector1">
            <a:avLst/>
          </a:prstGeom>
          <a:noFill/>
          <a:ln cap="flat" cmpd="sng" w="28575">
            <a:solidFill>
              <a:schemeClr val="dk1"/>
            </a:solidFill>
            <a:prstDash val="solid"/>
            <a:round/>
            <a:headEnd len="med" w="med" type="none"/>
            <a:tailEnd len="med" w="med" type="none"/>
          </a:ln>
        </p:spPr>
      </p:cxnSp>
      <p:cxnSp>
        <p:nvCxnSpPr>
          <p:cNvPr id="221" name="Google Shape;221;p20"/>
          <p:cNvCxnSpPr/>
          <p:nvPr/>
        </p:nvCxnSpPr>
        <p:spPr>
          <a:xfrm>
            <a:off x="230900" y="4920000"/>
            <a:ext cx="8684400" cy="0"/>
          </a:xfrm>
          <a:prstGeom prst="straightConnector1">
            <a:avLst/>
          </a:prstGeom>
          <a:noFill/>
          <a:ln cap="flat" cmpd="sng" w="76200">
            <a:solidFill>
              <a:schemeClr val="dk1"/>
            </a:solidFill>
            <a:prstDash val="solid"/>
            <a:round/>
            <a:headEnd len="med" w="med" type="none"/>
            <a:tailEnd len="med" w="med" type="none"/>
          </a:ln>
        </p:spPr>
      </p:cxnSp>
      <p:cxnSp>
        <p:nvCxnSpPr>
          <p:cNvPr id="222" name="Google Shape;222;p20"/>
          <p:cNvCxnSpPr/>
          <p:nvPr/>
        </p:nvCxnSpPr>
        <p:spPr>
          <a:xfrm>
            <a:off x="230900" y="4021850"/>
            <a:ext cx="4283700" cy="0"/>
          </a:xfrm>
          <a:prstGeom prst="straightConnector1">
            <a:avLst/>
          </a:prstGeom>
          <a:noFill/>
          <a:ln cap="flat" cmpd="sng" w="28575">
            <a:solidFill>
              <a:schemeClr val="dk1"/>
            </a:solidFill>
            <a:prstDash val="solid"/>
            <a:round/>
            <a:headEnd len="med" w="med" type="none"/>
            <a:tailEnd len="med" w="med" type="none"/>
          </a:ln>
        </p:spPr>
      </p:cxnSp>
      <p:cxnSp>
        <p:nvCxnSpPr>
          <p:cNvPr id="223" name="Google Shape;223;p20"/>
          <p:cNvCxnSpPr/>
          <p:nvPr/>
        </p:nvCxnSpPr>
        <p:spPr>
          <a:xfrm>
            <a:off x="4637300" y="2446575"/>
            <a:ext cx="4283700" cy="0"/>
          </a:xfrm>
          <a:prstGeom prst="straightConnector1">
            <a:avLst/>
          </a:prstGeom>
          <a:noFill/>
          <a:ln cap="flat" cmpd="sng" w="28575">
            <a:solidFill>
              <a:schemeClr val="dk1"/>
            </a:solidFill>
            <a:prstDash val="solid"/>
            <a:round/>
            <a:headEnd len="med" w="med" type="none"/>
            <a:tailEnd len="med" w="med" type="none"/>
          </a:ln>
        </p:spPr>
      </p:cxnSp>
      <p:cxnSp>
        <p:nvCxnSpPr>
          <p:cNvPr id="224" name="Google Shape;224;p20"/>
          <p:cNvCxnSpPr/>
          <p:nvPr/>
        </p:nvCxnSpPr>
        <p:spPr>
          <a:xfrm>
            <a:off x="4637300" y="3234225"/>
            <a:ext cx="4283700" cy="0"/>
          </a:xfrm>
          <a:prstGeom prst="straightConnector1">
            <a:avLst/>
          </a:prstGeom>
          <a:noFill/>
          <a:ln cap="flat" cmpd="sng" w="28575">
            <a:solidFill>
              <a:schemeClr val="dk1"/>
            </a:solidFill>
            <a:prstDash val="solid"/>
            <a:round/>
            <a:headEnd len="med" w="med" type="none"/>
            <a:tailEnd len="med" w="med" type="none"/>
          </a:ln>
        </p:spPr>
      </p:cxnSp>
      <p:cxnSp>
        <p:nvCxnSpPr>
          <p:cNvPr id="225" name="Google Shape;225;p20"/>
          <p:cNvCxnSpPr/>
          <p:nvPr/>
        </p:nvCxnSpPr>
        <p:spPr>
          <a:xfrm>
            <a:off x="4637300" y="4021850"/>
            <a:ext cx="4283700" cy="0"/>
          </a:xfrm>
          <a:prstGeom prst="straightConnector1">
            <a:avLst/>
          </a:prstGeom>
          <a:noFill/>
          <a:ln cap="flat" cmpd="sng" w="28575">
            <a:solidFill>
              <a:schemeClr val="dk1"/>
            </a:solidFill>
            <a:prstDash val="solid"/>
            <a:round/>
            <a:headEnd len="med" w="med" type="none"/>
            <a:tailEnd len="med" w="med" type="none"/>
          </a:ln>
        </p:spPr>
      </p:cxnSp>
      <p:sp>
        <p:nvSpPr>
          <p:cNvPr id="226" name="Google Shape;226;p20"/>
          <p:cNvSpPr txBox="1"/>
          <p:nvPr>
            <p:ph type="title"/>
          </p:nvPr>
        </p:nvSpPr>
        <p:spPr>
          <a:xfrm>
            <a:off x="230900" y="457200"/>
            <a:ext cx="4280700" cy="1677300"/>
          </a:xfrm>
          <a:prstGeom prst="rect">
            <a:avLst/>
          </a:prstGeom>
        </p:spPr>
        <p:txBody>
          <a:bodyPr anchorCtr="0" anchor="t" bIns="91425" lIns="91425" spcFirstLastPara="1" rIns="91425" wrap="square" tIns="91425">
            <a:noAutofit/>
          </a:bodyPr>
          <a:lstStyle>
            <a:lvl1pPr lvl="0">
              <a:lnSpc>
                <a:spcPct val="80000"/>
              </a:lnSpc>
              <a:spcBef>
                <a:spcPts val="0"/>
              </a:spcBef>
              <a:spcAft>
                <a:spcPts val="0"/>
              </a:spcAft>
              <a:buClr>
                <a:schemeClr val="dk1"/>
              </a:buClr>
              <a:buSzPts val="3600"/>
              <a:buNone/>
              <a:defRPr/>
            </a:lvl1pPr>
            <a:lvl2pPr lvl="1">
              <a:lnSpc>
                <a:spcPct val="80000"/>
              </a:lnSpc>
              <a:spcBef>
                <a:spcPts val="0"/>
              </a:spcBef>
              <a:spcAft>
                <a:spcPts val="0"/>
              </a:spcAft>
              <a:buClr>
                <a:schemeClr val="dk1"/>
              </a:buClr>
              <a:buSzPts val="3600"/>
              <a:buNone/>
              <a:defRPr sz="3600"/>
            </a:lvl2pPr>
            <a:lvl3pPr lvl="2">
              <a:lnSpc>
                <a:spcPct val="80000"/>
              </a:lnSpc>
              <a:spcBef>
                <a:spcPts val="0"/>
              </a:spcBef>
              <a:spcAft>
                <a:spcPts val="0"/>
              </a:spcAft>
              <a:buClr>
                <a:schemeClr val="dk1"/>
              </a:buClr>
              <a:buSzPts val="3600"/>
              <a:buNone/>
              <a:defRPr sz="3600"/>
            </a:lvl3pPr>
            <a:lvl4pPr lvl="3">
              <a:lnSpc>
                <a:spcPct val="80000"/>
              </a:lnSpc>
              <a:spcBef>
                <a:spcPts val="0"/>
              </a:spcBef>
              <a:spcAft>
                <a:spcPts val="0"/>
              </a:spcAft>
              <a:buClr>
                <a:schemeClr val="dk1"/>
              </a:buClr>
              <a:buSzPts val="3600"/>
              <a:buNone/>
              <a:defRPr sz="3600"/>
            </a:lvl4pPr>
            <a:lvl5pPr lvl="4">
              <a:lnSpc>
                <a:spcPct val="80000"/>
              </a:lnSpc>
              <a:spcBef>
                <a:spcPts val="0"/>
              </a:spcBef>
              <a:spcAft>
                <a:spcPts val="0"/>
              </a:spcAft>
              <a:buClr>
                <a:schemeClr val="dk1"/>
              </a:buClr>
              <a:buSzPts val="3600"/>
              <a:buNone/>
              <a:defRPr sz="3600"/>
            </a:lvl5pPr>
            <a:lvl6pPr lvl="5">
              <a:lnSpc>
                <a:spcPct val="80000"/>
              </a:lnSpc>
              <a:spcBef>
                <a:spcPts val="0"/>
              </a:spcBef>
              <a:spcAft>
                <a:spcPts val="0"/>
              </a:spcAft>
              <a:buClr>
                <a:schemeClr val="dk1"/>
              </a:buClr>
              <a:buSzPts val="3600"/>
              <a:buNone/>
              <a:defRPr sz="3600"/>
            </a:lvl6pPr>
            <a:lvl7pPr lvl="6">
              <a:lnSpc>
                <a:spcPct val="80000"/>
              </a:lnSpc>
              <a:spcBef>
                <a:spcPts val="0"/>
              </a:spcBef>
              <a:spcAft>
                <a:spcPts val="0"/>
              </a:spcAft>
              <a:buClr>
                <a:schemeClr val="dk1"/>
              </a:buClr>
              <a:buSzPts val="3600"/>
              <a:buNone/>
              <a:defRPr sz="3600"/>
            </a:lvl7pPr>
            <a:lvl8pPr lvl="7">
              <a:lnSpc>
                <a:spcPct val="80000"/>
              </a:lnSpc>
              <a:spcBef>
                <a:spcPts val="0"/>
              </a:spcBef>
              <a:spcAft>
                <a:spcPts val="0"/>
              </a:spcAft>
              <a:buClr>
                <a:schemeClr val="dk1"/>
              </a:buClr>
              <a:buSzPts val="3600"/>
              <a:buNone/>
              <a:defRPr sz="3600"/>
            </a:lvl8pPr>
            <a:lvl9pPr lvl="8">
              <a:lnSpc>
                <a:spcPct val="80000"/>
              </a:lnSpc>
              <a:spcBef>
                <a:spcPts val="0"/>
              </a:spcBef>
              <a:spcAft>
                <a:spcPts val="0"/>
              </a:spcAft>
              <a:buClr>
                <a:schemeClr val="dk1"/>
              </a:buClr>
              <a:buSzPts val="3600"/>
              <a:buNone/>
              <a:defRPr sz="3600"/>
            </a:lvl9pPr>
          </a:lstStyle>
          <a:p/>
        </p:txBody>
      </p:sp>
      <p:sp>
        <p:nvSpPr>
          <p:cNvPr id="227" name="Google Shape;227;p20"/>
          <p:cNvSpPr txBox="1"/>
          <p:nvPr>
            <p:ph idx="1" type="subTitle"/>
          </p:nvPr>
        </p:nvSpPr>
        <p:spPr>
          <a:xfrm>
            <a:off x="239450" y="2568800"/>
            <a:ext cx="4283700" cy="353400"/>
          </a:xfrm>
          <a:prstGeom prst="rect">
            <a:avLst/>
          </a:prstGeom>
        </p:spPr>
        <p:txBody>
          <a:bodyPr anchorCtr="0" anchor="t" bIns="91425" lIns="91425" spcFirstLastPara="1" rIns="91425" wrap="square" tIns="91425">
            <a:noAutofit/>
          </a:bodyPr>
          <a:lstStyle>
            <a:lvl1pPr lvl="0">
              <a:spcBef>
                <a:spcPts val="0"/>
              </a:spcBef>
              <a:spcAft>
                <a:spcPts val="0"/>
              </a:spcAft>
              <a:buSzPts val="1200"/>
              <a:buNone/>
              <a:defRPr sz="1200"/>
            </a:lvl1pPr>
            <a:lvl2pPr lvl="1">
              <a:spcBef>
                <a:spcPts val="0"/>
              </a:spcBef>
              <a:spcAft>
                <a:spcPts val="0"/>
              </a:spcAft>
              <a:buSzPts val="2400"/>
              <a:buNone/>
              <a:defRPr/>
            </a:lvl2pPr>
            <a:lvl3pPr lvl="2">
              <a:spcBef>
                <a:spcPts val="0"/>
              </a:spcBef>
              <a:spcAft>
                <a:spcPts val="0"/>
              </a:spcAft>
              <a:buSzPts val="2400"/>
              <a:buNone/>
              <a:defRPr/>
            </a:lvl3pPr>
            <a:lvl4pPr lvl="3">
              <a:spcBef>
                <a:spcPts val="0"/>
              </a:spcBef>
              <a:spcAft>
                <a:spcPts val="0"/>
              </a:spcAft>
              <a:buSzPts val="2400"/>
              <a:buNone/>
              <a:defRPr/>
            </a:lvl4pPr>
            <a:lvl5pPr lvl="4">
              <a:spcBef>
                <a:spcPts val="0"/>
              </a:spcBef>
              <a:spcAft>
                <a:spcPts val="0"/>
              </a:spcAft>
              <a:buSzPts val="2400"/>
              <a:buNone/>
              <a:defRPr/>
            </a:lvl5pPr>
            <a:lvl6pPr lvl="5">
              <a:spcBef>
                <a:spcPts val="0"/>
              </a:spcBef>
              <a:spcAft>
                <a:spcPts val="0"/>
              </a:spcAft>
              <a:buSzPts val="2400"/>
              <a:buNone/>
              <a:defRPr/>
            </a:lvl6pPr>
            <a:lvl7pPr lvl="6">
              <a:spcBef>
                <a:spcPts val="0"/>
              </a:spcBef>
              <a:spcAft>
                <a:spcPts val="0"/>
              </a:spcAft>
              <a:buSzPts val="2400"/>
              <a:buNone/>
              <a:defRPr/>
            </a:lvl7pPr>
            <a:lvl8pPr lvl="7">
              <a:spcBef>
                <a:spcPts val="0"/>
              </a:spcBef>
              <a:spcAft>
                <a:spcPts val="0"/>
              </a:spcAft>
              <a:buSzPts val="2400"/>
              <a:buNone/>
              <a:defRPr/>
            </a:lvl8pPr>
            <a:lvl9pPr lvl="8">
              <a:spcBef>
                <a:spcPts val="0"/>
              </a:spcBef>
              <a:spcAft>
                <a:spcPts val="0"/>
              </a:spcAft>
              <a:buSzPts val="2400"/>
              <a:buNone/>
              <a:defRPr/>
            </a:lvl9pPr>
          </a:lstStyle>
          <a:p/>
        </p:txBody>
      </p:sp>
      <p:sp>
        <p:nvSpPr>
          <p:cNvPr id="228" name="Google Shape;228;p20"/>
          <p:cNvSpPr txBox="1"/>
          <p:nvPr>
            <p:ph idx="2" type="subTitle"/>
          </p:nvPr>
        </p:nvSpPr>
        <p:spPr>
          <a:xfrm>
            <a:off x="239450" y="2825198"/>
            <a:ext cx="4283700" cy="286800"/>
          </a:xfrm>
          <a:prstGeom prst="rect">
            <a:avLst/>
          </a:prstGeom>
        </p:spPr>
        <p:txBody>
          <a:bodyPr anchorCtr="0" anchor="t" bIns="91425" lIns="91425" spcFirstLastPara="1" rIns="91425" wrap="square" tIns="91425">
            <a:noAutofit/>
          </a:bodyPr>
          <a:lstStyle>
            <a:lvl1pPr lvl="0">
              <a:spcBef>
                <a:spcPts val="0"/>
              </a:spcBef>
              <a:spcAft>
                <a:spcPts val="0"/>
              </a:spcAft>
              <a:buSzPts val="1200"/>
              <a:buFont typeface="Space Grotesk"/>
              <a:buNone/>
              <a:defRPr b="1" sz="1200">
                <a:latin typeface="Space Grotesk"/>
                <a:ea typeface="Space Grotesk"/>
                <a:cs typeface="Space Grotesk"/>
                <a:sym typeface="Space Grotesk"/>
              </a:defRPr>
            </a:lvl1pPr>
            <a:lvl2pPr lvl="1">
              <a:spcBef>
                <a:spcPts val="0"/>
              </a:spcBef>
              <a:spcAft>
                <a:spcPts val="0"/>
              </a:spcAft>
              <a:buSzPts val="2400"/>
              <a:buFont typeface="Space Grotesk"/>
              <a:buNone/>
              <a:defRPr b="1">
                <a:latin typeface="Space Grotesk"/>
                <a:ea typeface="Space Grotesk"/>
                <a:cs typeface="Space Grotesk"/>
                <a:sym typeface="Space Grotesk"/>
              </a:defRPr>
            </a:lvl2pPr>
            <a:lvl3pPr lvl="2">
              <a:spcBef>
                <a:spcPts val="0"/>
              </a:spcBef>
              <a:spcAft>
                <a:spcPts val="0"/>
              </a:spcAft>
              <a:buSzPts val="2400"/>
              <a:buFont typeface="Space Grotesk"/>
              <a:buNone/>
              <a:defRPr b="1">
                <a:latin typeface="Space Grotesk"/>
                <a:ea typeface="Space Grotesk"/>
                <a:cs typeface="Space Grotesk"/>
                <a:sym typeface="Space Grotesk"/>
              </a:defRPr>
            </a:lvl3pPr>
            <a:lvl4pPr lvl="3">
              <a:spcBef>
                <a:spcPts val="0"/>
              </a:spcBef>
              <a:spcAft>
                <a:spcPts val="0"/>
              </a:spcAft>
              <a:buSzPts val="2400"/>
              <a:buFont typeface="Space Grotesk"/>
              <a:buNone/>
              <a:defRPr b="1">
                <a:latin typeface="Space Grotesk"/>
                <a:ea typeface="Space Grotesk"/>
                <a:cs typeface="Space Grotesk"/>
                <a:sym typeface="Space Grotesk"/>
              </a:defRPr>
            </a:lvl4pPr>
            <a:lvl5pPr lvl="4">
              <a:spcBef>
                <a:spcPts val="0"/>
              </a:spcBef>
              <a:spcAft>
                <a:spcPts val="0"/>
              </a:spcAft>
              <a:buSzPts val="2400"/>
              <a:buFont typeface="Space Grotesk"/>
              <a:buNone/>
              <a:defRPr b="1">
                <a:latin typeface="Space Grotesk"/>
                <a:ea typeface="Space Grotesk"/>
                <a:cs typeface="Space Grotesk"/>
                <a:sym typeface="Space Grotesk"/>
              </a:defRPr>
            </a:lvl5pPr>
            <a:lvl6pPr lvl="5">
              <a:spcBef>
                <a:spcPts val="0"/>
              </a:spcBef>
              <a:spcAft>
                <a:spcPts val="0"/>
              </a:spcAft>
              <a:buSzPts val="2400"/>
              <a:buFont typeface="Space Grotesk"/>
              <a:buNone/>
              <a:defRPr b="1">
                <a:latin typeface="Space Grotesk"/>
                <a:ea typeface="Space Grotesk"/>
                <a:cs typeface="Space Grotesk"/>
                <a:sym typeface="Space Grotesk"/>
              </a:defRPr>
            </a:lvl6pPr>
            <a:lvl7pPr lvl="6">
              <a:spcBef>
                <a:spcPts val="0"/>
              </a:spcBef>
              <a:spcAft>
                <a:spcPts val="0"/>
              </a:spcAft>
              <a:buSzPts val="2400"/>
              <a:buFont typeface="Space Grotesk"/>
              <a:buNone/>
              <a:defRPr b="1">
                <a:latin typeface="Space Grotesk"/>
                <a:ea typeface="Space Grotesk"/>
                <a:cs typeface="Space Grotesk"/>
                <a:sym typeface="Space Grotesk"/>
              </a:defRPr>
            </a:lvl7pPr>
            <a:lvl8pPr lvl="7">
              <a:spcBef>
                <a:spcPts val="0"/>
              </a:spcBef>
              <a:spcAft>
                <a:spcPts val="0"/>
              </a:spcAft>
              <a:buSzPts val="2400"/>
              <a:buFont typeface="Space Grotesk"/>
              <a:buNone/>
              <a:defRPr b="1">
                <a:latin typeface="Space Grotesk"/>
                <a:ea typeface="Space Grotesk"/>
                <a:cs typeface="Space Grotesk"/>
                <a:sym typeface="Space Grotesk"/>
              </a:defRPr>
            </a:lvl8pPr>
            <a:lvl9pPr lvl="8">
              <a:spcBef>
                <a:spcPts val="0"/>
              </a:spcBef>
              <a:spcAft>
                <a:spcPts val="0"/>
              </a:spcAft>
              <a:buSzPts val="2400"/>
              <a:buFont typeface="Space Grotesk"/>
              <a:buNone/>
              <a:defRPr b="1">
                <a:latin typeface="Space Grotesk"/>
                <a:ea typeface="Space Grotesk"/>
                <a:cs typeface="Space Grotesk"/>
                <a:sym typeface="Space Grotesk"/>
              </a:defRPr>
            </a:lvl9pPr>
          </a:lstStyle>
          <a:p/>
        </p:txBody>
      </p:sp>
      <p:sp>
        <p:nvSpPr>
          <p:cNvPr id="229" name="Google Shape;229;p20"/>
          <p:cNvSpPr txBox="1"/>
          <p:nvPr>
            <p:ph idx="3" type="subTitle"/>
          </p:nvPr>
        </p:nvSpPr>
        <p:spPr>
          <a:xfrm>
            <a:off x="228600" y="3356450"/>
            <a:ext cx="4294500" cy="353400"/>
          </a:xfrm>
          <a:prstGeom prst="rect">
            <a:avLst/>
          </a:prstGeom>
        </p:spPr>
        <p:txBody>
          <a:bodyPr anchorCtr="0" anchor="t" bIns="91425" lIns="91425" spcFirstLastPara="1" rIns="91425" wrap="square" tIns="91425">
            <a:noAutofit/>
          </a:bodyPr>
          <a:lstStyle>
            <a:lvl1pPr lvl="0">
              <a:spcBef>
                <a:spcPts val="0"/>
              </a:spcBef>
              <a:spcAft>
                <a:spcPts val="0"/>
              </a:spcAft>
              <a:buSzPts val="1200"/>
              <a:buNone/>
              <a:defRPr sz="1200"/>
            </a:lvl1pPr>
            <a:lvl2pPr lvl="1">
              <a:spcBef>
                <a:spcPts val="0"/>
              </a:spcBef>
              <a:spcAft>
                <a:spcPts val="0"/>
              </a:spcAft>
              <a:buSzPts val="2400"/>
              <a:buNone/>
              <a:defRPr/>
            </a:lvl2pPr>
            <a:lvl3pPr lvl="2">
              <a:spcBef>
                <a:spcPts val="0"/>
              </a:spcBef>
              <a:spcAft>
                <a:spcPts val="0"/>
              </a:spcAft>
              <a:buSzPts val="2400"/>
              <a:buNone/>
              <a:defRPr/>
            </a:lvl3pPr>
            <a:lvl4pPr lvl="3">
              <a:spcBef>
                <a:spcPts val="0"/>
              </a:spcBef>
              <a:spcAft>
                <a:spcPts val="0"/>
              </a:spcAft>
              <a:buSzPts val="2400"/>
              <a:buNone/>
              <a:defRPr/>
            </a:lvl4pPr>
            <a:lvl5pPr lvl="4">
              <a:spcBef>
                <a:spcPts val="0"/>
              </a:spcBef>
              <a:spcAft>
                <a:spcPts val="0"/>
              </a:spcAft>
              <a:buSzPts val="2400"/>
              <a:buNone/>
              <a:defRPr/>
            </a:lvl5pPr>
            <a:lvl6pPr lvl="5">
              <a:spcBef>
                <a:spcPts val="0"/>
              </a:spcBef>
              <a:spcAft>
                <a:spcPts val="0"/>
              </a:spcAft>
              <a:buSzPts val="2400"/>
              <a:buNone/>
              <a:defRPr/>
            </a:lvl6pPr>
            <a:lvl7pPr lvl="6">
              <a:spcBef>
                <a:spcPts val="0"/>
              </a:spcBef>
              <a:spcAft>
                <a:spcPts val="0"/>
              </a:spcAft>
              <a:buSzPts val="2400"/>
              <a:buNone/>
              <a:defRPr/>
            </a:lvl7pPr>
            <a:lvl8pPr lvl="7">
              <a:spcBef>
                <a:spcPts val="0"/>
              </a:spcBef>
              <a:spcAft>
                <a:spcPts val="0"/>
              </a:spcAft>
              <a:buSzPts val="2400"/>
              <a:buNone/>
              <a:defRPr/>
            </a:lvl8pPr>
            <a:lvl9pPr lvl="8">
              <a:spcBef>
                <a:spcPts val="0"/>
              </a:spcBef>
              <a:spcAft>
                <a:spcPts val="0"/>
              </a:spcAft>
              <a:buSzPts val="2400"/>
              <a:buNone/>
              <a:defRPr/>
            </a:lvl9pPr>
          </a:lstStyle>
          <a:p/>
        </p:txBody>
      </p:sp>
      <p:sp>
        <p:nvSpPr>
          <p:cNvPr id="230" name="Google Shape;230;p20"/>
          <p:cNvSpPr txBox="1"/>
          <p:nvPr>
            <p:ph idx="4" type="subTitle"/>
          </p:nvPr>
        </p:nvSpPr>
        <p:spPr>
          <a:xfrm>
            <a:off x="228600" y="3612828"/>
            <a:ext cx="4294500" cy="286800"/>
          </a:xfrm>
          <a:prstGeom prst="rect">
            <a:avLst/>
          </a:prstGeom>
        </p:spPr>
        <p:txBody>
          <a:bodyPr anchorCtr="0" anchor="t" bIns="91425" lIns="91425" spcFirstLastPara="1" rIns="91425" wrap="square" tIns="91425">
            <a:noAutofit/>
          </a:bodyPr>
          <a:lstStyle>
            <a:lvl1pPr lvl="0">
              <a:spcBef>
                <a:spcPts val="0"/>
              </a:spcBef>
              <a:spcAft>
                <a:spcPts val="0"/>
              </a:spcAft>
              <a:buSzPts val="1200"/>
              <a:buFont typeface="Space Grotesk"/>
              <a:buNone/>
              <a:defRPr b="1" sz="1200">
                <a:latin typeface="Space Grotesk"/>
                <a:ea typeface="Space Grotesk"/>
                <a:cs typeface="Space Grotesk"/>
                <a:sym typeface="Space Grotesk"/>
              </a:defRPr>
            </a:lvl1pPr>
            <a:lvl2pPr lvl="1">
              <a:spcBef>
                <a:spcPts val="0"/>
              </a:spcBef>
              <a:spcAft>
                <a:spcPts val="0"/>
              </a:spcAft>
              <a:buSzPts val="2400"/>
              <a:buFont typeface="Space Grotesk"/>
              <a:buNone/>
              <a:defRPr b="1">
                <a:latin typeface="Space Grotesk"/>
                <a:ea typeface="Space Grotesk"/>
                <a:cs typeface="Space Grotesk"/>
                <a:sym typeface="Space Grotesk"/>
              </a:defRPr>
            </a:lvl2pPr>
            <a:lvl3pPr lvl="2">
              <a:spcBef>
                <a:spcPts val="0"/>
              </a:spcBef>
              <a:spcAft>
                <a:spcPts val="0"/>
              </a:spcAft>
              <a:buSzPts val="2400"/>
              <a:buFont typeface="Space Grotesk"/>
              <a:buNone/>
              <a:defRPr b="1">
                <a:latin typeface="Space Grotesk"/>
                <a:ea typeface="Space Grotesk"/>
                <a:cs typeface="Space Grotesk"/>
                <a:sym typeface="Space Grotesk"/>
              </a:defRPr>
            </a:lvl3pPr>
            <a:lvl4pPr lvl="3">
              <a:spcBef>
                <a:spcPts val="0"/>
              </a:spcBef>
              <a:spcAft>
                <a:spcPts val="0"/>
              </a:spcAft>
              <a:buSzPts val="2400"/>
              <a:buFont typeface="Space Grotesk"/>
              <a:buNone/>
              <a:defRPr b="1">
                <a:latin typeface="Space Grotesk"/>
                <a:ea typeface="Space Grotesk"/>
                <a:cs typeface="Space Grotesk"/>
                <a:sym typeface="Space Grotesk"/>
              </a:defRPr>
            </a:lvl4pPr>
            <a:lvl5pPr lvl="4">
              <a:spcBef>
                <a:spcPts val="0"/>
              </a:spcBef>
              <a:spcAft>
                <a:spcPts val="0"/>
              </a:spcAft>
              <a:buSzPts val="2400"/>
              <a:buFont typeface="Space Grotesk"/>
              <a:buNone/>
              <a:defRPr b="1">
                <a:latin typeface="Space Grotesk"/>
                <a:ea typeface="Space Grotesk"/>
                <a:cs typeface="Space Grotesk"/>
                <a:sym typeface="Space Grotesk"/>
              </a:defRPr>
            </a:lvl5pPr>
            <a:lvl6pPr lvl="5">
              <a:spcBef>
                <a:spcPts val="0"/>
              </a:spcBef>
              <a:spcAft>
                <a:spcPts val="0"/>
              </a:spcAft>
              <a:buSzPts val="2400"/>
              <a:buFont typeface="Space Grotesk"/>
              <a:buNone/>
              <a:defRPr b="1">
                <a:latin typeface="Space Grotesk"/>
                <a:ea typeface="Space Grotesk"/>
                <a:cs typeface="Space Grotesk"/>
                <a:sym typeface="Space Grotesk"/>
              </a:defRPr>
            </a:lvl6pPr>
            <a:lvl7pPr lvl="6">
              <a:spcBef>
                <a:spcPts val="0"/>
              </a:spcBef>
              <a:spcAft>
                <a:spcPts val="0"/>
              </a:spcAft>
              <a:buSzPts val="2400"/>
              <a:buFont typeface="Space Grotesk"/>
              <a:buNone/>
              <a:defRPr b="1">
                <a:latin typeface="Space Grotesk"/>
                <a:ea typeface="Space Grotesk"/>
                <a:cs typeface="Space Grotesk"/>
                <a:sym typeface="Space Grotesk"/>
              </a:defRPr>
            </a:lvl7pPr>
            <a:lvl8pPr lvl="7">
              <a:spcBef>
                <a:spcPts val="0"/>
              </a:spcBef>
              <a:spcAft>
                <a:spcPts val="0"/>
              </a:spcAft>
              <a:buSzPts val="2400"/>
              <a:buFont typeface="Space Grotesk"/>
              <a:buNone/>
              <a:defRPr b="1">
                <a:latin typeface="Space Grotesk"/>
                <a:ea typeface="Space Grotesk"/>
                <a:cs typeface="Space Grotesk"/>
                <a:sym typeface="Space Grotesk"/>
              </a:defRPr>
            </a:lvl8pPr>
            <a:lvl9pPr lvl="8">
              <a:spcBef>
                <a:spcPts val="0"/>
              </a:spcBef>
              <a:spcAft>
                <a:spcPts val="0"/>
              </a:spcAft>
              <a:buSzPts val="2400"/>
              <a:buFont typeface="Space Grotesk"/>
              <a:buNone/>
              <a:defRPr b="1">
                <a:latin typeface="Space Grotesk"/>
                <a:ea typeface="Space Grotesk"/>
                <a:cs typeface="Space Grotesk"/>
                <a:sym typeface="Space Grotesk"/>
              </a:defRPr>
            </a:lvl9pPr>
          </a:lstStyle>
          <a:p/>
        </p:txBody>
      </p:sp>
      <p:sp>
        <p:nvSpPr>
          <p:cNvPr id="231" name="Google Shape;231;p20"/>
          <p:cNvSpPr txBox="1"/>
          <p:nvPr>
            <p:ph idx="5" type="subTitle"/>
          </p:nvPr>
        </p:nvSpPr>
        <p:spPr>
          <a:xfrm>
            <a:off x="228600" y="4199325"/>
            <a:ext cx="4283700" cy="353400"/>
          </a:xfrm>
          <a:prstGeom prst="rect">
            <a:avLst/>
          </a:prstGeom>
        </p:spPr>
        <p:txBody>
          <a:bodyPr anchorCtr="0" anchor="t" bIns="91425" lIns="91425" spcFirstLastPara="1" rIns="91425" wrap="square" tIns="91425">
            <a:noAutofit/>
          </a:bodyPr>
          <a:lstStyle>
            <a:lvl1pPr lvl="0">
              <a:spcBef>
                <a:spcPts val="0"/>
              </a:spcBef>
              <a:spcAft>
                <a:spcPts val="0"/>
              </a:spcAft>
              <a:buSzPts val="1200"/>
              <a:buNone/>
              <a:defRPr sz="1200"/>
            </a:lvl1pPr>
            <a:lvl2pPr lvl="1">
              <a:spcBef>
                <a:spcPts val="0"/>
              </a:spcBef>
              <a:spcAft>
                <a:spcPts val="0"/>
              </a:spcAft>
              <a:buSzPts val="2400"/>
              <a:buNone/>
              <a:defRPr/>
            </a:lvl2pPr>
            <a:lvl3pPr lvl="2">
              <a:spcBef>
                <a:spcPts val="0"/>
              </a:spcBef>
              <a:spcAft>
                <a:spcPts val="0"/>
              </a:spcAft>
              <a:buSzPts val="2400"/>
              <a:buNone/>
              <a:defRPr/>
            </a:lvl3pPr>
            <a:lvl4pPr lvl="3">
              <a:spcBef>
                <a:spcPts val="0"/>
              </a:spcBef>
              <a:spcAft>
                <a:spcPts val="0"/>
              </a:spcAft>
              <a:buSzPts val="2400"/>
              <a:buNone/>
              <a:defRPr/>
            </a:lvl4pPr>
            <a:lvl5pPr lvl="4">
              <a:spcBef>
                <a:spcPts val="0"/>
              </a:spcBef>
              <a:spcAft>
                <a:spcPts val="0"/>
              </a:spcAft>
              <a:buSzPts val="2400"/>
              <a:buNone/>
              <a:defRPr/>
            </a:lvl5pPr>
            <a:lvl6pPr lvl="5">
              <a:spcBef>
                <a:spcPts val="0"/>
              </a:spcBef>
              <a:spcAft>
                <a:spcPts val="0"/>
              </a:spcAft>
              <a:buSzPts val="2400"/>
              <a:buNone/>
              <a:defRPr/>
            </a:lvl6pPr>
            <a:lvl7pPr lvl="6">
              <a:spcBef>
                <a:spcPts val="0"/>
              </a:spcBef>
              <a:spcAft>
                <a:spcPts val="0"/>
              </a:spcAft>
              <a:buSzPts val="2400"/>
              <a:buNone/>
              <a:defRPr/>
            </a:lvl7pPr>
            <a:lvl8pPr lvl="7">
              <a:spcBef>
                <a:spcPts val="0"/>
              </a:spcBef>
              <a:spcAft>
                <a:spcPts val="0"/>
              </a:spcAft>
              <a:buSzPts val="2400"/>
              <a:buNone/>
              <a:defRPr/>
            </a:lvl8pPr>
            <a:lvl9pPr lvl="8">
              <a:spcBef>
                <a:spcPts val="0"/>
              </a:spcBef>
              <a:spcAft>
                <a:spcPts val="0"/>
              </a:spcAft>
              <a:buSzPts val="2400"/>
              <a:buNone/>
              <a:defRPr/>
            </a:lvl9pPr>
          </a:lstStyle>
          <a:p/>
        </p:txBody>
      </p:sp>
      <p:sp>
        <p:nvSpPr>
          <p:cNvPr id="232" name="Google Shape;232;p20"/>
          <p:cNvSpPr txBox="1"/>
          <p:nvPr>
            <p:ph idx="6" type="subTitle"/>
          </p:nvPr>
        </p:nvSpPr>
        <p:spPr>
          <a:xfrm>
            <a:off x="228600" y="4455723"/>
            <a:ext cx="4283700" cy="286800"/>
          </a:xfrm>
          <a:prstGeom prst="rect">
            <a:avLst/>
          </a:prstGeom>
        </p:spPr>
        <p:txBody>
          <a:bodyPr anchorCtr="0" anchor="t" bIns="91425" lIns="91425" spcFirstLastPara="1" rIns="91425" wrap="square" tIns="91425">
            <a:noAutofit/>
          </a:bodyPr>
          <a:lstStyle>
            <a:lvl1pPr lvl="0">
              <a:spcBef>
                <a:spcPts val="0"/>
              </a:spcBef>
              <a:spcAft>
                <a:spcPts val="0"/>
              </a:spcAft>
              <a:buSzPts val="1200"/>
              <a:buFont typeface="Space Grotesk"/>
              <a:buNone/>
              <a:defRPr b="1" sz="1200">
                <a:latin typeface="Space Grotesk"/>
                <a:ea typeface="Space Grotesk"/>
                <a:cs typeface="Space Grotesk"/>
                <a:sym typeface="Space Grotesk"/>
              </a:defRPr>
            </a:lvl1pPr>
            <a:lvl2pPr lvl="1">
              <a:spcBef>
                <a:spcPts val="0"/>
              </a:spcBef>
              <a:spcAft>
                <a:spcPts val="0"/>
              </a:spcAft>
              <a:buSzPts val="2400"/>
              <a:buFont typeface="Space Grotesk"/>
              <a:buNone/>
              <a:defRPr b="1">
                <a:latin typeface="Space Grotesk"/>
                <a:ea typeface="Space Grotesk"/>
                <a:cs typeface="Space Grotesk"/>
                <a:sym typeface="Space Grotesk"/>
              </a:defRPr>
            </a:lvl2pPr>
            <a:lvl3pPr lvl="2">
              <a:spcBef>
                <a:spcPts val="0"/>
              </a:spcBef>
              <a:spcAft>
                <a:spcPts val="0"/>
              </a:spcAft>
              <a:buSzPts val="2400"/>
              <a:buFont typeface="Space Grotesk"/>
              <a:buNone/>
              <a:defRPr b="1">
                <a:latin typeface="Space Grotesk"/>
                <a:ea typeface="Space Grotesk"/>
                <a:cs typeface="Space Grotesk"/>
                <a:sym typeface="Space Grotesk"/>
              </a:defRPr>
            </a:lvl3pPr>
            <a:lvl4pPr lvl="3">
              <a:spcBef>
                <a:spcPts val="0"/>
              </a:spcBef>
              <a:spcAft>
                <a:spcPts val="0"/>
              </a:spcAft>
              <a:buSzPts val="2400"/>
              <a:buFont typeface="Space Grotesk"/>
              <a:buNone/>
              <a:defRPr b="1">
                <a:latin typeface="Space Grotesk"/>
                <a:ea typeface="Space Grotesk"/>
                <a:cs typeface="Space Grotesk"/>
                <a:sym typeface="Space Grotesk"/>
              </a:defRPr>
            </a:lvl4pPr>
            <a:lvl5pPr lvl="4">
              <a:spcBef>
                <a:spcPts val="0"/>
              </a:spcBef>
              <a:spcAft>
                <a:spcPts val="0"/>
              </a:spcAft>
              <a:buSzPts val="2400"/>
              <a:buFont typeface="Space Grotesk"/>
              <a:buNone/>
              <a:defRPr b="1">
                <a:latin typeface="Space Grotesk"/>
                <a:ea typeface="Space Grotesk"/>
                <a:cs typeface="Space Grotesk"/>
                <a:sym typeface="Space Grotesk"/>
              </a:defRPr>
            </a:lvl5pPr>
            <a:lvl6pPr lvl="5">
              <a:spcBef>
                <a:spcPts val="0"/>
              </a:spcBef>
              <a:spcAft>
                <a:spcPts val="0"/>
              </a:spcAft>
              <a:buSzPts val="2400"/>
              <a:buFont typeface="Space Grotesk"/>
              <a:buNone/>
              <a:defRPr b="1">
                <a:latin typeface="Space Grotesk"/>
                <a:ea typeface="Space Grotesk"/>
                <a:cs typeface="Space Grotesk"/>
                <a:sym typeface="Space Grotesk"/>
              </a:defRPr>
            </a:lvl6pPr>
            <a:lvl7pPr lvl="6">
              <a:spcBef>
                <a:spcPts val="0"/>
              </a:spcBef>
              <a:spcAft>
                <a:spcPts val="0"/>
              </a:spcAft>
              <a:buSzPts val="2400"/>
              <a:buFont typeface="Space Grotesk"/>
              <a:buNone/>
              <a:defRPr b="1">
                <a:latin typeface="Space Grotesk"/>
                <a:ea typeface="Space Grotesk"/>
                <a:cs typeface="Space Grotesk"/>
                <a:sym typeface="Space Grotesk"/>
              </a:defRPr>
            </a:lvl7pPr>
            <a:lvl8pPr lvl="7">
              <a:spcBef>
                <a:spcPts val="0"/>
              </a:spcBef>
              <a:spcAft>
                <a:spcPts val="0"/>
              </a:spcAft>
              <a:buSzPts val="2400"/>
              <a:buFont typeface="Space Grotesk"/>
              <a:buNone/>
              <a:defRPr b="1">
                <a:latin typeface="Space Grotesk"/>
                <a:ea typeface="Space Grotesk"/>
                <a:cs typeface="Space Grotesk"/>
                <a:sym typeface="Space Grotesk"/>
              </a:defRPr>
            </a:lvl8pPr>
            <a:lvl9pPr lvl="8">
              <a:spcBef>
                <a:spcPts val="0"/>
              </a:spcBef>
              <a:spcAft>
                <a:spcPts val="0"/>
              </a:spcAft>
              <a:buSzPts val="2400"/>
              <a:buFont typeface="Space Grotesk"/>
              <a:buNone/>
              <a:defRPr b="1">
                <a:latin typeface="Space Grotesk"/>
                <a:ea typeface="Space Grotesk"/>
                <a:cs typeface="Space Grotesk"/>
                <a:sym typeface="Space Grotesk"/>
              </a:defRPr>
            </a:lvl9pPr>
          </a:lstStyle>
          <a:p/>
        </p:txBody>
      </p:sp>
      <p:sp>
        <p:nvSpPr>
          <p:cNvPr id="233" name="Google Shape;233;p20"/>
          <p:cNvSpPr txBox="1"/>
          <p:nvPr>
            <p:ph idx="7" type="subTitle"/>
          </p:nvPr>
        </p:nvSpPr>
        <p:spPr>
          <a:xfrm>
            <a:off x="4637606" y="2568800"/>
            <a:ext cx="4280700" cy="353400"/>
          </a:xfrm>
          <a:prstGeom prst="rect">
            <a:avLst/>
          </a:prstGeom>
        </p:spPr>
        <p:txBody>
          <a:bodyPr anchorCtr="0" anchor="t" bIns="91425" lIns="91425" spcFirstLastPara="1" rIns="91425" wrap="square" tIns="91425">
            <a:noAutofit/>
          </a:bodyPr>
          <a:lstStyle>
            <a:lvl1pPr lvl="0">
              <a:spcBef>
                <a:spcPts val="0"/>
              </a:spcBef>
              <a:spcAft>
                <a:spcPts val="0"/>
              </a:spcAft>
              <a:buSzPts val="1200"/>
              <a:buNone/>
              <a:defRPr sz="1200"/>
            </a:lvl1pPr>
            <a:lvl2pPr lvl="1">
              <a:spcBef>
                <a:spcPts val="0"/>
              </a:spcBef>
              <a:spcAft>
                <a:spcPts val="0"/>
              </a:spcAft>
              <a:buSzPts val="2400"/>
              <a:buNone/>
              <a:defRPr/>
            </a:lvl2pPr>
            <a:lvl3pPr lvl="2">
              <a:spcBef>
                <a:spcPts val="0"/>
              </a:spcBef>
              <a:spcAft>
                <a:spcPts val="0"/>
              </a:spcAft>
              <a:buSzPts val="2400"/>
              <a:buNone/>
              <a:defRPr/>
            </a:lvl3pPr>
            <a:lvl4pPr lvl="3">
              <a:spcBef>
                <a:spcPts val="0"/>
              </a:spcBef>
              <a:spcAft>
                <a:spcPts val="0"/>
              </a:spcAft>
              <a:buSzPts val="2400"/>
              <a:buNone/>
              <a:defRPr/>
            </a:lvl4pPr>
            <a:lvl5pPr lvl="4">
              <a:spcBef>
                <a:spcPts val="0"/>
              </a:spcBef>
              <a:spcAft>
                <a:spcPts val="0"/>
              </a:spcAft>
              <a:buSzPts val="2400"/>
              <a:buNone/>
              <a:defRPr/>
            </a:lvl5pPr>
            <a:lvl6pPr lvl="5">
              <a:spcBef>
                <a:spcPts val="0"/>
              </a:spcBef>
              <a:spcAft>
                <a:spcPts val="0"/>
              </a:spcAft>
              <a:buSzPts val="2400"/>
              <a:buNone/>
              <a:defRPr/>
            </a:lvl6pPr>
            <a:lvl7pPr lvl="6">
              <a:spcBef>
                <a:spcPts val="0"/>
              </a:spcBef>
              <a:spcAft>
                <a:spcPts val="0"/>
              </a:spcAft>
              <a:buSzPts val="2400"/>
              <a:buNone/>
              <a:defRPr/>
            </a:lvl7pPr>
            <a:lvl8pPr lvl="7">
              <a:spcBef>
                <a:spcPts val="0"/>
              </a:spcBef>
              <a:spcAft>
                <a:spcPts val="0"/>
              </a:spcAft>
              <a:buSzPts val="2400"/>
              <a:buNone/>
              <a:defRPr/>
            </a:lvl8pPr>
            <a:lvl9pPr lvl="8">
              <a:spcBef>
                <a:spcPts val="0"/>
              </a:spcBef>
              <a:spcAft>
                <a:spcPts val="0"/>
              </a:spcAft>
              <a:buSzPts val="2400"/>
              <a:buNone/>
              <a:defRPr/>
            </a:lvl9pPr>
          </a:lstStyle>
          <a:p/>
        </p:txBody>
      </p:sp>
      <p:sp>
        <p:nvSpPr>
          <p:cNvPr id="234" name="Google Shape;234;p20"/>
          <p:cNvSpPr txBox="1"/>
          <p:nvPr>
            <p:ph idx="8" type="subTitle"/>
          </p:nvPr>
        </p:nvSpPr>
        <p:spPr>
          <a:xfrm>
            <a:off x="4637606" y="2825193"/>
            <a:ext cx="4280700" cy="286800"/>
          </a:xfrm>
          <a:prstGeom prst="rect">
            <a:avLst/>
          </a:prstGeom>
        </p:spPr>
        <p:txBody>
          <a:bodyPr anchorCtr="0" anchor="t" bIns="91425" lIns="91425" spcFirstLastPara="1" rIns="91425" wrap="square" tIns="91425">
            <a:noAutofit/>
          </a:bodyPr>
          <a:lstStyle>
            <a:lvl1pPr lvl="0">
              <a:spcBef>
                <a:spcPts val="0"/>
              </a:spcBef>
              <a:spcAft>
                <a:spcPts val="0"/>
              </a:spcAft>
              <a:buSzPts val="1200"/>
              <a:buFont typeface="Space Grotesk"/>
              <a:buNone/>
              <a:defRPr b="1" sz="1200">
                <a:latin typeface="Space Grotesk"/>
                <a:ea typeface="Space Grotesk"/>
                <a:cs typeface="Space Grotesk"/>
                <a:sym typeface="Space Grotesk"/>
              </a:defRPr>
            </a:lvl1pPr>
            <a:lvl2pPr lvl="1">
              <a:spcBef>
                <a:spcPts val="0"/>
              </a:spcBef>
              <a:spcAft>
                <a:spcPts val="0"/>
              </a:spcAft>
              <a:buSzPts val="2400"/>
              <a:buFont typeface="Space Grotesk"/>
              <a:buNone/>
              <a:defRPr b="1">
                <a:latin typeface="Space Grotesk"/>
                <a:ea typeface="Space Grotesk"/>
                <a:cs typeface="Space Grotesk"/>
                <a:sym typeface="Space Grotesk"/>
              </a:defRPr>
            </a:lvl2pPr>
            <a:lvl3pPr lvl="2">
              <a:spcBef>
                <a:spcPts val="0"/>
              </a:spcBef>
              <a:spcAft>
                <a:spcPts val="0"/>
              </a:spcAft>
              <a:buSzPts val="2400"/>
              <a:buFont typeface="Space Grotesk"/>
              <a:buNone/>
              <a:defRPr b="1">
                <a:latin typeface="Space Grotesk"/>
                <a:ea typeface="Space Grotesk"/>
                <a:cs typeface="Space Grotesk"/>
                <a:sym typeface="Space Grotesk"/>
              </a:defRPr>
            </a:lvl3pPr>
            <a:lvl4pPr lvl="3">
              <a:spcBef>
                <a:spcPts val="0"/>
              </a:spcBef>
              <a:spcAft>
                <a:spcPts val="0"/>
              </a:spcAft>
              <a:buSzPts val="2400"/>
              <a:buFont typeface="Space Grotesk"/>
              <a:buNone/>
              <a:defRPr b="1">
                <a:latin typeface="Space Grotesk"/>
                <a:ea typeface="Space Grotesk"/>
                <a:cs typeface="Space Grotesk"/>
                <a:sym typeface="Space Grotesk"/>
              </a:defRPr>
            </a:lvl4pPr>
            <a:lvl5pPr lvl="4">
              <a:spcBef>
                <a:spcPts val="0"/>
              </a:spcBef>
              <a:spcAft>
                <a:spcPts val="0"/>
              </a:spcAft>
              <a:buSzPts val="2400"/>
              <a:buFont typeface="Space Grotesk"/>
              <a:buNone/>
              <a:defRPr b="1">
                <a:latin typeface="Space Grotesk"/>
                <a:ea typeface="Space Grotesk"/>
                <a:cs typeface="Space Grotesk"/>
                <a:sym typeface="Space Grotesk"/>
              </a:defRPr>
            </a:lvl5pPr>
            <a:lvl6pPr lvl="5">
              <a:spcBef>
                <a:spcPts val="0"/>
              </a:spcBef>
              <a:spcAft>
                <a:spcPts val="0"/>
              </a:spcAft>
              <a:buSzPts val="2400"/>
              <a:buFont typeface="Space Grotesk"/>
              <a:buNone/>
              <a:defRPr b="1">
                <a:latin typeface="Space Grotesk"/>
                <a:ea typeface="Space Grotesk"/>
                <a:cs typeface="Space Grotesk"/>
                <a:sym typeface="Space Grotesk"/>
              </a:defRPr>
            </a:lvl6pPr>
            <a:lvl7pPr lvl="6">
              <a:spcBef>
                <a:spcPts val="0"/>
              </a:spcBef>
              <a:spcAft>
                <a:spcPts val="0"/>
              </a:spcAft>
              <a:buSzPts val="2400"/>
              <a:buFont typeface="Space Grotesk"/>
              <a:buNone/>
              <a:defRPr b="1">
                <a:latin typeface="Space Grotesk"/>
                <a:ea typeface="Space Grotesk"/>
                <a:cs typeface="Space Grotesk"/>
                <a:sym typeface="Space Grotesk"/>
              </a:defRPr>
            </a:lvl7pPr>
            <a:lvl8pPr lvl="7">
              <a:spcBef>
                <a:spcPts val="0"/>
              </a:spcBef>
              <a:spcAft>
                <a:spcPts val="0"/>
              </a:spcAft>
              <a:buSzPts val="2400"/>
              <a:buFont typeface="Space Grotesk"/>
              <a:buNone/>
              <a:defRPr b="1">
                <a:latin typeface="Space Grotesk"/>
                <a:ea typeface="Space Grotesk"/>
                <a:cs typeface="Space Grotesk"/>
                <a:sym typeface="Space Grotesk"/>
              </a:defRPr>
            </a:lvl8pPr>
            <a:lvl9pPr lvl="8">
              <a:spcBef>
                <a:spcPts val="0"/>
              </a:spcBef>
              <a:spcAft>
                <a:spcPts val="0"/>
              </a:spcAft>
              <a:buSzPts val="2400"/>
              <a:buFont typeface="Space Grotesk"/>
              <a:buNone/>
              <a:defRPr b="1">
                <a:latin typeface="Space Grotesk"/>
                <a:ea typeface="Space Grotesk"/>
                <a:cs typeface="Space Grotesk"/>
                <a:sym typeface="Space Grotesk"/>
              </a:defRPr>
            </a:lvl9pPr>
          </a:lstStyle>
          <a:p/>
        </p:txBody>
      </p:sp>
      <p:sp>
        <p:nvSpPr>
          <p:cNvPr id="235" name="Google Shape;235;p20"/>
          <p:cNvSpPr txBox="1"/>
          <p:nvPr>
            <p:ph idx="9" type="subTitle"/>
          </p:nvPr>
        </p:nvSpPr>
        <p:spPr>
          <a:xfrm>
            <a:off x="4634650" y="3356440"/>
            <a:ext cx="4280700" cy="353400"/>
          </a:xfrm>
          <a:prstGeom prst="rect">
            <a:avLst/>
          </a:prstGeom>
        </p:spPr>
        <p:txBody>
          <a:bodyPr anchorCtr="0" anchor="t" bIns="91425" lIns="91425" spcFirstLastPara="1" rIns="91425" wrap="square" tIns="91425">
            <a:noAutofit/>
          </a:bodyPr>
          <a:lstStyle>
            <a:lvl1pPr lvl="0">
              <a:spcBef>
                <a:spcPts val="0"/>
              </a:spcBef>
              <a:spcAft>
                <a:spcPts val="0"/>
              </a:spcAft>
              <a:buSzPts val="1200"/>
              <a:buNone/>
              <a:defRPr sz="1200"/>
            </a:lvl1pPr>
            <a:lvl2pPr lvl="1">
              <a:spcBef>
                <a:spcPts val="0"/>
              </a:spcBef>
              <a:spcAft>
                <a:spcPts val="0"/>
              </a:spcAft>
              <a:buSzPts val="2400"/>
              <a:buNone/>
              <a:defRPr/>
            </a:lvl2pPr>
            <a:lvl3pPr lvl="2">
              <a:spcBef>
                <a:spcPts val="0"/>
              </a:spcBef>
              <a:spcAft>
                <a:spcPts val="0"/>
              </a:spcAft>
              <a:buSzPts val="2400"/>
              <a:buNone/>
              <a:defRPr/>
            </a:lvl3pPr>
            <a:lvl4pPr lvl="3">
              <a:spcBef>
                <a:spcPts val="0"/>
              </a:spcBef>
              <a:spcAft>
                <a:spcPts val="0"/>
              </a:spcAft>
              <a:buSzPts val="2400"/>
              <a:buNone/>
              <a:defRPr/>
            </a:lvl4pPr>
            <a:lvl5pPr lvl="4">
              <a:spcBef>
                <a:spcPts val="0"/>
              </a:spcBef>
              <a:spcAft>
                <a:spcPts val="0"/>
              </a:spcAft>
              <a:buSzPts val="2400"/>
              <a:buNone/>
              <a:defRPr/>
            </a:lvl5pPr>
            <a:lvl6pPr lvl="5">
              <a:spcBef>
                <a:spcPts val="0"/>
              </a:spcBef>
              <a:spcAft>
                <a:spcPts val="0"/>
              </a:spcAft>
              <a:buSzPts val="2400"/>
              <a:buNone/>
              <a:defRPr/>
            </a:lvl6pPr>
            <a:lvl7pPr lvl="6">
              <a:spcBef>
                <a:spcPts val="0"/>
              </a:spcBef>
              <a:spcAft>
                <a:spcPts val="0"/>
              </a:spcAft>
              <a:buSzPts val="2400"/>
              <a:buNone/>
              <a:defRPr/>
            </a:lvl7pPr>
            <a:lvl8pPr lvl="7">
              <a:spcBef>
                <a:spcPts val="0"/>
              </a:spcBef>
              <a:spcAft>
                <a:spcPts val="0"/>
              </a:spcAft>
              <a:buSzPts val="2400"/>
              <a:buNone/>
              <a:defRPr/>
            </a:lvl8pPr>
            <a:lvl9pPr lvl="8">
              <a:spcBef>
                <a:spcPts val="0"/>
              </a:spcBef>
              <a:spcAft>
                <a:spcPts val="0"/>
              </a:spcAft>
              <a:buSzPts val="2400"/>
              <a:buNone/>
              <a:defRPr/>
            </a:lvl9pPr>
          </a:lstStyle>
          <a:p/>
        </p:txBody>
      </p:sp>
      <p:sp>
        <p:nvSpPr>
          <p:cNvPr id="236" name="Google Shape;236;p20"/>
          <p:cNvSpPr txBox="1"/>
          <p:nvPr>
            <p:ph idx="13" type="subTitle"/>
          </p:nvPr>
        </p:nvSpPr>
        <p:spPr>
          <a:xfrm>
            <a:off x="4634650" y="3612833"/>
            <a:ext cx="4280700" cy="286800"/>
          </a:xfrm>
          <a:prstGeom prst="rect">
            <a:avLst/>
          </a:prstGeom>
        </p:spPr>
        <p:txBody>
          <a:bodyPr anchorCtr="0" anchor="t" bIns="91425" lIns="91425" spcFirstLastPara="1" rIns="91425" wrap="square" tIns="91425">
            <a:noAutofit/>
          </a:bodyPr>
          <a:lstStyle>
            <a:lvl1pPr lvl="0">
              <a:spcBef>
                <a:spcPts val="0"/>
              </a:spcBef>
              <a:spcAft>
                <a:spcPts val="0"/>
              </a:spcAft>
              <a:buSzPts val="1200"/>
              <a:buFont typeface="Space Grotesk"/>
              <a:buNone/>
              <a:defRPr b="1" sz="1200">
                <a:latin typeface="Space Grotesk"/>
                <a:ea typeface="Space Grotesk"/>
                <a:cs typeface="Space Grotesk"/>
                <a:sym typeface="Space Grotesk"/>
              </a:defRPr>
            </a:lvl1pPr>
            <a:lvl2pPr lvl="1">
              <a:spcBef>
                <a:spcPts val="0"/>
              </a:spcBef>
              <a:spcAft>
                <a:spcPts val="0"/>
              </a:spcAft>
              <a:buSzPts val="2400"/>
              <a:buFont typeface="Space Grotesk"/>
              <a:buNone/>
              <a:defRPr b="1">
                <a:latin typeface="Space Grotesk"/>
                <a:ea typeface="Space Grotesk"/>
                <a:cs typeface="Space Grotesk"/>
                <a:sym typeface="Space Grotesk"/>
              </a:defRPr>
            </a:lvl2pPr>
            <a:lvl3pPr lvl="2">
              <a:spcBef>
                <a:spcPts val="0"/>
              </a:spcBef>
              <a:spcAft>
                <a:spcPts val="0"/>
              </a:spcAft>
              <a:buSzPts val="2400"/>
              <a:buFont typeface="Space Grotesk"/>
              <a:buNone/>
              <a:defRPr b="1">
                <a:latin typeface="Space Grotesk"/>
                <a:ea typeface="Space Grotesk"/>
                <a:cs typeface="Space Grotesk"/>
                <a:sym typeface="Space Grotesk"/>
              </a:defRPr>
            </a:lvl3pPr>
            <a:lvl4pPr lvl="3">
              <a:spcBef>
                <a:spcPts val="0"/>
              </a:spcBef>
              <a:spcAft>
                <a:spcPts val="0"/>
              </a:spcAft>
              <a:buSzPts val="2400"/>
              <a:buFont typeface="Space Grotesk"/>
              <a:buNone/>
              <a:defRPr b="1">
                <a:latin typeface="Space Grotesk"/>
                <a:ea typeface="Space Grotesk"/>
                <a:cs typeface="Space Grotesk"/>
                <a:sym typeface="Space Grotesk"/>
              </a:defRPr>
            </a:lvl4pPr>
            <a:lvl5pPr lvl="4">
              <a:spcBef>
                <a:spcPts val="0"/>
              </a:spcBef>
              <a:spcAft>
                <a:spcPts val="0"/>
              </a:spcAft>
              <a:buSzPts val="2400"/>
              <a:buFont typeface="Space Grotesk"/>
              <a:buNone/>
              <a:defRPr b="1">
                <a:latin typeface="Space Grotesk"/>
                <a:ea typeface="Space Grotesk"/>
                <a:cs typeface="Space Grotesk"/>
                <a:sym typeface="Space Grotesk"/>
              </a:defRPr>
            </a:lvl5pPr>
            <a:lvl6pPr lvl="5">
              <a:spcBef>
                <a:spcPts val="0"/>
              </a:spcBef>
              <a:spcAft>
                <a:spcPts val="0"/>
              </a:spcAft>
              <a:buSzPts val="2400"/>
              <a:buFont typeface="Space Grotesk"/>
              <a:buNone/>
              <a:defRPr b="1">
                <a:latin typeface="Space Grotesk"/>
                <a:ea typeface="Space Grotesk"/>
                <a:cs typeface="Space Grotesk"/>
                <a:sym typeface="Space Grotesk"/>
              </a:defRPr>
            </a:lvl6pPr>
            <a:lvl7pPr lvl="6">
              <a:spcBef>
                <a:spcPts val="0"/>
              </a:spcBef>
              <a:spcAft>
                <a:spcPts val="0"/>
              </a:spcAft>
              <a:buSzPts val="2400"/>
              <a:buFont typeface="Space Grotesk"/>
              <a:buNone/>
              <a:defRPr b="1">
                <a:latin typeface="Space Grotesk"/>
                <a:ea typeface="Space Grotesk"/>
                <a:cs typeface="Space Grotesk"/>
                <a:sym typeface="Space Grotesk"/>
              </a:defRPr>
            </a:lvl7pPr>
            <a:lvl8pPr lvl="7">
              <a:spcBef>
                <a:spcPts val="0"/>
              </a:spcBef>
              <a:spcAft>
                <a:spcPts val="0"/>
              </a:spcAft>
              <a:buSzPts val="2400"/>
              <a:buFont typeface="Space Grotesk"/>
              <a:buNone/>
              <a:defRPr b="1">
                <a:latin typeface="Space Grotesk"/>
                <a:ea typeface="Space Grotesk"/>
                <a:cs typeface="Space Grotesk"/>
                <a:sym typeface="Space Grotesk"/>
              </a:defRPr>
            </a:lvl8pPr>
            <a:lvl9pPr lvl="8">
              <a:spcBef>
                <a:spcPts val="0"/>
              </a:spcBef>
              <a:spcAft>
                <a:spcPts val="0"/>
              </a:spcAft>
              <a:buSzPts val="2400"/>
              <a:buFont typeface="Space Grotesk"/>
              <a:buNone/>
              <a:defRPr b="1">
                <a:latin typeface="Space Grotesk"/>
                <a:ea typeface="Space Grotesk"/>
                <a:cs typeface="Space Grotesk"/>
                <a:sym typeface="Space Grotesk"/>
              </a:defRPr>
            </a:lvl9pPr>
          </a:lstStyle>
          <a:p/>
        </p:txBody>
      </p:sp>
      <p:sp>
        <p:nvSpPr>
          <p:cNvPr id="237" name="Google Shape;237;p20"/>
          <p:cNvSpPr txBox="1"/>
          <p:nvPr>
            <p:ph idx="14" type="subTitle"/>
          </p:nvPr>
        </p:nvSpPr>
        <p:spPr>
          <a:xfrm>
            <a:off x="4634650" y="4199331"/>
            <a:ext cx="4280700" cy="353400"/>
          </a:xfrm>
          <a:prstGeom prst="rect">
            <a:avLst/>
          </a:prstGeom>
        </p:spPr>
        <p:txBody>
          <a:bodyPr anchorCtr="0" anchor="t" bIns="91425" lIns="91425" spcFirstLastPara="1" rIns="91425" wrap="square" tIns="91425">
            <a:noAutofit/>
          </a:bodyPr>
          <a:lstStyle>
            <a:lvl1pPr lvl="0">
              <a:spcBef>
                <a:spcPts val="0"/>
              </a:spcBef>
              <a:spcAft>
                <a:spcPts val="0"/>
              </a:spcAft>
              <a:buSzPts val="1200"/>
              <a:buNone/>
              <a:defRPr sz="1200"/>
            </a:lvl1pPr>
            <a:lvl2pPr lvl="1">
              <a:spcBef>
                <a:spcPts val="0"/>
              </a:spcBef>
              <a:spcAft>
                <a:spcPts val="0"/>
              </a:spcAft>
              <a:buSzPts val="2400"/>
              <a:buNone/>
              <a:defRPr/>
            </a:lvl2pPr>
            <a:lvl3pPr lvl="2">
              <a:spcBef>
                <a:spcPts val="0"/>
              </a:spcBef>
              <a:spcAft>
                <a:spcPts val="0"/>
              </a:spcAft>
              <a:buSzPts val="2400"/>
              <a:buNone/>
              <a:defRPr/>
            </a:lvl3pPr>
            <a:lvl4pPr lvl="3">
              <a:spcBef>
                <a:spcPts val="0"/>
              </a:spcBef>
              <a:spcAft>
                <a:spcPts val="0"/>
              </a:spcAft>
              <a:buSzPts val="2400"/>
              <a:buNone/>
              <a:defRPr/>
            </a:lvl4pPr>
            <a:lvl5pPr lvl="4">
              <a:spcBef>
                <a:spcPts val="0"/>
              </a:spcBef>
              <a:spcAft>
                <a:spcPts val="0"/>
              </a:spcAft>
              <a:buSzPts val="2400"/>
              <a:buNone/>
              <a:defRPr/>
            </a:lvl5pPr>
            <a:lvl6pPr lvl="5">
              <a:spcBef>
                <a:spcPts val="0"/>
              </a:spcBef>
              <a:spcAft>
                <a:spcPts val="0"/>
              </a:spcAft>
              <a:buSzPts val="2400"/>
              <a:buNone/>
              <a:defRPr/>
            </a:lvl6pPr>
            <a:lvl7pPr lvl="6">
              <a:spcBef>
                <a:spcPts val="0"/>
              </a:spcBef>
              <a:spcAft>
                <a:spcPts val="0"/>
              </a:spcAft>
              <a:buSzPts val="2400"/>
              <a:buNone/>
              <a:defRPr/>
            </a:lvl7pPr>
            <a:lvl8pPr lvl="7">
              <a:spcBef>
                <a:spcPts val="0"/>
              </a:spcBef>
              <a:spcAft>
                <a:spcPts val="0"/>
              </a:spcAft>
              <a:buSzPts val="2400"/>
              <a:buNone/>
              <a:defRPr/>
            </a:lvl8pPr>
            <a:lvl9pPr lvl="8">
              <a:spcBef>
                <a:spcPts val="0"/>
              </a:spcBef>
              <a:spcAft>
                <a:spcPts val="0"/>
              </a:spcAft>
              <a:buSzPts val="2400"/>
              <a:buNone/>
              <a:defRPr/>
            </a:lvl9pPr>
          </a:lstStyle>
          <a:p/>
        </p:txBody>
      </p:sp>
      <p:sp>
        <p:nvSpPr>
          <p:cNvPr id="238" name="Google Shape;238;p20"/>
          <p:cNvSpPr txBox="1"/>
          <p:nvPr>
            <p:ph idx="15" type="subTitle"/>
          </p:nvPr>
        </p:nvSpPr>
        <p:spPr>
          <a:xfrm>
            <a:off x="4634650" y="4455724"/>
            <a:ext cx="4280700" cy="286800"/>
          </a:xfrm>
          <a:prstGeom prst="rect">
            <a:avLst/>
          </a:prstGeom>
        </p:spPr>
        <p:txBody>
          <a:bodyPr anchorCtr="0" anchor="t" bIns="91425" lIns="91425" spcFirstLastPara="1" rIns="91425" wrap="square" tIns="91425">
            <a:noAutofit/>
          </a:bodyPr>
          <a:lstStyle>
            <a:lvl1pPr lvl="0">
              <a:spcBef>
                <a:spcPts val="0"/>
              </a:spcBef>
              <a:spcAft>
                <a:spcPts val="0"/>
              </a:spcAft>
              <a:buSzPts val="1200"/>
              <a:buFont typeface="Space Grotesk"/>
              <a:buNone/>
              <a:defRPr b="1" sz="1200">
                <a:latin typeface="Space Grotesk"/>
                <a:ea typeface="Space Grotesk"/>
                <a:cs typeface="Space Grotesk"/>
                <a:sym typeface="Space Grotesk"/>
              </a:defRPr>
            </a:lvl1pPr>
            <a:lvl2pPr lvl="1">
              <a:spcBef>
                <a:spcPts val="0"/>
              </a:spcBef>
              <a:spcAft>
                <a:spcPts val="0"/>
              </a:spcAft>
              <a:buSzPts val="2400"/>
              <a:buFont typeface="Space Grotesk"/>
              <a:buNone/>
              <a:defRPr b="1">
                <a:latin typeface="Space Grotesk"/>
                <a:ea typeface="Space Grotesk"/>
                <a:cs typeface="Space Grotesk"/>
                <a:sym typeface="Space Grotesk"/>
              </a:defRPr>
            </a:lvl2pPr>
            <a:lvl3pPr lvl="2">
              <a:spcBef>
                <a:spcPts val="0"/>
              </a:spcBef>
              <a:spcAft>
                <a:spcPts val="0"/>
              </a:spcAft>
              <a:buSzPts val="2400"/>
              <a:buFont typeface="Space Grotesk"/>
              <a:buNone/>
              <a:defRPr b="1">
                <a:latin typeface="Space Grotesk"/>
                <a:ea typeface="Space Grotesk"/>
                <a:cs typeface="Space Grotesk"/>
                <a:sym typeface="Space Grotesk"/>
              </a:defRPr>
            </a:lvl3pPr>
            <a:lvl4pPr lvl="3">
              <a:spcBef>
                <a:spcPts val="0"/>
              </a:spcBef>
              <a:spcAft>
                <a:spcPts val="0"/>
              </a:spcAft>
              <a:buSzPts val="2400"/>
              <a:buFont typeface="Space Grotesk"/>
              <a:buNone/>
              <a:defRPr b="1">
                <a:latin typeface="Space Grotesk"/>
                <a:ea typeface="Space Grotesk"/>
                <a:cs typeface="Space Grotesk"/>
                <a:sym typeface="Space Grotesk"/>
              </a:defRPr>
            </a:lvl4pPr>
            <a:lvl5pPr lvl="4">
              <a:spcBef>
                <a:spcPts val="0"/>
              </a:spcBef>
              <a:spcAft>
                <a:spcPts val="0"/>
              </a:spcAft>
              <a:buSzPts val="2400"/>
              <a:buFont typeface="Space Grotesk"/>
              <a:buNone/>
              <a:defRPr b="1">
                <a:latin typeface="Space Grotesk"/>
                <a:ea typeface="Space Grotesk"/>
                <a:cs typeface="Space Grotesk"/>
                <a:sym typeface="Space Grotesk"/>
              </a:defRPr>
            </a:lvl5pPr>
            <a:lvl6pPr lvl="5">
              <a:spcBef>
                <a:spcPts val="0"/>
              </a:spcBef>
              <a:spcAft>
                <a:spcPts val="0"/>
              </a:spcAft>
              <a:buSzPts val="2400"/>
              <a:buFont typeface="Space Grotesk"/>
              <a:buNone/>
              <a:defRPr b="1">
                <a:latin typeface="Space Grotesk"/>
                <a:ea typeface="Space Grotesk"/>
                <a:cs typeface="Space Grotesk"/>
                <a:sym typeface="Space Grotesk"/>
              </a:defRPr>
            </a:lvl6pPr>
            <a:lvl7pPr lvl="6">
              <a:spcBef>
                <a:spcPts val="0"/>
              </a:spcBef>
              <a:spcAft>
                <a:spcPts val="0"/>
              </a:spcAft>
              <a:buSzPts val="2400"/>
              <a:buFont typeface="Space Grotesk"/>
              <a:buNone/>
              <a:defRPr b="1">
                <a:latin typeface="Space Grotesk"/>
                <a:ea typeface="Space Grotesk"/>
                <a:cs typeface="Space Grotesk"/>
                <a:sym typeface="Space Grotesk"/>
              </a:defRPr>
            </a:lvl7pPr>
            <a:lvl8pPr lvl="7">
              <a:spcBef>
                <a:spcPts val="0"/>
              </a:spcBef>
              <a:spcAft>
                <a:spcPts val="0"/>
              </a:spcAft>
              <a:buSzPts val="2400"/>
              <a:buFont typeface="Space Grotesk"/>
              <a:buNone/>
              <a:defRPr b="1">
                <a:latin typeface="Space Grotesk"/>
                <a:ea typeface="Space Grotesk"/>
                <a:cs typeface="Space Grotesk"/>
                <a:sym typeface="Space Grotesk"/>
              </a:defRPr>
            </a:lvl8pPr>
            <a:lvl9pPr lvl="8">
              <a:spcBef>
                <a:spcPts val="0"/>
              </a:spcBef>
              <a:spcAft>
                <a:spcPts val="0"/>
              </a:spcAft>
              <a:buSzPts val="2400"/>
              <a:buFont typeface="Space Grotesk"/>
              <a:buNone/>
              <a:defRPr b="1">
                <a:latin typeface="Space Grotesk"/>
                <a:ea typeface="Space Grotesk"/>
                <a:cs typeface="Space Grotesk"/>
                <a:sym typeface="Space Grotesk"/>
              </a:defRPr>
            </a:lvl9pPr>
          </a:lstStyle>
          <a:p/>
        </p:txBody>
      </p:sp>
      <p:sp>
        <p:nvSpPr>
          <p:cNvPr id="239" name="Google Shape;239;p20"/>
          <p:cNvSpPr txBox="1"/>
          <p:nvPr>
            <p:ph idx="12" type="sldNum"/>
          </p:nvPr>
        </p:nvSpPr>
        <p:spPr>
          <a:xfrm>
            <a:off x="8556784" y="4749851"/>
            <a:ext cx="548700" cy="393600"/>
          </a:xfrm>
          <a:prstGeom prst="rect">
            <a:avLst/>
          </a:prstGeom>
          <a:noFill/>
          <a:ln>
            <a:noFill/>
          </a:ln>
        </p:spPr>
        <p:txBody>
          <a:bodyPr anchorCtr="0" anchor="t" bIns="91425" lIns="91425" spcFirstLastPara="1" rIns="91425" wrap="square" tIns="91425">
            <a:noAutofit/>
          </a:bodyPr>
          <a:lstStyle>
            <a:lvl1pPr lvl="0">
              <a:buNone/>
              <a:defRPr>
                <a:solidFill>
                  <a:schemeClr val="accent1"/>
                </a:solidFill>
              </a:defRPr>
            </a:lvl1pPr>
            <a:lvl2pPr lvl="1">
              <a:buNone/>
              <a:defRPr>
                <a:solidFill>
                  <a:schemeClr val="accent1"/>
                </a:solidFill>
              </a:defRPr>
            </a:lvl2pPr>
            <a:lvl3pPr lvl="2">
              <a:buNone/>
              <a:defRPr>
                <a:solidFill>
                  <a:schemeClr val="accent1"/>
                </a:solidFill>
              </a:defRPr>
            </a:lvl3pPr>
            <a:lvl4pPr lvl="3">
              <a:buNone/>
              <a:defRPr>
                <a:solidFill>
                  <a:schemeClr val="accent1"/>
                </a:solidFill>
              </a:defRPr>
            </a:lvl4pPr>
            <a:lvl5pPr lvl="4">
              <a:buNone/>
              <a:defRPr>
                <a:solidFill>
                  <a:schemeClr val="accent1"/>
                </a:solidFill>
              </a:defRPr>
            </a:lvl5pPr>
            <a:lvl6pPr lvl="5">
              <a:buNone/>
              <a:defRPr>
                <a:solidFill>
                  <a:schemeClr val="accent1"/>
                </a:solidFill>
              </a:defRPr>
            </a:lvl6pPr>
            <a:lvl7pPr lvl="6">
              <a:buNone/>
              <a:defRPr>
                <a:solidFill>
                  <a:schemeClr val="accent1"/>
                </a:solidFill>
              </a:defRPr>
            </a:lvl7pPr>
            <a:lvl8pPr lvl="7">
              <a:buNone/>
              <a:defRPr>
                <a:solidFill>
                  <a:schemeClr val="accent1"/>
                </a:solidFill>
              </a:defRPr>
            </a:lvl8pPr>
            <a:lvl9pPr lvl="8">
              <a:buNone/>
              <a:defRPr>
                <a:solidFill>
                  <a:schemeClr val="accent1"/>
                </a:solidFill>
              </a:defRPr>
            </a:lvl9pPr>
          </a:lstStyle>
          <a:p>
            <a:pPr indent="0" lvl="0" marL="0" rtl="0" algn="l">
              <a:spcBef>
                <a:spcPts val="0"/>
              </a:spcBef>
              <a:spcAft>
                <a:spcPts val="0"/>
              </a:spcAft>
              <a:buNone/>
            </a:pPr>
            <a:fld id="{00000000-1234-1234-1234-123412341234}" type="slidenum">
              <a:rPr lang="en"/>
              <a:t>‹#›</a:t>
            </a:fld>
            <a:endParaRPr/>
          </a:p>
        </p:txBody>
      </p:sp>
      <p:grpSp>
        <p:nvGrpSpPr>
          <p:cNvPr id="240" name="Google Shape;240;p20"/>
          <p:cNvGrpSpPr/>
          <p:nvPr/>
        </p:nvGrpSpPr>
        <p:grpSpPr>
          <a:xfrm>
            <a:off x="227875" y="223475"/>
            <a:ext cx="1214500" cy="170400"/>
            <a:chOff x="304025" y="203375"/>
            <a:chExt cx="1214500" cy="170400"/>
          </a:xfrm>
        </p:grpSpPr>
        <p:sp>
          <p:nvSpPr>
            <p:cNvPr id="241" name="Google Shape;241;p20"/>
            <p:cNvSpPr txBox="1"/>
            <p:nvPr/>
          </p:nvSpPr>
          <p:spPr>
            <a:xfrm>
              <a:off x="304025" y="203650"/>
              <a:ext cx="578700" cy="1695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 sz="800">
                  <a:solidFill>
                    <a:schemeClr val="lt1"/>
                  </a:solidFill>
                </a:rPr>
                <a:t>Section</a:t>
              </a:r>
              <a:endParaRPr sz="800">
                <a:solidFill>
                  <a:schemeClr val="lt1"/>
                </a:solidFill>
              </a:endParaRPr>
            </a:p>
          </p:txBody>
        </p:sp>
        <p:sp>
          <p:nvSpPr>
            <p:cNvPr id="242" name="Google Shape;242;p20"/>
            <p:cNvSpPr txBox="1"/>
            <p:nvPr/>
          </p:nvSpPr>
          <p:spPr>
            <a:xfrm>
              <a:off x="1194225" y="203650"/>
              <a:ext cx="324300" cy="169500"/>
            </a:xfrm>
            <a:prstGeom prst="rect">
              <a:avLst/>
            </a:prstGeom>
            <a:noFill/>
            <a:ln>
              <a:noFill/>
            </a:ln>
          </p:spPr>
          <p:txBody>
            <a:bodyPr anchorCtr="0" anchor="ctr" bIns="91425" lIns="91425" spcFirstLastPara="1" rIns="91425" wrap="square" tIns="91425">
              <a:noAutofit/>
            </a:bodyPr>
            <a:lstStyle/>
            <a:p>
              <a:pPr indent="0" lvl="0" marL="0" rtl="0" algn="r">
                <a:spcBef>
                  <a:spcPts val="0"/>
                </a:spcBef>
                <a:spcAft>
                  <a:spcPts val="0"/>
                </a:spcAft>
                <a:buNone/>
              </a:pPr>
              <a:r>
                <a:rPr lang="en" sz="800">
                  <a:solidFill>
                    <a:schemeClr val="lt1"/>
                  </a:solidFill>
                </a:rPr>
                <a:t>12</a:t>
              </a:r>
              <a:endParaRPr sz="800">
                <a:solidFill>
                  <a:schemeClr val="lt1"/>
                </a:solidFill>
              </a:endParaRPr>
            </a:p>
          </p:txBody>
        </p:sp>
        <p:cxnSp>
          <p:nvCxnSpPr>
            <p:cNvPr id="243" name="Google Shape;243;p20"/>
            <p:cNvCxnSpPr/>
            <p:nvPr/>
          </p:nvCxnSpPr>
          <p:spPr>
            <a:xfrm>
              <a:off x="1181225" y="203375"/>
              <a:ext cx="600" cy="170400"/>
            </a:xfrm>
            <a:prstGeom prst="straightConnector1">
              <a:avLst/>
            </a:prstGeom>
            <a:noFill/>
            <a:ln cap="flat" cmpd="sng" w="9525">
              <a:solidFill>
                <a:schemeClr val="lt1"/>
              </a:solidFill>
              <a:prstDash val="solid"/>
              <a:round/>
              <a:headEnd len="med" w="med" type="none"/>
              <a:tailEnd len="med" w="med" type="none"/>
            </a:ln>
          </p:spPr>
        </p:cxnSp>
      </p:grpSp>
      <p:grpSp>
        <p:nvGrpSpPr>
          <p:cNvPr id="244" name="Google Shape;244;p20"/>
          <p:cNvGrpSpPr/>
          <p:nvPr/>
        </p:nvGrpSpPr>
        <p:grpSpPr>
          <a:xfrm>
            <a:off x="227875" y="223475"/>
            <a:ext cx="1214400" cy="170400"/>
            <a:chOff x="304025" y="203375"/>
            <a:chExt cx="1214400" cy="170400"/>
          </a:xfrm>
        </p:grpSpPr>
        <p:sp>
          <p:nvSpPr>
            <p:cNvPr id="245" name="Google Shape;245;p20"/>
            <p:cNvSpPr/>
            <p:nvPr/>
          </p:nvSpPr>
          <p:spPr>
            <a:xfrm>
              <a:off x="304025" y="203650"/>
              <a:ext cx="1214400" cy="169500"/>
            </a:xfrm>
            <a:prstGeom prst="roundRect">
              <a:avLst>
                <a:gd fmla="val 50000" name="adj"/>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chemeClr val="accent1"/>
                </a:solidFill>
              </a:endParaRPr>
            </a:p>
          </p:txBody>
        </p:sp>
        <p:cxnSp>
          <p:nvCxnSpPr>
            <p:cNvPr id="246" name="Google Shape;246;p20"/>
            <p:cNvCxnSpPr/>
            <p:nvPr/>
          </p:nvCxnSpPr>
          <p:spPr>
            <a:xfrm>
              <a:off x="1181225" y="203375"/>
              <a:ext cx="600" cy="170400"/>
            </a:xfrm>
            <a:prstGeom prst="straightConnector1">
              <a:avLst/>
            </a:prstGeom>
            <a:noFill/>
            <a:ln cap="flat" cmpd="sng" w="9525">
              <a:solidFill>
                <a:schemeClr val="dk2"/>
              </a:solidFill>
              <a:prstDash val="solid"/>
              <a:round/>
              <a:headEnd len="med" w="med" type="none"/>
              <a:tailEnd len="med" w="med" type="none"/>
            </a:ln>
          </p:spPr>
        </p:cxnSp>
      </p:grpSp>
      <p:sp>
        <p:nvSpPr>
          <p:cNvPr id="247" name="Google Shape;247;p20"/>
          <p:cNvSpPr txBox="1"/>
          <p:nvPr>
            <p:ph idx="16" type="subTitle"/>
          </p:nvPr>
        </p:nvSpPr>
        <p:spPr>
          <a:xfrm>
            <a:off x="227875" y="223475"/>
            <a:ext cx="883200" cy="170400"/>
          </a:xfrm>
          <a:prstGeom prst="rect">
            <a:avLst/>
          </a:prstGeom>
        </p:spPr>
        <p:txBody>
          <a:bodyPr anchorCtr="0" anchor="ctr" bIns="91425" lIns="91425" spcFirstLastPara="1" rIns="91425" wrap="square" tIns="91425">
            <a:noAutofit/>
          </a:bodyPr>
          <a:lstStyle>
            <a:lvl1pPr lvl="0">
              <a:spcBef>
                <a:spcPts val="0"/>
              </a:spcBef>
              <a:spcAft>
                <a:spcPts val="0"/>
              </a:spcAft>
              <a:buClr>
                <a:schemeClr val="dk2"/>
              </a:buClr>
              <a:buSzPts val="800"/>
              <a:buFont typeface="Space Grotesk"/>
              <a:buNone/>
              <a:defRPr sz="800">
                <a:solidFill>
                  <a:schemeClr val="dk2"/>
                </a:solidFill>
                <a:latin typeface="Space Grotesk"/>
                <a:ea typeface="Space Grotesk"/>
                <a:cs typeface="Space Grotesk"/>
                <a:sym typeface="Space Grotesk"/>
              </a:defRPr>
            </a:lvl1pPr>
            <a:lvl2pPr lvl="1">
              <a:spcBef>
                <a:spcPts val="0"/>
              </a:spcBef>
              <a:spcAft>
                <a:spcPts val="0"/>
              </a:spcAft>
              <a:buClr>
                <a:schemeClr val="dk2"/>
              </a:buClr>
              <a:buSzPts val="800"/>
              <a:buFont typeface="Space Grotesk"/>
              <a:buNone/>
              <a:defRPr sz="800">
                <a:solidFill>
                  <a:schemeClr val="dk2"/>
                </a:solidFill>
                <a:latin typeface="Space Grotesk"/>
                <a:ea typeface="Space Grotesk"/>
                <a:cs typeface="Space Grotesk"/>
                <a:sym typeface="Space Grotesk"/>
              </a:defRPr>
            </a:lvl2pPr>
            <a:lvl3pPr lvl="2">
              <a:spcBef>
                <a:spcPts val="0"/>
              </a:spcBef>
              <a:spcAft>
                <a:spcPts val="0"/>
              </a:spcAft>
              <a:buClr>
                <a:schemeClr val="dk2"/>
              </a:buClr>
              <a:buSzPts val="800"/>
              <a:buFont typeface="Space Grotesk"/>
              <a:buNone/>
              <a:defRPr sz="800">
                <a:solidFill>
                  <a:schemeClr val="dk2"/>
                </a:solidFill>
                <a:latin typeface="Space Grotesk"/>
                <a:ea typeface="Space Grotesk"/>
                <a:cs typeface="Space Grotesk"/>
                <a:sym typeface="Space Grotesk"/>
              </a:defRPr>
            </a:lvl3pPr>
            <a:lvl4pPr lvl="3">
              <a:spcBef>
                <a:spcPts val="0"/>
              </a:spcBef>
              <a:spcAft>
                <a:spcPts val="0"/>
              </a:spcAft>
              <a:buClr>
                <a:schemeClr val="dk2"/>
              </a:buClr>
              <a:buSzPts val="800"/>
              <a:buFont typeface="Space Grotesk"/>
              <a:buNone/>
              <a:defRPr sz="800">
                <a:solidFill>
                  <a:schemeClr val="dk2"/>
                </a:solidFill>
                <a:latin typeface="Space Grotesk"/>
                <a:ea typeface="Space Grotesk"/>
                <a:cs typeface="Space Grotesk"/>
                <a:sym typeface="Space Grotesk"/>
              </a:defRPr>
            </a:lvl4pPr>
            <a:lvl5pPr lvl="4">
              <a:spcBef>
                <a:spcPts val="0"/>
              </a:spcBef>
              <a:spcAft>
                <a:spcPts val="0"/>
              </a:spcAft>
              <a:buClr>
                <a:schemeClr val="dk2"/>
              </a:buClr>
              <a:buSzPts val="800"/>
              <a:buFont typeface="Space Grotesk"/>
              <a:buNone/>
              <a:defRPr sz="800">
                <a:solidFill>
                  <a:schemeClr val="dk2"/>
                </a:solidFill>
                <a:latin typeface="Space Grotesk"/>
                <a:ea typeface="Space Grotesk"/>
                <a:cs typeface="Space Grotesk"/>
                <a:sym typeface="Space Grotesk"/>
              </a:defRPr>
            </a:lvl5pPr>
            <a:lvl6pPr lvl="5">
              <a:spcBef>
                <a:spcPts val="0"/>
              </a:spcBef>
              <a:spcAft>
                <a:spcPts val="0"/>
              </a:spcAft>
              <a:buClr>
                <a:schemeClr val="dk2"/>
              </a:buClr>
              <a:buSzPts val="800"/>
              <a:buFont typeface="Space Grotesk"/>
              <a:buNone/>
              <a:defRPr sz="800">
                <a:solidFill>
                  <a:schemeClr val="dk2"/>
                </a:solidFill>
                <a:latin typeface="Space Grotesk"/>
                <a:ea typeface="Space Grotesk"/>
                <a:cs typeface="Space Grotesk"/>
                <a:sym typeface="Space Grotesk"/>
              </a:defRPr>
            </a:lvl6pPr>
            <a:lvl7pPr lvl="6">
              <a:spcBef>
                <a:spcPts val="0"/>
              </a:spcBef>
              <a:spcAft>
                <a:spcPts val="0"/>
              </a:spcAft>
              <a:buClr>
                <a:schemeClr val="dk2"/>
              </a:buClr>
              <a:buSzPts val="800"/>
              <a:buFont typeface="Space Grotesk"/>
              <a:buNone/>
              <a:defRPr sz="800">
                <a:solidFill>
                  <a:schemeClr val="dk2"/>
                </a:solidFill>
                <a:latin typeface="Space Grotesk"/>
                <a:ea typeface="Space Grotesk"/>
                <a:cs typeface="Space Grotesk"/>
                <a:sym typeface="Space Grotesk"/>
              </a:defRPr>
            </a:lvl7pPr>
            <a:lvl8pPr lvl="7">
              <a:spcBef>
                <a:spcPts val="0"/>
              </a:spcBef>
              <a:spcAft>
                <a:spcPts val="0"/>
              </a:spcAft>
              <a:buClr>
                <a:schemeClr val="dk2"/>
              </a:buClr>
              <a:buSzPts val="800"/>
              <a:buFont typeface="Space Grotesk"/>
              <a:buNone/>
              <a:defRPr sz="800">
                <a:solidFill>
                  <a:schemeClr val="dk2"/>
                </a:solidFill>
                <a:latin typeface="Space Grotesk"/>
                <a:ea typeface="Space Grotesk"/>
                <a:cs typeface="Space Grotesk"/>
                <a:sym typeface="Space Grotesk"/>
              </a:defRPr>
            </a:lvl8pPr>
            <a:lvl9pPr lvl="8">
              <a:spcBef>
                <a:spcPts val="0"/>
              </a:spcBef>
              <a:spcAft>
                <a:spcPts val="0"/>
              </a:spcAft>
              <a:buClr>
                <a:schemeClr val="dk2"/>
              </a:buClr>
              <a:buSzPts val="800"/>
              <a:buFont typeface="Space Grotesk"/>
              <a:buNone/>
              <a:defRPr sz="800">
                <a:solidFill>
                  <a:schemeClr val="dk2"/>
                </a:solidFill>
                <a:latin typeface="Space Grotesk"/>
                <a:ea typeface="Space Grotesk"/>
                <a:cs typeface="Space Grotesk"/>
                <a:sym typeface="Space Grotesk"/>
              </a:defRPr>
            </a:lvl9pPr>
          </a:lstStyle>
          <a:p/>
        </p:txBody>
      </p:sp>
      <p:sp>
        <p:nvSpPr>
          <p:cNvPr id="248" name="Google Shape;248;p20"/>
          <p:cNvSpPr txBox="1"/>
          <p:nvPr>
            <p:ph idx="17" type="sldNum"/>
          </p:nvPr>
        </p:nvSpPr>
        <p:spPr>
          <a:xfrm>
            <a:off x="1105700" y="223000"/>
            <a:ext cx="336600" cy="170400"/>
          </a:xfrm>
          <a:prstGeom prst="rect">
            <a:avLst/>
          </a:prstGeom>
          <a:noFill/>
          <a:ln>
            <a:noFill/>
          </a:ln>
        </p:spPr>
        <p:txBody>
          <a:bodyPr anchorCtr="0" anchor="ctr" bIns="91425" lIns="91425" spcFirstLastPara="1" rIns="91425" wrap="square" tIns="91425">
            <a:noAutofit/>
          </a:bodyPr>
          <a:lstStyle>
            <a:lvl1pPr lvl="0" rtl="0" algn="r">
              <a:buNone/>
              <a:defRPr sz="800">
                <a:solidFill>
                  <a:schemeClr val="dk2"/>
                </a:solidFill>
                <a:latin typeface="Space Grotesk"/>
                <a:ea typeface="Space Grotesk"/>
                <a:cs typeface="Space Grotesk"/>
                <a:sym typeface="Space Grotesk"/>
              </a:defRPr>
            </a:lvl1pPr>
            <a:lvl2pPr lvl="1" rtl="0" algn="r">
              <a:buNone/>
              <a:defRPr sz="800">
                <a:solidFill>
                  <a:schemeClr val="dk2"/>
                </a:solidFill>
                <a:latin typeface="Space Grotesk"/>
                <a:ea typeface="Space Grotesk"/>
                <a:cs typeface="Space Grotesk"/>
                <a:sym typeface="Space Grotesk"/>
              </a:defRPr>
            </a:lvl2pPr>
            <a:lvl3pPr lvl="2" rtl="0" algn="r">
              <a:buNone/>
              <a:defRPr sz="800">
                <a:solidFill>
                  <a:schemeClr val="dk2"/>
                </a:solidFill>
                <a:latin typeface="Space Grotesk"/>
                <a:ea typeface="Space Grotesk"/>
                <a:cs typeface="Space Grotesk"/>
                <a:sym typeface="Space Grotesk"/>
              </a:defRPr>
            </a:lvl3pPr>
            <a:lvl4pPr lvl="3" rtl="0" algn="r">
              <a:buNone/>
              <a:defRPr sz="800">
                <a:solidFill>
                  <a:schemeClr val="dk2"/>
                </a:solidFill>
                <a:latin typeface="Space Grotesk"/>
                <a:ea typeface="Space Grotesk"/>
                <a:cs typeface="Space Grotesk"/>
                <a:sym typeface="Space Grotesk"/>
              </a:defRPr>
            </a:lvl4pPr>
            <a:lvl5pPr lvl="4" rtl="0" algn="r">
              <a:buNone/>
              <a:defRPr sz="800">
                <a:solidFill>
                  <a:schemeClr val="dk2"/>
                </a:solidFill>
                <a:latin typeface="Space Grotesk"/>
                <a:ea typeface="Space Grotesk"/>
                <a:cs typeface="Space Grotesk"/>
                <a:sym typeface="Space Grotesk"/>
              </a:defRPr>
            </a:lvl5pPr>
            <a:lvl6pPr lvl="5" rtl="0" algn="r">
              <a:buNone/>
              <a:defRPr sz="800">
                <a:solidFill>
                  <a:schemeClr val="dk2"/>
                </a:solidFill>
                <a:latin typeface="Space Grotesk"/>
                <a:ea typeface="Space Grotesk"/>
                <a:cs typeface="Space Grotesk"/>
                <a:sym typeface="Space Grotesk"/>
              </a:defRPr>
            </a:lvl6pPr>
            <a:lvl7pPr lvl="6" rtl="0" algn="r">
              <a:buNone/>
              <a:defRPr sz="800">
                <a:solidFill>
                  <a:schemeClr val="dk2"/>
                </a:solidFill>
                <a:latin typeface="Space Grotesk"/>
                <a:ea typeface="Space Grotesk"/>
                <a:cs typeface="Space Grotesk"/>
                <a:sym typeface="Space Grotesk"/>
              </a:defRPr>
            </a:lvl7pPr>
            <a:lvl8pPr lvl="7" rtl="0" algn="r">
              <a:buNone/>
              <a:defRPr sz="800">
                <a:solidFill>
                  <a:schemeClr val="dk2"/>
                </a:solidFill>
                <a:latin typeface="Space Grotesk"/>
                <a:ea typeface="Space Grotesk"/>
                <a:cs typeface="Space Grotesk"/>
                <a:sym typeface="Space Grotesk"/>
              </a:defRPr>
            </a:lvl8pPr>
            <a:lvl9pPr lvl="8" rtl="0" algn="r">
              <a:buNone/>
              <a:defRPr sz="800">
                <a:solidFill>
                  <a:schemeClr val="dk2"/>
                </a:solidFill>
                <a:latin typeface="Space Grotesk"/>
                <a:ea typeface="Space Grotesk"/>
                <a:cs typeface="Space Grotesk"/>
                <a:sym typeface="Space Grotesk"/>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Questions &amp; Answers">
  <p:cSld name="CUSTOM_18">
    <p:bg>
      <p:bgPr>
        <a:solidFill>
          <a:schemeClr val="lt1"/>
        </a:solidFill>
      </p:bgPr>
    </p:bg>
    <p:spTree>
      <p:nvGrpSpPr>
        <p:cNvPr id="249" name="Shape 249"/>
        <p:cNvGrpSpPr/>
        <p:nvPr/>
      </p:nvGrpSpPr>
      <p:grpSpPr>
        <a:xfrm>
          <a:off x="0" y="0"/>
          <a:ext cx="0" cy="0"/>
          <a:chOff x="0" y="0"/>
          <a:chExt cx="0" cy="0"/>
        </a:xfrm>
      </p:grpSpPr>
      <p:cxnSp>
        <p:nvCxnSpPr>
          <p:cNvPr id="250" name="Google Shape;250;p21"/>
          <p:cNvCxnSpPr/>
          <p:nvPr/>
        </p:nvCxnSpPr>
        <p:spPr>
          <a:xfrm>
            <a:off x="230900" y="3460000"/>
            <a:ext cx="8690400" cy="0"/>
          </a:xfrm>
          <a:prstGeom prst="straightConnector1">
            <a:avLst/>
          </a:prstGeom>
          <a:noFill/>
          <a:ln cap="flat" cmpd="sng" w="28575">
            <a:solidFill>
              <a:schemeClr val="dk1"/>
            </a:solidFill>
            <a:prstDash val="solid"/>
            <a:round/>
            <a:headEnd len="med" w="med" type="none"/>
            <a:tailEnd len="med" w="med" type="none"/>
          </a:ln>
        </p:spPr>
      </p:cxnSp>
      <p:cxnSp>
        <p:nvCxnSpPr>
          <p:cNvPr id="251" name="Google Shape;251;p21"/>
          <p:cNvCxnSpPr/>
          <p:nvPr/>
        </p:nvCxnSpPr>
        <p:spPr>
          <a:xfrm>
            <a:off x="230900" y="4920000"/>
            <a:ext cx="8684400" cy="0"/>
          </a:xfrm>
          <a:prstGeom prst="straightConnector1">
            <a:avLst/>
          </a:prstGeom>
          <a:noFill/>
          <a:ln cap="flat" cmpd="sng" w="76200">
            <a:solidFill>
              <a:schemeClr val="dk1"/>
            </a:solidFill>
            <a:prstDash val="solid"/>
            <a:round/>
            <a:headEnd len="med" w="med" type="none"/>
            <a:tailEnd len="med" w="med" type="none"/>
          </a:ln>
        </p:spPr>
      </p:cxnSp>
      <p:sp>
        <p:nvSpPr>
          <p:cNvPr id="252" name="Google Shape;252;p21"/>
          <p:cNvSpPr txBox="1"/>
          <p:nvPr>
            <p:ph type="title"/>
          </p:nvPr>
        </p:nvSpPr>
        <p:spPr>
          <a:xfrm>
            <a:off x="230900" y="457200"/>
            <a:ext cx="4280700" cy="1677300"/>
          </a:xfrm>
          <a:prstGeom prst="rect">
            <a:avLst/>
          </a:prstGeom>
        </p:spPr>
        <p:txBody>
          <a:bodyPr anchorCtr="0" anchor="t" bIns="91425" lIns="91425" spcFirstLastPara="1" rIns="91425" wrap="square" tIns="91425">
            <a:noAutofit/>
          </a:bodyPr>
          <a:lstStyle>
            <a:lvl1pPr lvl="0">
              <a:lnSpc>
                <a:spcPct val="80000"/>
              </a:lnSpc>
              <a:spcBef>
                <a:spcPts val="0"/>
              </a:spcBef>
              <a:spcAft>
                <a:spcPts val="0"/>
              </a:spcAft>
              <a:buClr>
                <a:schemeClr val="dk1"/>
              </a:buClr>
              <a:buSzPts val="3600"/>
              <a:buNone/>
              <a:defRPr/>
            </a:lvl1pPr>
            <a:lvl2pPr lvl="1">
              <a:lnSpc>
                <a:spcPct val="80000"/>
              </a:lnSpc>
              <a:spcBef>
                <a:spcPts val="0"/>
              </a:spcBef>
              <a:spcAft>
                <a:spcPts val="0"/>
              </a:spcAft>
              <a:buClr>
                <a:schemeClr val="dk1"/>
              </a:buClr>
              <a:buSzPts val="3600"/>
              <a:buNone/>
              <a:defRPr sz="3600"/>
            </a:lvl2pPr>
            <a:lvl3pPr lvl="2">
              <a:lnSpc>
                <a:spcPct val="80000"/>
              </a:lnSpc>
              <a:spcBef>
                <a:spcPts val="0"/>
              </a:spcBef>
              <a:spcAft>
                <a:spcPts val="0"/>
              </a:spcAft>
              <a:buClr>
                <a:schemeClr val="dk1"/>
              </a:buClr>
              <a:buSzPts val="3600"/>
              <a:buNone/>
              <a:defRPr sz="3600"/>
            </a:lvl3pPr>
            <a:lvl4pPr lvl="3">
              <a:lnSpc>
                <a:spcPct val="80000"/>
              </a:lnSpc>
              <a:spcBef>
                <a:spcPts val="0"/>
              </a:spcBef>
              <a:spcAft>
                <a:spcPts val="0"/>
              </a:spcAft>
              <a:buClr>
                <a:schemeClr val="dk1"/>
              </a:buClr>
              <a:buSzPts val="3600"/>
              <a:buNone/>
              <a:defRPr sz="3600"/>
            </a:lvl4pPr>
            <a:lvl5pPr lvl="4">
              <a:lnSpc>
                <a:spcPct val="80000"/>
              </a:lnSpc>
              <a:spcBef>
                <a:spcPts val="0"/>
              </a:spcBef>
              <a:spcAft>
                <a:spcPts val="0"/>
              </a:spcAft>
              <a:buClr>
                <a:schemeClr val="dk1"/>
              </a:buClr>
              <a:buSzPts val="3600"/>
              <a:buNone/>
              <a:defRPr sz="3600"/>
            </a:lvl5pPr>
            <a:lvl6pPr lvl="5">
              <a:lnSpc>
                <a:spcPct val="80000"/>
              </a:lnSpc>
              <a:spcBef>
                <a:spcPts val="0"/>
              </a:spcBef>
              <a:spcAft>
                <a:spcPts val="0"/>
              </a:spcAft>
              <a:buClr>
                <a:schemeClr val="dk1"/>
              </a:buClr>
              <a:buSzPts val="3600"/>
              <a:buNone/>
              <a:defRPr sz="3600"/>
            </a:lvl6pPr>
            <a:lvl7pPr lvl="6">
              <a:lnSpc>
                <a:spcPct val="80000"/>
              </a:lnSpc>
              <a:spcBef>
                <a:spcPts val="0"/>
              </a:spcBef>
              <a:spcAft>
                <a:spcPts val="0"/>
              </a:spcAft>
              <a:buClr>
                <a:schemeClr val="dk1"/>
              </a:buClr>
              <a:buSzPts val="3600"/>
              <a:buNone/>
              <a:defRPr sz="3600"/>
            </a:lvl7pPr>
            <a:lvl8pPr lvl="7">
              <a:lnSpc>
                <a:spcPct val="80000"/>
              </a:lnSpc>
              <a:spcBef>
                <a:spcPts val="0"/>
              </a:spcBef>
              <a:spcAft>
                <a:spcPts val="0"/>
              </a:spcAft>
              <a:buClr>
                <a:schemeClr val="dk1"/>
              </a:buClr>
              <a:buSzPts val="3600"/>
              <a:buNone/>
              <a:defRPr sz="3600"/>
            </a:lvl8pPr>
            <a:lvl9pPr lvl="8">
              <a:lnSpc>
                <a:spcPct val="80000"/>
              </a:lnSpc>
              <a:spcBef>
                <a:spcPts val="0"/>
              </a:spcBef>
              <a:spcAft>
                <a:spcPts val="0"/>
              </a:spcAft>
              <a:buClr>
                <a:schemeClr val="dk1"/>
              </a:buClr>
              <a:buSzPts val="3600"/>
              <a:buNone/>
              <a:defRPr sz="3600"/>
            </a:lvl9pPr>
          </a:lstStyle>
          <a:p/>
        </p:txBody>
      </p:sp>
      <p:sp>
        <p:nvSpPr>
          <p:cNvPr id="253" name="Google Shape;253;p21"/>
          <p:cNvSpPr txBox="1"/>
          <p:nvPr>
            <p:ph idx="1" type="subTitle"/>
          </p:nvPr>
        </p:nvSpPr>
        <p:spPr>
          <a:xfrm>
            <a:off x="1062075" y="2551350"/>
            <a:ext cx="7853100" cy="748200"/>
          </a:xfrm>
          <a:prstGeom prst="rect">
            <a:avLst/>
          </a:prstGeom>
        </p:spPr>
        <p:txBody>
          <a:bodyPr anchorCtr="0" anchor="ctr" bIns="91425" lIns="91425" spcFirstLastPara="1" rIns="91425" wrap="square" tIns="91425">
            <a:noAutofit/>
          </a:bodyPr>
          <a:lstStyle>
            <a:lvl1pPr lvl="0">
              <a:spcBef>
                <a:spcPts val="0"/>
              </a:spcBef>
              <a:spcAft>
                <a:spcPts val="0"/>
              </a:spcAft>
              <a:buSzPts val="3200"/>
              <a:buNone/>
              <a:defRPr sz="3200"/>
            </a:lvl1pPr>
            <a:lvl2pPr lvl="1">
              <a:spcBef>
                <a:spcPts val="0"/>
              </a:spcBef>
              <a:spcAft>
                <a:spcPts val="0"/>
              </a:spcAft>
              <a:buSzPts val="2400"/>
              <a:buNone/>
              <a:defRPr/>
            </a:lvl2pPr>
            <a:lvl3pPr lvl="2">
              <a:spcBef>
                <a:spcPts val="0"/>
              </a:spcBef>
              <a:spcAft>
                <a:spcPts val="0"/>
              </a:spcAft>
              <a:buSzPts val="2400"/>
              <a:buNone/>
              <a:defRPr/>
            </a:lvl3pPr>
            <a:lvl4pPr lvl="3">
              <a:spcBef>
                <a:spcPts val="0"/>
              </a:spcBef>
              <a:spcAft>
                <a:spcPts val="0"/>
              </a:spcAft>
              <a:buSzPts val="2400"/>
              <a:buNone/>
              <a:defRPr/>
            </a:lvl4pPr>
            <a:lvl5pPr lvl="4">
              <a:spcBef>
                <a:spcPts val="0"/>
              </a:spcBef>
              <a:spcAft>
                <a:spcPts val="0"/>
              </a:spcAft>
              <a:buSzPts val="2400"/>
              <a:buNone/>
              <a:defRPr/>
            </a:lvl5pPr>
            <a:lvl6pPr lvl="5">
              <a:spcBef>
                <a:spcPts val="0"/>
              </a:spcBef>
              <a:spcAft>
                <a:spcPts val="0"/>
              </a:spcAft>
              <a:buSzPts val="2400"/>
              <a:buNone/>
              <a:defRPr/>
            </a:lvl6pPr>
            <a:lvl7pPr lvl="6">
              <a:spcBef>
                <a:spcPts val="0"/>
              </a:spcBef>
              <a:spcAft>
                <a:spcPts val="0"/>
              </a:spcAft>
              <a:buSzPts val="2400"/>
              <a:buNone/>
              <a:defRPr/>
            </a:lvl7pPr>
            <a:lvl8pPr lvl="7">
              <a:spcBef>
                <a:spcPts val="0"/>
              </a:spcBef>
              <a:spcAft>
                <a:spcPts val="0"/>
              </a:spcAft>
              <a:buSzPts val="2400"/>
              <a:buNone/>
              <a:defRPr/>
            </a:lvl8pPr>
            <a:lvl9pPr lvl="8">
              <a:spcBef>
                <a:spcPts val="0"/>
              </a:spcBef>
              <a:spcAft>
                <a:spcPts val="0"/>
              </a:spcAft>
              <a:buSzPts val="2400"/>
              <a:buNone/>
              <a:defRPr/>
            </a:lvl9pPr>
          </a:lstStyle>
          <a:p/>
        </p:txBody>
      </p:sp>
      <p:sp>
        <p:nvSpPr>
          <p:cNvPr id="254" name="Google Shape;254;p21"/>
          <p:cNvSpPr txBox="1"/>
          <p:nvPr>
            <p:ph idx="2" type="subTitle"/>
          </p:nvPr>
        </p:nvSpPr>
        <p:spPr>
          <a:xfrm>
            <a:off x="1062075" y="3891925"/>
            <a:ext cx="7853100" cy="831600"/>
          </a:xfrm>
          <a:prstGeom prst="rect">
            <a:avLst/>
          </a:prstGeom>
        </p:spPr>
        <p:txBody>
          <a:bodyPr anchorCtr="0" anchor="ctr" bIns="91425" lIns="91425" spcFirstLastPara="1" rIns="91425" wrap="square" tIns="91425">
            <a:noAutofit/>
          </a:bodyPr>
          <a:lstStyle>
            <a:lvl1pPr lvl="0">
              <a:spcBef>
                <a:spcPts val="0"/>
              </a:spcBef>
              <a:spcAft>
                <a:spcPts val="0"/>
              </a:spcAft>
              <a:buSzPts val="2400"/>
              <a:buFont typeface="Space Grotesk"/>
              <a:buNone/>
              <a:defRPr b="1">
                <a:latin typeface="Space Grotesk"/>
                <a:ea typeface="Space Grotesk"/>
                <a:cs typeface="Space Grotesk"/>
                <a:sym typeface="Space Grotesk"/>
              </a:defRPr>
            </a:lvl1pPr>
            <a:lvl2pPr lvl="1">
              <a:spcBef>
                <a:spcPts val="0"/>
              </a:spcBef>
              <a:spcAft>
                <a:spcPts val="0"/>
              </a:spcAft>
              <a:buSzPts val="2400"/>
              <a:buFont typeface="Space Grotesk"/>
              <a:buNone/>
              <a:defRPr b="1">
                <a:latin typeface="Space Grotesk"/>
                <a:ea typeface="Space Grotesk"/>
                <a:cs typeface="Space Grotesk"/>
                <a:sym typeface="Space Grotesk"/>
              </a:defRPr>
            </a:lvl2pPr>
            <a:lvl3pPr lvl="2">
              <a:spcBef>
                <a:spcPts val="0"/>
              </a:spcBef>
              <a:spcAft>
                <a:spcPts val="0"/>
              </a:spcAft>
              <a:buSzPts val="2400"/>
              <a:buFont typeface="Space Grotesk"/>
              <a:buNone/>
              <a:defRPr b="1">
                <a:latin typeface="Space Grotesk"/>
                <a:ea typeface="Space Grotesk"/>
                <a:cs typeface="Space Grotesk"/>
                <a:sym typeface="Space Grotesk"/>
              </a:defRPr>
            </a:lvl3pPr>
            <a:lvl4pPr lvl="3">
              <a:spcBef>
                <a:spcPts val="0"/>
              </a:spcBef>
              <a:spcAft>
                <a:spcPts val="0"/>
              </a:spcAft>
              <a:buSzPts val="2400"/>
              <a:buFont typeface="Space Grotesk"/>
              <a:buNone/>
              <a:defRPr b="1">
                <a:latin typeface="Space Grotesk"/>
                <a:ea typeface="Space Grotesk"/>
                <a:cs typeface="Space Grotesk"/>
                <a:sym typeface="Space Grotesk"/>
              </a:defRPr>
            </a:lvl4pPr>
            <a:lvl5pPr lvl="4">
              <a:spcBef>
                <a:spcPts val="0"/>
              </a:spcBef>
              <a:spcAft>
                <a:spcPts val="0"/>
              </a:spcAft>
              <a:buSzPts val="2400"/>
              <a:buFont typeface="Space Grotesk"/>
              <a:buNone/>
              <a:defRPr b="1">
                <a:latin typeface="Space Grotesk"/>
                <a:ea typeface="Space Grotesk"/>
                <a:cs typeface="Space Grotesk"/>
                <a:sym typeface="Space Grotesk"/>
              </a:defRPr>
            </a:lvl5pPr>
            <a:lvl6pPr lvl="5">
              <a:spcBef>
                <a:spcPts val="0"/>
              </a:spcBef>
              <a:spcAft>
                <a:spcPts val="0"/>
              </a:spcAft>
              <a:buSzPts val="2400"/>
              <a:buFont typeface="Space Grotesk"/>
              <a:buNone/>
              <a:defRPr b="1">
                <a:latin typeface="Space Grotesk"/>
                <a:ea typeface="Space Grotesk"/>
                <a:cs typeface="Space Grotesk"/>
                <a:sym typeface="Space Grotesk"/>
              </a:defRPr>
            </a:lvl6pPr>
            <a:lvl7pPr lvl="6">
              <a:spcBef>
                <a:spcPts val="0"/>
              </a:spcBef>
              <a:spcAft>
                <a:spcPts val="0"/>
              </a:spcAft>
              <a:buSzPts val="2400"/>
              <a:buFont typeface="Space Grotesk"/>
              <a:buNone/>
              <a:defRPr b="1">
                <a:latin typeface="Space Grotesk"/>
                <a:ea typeface="Space Grotesk"/>
                <a:cs typeface="Space Grotesk"/>
                <a:sym typeface="Space Grotesk"/>
              </a:defRPr>
            </a:lvl7pPr>
            <a:lvl8pPr lvl="7">
              <a:spcBef>
                <a:spcPts val="0"/>
              </a:spcBef>
              <a:spcAft>
                <a:spcPts val="0"/>
              </a:spcAft>
              <a:buSzPts val="2400"/>
              <a:buFont typeface="Space Grotesk"/>
              <a:buNone/>
              <a:defRPr b="1">
                <a:latin typeface="Space Grotesk"/>
                <a:ea typeface="Space Grotesk"/>
                <a:cs typeface="Space Grotesk"/>
                <a:sym typeface="Space Grotesk"/>
              </a:defRPr>
            </a:lvl8pPr>
            <a:lvl9pPr lvl="8">
              <a:spcBef>
                <a:spcPts val="0"/>
              </a:spcBef>
              <a:spcAft>
                <a:spcPts val="0"/>
              </a:spcAft>
              <a:buSzPts val="2400"/>
              <a:buFont typeface="Space Grotesk"/>
              <a:buNone/>
              <a:defRPr b="1">
                <a:latin typeface="Space Grotesk"/>
                <a:ea typeface="Space Grotesk"/>
                <a:cs typeface="Space Grotesk"/>
                <a:sym typeface="Space Grotesk"/>
              </a:defRPr>
            </a:lvl9pPr>
          </a:lstStyle>
          <a:p/>
        </p:txBody>
      </p:sp>
      <p:sp>
        <p:nvSpPr>
          <p:cNvPr id="255" name="Google Shape;255;p21"/>
          <p:cNvSpPr txBox="1"/>
          <p:nvPr>
            <p:ph idx="12" type="sldNum"/>
          </p:nvPr>
        </p:nvSpPr>
        <p:spPr>
          <a:xfrm>
            <a:off x="8556784" y="4749851"/>
            <a:ext cx="548700" cy="393600"/>
          </a:xfrm>
          <a:prstGeom prst="rect">
            <a:avLst/>
          </a:prstGeom>
          <a:noFill/>
          <a:ln>
            <a:noFill/>
          </a:ln>
        </p:spPr>
        <p:txBody>
          <a:bodyPr anchorCtr="0" anchor="t"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l">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roject Summaries">
  <p:cSld name="CUSTOM">
    <p:bg>
      <p:bgPr>
        <a:solidFill>
          <a:schemeClr val="lt1"/>
        </a:solidFill>
      </p:bgPr>
    </p:bg>
    <p:spTree>
      <p:nvGrpSpPr>
        <p:cNvPr id="256" name="Shape 256"/>
        <p:cNvGrpSpPr/>
        <p:nvPr/>
      </p:nvGrpSpPr>
      <p:grpSpPr>
        <a:xfrm>
          <a:off x="0" y="0"/>
          <a:ext cx="0" cy="0"/>
          <a:chOff x="0" y="0"/>
          <a:chExt cx="0" cy="0"/>
        </a:xfrm>
      </p:grpSpPr>
      <p:graphicFrame>
        <p:nvGraphicFramePr>
          <p:cNvPr id="257" name="Google Shape;257;p22"/>
          <p:cNvGraphicFramePr/>
          <p:nvPr/>
        </p:nvGraphicFramePr>
        <p:xfrm>
          <a:off x="226300" y="3067900"/>
          <a:ext cx="3000000" cy="3000000"/>
        </p:xfrm>
        <a:graphic>
          <a:graphicData uri="http://schemas.openxmlformats.org/drawingml/2006/table">
            <a:tbl>
              <a:tblPr>
                <a:noFill/>
                <a:tableStyleId>{AC4DE50D-606B-4AD9-89D4-CF9FAC366374}</a:tableStyleId>
              </a:tblPr>
              <a:tblGrid>
                <a:gridCol w="8691375"/>
              </a:tblGrid>
              <a:tr h="499300">
                <a:tc>
                  <a:txBody>
                    <a:bodyPr/>
                    <a:lstStyle/>
                    <a:p>
                      <a:pPr indent="0" lvl="0" marL="0" rtl="0" algn="l">
                        <a:spcBef>
                          <a:spcPts val="0"/>
                        </a:spcBef>
                        <a:spcAft>
                          <a:spcPts val="0"/>
                        </a:spcAft>
                        <a:buNone/>
                      </a:pPr>
                      <a:r>
                        <a:t/>
                      </a:r>
                      <a:endParaRPr/>
                    </a:p>
                  </a:txBody>
                  <a:tcPr marT="91425" marB="91425" marR="91425" marL="91425">
                    <a:lnL cap="flat" cmpd="sng" w="28575">
                      <a:solidFill>
                        <a:schemeClr val="dk1"/>
                      </a:solidFill>
                      <a:prstDash val="solid"/>
                      <a:round/>
                      <a:headEnd len="sm" w="sm" type="none"/>
                      <a:tailEnd len="sm" w="sm" type="none"/>
                    </a:lnL>
                    <a:lnR cap="flat" cmpd="sng" w="28575">
                      <a:solidFill>
                        <a:schemeClr val="dk1">
                          <a:alpha val="0"/>
                        </a:schemeClr>
                      </a:solidFill>
                      <a:prstDash val="solid"/>
                      <a:round/>
                      <a:headEnd len="sm" w="sm" type="none"/>
                      <a:tailEnd len="sm" w="sm" type="none"/>
                    </a:lnR>
                    <a:lnT cap="flat" cmpd="sng" w="28575">
                      <a:solidFill>
                        <a:schemeClr val="dk1"/>
                      </a:solidFill>
                      <a:prstDash val="solid"/>
                      <a:round/>
                      <a:headEnd len="sm" w="sm" type="none"/>
                      <a:tailEnd len="sm" w="sm" type="none"/>
                    </a:lnT>
                    <a:lnB cap="flat" cmpd="sng" w="28575">
                      <a:solidFill>
                        <a:schemeClr val="dk1"/>
                      </a:solidFill>
                      <a:prstDash val="solid"/>
                      <a:round/>
                      <a:headEnd len="sm" w="sm" type="none"/>
                      <a:tailEnd len="sm" w="sm" type="none"/>
                    </a:lnB>
                  </a:tcPr>
                </a:tc>
              </a:tr>
            </a:tbl>
          </a:graphicData>
        </a:graphic>
      </p:graphicFrame>
      <p:graphicFrame>
        <p:nvGraphicFramePr>
          <p:cNvPr id="258" name="Google Shape;258;p22"/>
          <p:cNvGraphicFramePr/>
          <p:nvPr/>
        </p:nvGraphicFramePr>
        <p:xfrm>
          <a:off x="226300" y="3744175"/>
          <a:ext cx="3000000" cy="3000000"/>
        </p:xfrm>
        <a:graphic>
          <a:graphicData uri="http://schemas.openxmlformats.org/drawingml/2006/table">
            <a:tbl>
              <a:tblPr>
                <a:noFill/>
                <a:tableStyleId>{AC4DE50D-606B-4AD9-89D4-CF9FAC366374}</a:tableStyleId>
              </a:tblPr>
              <a:tblGrid>
                <a:gridCol w="8691375"/>
              </a:tblGrid>
              <a:tr h="499300">
                <a:tc>
                  <a:txBody>
                    <a:bodyPr/>
                    <a:lstStyle/>
                    <a:p>
                      <a:pPr indent="0" lvl="0" marL="0" rtl="0" algn="l">
                        <a:spcBef>
                          <a:spcPts val="0"/>
                        </a:spcBef>
                        <a:spcAft>
                          <a:spcPts val="0"/>
                        </a:spcAft>
                        <a:buNone/>
                      </a:pPr>
                      <a:r>
                        <a:t/>
                      </a:r>
                      <a:endParaRPr/>
                    </a:p>
                  </a:txBody>
                  <a:tcPr marT="91425" marB="91425" marR="91425" marL="91425">
                    <a:lnL cap="flat" cmpd="sng" w="28575">
                      <a:solidFill>
                        <a:schemeClr val="dk1"/>
                      </a:solidFill>
                      <a:prstDash val="solid"/>
                      <a:round/>
                      <a:headEnd len="sm" w="sm" type="none"/>
                      <a:tailEnd len="sm" w="sm" type="none"/>
                    </a:lnL>
                    <a:lnR cap="flat" cmpd="sng" w="28575">
                      <a:solidFill>
                        <a:schemeClr val="dk1">
                          <a:alpha val="0"/>
                        </a:schemeClr>
                      </a:solidFill>
                      <a:prstDash val="solid"/>
                      <a:round/>
                      <a:headEnd len="sm" w="sm" type="none"/>
                      <a:tailEnd len="sm" w="sm" type="none"/>
                    </a:lnR>
                    <a:lnT cap="flat" cmpd="sng" w="28575">
                      <a:solidFill>
                        <a:schemeClr val="dk1"/>
                      </a:solidFill>
                      <a:prstDash val="solid"/>
                      <a:round/>
                      <a:headEnd len="sm" w="sm" type="none"/>
                      <a:tailEnd len="sm" w="sm" type="none"/>
                    </a:lnT>
                    <a:lnB cap="flat" cmpd="sng" w="28575">
                      <a:solidFill>
                        <a:schemeClr val="dk1"/>
                      </a:solidFill>
                      <a:prstDash val="solid"/>
                      <a:round/>
                      <a:headEnd len="sm" w="sm" type="none"/>
                      <a:tailEnd len="sm" w="sm" type="none"/>
                    </a:lnB>
                  </a:tcPr>
                </a:tc>
              </a:tr>
            </a:tbl>
          </a:graphicData>
        </a:graphic>
      </p:graphicFrame>
      <p:graphicFrame>
        <p:nvGraphicFramePr>
          <p:cNvPr id="259" name="Google Shape;259;p22"/>
          <p:cNvGraphicFramePr/>
          <p:nvPr/>
        </p:nvGraphicFramePr>
        <p:xfrm>
          <a:off x="226300" y="4420450"/>
          <a:ext cx="3000000" cy="3000000"/>
        </p:xfrm>
        <a:graphic>
          <a:graphicData uri="http://schemas.openxmlformats.org/drawingml/2006/table">
            <a:tbl>
              <a:tblPr>
                <a:noFill/>
                <a:tableStyleId>{AC4DE50D-606B-4AD9-89D4-CF9FAC366374}</a:tableStyleId>
              </a:tblPr>
              <a:tblGrid>
                <a:gridCol w="8691375"/>
              </a:tblGrid>
              <a:tr h="499300">
                <a:tc>
                  <a:txBody>
                    <a:bodyPr/>
                    <a:lstStyle/>
                    <a:p>
                      <a:pPr indent="0" lvl="0" marL="0" rtl="0" algn="l">
                        <a:spcBef>
                          <a:spcPts val="0"/>
                        </a:spcBef>
                        <a:spcAft>
                          <a:spcPts val="0"/>
                        </a:spcAft>
                        <a:buNone/>
                      </a:pPr>
                      <a:r>
                        <a:t/>
                      </a:r>
                      <a:endParaRPr/>
                    </a:p>
                  </a:txBody>
                  <a:tcPr marT="91425" marB="91425" marR="91425" marL="91425">
                    <a:lnL cap="flat" cmpd="sng" w="28575">
                      <a:solidFill>
                        <a:schemeClr val="dk1"/>
                      </a:solidFill>
                      <a:prstDash val="solid"/>
                      <a:round/>
                      <a:headEnd len="sm" w="sm" type="none"/>
                      <a:tailEnd len="sm" w="sm" type="none"/>
                    </a:lnL>
                    <a:lnR cap="flat" cmpd="sng" w="28575">
                      <a:solidFill>
                        <a:schemeClr val="dk1">
                          <a:alpha val="0"/>
                        </a:schemeClr>
                      </a:solidFill>
                      <a:prstDash val="solid"/>
                      <a:round/>
                      <a:headEnd len="sm" w="sm" type="none"/>
                      <a:tailEnd len="sm" w="sm" type="none"/>
                    </a:lnR>
                    <a:lnT cap="flat" cmpd="sng" w="28575">
                      <a:solidFill>
                        <a:schemeClr val="dk1"/>
                      </a:solidFill>
                      <a:prstDash val="solid"/>
                      <a:round/>
                      <a:headEnd len="sm" w="sm" type="none"/>
                      <a:tailEnd len="sm" w="sm" type="none"/>
                    </a:lnT>
                    <a:lnB cap="flat" cmpd="sng" w="28575">
                      <a:solidFill>
                        <a:schemeClr val="dk1"/>
                      </a:solidFill>
                      <a:prstDash val="solid"/>
                      <a:round/>
                      <a:headEnd len="sm" w="sm" type="none"/>
                      <a:tailEnd len="sm" w="sm" type="none"/>
                    </a:lnB>
                  </a:tcPr>
                </a:tc>
              </a:tr>
            </a:tbl>
          </a:graphicData>
        </a:graphic>
      </p:graphicFrame>
      <p:graphicFrame>
        <p:nvGraphicFramePr>
          <p:cNvPr id="260" name="Google Shape;260;p22"/>
          <p:cNvGraphicFramePr/>
          <p:nvPr/>
        </p:nvGraphicFramePr>
        <p:xfrm>
          <a:off x="226313" y="2391625"/>
          <a:ext cx="3000000" cy="3000000"/>
        </p:xfrm>
        <a:graphic>
          <a:graphicData uri="http://schemas.openxmlformats.org/drawingml/2006/table">
            <a:tbl>
              <a:tblPr>
                <a:noFill/>
                <a:tableStyleId>{AC4DE50D-606B-4AD9-89D4-CF9FAC366374}</a:tableStyleId>
              </a:tblPr>
              <a:tblGrid>
                <a:gridCol w="8691375"/>
              </a:tblGrid>
              <a:tr h="499300">
                <a:tc>
                  <a:txBody>
                    <a:bodyPr/>
                    <a:lstStyle/>
                    <a:p>
                      <a:pPr indent="0" lvl="0" marL="0" rtl="0" algn="l">
                        <a:spcBef>
                          <a:spcPts val="0"/>
                        </a:spcBef>
                        <a:spcAft>
                          <a:spcPts val="0"/>
                        </a:spcAft>
                        <a:buNone/>
                      </a:pPr>
                      <a:r>
                        <a:t/>
                      </a:r>
                      <a:endParaRPr/>
                    </a:p>
                  </a:txBody>
                  <a:tcPr marT="91425" marB="91425" marR="91425" marL="91425">
                    <a:lnL cap="flat" cmpd="sng" w="28575">
                      <a:solidFill>
                        <a:schemeClr val="dk1"/>
                      </a:solidFill>
                      <a:prstDash val="solid"/>
                      <a:round/>
                      <a:headEnd len="sm" w="sm" type="none"/>
                      <a:tailEnd len="sm" w="sm" type="none"/>
                    </a:lnL>
                    <a:lnR cap="flat" cmpd="sng" w="28575">
                      <a:solidFill>
                        <a:schemeClr val="dk1">
                          <a:alpha val="0"/>
                        </a:schemeClr>
                      </a:solidFill>
                      <a:prstDash val="solid"/>
                      <a:round/>
                      <a:headEnd len="sm" w="sm" type="none"/>
                      <a:tailEnd len="sm" w="sm" type="none"/>
                    </a:lnR>
                    <a:lnT cap="flat" cmpd="sng" w="28575">
                      <a:solidFill>
                        <a:schemeClr val="dk1"/>
                      </a:solidFill>
                      <a:prstDash val="solid"/>
                      <a:round/>
                      <a:headEnd len="sm" w="sm" type="none"/>
                      <a:tailEnd len="sm" w="sm" type="none"/>
                    </a:lnT>
                    <a:lnB cap="flat" cmpd="sng" w="28575">
                      <a:solidFill>
                        <a:schemeClr val="dk1"/>
                      </a:solidFill>
                      <a:prstDash val="solid"/>
                      <a:round/>
                      <a:headEnd len="sm" w="sm" type="none"/>
                      <a:tailEnd len="sm" w="sm" type="none"/>
                    </a:lnB>
                  </a:tcPr>
                </a:tc>
              </a:tr>
            </a:tbl>
          </a:graphicData>
        </a:graphic>
      </p:graphicFrame>
      <p:graphicFrame>
        <p:nvGraphicFramePr>
          <p:cNvPr id="261" name="Google Shape;261;p22"/>
          <p:cNvGraphicFramePr/>
          <p:nvPr/>
        </p:nvGraphicFramePr>
        <p:xfrm>
          <a:off x="226288" y="1715350"/>
          <a:ext cx="3000000" cy="3000000"/>
        </p:xfrm>
        <a:graphic>
          <a:graphicData uri="http://schemas.openxmlformats.org/drawingml/2006/table">
            <a:tbl>
              <a:tblPr>
                <a:noFill/>
                <a:tableStyleId>{AC4DE50D-606B-4AD9-89D4-CF9FAC366374}</a:tableStyleId>
              </a:tblPr>
              <a:tblGrid>
                <a:gridCol w="8691375"/>
              </a:tblGrid>
              <a:tr h="499300">
                <a:tc>
                  <a:txBody>
                    <a:bodyPr/>
                    <a:lstStyle/>
                    <a:p>
                      <a:pPr indent="0" lvl="0" marL="0" rtl="0" algn="l">
                        <a:spcBef>
                          <a:spcPts val="0"/>
                        </a:spcBef>
                        <a:spcAft>
                          <a:spcPts val="0"/>
                        </a:spcAft>
                        <a:buNone/>
                      </a:pPr>
                      <a:r>
                        <a:t/>
                      </a:r>
                      <a:endParaRPr/>
                    </a:p>
                  </a:txBody>
                  <a:tcPr marT="91425" marB="91425" marR="91425" marL="91425">
                    <a:lnL cap="flat" cmpd="sng" w="28575">
                      <a:solidFill>
                        <a:schemeClr val="dk1"/>
                      </a:solidFill>
                      <a:prstDash val="solid"/>
                      <a:round/>
                      <a:headEnd len="sm" w="sm" type="none"/>
                      <a:tailEnd len="sm" w="sm" type="none"/>
                    </a:lnL>
                    <a:lnR cap="flat" cmpd="sng" w="28575">
                      <a:solidFill>
                        <a:schemeClr val="dk1">
                          <a:alpha val="0"/>
                        </a:schemeClr>
                      </a:solidFill>
                      <a:prstDash val="solid"/>
                      <a:round/>
                      <a:headEnd len="sm" w="sm" type="none"/>
                      <a:tailEnd len="sm" w="sm" type="none"/>
                    </a:lnR>
                    <a:lnT cap="flat" cmpd="sng" w="28575">
                      <a:solidFill>
                        <a:schemeClr val="dk1"/>
                      </a:solidFill>
                      <a:prstDash val="solid"/>
                      <a:round/>
                      <a:headEnd len="sm" w="sm" type="none"/>
                      <a:tailEnd len="sm" w="sm" type="none"/>
                    </a:lnT>
                    <a:lnB cap="flat" cmpd="sng" w="28575">
                      <a:solidFill>
                        <a:schemeClr val="dk1"/>
                      </a:solidFill>
                      <a:prstDash val="solid"/>
                      <a:round/>
                      <a:headEnd len="sm" w="sm" type="none"/>
                      <a:tailEnd len="sm" w="sm" type="none"/>
                    </a:lnB>
                  </a:tcPr>
                </a:tc>
              </a:tr>
            </a:tbl>
          </a:graphicData>
        </a:graphic>
      </p:graphicFrame>
      <p:sp>
        <p:nvSpPr>
          <p:cNvPr id="262" name="Google Shape;262;p22"/>
          <p:cNvSpPr txBox="1"/>
          <p:nvPr>
            <p:ph idx="1" type="subTitle"/>
          </p:nvPr>
        </p:nvSpPr>
        <p:spPr>
          <a:xfrm>
            <a:off x="228600" y="1715350"/>
            <a:ext cx="1782300" cy="499200"/>
          </a:xfrm>
          <a:prstGeom prst="rect">
            <a:avLst/>
          </a:prstGeom>
        </p:spPr>
        <p:txBody>
          <a:bodyPr anchorCtr="0" anchor="ctr" bIns="91425" lIns="91425" spcFirstLastPara="1" rIns="91425" wrap="square" tIns="91425">
            <a:noAutofit/>
          </a:bodyPr>
          <a:lstStyle>
            <a:lvl1pPr lvl="0">
              <a:spcBef>
                <a:spcPts val="0"/>
              </a:spcBef>
              <a:spcAft>
                <a:spcPts val="0"/>
              </a:spcAft>
              <a:buClr>
                <a:schemeClr val="dk1"/>
              </a:buClr>
              <a:buSzPts val="1800"/>
              <a:buFont typeface="Crimson Pro Medium"/>
              <a:buNone/>
              <a:defRPr sz="1800">
                <a:latin typeface="Crimson Pro Medium"/>
                <a:ea typeface="Crimson Pro Medium"/>
                <a:cs typeface="Crimson Pro Medium"/>
                <a:sym typeface="Crimson Pro Medium"/>
              </a:defRPr>
            </a:lvl1pPr>
            <a:lvl2pPr lvl="1">
              <a:spcBef>
                <a:spcPts val="0"/>
              </a:spcBef>
              <a:spcAft>
                <a:spcPts val="0"/>
              </a:spcAft>
              <a:buClr>
                <a:schemeClr val="dk1"/>
              </a:buClr>
              <a:buSzPts val="1800"/>
              <a:buFont typeface="Crimson Pro Medium"/>
              <a:buNone/>
              <a:defRPr sz="1800">
                <a:latin typeface="Crimson Pro Medium"/>
                <a:ea typeface="Crimson Pro Medium"/>
                <a:cs typeface="Crimson Pro Medium"/>
                <a:sym typeface="Crimson Pro Medium"/>
              </a:defRPr>
            </a:lvl2pPr>
            <a:lvl3pPr lvl="2">
              <a:spcBef>
                <a:spcPts val="0"/>
              </a:spcBef>
              <a:spcAft>
                <a:spcPts val="0"/>
              </a:spcAft>
              <a:buClr>
                <a:schemeClr val="dk1"/>
              </a:buClr>
              <a:buSzPts val="1800"/>
              <a:buFont typeface="Crimson Pro Medium"/>
              <a:buNone/>
              <a:defRPr sz="1800">
                <a:latin typeface="Crimson Pro Medium"/>
                <a:ea typeface="Crimson Pro Medium"/>
                <a:cs typeface="Crimson Pro Medium"/>
                <a:sym typeface="Crimson Pro Medium"/>
              </a:defRPr>
            </a:lvl3pPr>
            <a:lvl4pPr lvl="3">
              <a:spcBef>
                <a:spcPts val="0"/>
              </a:spcBef>
              <a:spcAft>
                <a:spcPts val="0"/>
              </a:spcAft>
              <a:buClr>
                <a:schemeClr val="dk1"/>
              </a:buClr>
              <a:buSzPts val="1800"/>
              <a:buFont typeface="Crimson Pro Medium"/>
              <a:buNone/>
              <a:defRPr sz="1800">
                <a:latin typeface="Crimson Pro Medium"/>
                <a:ea typeface="Crimson Pro Medium"/>
                <a:cs typeface="Crimson Pro Medium"/>
                <a:sym typeface="Crimson Pro Medium"/>
              </a:defRPr>
            </a:lvl4pPr>
            <a:lvl5pPr lvl="4">
              <a:spcBef>
                <a:spcPts val="0"/>
              </a:spcBef>
              <a:spcAft>
                <a:spcPts val="0"/>
              </a:spcAft>
              <a:buClr>
                <a:schemeClr val="dk1"/>
              </a:buClr>
              <a:buSzPts val="1800"/>
              <a:buFont typeface="Crimson Pro Medium"/>
              <a:buNone/>
              <a:defRPr sz="1800">
                <a:latin typeface="Crimson Pro Medium"/>
                <a:ea typeface="Crimson Pro Medium"/>
                <a:cs typeface="Crimson Pro Medium"/>
                <a:sym typeface="Crimson Pro Medium"/>
              </a:defRPr>
            </a:lvl5pPr>
            <a:lvl6pPr lvl="5">
              <a:spcBef>
                <a:spcPts val="0"/>
              </a:spcBef>
              <a:spcAft>
                <a:spcPts val="0"/>
              </a:spcAft>
              <a:buClr>
                <a:schemeClr val="dk1"/>
              </a:buClr>
              <a:buSzPts val="1800"/>
              <a:buFont typeface="Crimson Pro Medium"/>
              <a:buNone/>
              <a:defRPr sz="1800">
                <a:latin typeface="Crimson Pro Medium"/>
                <a:ea typeface="Crimson Pro Medium"/>
                <a:cs typeface="Crimson Pro Medium"/>
                <a:sym typeface="Crimson Pro Medium"/>
              </a:defRPr>
            </a:lvl6pPr>
            <a:lvl7pPr lvl="6">
              <a:spcBef>
                <a:spcPts val="0"/>
              </a:spcBef>
              <a:spcAft>
                <a:spcPts val="0"/>
              </a:spcAft>
              <a:buClr>
                <a:schemeClr val="dk1"/>
              </a:buClr>
              <a:buSzPts val="1800"/>
              <a:buFont typeface="Crimson Pro Medium"/>
              <a:buNone/>
              <a:defRPr sz="1800">
                <a:latin typeface="Crimson Pro Medium"/>
                <a:ea typeface="Crimson Pro Medium"/>
                <a:cs typeface="Crimson Pro Medium"/>
                <a:sym typeface="Crimson Pro Medium"/>
              </a:defRPr>
            </a:lvl7pPr>
            <a:lvl8pPr lvl="7">
              <a:spcBef>
                <a:spcPts val="0"/>
              </a:spcBef>
              <a:spcAft>
                <a:spcPts val="0"/>
              </a:spcAft>
              <a:buClr>
                <a:schemeClr val="dk1"/>
              </a:buClr>
              <a:buSzPts val="1800"/>
              <a:buFont typeface="Crimson Pro Medium"/>
              <a:buNone/>
              <a:defRPr sz="1800">
                <a:latin typeface="Crimson Pro Medium"/>
                <a:ea typeface="Crimson Pro Medium"/>
                <a:cs typeface="Crimson Pro Medium"/>
                <a:sym typeface="Crimson Pro Medium"/>
              </a:defRPr>
            </a:lvl8pPr>
            <a:lvl9pPr lvl="8">
              <a:spcBef>
                <a:spcPts val="0"/>
              </a:spcBef>
              <a:spcAft>
                <a:spcPts val="0"/>
              </a:spcAft>
              <a:buClr>
                <a:schemeClr val="dk1"/>
              </a:buClr>
              <a:buSzPts val="1800"/>
              <a:buFont typeface="Crimson Pro Medium"/>
              <a:buNone/>
              <a:defRPr sz="1800">
                <a:latin typeface="Crimson Pro Medium"/>
                <a:ea typeface="Crimson Pro Medium"/>
                <a:cs typeface="Crimson Pro Medium"/>
                <a:sym typeface="Crimson Pro Medium"/>
              </a:defRPr>
            </a:lvl9pPr>
          </a:lstStyle>
          <a:p/>
        </p:txBody>
      </p:sp>
      <p:sp>
        <p:nvSpPr>
          <p:cNvPr id="263" name="Google Shape;263;p22"/>
          <p:cNvSpPr txBox="1"/>
          <p:nvPr>
            <p:ph type="title"/>
          </p:nvPr>
        </p:nvSpPr>
        <p:spPr>
          <a:xfrm>
            <a:off x="3921508" y="1715350"/>
            <a:ext cx="4996200" cy="499200"/>
          </a:xfrm>
          <a:prstGeom prst="rect">
            <a:avLst/>
          </a:prstGeom>
        </p:spPr>
        <p:txBody>
          <a:bodyPr anchorCtr="0" anchor="ctr" bIns="91425" lIns="91425" spcFirstLastPara="1" rIns="91425" wrap="square" tIns="91425">
            <a:noAutofit/>
          </a:bodyPr>
          <a:lstStyle>
            <a:lvl1pPr lvl="0" algn="r">
              <a:spcBef>
                <a:spcPts val="0"/>
              </a:spcBef>
              <a:spcAft>
                <a:spcPts val="0"/>
              </a:spcAft>
              <a:buClr>
                <a:schemeClr val="dk1"/>
              </a:buClr>
              <a:buSzPts val="2400"/>
              <a:buNone/>
              <a:defRPr sz="2400"/>
            </a:lvl1pPr>
            <a:lvl2pPr lvl="1" algn="r">
              <a:spcBef>
                <a:spcPts val="0"/>
              </a:spcBef>
              <a:spcAft>
                <a:spcPts val="0"/>
              </a:spcAft>
              <a:buClr>
                <a:schemeClr val="dk1"/>
              </a:buClr>
              <a:buSzPts val="2400"/>
              <a:buNone/>
              <a:defRPr sz="2400"/>
            </a:lvl2pPr>
            <a:lvl3pPr lvl="2" algn="r">
              <a:spcBef>
                <a:spcPts val="0"/>
              </a:spcBef>
              <a:spcAft>
                <a:spcPts val="0"/>
              </a:spcAft>
              <a:buClr>
                <a:schemeClr val="dk1"/>
              </a:buClr>
              <a:buSzPts val="2400"/>
              <a:buNone/>
              <a:defRPr sz="2400"/>
            </a:lvl3pPr>
            <a:lvl4pPr lvl="3" algn="r">
              <a:spcBef>
                <a:spcPts val="0"/>
              </a:spcBef>
              <a:spcAft>
                <a:spcPts val="0"/>
              </a:spcAft>
              <a:buClr>
                <a:schemeClr val="dk1"/>
              </a:buClr>
              <a:buSzPts val="2400"/>
              <a:buNone/>
              <a:defRPr sz="2400"/>
            </a:lvl4pPr>
            <a:lvl5pPr lvl="4" algn="r">
              <a:spcBef>
                <a:spcPts val="0"/>
              </a:spcBef>
              <a:spcAft>
                <a:spcPts val="0"/>
              </a:spcAft>
              <a:buClr>
                <a:schemeClr val="dk1"/>
              </a:buClr>
              <a:buSzPts val="2400"/>
              <a:buNone/>
              <a:defRPr sz="2400"/>
            </a:lvl5pPr>
            <a:lvl6pPr lvl="5" algn="r">
              <a:spcBef>
                <a:spcPts val="0"/>
              </a:spcBef>
              <a:spcAft>
                <a:spcPts val="0"/>
              </a:spcAft>
              <a:buClr>
                <a:schemeClr val="dk1"/>
              </a:buClr>
              <a:buSzPts val="2400"/>
              <a:buNone/>
              <a:defRPr sz="2400"/>
            </a:lvl6pPr>
            <a:lvl7pPr lvl="6" algn="r">
              <a:spcBef>
                <a:spcPts val="0"/>
              </a:spcBef>
              <a:spcAft>
                <a:spcPts val="0"/>
              </a:spcAft>
              <a:buClr>
                <a:schemeClr val="dk1"/>
              </a:buClr>
              <a:buSzPts val="2400"/>
              <a:buNone/>
              <a:defRPr sz="2400"/>
            </a:lvl7pPr>
            <a:lvl8pPr lvl="7" algn="r">
              <a:spcBef>
                <a:spcPts val="0"/>
              </a:spcBef>
              <a:spcAft>
                <a:spcPts val="0"/>
              </a:spcAft>
              <a:buClr>
                <a:schemeClr val="dk1"/>
              </a:buClr>
              <a:buSzPts val="2400"/>
              <a:buNone/>
              <a:defRPr sz="2400"/>
            </a:lvl8pPr>
            <a:lvl9pPr lvl="8" algn="r">
              <a:spcBef>
                <a:spcPts val="0"/>
              </a:spcBef>
              <a:spcAft>
                <a:spcPts val="0"/>
              </a:spcAft>
              <a:buClr>
                <a:schemeClr val="dk1"/>
              </a:buClr>
              <a:buSzPts val="2400"/>
              <a:buNone/>
              <a:defRPr sz="2400"/>
            </a:lvl9pPr>
          </a:lstStyle>
          <a:p/>
        </p:txBody>
      </p:sp>
      <p:sp>
        <p:nvSpPr>
          <p:cNvPr id="264" name="Google Shape;264;p22"/>
          <p:cNvSpPr txBox="1"/>
          <p:nvPr>
            <p:ph idx="2" type="subTitle"/>
          </p:nvPr>
        </p:nvSpPr>
        <p:spPr>
          <a:xfrm>
            <a:off x="227388" y="2391625"/>
            <a:ext cx="1782300" cy="499200"/>
          </a:xfrm>
          <a:prstGeom prst="rect">
            <a:avLst/>
          </a:prstGeom>
        </p:spPr>
        <p:txBody>
          <a:bodyPr anchorCtr="0" anchor="ctr" bIns="91425" lIns="91425" spcFirstLastPara="1" rIns="91425" wrap="square" tIns="91425">
            <a:noAutofit/>
          </a:bodyPr>
          <a:lstStyle>
            <a:lvl1pPr lvl="0">
              <a:spcBef>
                <a:spcPts val="0"/>
              </a:spcBef>
              <a:spcAft>
                <a:spcPts val="0"/>
              </a:spcAft>
              <a:buClr>
                <a:schemeClr val="dk1"/>
              </a:buClr>
              <a:buSzPts val="1800"/>
              <a:buFont typeface="Crimson Pro Medium"/>
              <a:buNone/>
              <a:defRPr sz="1800">
                <a:latin typeface="Crimson Pro Medium"/>
                <a:ea typeface="Crimson Pro Medium"/>
                <a:cs typeface="Crimson Pro Medium"/>
                <a:sym typeface="Crimson Pro Medium"/>
              </a:defRPr>
            </a:lvl1pPr>
            <a:lvl2pPr lvl="1">
              <a:spcBef>
                <a:spcPts val="0"/>
              </a:spcBef>
              <a:spcAft>
                <a:spcPts val="0"/>
              </a:spcAft>
              <a:buClr>
                <a:schemeClr val="dk1"/>
              </a:buClr>
              <a:buSzPts val="1800"/>
              <a:buFont typeface="Crimson Pro Medium"/>
              <a:buNone/>
              <a:defRPr sz="1800">
                <a:latin typeface="Crimson Pro Medium"/>
                <a:ea typeface="Crimson Pro Medium"/>
                <a:cs typeface="Crimson Pro Medium"/>
                <a:sym typeface="Crimson Pro Medium"/>
              </a:defRPr>
            </a:lvl2pPr>
            <a:lvl3pPr lvl="2">
              <a:spcBef>
                <a:spcPts val="0"/>
              </a:spcBef>
              <a:spcAft>
                <a:spcPts val="0"/>
              </a:spcAft>
              <a:buClr>
                <a:schemeClr val="dk1"/>
              </a:buClr>
              <a:buSzPts val="1800"/>
              <a:buFont typeface="Crimson Pro Medium"/>
              <a:buNone/>
              <a:defRPr sz="1800">
                <a:latin typeface="Crimson Pro Medium"/>
                <a:ea typeface="Crimson Pro Medium"/>
                <a:cs typeface="Crimson Pro Medium"/>
                <a:sym typeface="Crimson Pro Medium"/>
              </a:defRPr>
            </a:lvl3pPr>
            <a:lvl4pPr lvl="3">
              <a:spcBef>
                <a:spcPts val="0"/>
              </a:spcBef>
              <a:spcAft>
                <a:spcPts val="0"/>
              </a:spcAft>
              <a:buClr>
                <a:schemeClr val="dk1"/>
              </a:buClr>
              <a:buSzPts val="1800"/>
              <a:buFont typeface="Crimson Pro Medium"/>
              <a:buNone/>
              <a:defRPr sz="1800">
                <a:latin typeface="Crimson Pro Medium"/>
                <a:ea typeface="Crimson Pro Medium"/>
                <a:cs typeface="Crimson Pro Medium"/>
                <a:sym typeface="Crimson Pro Medium"/>
              </a:defRPr>
            </a:lvl4pPr>
            <a:lvl5pPr lvl="4">
              <a:spcBef>
                <a:spcPts val="0"/>
              </a:spcBef>
              <a:spcAft>
                <a:spcPts val="0"/>
              </a:spcAft>
              <a:buClr>
                <a:schemeClr val="dk1"/>
              </a:buClr>
              <a:buSzPts val="1800"/>
              <a:buFont typeface="Crimson Pro Medium"/>
              <a:buNone/>
              <a:defRPr sz="1800">
                <a:latin typeface="Crimson Pro Medium"/>
                <a:ea typeface="Crimson Pro Medium"/>
                <a:cs typeface="Crimson Pro Medium"/>
                <a:sym typeface="Crimson Pro Medium"/>
              </a:defRPr>
            </a:lvl5pPr>
            <a:lvl6pPr lvl="5">
              <a:spcBef>
                <a:spcPts val="0"/>
              </a:spcBef>
              <a:spcAft>
                <a:spcPts val="0"/>
              </a:spcAft>
              <a:buClr>
                <a:schemeClr val="dk1"/>
              </a:buClr>
              <a:buSzPts val="1800"/>
              <a:buFont typeface="Crimson Pro Medium"/>
              <a:buNone/>
              <a:defRPr sz="1800">
                <a:latin typeface="Crimson Pro Medium"/>
                <a:ea typeface="Crimson Pro Medium"/>
                <a:cs typeface="Crimson Pro Medium"/>
                <a:sym typeface="Crimson Pro Medium"/>
              </a:defRPr>
            </a:lvl6pPr>
            <a:lvl7pPr lvl="6">
              <a:spcBef>
                <a:spcPts val="0"/>
              </a:spcBef>
              <a:spcAft>
                <a:spcPts val="0"/>
              </a:spcAft>
              <a:buClr>
                <a:schemeClr val="dk1"/>
              </a:buClr>
              <a:buSzPts val="1800"/>
              <a:buFont typeface="Crimson Pro Medium"/>
              <a:buNone/>
              <a:defRPr sz="1800">
                <a:latin typeface="Crimson Pro Medium"/>
                <a:ea typeface="Crimson Pro Medium"/>
                <a:cs typeface="Crimson Pro Medium"/>
                <a:sym typeface="Crimson Pro Medium"/>
              </a:defRPr>
            </a:lvl7pPr>
            <a:lvl8pPr lvl="7">
              <a:spcBef>
                <a:spcPts val="0"/>
              </a:spcBef>
              <a:spcAft>
                <a:spcPts val="0"/>
              </a:spcAft>
              <a:buClr>
                <a:schemeClr val="dk1"/>
              </a:buClr>
              <a:buSzPts val="1800"/>
              <a:buFont typeface="Crimson Pro Medium"/>
              <a:buNone/>
              <a:defRPr sz="1800">
                <a:latin typeface="Crimson Pro Medium"/>
                <a:ea typeface="Crimson Pro Medium"/>
                <a:cs typeface="Crimson Pro Medium"/>
                <a:sym typeface="Crimson Pro Medium"/>
              </a:defRPr>
            </a:lvl8pPr>
            <a:lvl9pPr lvl="8">
              <a:spcBef>
                <a:spcPts val="0"/>
              </a:spcBef>
              <a:spcAft>
                <a:spcPts val="0"/>
              </a:spcAft>
              <a:buClr>
                <a:schemeClr val="dk1"/>
              </a:buClr>
              <a:buSzPts val="1800"/>
              <a:buFont typeface="Crimson Pro Medium"/>
              <a:buNone/>
              <a:defRPr sz="1800">
                <a:latin typeface="Crimson Pro Medium"/>
                <a:ea typeface="Crimson Pro Medium"/>
                <a:cs typeface="Crimson Pro Medium"/>
                <a:sym typeface="Crimson Pro Medium"/>
              </a:defRPr>
            </a:lvl9pPr>
          </a:lstStyle>
          <a:p/>
        </p:txBody>
      </p:sp>
      <p:sp>
        <p:nvSpPr>
          <p:cNvPr id="265" name="Google Shape;265;p22"/>
          <p:cNvSpPr txBox="1"/>
          <p:nvPr>
            <p:ph idx="3" type="title"/>
          </p:nvPr>
        </p:nvSpPr>
        <p:spPr>
          <a:xfrm>
            <a:off x="3920125" y="2391625"/>
            <a:ext cx="4996200" cy="499200"/>
          </a:xfrm>
          <a:prstGeom prst="rect">
            <a:avLst/>
          </a:prstGeom>
        </p:spPr>
        <p:txBody>
          <a:bodyPr anchorCtr="0" anchor="ctr" bIns="91425" lIns="91425" spcFirstLastPara="1" rIns="91425" wrap="square" tIns="91425">
            <a:noAutofit/>
          </a:bodyPr>
          <a:lstStyle>
            <a:lvl1pPr lvl="0" algn="r">
              <a:spcBef>
                <a:spcPts val="0"/>
              </a:spcBef>
              <a:spcAft>
                <a:spcPts val="0"/>
              </a:spcAft>
              <a:buClr>
                <a:schemeClr val="dk1"/>
              </a:buClr>
              <a:buSzPts val="2400"/>
              <a:buNone/>
              <a:defRPr sz="2400"/>
            </a:lvl1pPr>
            <a:lvl2pPr lvl="1" algn="r">
              <a:spcBef>
                <a:spcPts val="0"/>
              </a:spcBef>
              <a:spcAft>
                <a:spcPts val="0"/>
              </a:spcAft>
              <a:buClr>
                <a:schemeClr val="dk1"/>
              </a:buClr>
              <a:buSzPts val="2400"/>
              <a:buNone/>
              <a:defRPr sz="2400"/>
            </a:lvl2pPr>
            <a:lvl3pPr lvl="2" algn="r">
              <a:spcBef>
                <a:spcPts val="0"/>
              </a:spcBef>
              <a:spcAft>
                <a:spcPts val="0"/>
              </a:spcAft>
              <a:buClr>
                <a:schemeClr val="dk1"/>
              </a:buClr>
              <a:buSzPts val="2400"/>
              <a:buNone/>
              <a:defRPr sz="2400"/>
            </a:lvl3pPr>
            <a:lvl4pPr lvl="3" algn="r">
              <a:spcBef>
                <a:spcPts val="0"/>
              </a:spcBef>
              <a:spcAft>
                <a:spcPts val="0"/>
              </a:spcAft>
              <a:buClr>
                <a:schemeClr val="dk1"/>
              </a:buClr>
              <a:buSzPts val="2400"/>
              <a:buNone/>
              <a:defRPr sz="2400"/>
            </a:lvl4pPr>
            <a:lvl5pPr lvl="4" algn="r">
              <a:spcBef>
                <a:spcPts val="0"/>
              </a:spcBef>
              <a:spcAft>
                <a:spcPts val="0"/>
              </a:spcAft>
              <a:buClr>
                <a:schemeClr val="dk1"/>
              </a:buClr>
              <a:buSzPts val="2400"/>
              <a:buNone/>
              <a:defRPr sz="2400"/>
            </a:lvl5pPr>
            <a:lvl6pPr lvl="5" algn="r">
              <a:spcBef>
                <a:spcPts val="0"/>
              </a:spcBef>
              <a:spcAft>
                <a:spcPts val="0"/>
              </a:spcAft>
              <a:buClr>
                <a:schemeClr val="dk1"/>
              </a:buClr>
              <a:buSzPts val="2400"/>
              <a:buNone/>
              <a:defRPr sz="2400"/>
            </a:lvl6pPr>
            <a:lvl7pPr lvl="6" algn="r">
              <a:spcBef>
                <a:spcPts val="0"/>
              </a:spcBef>
              <a:spcAft>
                <a:spcPts val="0"/>
              </a:spcAft>
              <a:buClr>
                <a:schemeClr val="dk1"/>
              </a:buClr>
              <a:buSzPts val="2400"/>
              <a:buNone/>
              <a:defRPr sz="2400"/>
            </a:lvl7pPr>
            <a:lvl8pPr lvl="7" algn="r">
              <a:spcBef>
                <a:spcPts val="0"/>
              </a:spcBef>
              <a:spcAft>
                <a:spcPts val="0"/>
              </a:spcAft>
              <a:buClr>
                <a:schemeClr val="dk1"/>
              </a:buClr>
              <a:buSzPts val="2400"/>
              <a:buNone/>
              <a:defRPr sz="2400"/>
            </a:lvl8pPr>
            <a:lvl9pPr lvl="8" algn="r">
              <a:spcBef>
                <a:spcPts val="0"/>
              </a:spcBef>
              <a:spcAft>
                <a:spcPts val="0"/>
              </a:spcAft>
              <a:buClr>
                <a:schemeClr val="dk1"/>
              </a:buClr>
              <a:buSzPts val="2400"/>
              <a:buNone/>
              <a:defRPr sz="2400"/>
            </a:lvl9pPr>
          </a:lstStyle>
          <a:p/>
        </p:txBody>
      </p:sp>
      <p:sp>
        <p:nvSpPr>
          <p:cNvPr id="266" name="Google Shape;266;p22"/>
          <p:cNvSpPr txBox="1"/>
          <p:nvPr>
            <p:ph idx="4" type="subTitle"/>
          </p:nvPr>
        </p:nvSpPr>
        <p:spPr>
          <a:xfrm>
            <a:off x="227388" y="3067900"/>
            <a:ext cx="1782300" cy="499200"/>
          </a:xfrm>
          <a:prstGeom prst="rect">
            <a:avLst/>
          </a:prstGeom>
        </p:spPr>
        <p:txBody>
          <a:bodyPr anchorCtr="0" anchor="ctr" bIns="91425" lIns="91425" spcFirstLastPara="1" rIns="91425" wrap="square" tIns="91425">
            <a:noAutofit/>
          </a:bodyPr>
          <a:lstStyle>
            <a:lvl1pPr lvl="0">
              <a:spcBef>
                <a:spcPts val="0"/>
              </a:spcBef>
              <a:spcAft>
                <a:spcPts val="0"/>
              </a:spcAft>
              <a:buClr>
                <a:schemeClr val="dk1"/>
              </a:buClr>
              <a:buSzPts val="1800"/>
              <a:buFont typeface="Crimson Pro Medium"/>
              <a:buNone/>
              <a:defRPr sz="1800">
                <a:latin typeface="Crimson Pro Medium"/>
                <a:ea typeface="Crimson Pro Medium"/>
                <a:cs typeface="Crimson Pro Medium"/>
                <a:sym typeface="Crimson Pro Medium"/>
              </a:defRPr>
            </a:lvl1pPr>
            <a:lvl2pPr lvl="1">
              <a:spcBef>
                <a:spcPts val="0"/>
              </a:spcBef>
              <a:spcAft>
                <a:spcPts val="0"/>
              </a:spcAft>
              <a:buClr>
                <a:schemeClr val="dk1"/>
              </a:buClr>
              <a:buSzPts val="1800"/>
              <a:buFont typeface="Crimson Pro Medium"/>
              <a:buNone/>
              <a:defRPr sz="1800">
                <a:latin typeface="Crimson Pro Medium"/>
                <a:ea typeface="Crimson Pro Medium"/>
                <a:cs typeface="Crimson Pro Medium"/>
                <a:sym typeface="Crimson Pro Medium"/>
              </a:defRPr>
            </a:lvl2pPr>
            <a:lvl3pPr lvl="2">
              <a:spcBef>
                <a:spcPts val="0"/>
              </a:spcBef>
              <a:spcAft>
                <a:spcPts val="0"/>
              </a:spcAft>
              <a:buClr>
                <a:schemeClr val="dk1"/>
              </a:buClr>
              <a:buSzPts val="1800"/>
              <a:buFont typeface="Crimson Pro Medium"/>
              <a:buNone/>
              <a:defRPr sz="1800">
                <a:latin typeface="Crimson Pro Medium"/>
                <a:ea typeface="Crimson Pro Medium"/>
                <a:cs typeface="Crimson Pro Medium"/>
                <a:sym typeface="Crimson Pro Medium"/>
              </a:defRPr>
            </a:lvl3pPr>
            <a:lvl4pPr lvl="3">
              <a:spcBef>
                <a:spcPts val="0"/>
              </a:spcBef>
              <a:spcAft>
                <a:spcPts val="0"/>
              </a:spcAft>
              <a:buClr>
                <a:schemeClr val="dk1"/>
              </a:buClr>
              <a:buSzPts val="1800"/>
              <a:buFont typeface="Crimson Pro Medium"/>
              <a:buNone/>
              <a:defRPr sz="1800">
                <a:latin typeface="Crimson Pro Medium"/>
                <a:ea typeface="Crimson Pro Medium"/>
                <a:cs typeface="Crimson Pro Medium"/>
                <a:sym typeface="Crimson Pro Medium"/>
              </a:defRPr>
            </a:lvl4pPr>
            <a:lvl5pPr lvl="4">
              <a:spcBef>
                <a:spcPts val="0"/>
              </a:spcBef>
              <a:spcAft>
                <a:spcPts val="0"/>
              </a:spcAft>
              <a:buClr>
                <a:schemeClr val="dk1"/>
              </a:buClr>
              <a:buSzPts val="1800"/>
              <a:buFont typeface="Crimson Pro Medium"/>
              <a:buNone/>
              <a:defRPr sz="1800">
                <a:latin typeface="Crimson Pro Medium"/>
                <a:ea typeface="Crimson Pro Medium"/>
                <a:cs typeface="Crimson Pro Medium"/>
                <a:sym typeface="Crimson Pro Medium"/>
              </a:defRPr>
            </a:lvl5pPr>
            <a:lvl6pPr lvl="5">
              <a:spcBef>
                <a:spcPts val="0"/>
              </a:spcBef>
              <a:spcAft>
                <a:spcPts val="0"/>
              </a:spcAft>
              <a:buClr>
                <a:schemeClr val="dk1"/>
              </a:buClr>
              <a:buSzPts val="1800"/>
              <a:buFont typeface="Crimson Pro Medium"/>
              <a:buNone/>
              <a:defRPr sz="1800">
                <a:latin typeface="Crimson Pro Medium"/>
                <a:ea typeface="Crimson Pro Medium"/>
                <a:cs typeface="Crimson Pro Medium"/>
                <a:sym typeface="Crimson Pro Medium"/>
              </a:defRPr>
            </a:lvl6pPr>
            <a:lvl7pPr lvl="6">
              <a:spcBef>
                <a:spcPts val="0"/>
              </a:spcBef>
              <a:spcAft>
                <a:spcPts val="0"/>
              </a:spcAft>
              <a:buClr>
                <a:schemeClr val="dk1"/>
              </a:buClr>
              <a:buSzPts val="1800"/>
              <a:buFont typeface="Crimson Pro Medium"/>
              <a:buNone/>
              <a:defRPr sz="1800">
                <a:latin typeface="Crimson Pro Medium"/>
                <a:ea typeface="Crimson Pro Medium"/>
                <a:cs typeface="Crimson Pro Medium"/>
                <a:sym typeface="Crimson Pro Medium"/>
              </a:defRPr>
            </a:lvl7pPr>
            <a:lvl8pPr lvl="7">
              <a:spcBef>
                <a:spcPts val="0"/>
              </a:spcBef>
              <a:spcAft>
                <a:spcPts val="0"/>
              </a:spcAft>
              <a:buClr>
                <a:schemeClr val="dk1"/>
              </a:buClr>
              <a:buSzPts val="1800"/>
              <a:buFont typeface="Crimson Pro Medium"/>
              <a:buNone/>
              <a:defRPr sz="1800">
                <a:latin typeface="Crimson Pro Medium"/>
                <a:ea typeface="Crimson Pro Medium"/>
                <a:cs typeface="Crimson Pro Medium"/>
                <a:sym typeface="Crimson Pro Medium"/>
              </a:defRPr>
            </a:lvl8pPr>
            <a:lvl9pPr lvl="8">
              <a:spcBef>
                <a:spcPts val="0"/>
              </a:spcBef>
              <a:spcAft>
                <a:spcPts val="0"/>
              </a:spcAft>
              <a:buClr>
                <a:schemeClr val="dk1"/>
              </a:buClr>
              <a:buSzPts val="1800"/>
              <a:buFont typeface="Crimson Pro Medium"/>
              <a:buNone/>
              <a:defRPr sz="1800">
                <a:latin typeface="Crimson Pro Medium"/>
                <a:ea typeface="Crimson Pro Medium"/>
                <a:cs typeface="Crimson Pro Medium"/>
                <a:sym typeface="Crimson Pro Medium"/>
              </a:defRPr>
            </a:lvl9pPr>
          </a:lstStyle>
          <a:p/>
        </p:txBody>
      </p:sp>
      <p:sp>
        <p:nvSpPr>
          <p:cNvPr id="267" name="Google Shape;267;p22"/>
          <p:cNvSpPr txBox="1"/>
          <p:nvPr>
            <p:ph idx="5" type="title"/>
          </p:nvPr>
        </p:nvSpPr>
        <p:spPr>
          <a:xfrm>
            <a:off x="3920125" y="3067900"/>
            <a:ext cx="4996200" cy="499200"/>
          </a:xfrm>
          <a:prstGeom prst="rect">
            <a:avLst/>
          </a:prstGeom>
        </p:spPr>
        <p:txBody>
          <a:bodyPr anchorCtr="0" anchor="ctr" bIns="91425" lIns="91425" spcFirstLastPara="1" rIns="91425" wrap="square" tIns="91425">
            <a:noAutofit/>
          </a:bodyPr>
          <a:lstStyle>
            <a:lvl1pPr lvl="0" algn="r">
              <a:spcBef>
                <a:spcPts val="0"/>
              </a:spcBef>
              <a:spcAft>
                <a:spcPts val="0"/>
              </a:spcAft>
              <a:buClr>
                <a:schemeClr val="dk1"/>
              </a:buClr>
              <a:buSzPts val="2400"/>
              <a:buNone/>
              <a:defRPr sz="2400"/>
            </a:lvl1pPr>
            <a:lvl2pPr lvl="1" algn="r">
              <a:spcBef>
                <a:spcPts val="0"/>
              </a:spcBef>
              <a:spcAft>
                <a:spcPts val="0"/>
              </a:spcAft>
              <a:buClr>
                <a:schemeClr val="dk1"/>
              </a:buClr>
              <a:buSzPts val="2400"/>
              <a:buNone/>
              <a:defRPr sz="2400"/>
            </a:lvl2pPr>
            <a:lvl3pPr lvl="2" algn="r">
              <a:spcBef>
                <a:spcPts val="0"/>
              </a:spcBef>
              <a:spcAft>
                <a:spcPts val="0"/>
              </a:spcAft>
              <a:buClr>
                <a:schemeClr val="dk1"/>
              </a:buClr>
              <a:buSzPts val="2400"/>
              <a:buNone/>
              <a:defRPr sz="2400"/>
            </a:lvl3pPr>
            <a:lvl4pPr lvl="3" algn="r">
              <a:spcBef>
                <a:spcPts val="0"/>
              </a:spcBef>
              <a:spcAft>
                <a:spcPts val="0"/>
              </a:spcAft>
              <a:buClr>
                <a:schemeClr val="dk1"/>
              </a:buClr>
              <a:buSzPts val="2400"/>
              <a:buNone/>
              <a:defRPr sz="2400"/>
            </a:lvl4pPr>
            <a:lvl5pPr lvl="4" algn="r">
              <a:spcBef>
                <a:spcPts val="0"/>
              </a:spcBef>
              <a:spcAft>
                <a:spcPts val="0"/>
              </a:spcAft>
              <a:buClr>
                <a:schemeClr val="dk1"/>
              </a:buClr>
              <a:buSzPts val="2400"/>
              <a:buNone/>
              <a:defRPr sz="2400"/>
            </a:lvl5pPr>
            <a:lvl6pPr lvl="5" algn="r">
              <a:spcBef>
                <a:spcPts val="0"/>
              </a:spcBef>
              <a:spcAft>
                <a:spcPts val="0"/>
              </a:spcAft>
              <a:buClr>
                <a:schemeClr val="dk1"/>
              </a:buClr>
              <a:buSzPts val="2400"/>
              <a:buNone/>
              <a:defRPr sz="2400"/>
            </a:lvl6pPr>
            <a:lvl7pPr lvl="6" algn="r">
              <a:spcBef>
                <a:spcPts val="0"/>
              </a:spcBef>
              <a:spcAft>
                <a:spcPts val="0"/>
              </a:spcAft>
              <a:buClr>
                <a:schemeClr val="dk1"/>
              </a:buClr>
              <a:buSzPts val="2400"/>
              <a:buNone/>
              <a:defRPr sz="2400"/>
            </a:lvl7pPr>
            <a:lvl8pPr lvl="7" algn="r">
              <a:spcBef>
                <a:spcPts val="0"/>
              </a:spcBef>
              <a:spcAft>
                <a:spcPts val="0"/>
              </a:spcAft>
              <a:buClr>
                <a:schemeClr val="dk1"/>
              </a:buClr>
              <a:buSzPts val="2400"/>
              <a:buNone/>
              <a:defRPr sz="2400"/>
            </a:lvl8pPr>
            <a:lvl9pPr lvl="8" algn="r">
              <a:spcBef>
                <a:spcPts val="0"/>
              </a:spcBef>
              <a:spcAft>
                <a:spcPts val="0"/>
              </a:spcAft>
              <a:buClr>
                <a:schemeClr val="dk1"/>
              </a:buClr>
              <a:buSzPts val="2400"/>
              <a:buNone/>
              <a:defRPr sz="2400"/>
            </a:lvl9pPr>
          </a:lstStyle>
          <a:p/>
        </p:txBody>
      </p:sp>
      <p:sp>
        <p:nvSpPr>
          <p:cNvPr id="268" name="Google Shape;268;p22"/>
          <p:cNvSpPr txBox="1"/>
          <p:nvPr>
            <p:ph idx="6" type="subTitle"/>
          </p:nvPr>
        </p:nvSpPr>
        <p:spPr>
          <a:xfrm>
            <a:off x="227388" y="3744225"/>
            <a:ext cx="1782300" cy="499200"/>
          </a:xfrm>
          <a:prstGeom prst="rect">
            <a:avLst/>
          </a:prstGeom>
        </p:spPr>
        <p:txBody>
          <a:bodyPr anchorCtr="0" anchor="ctr" bIns="91425" lIns="91425" spcFirstLastPara="1" rIns="91425" wrap="square" tIns="91425">
            <a:noAutofit/>
          </a:bodyPr>
          <a:lstStyle>
            <a:lvl1pPr lvl="0">
              <a:spcBef>
                <a:spcPts val="0"/>
              </a:spcBef>
              <a:spcAft>
                <a:spcPts val="0"/>
              </a:spcAft>
              <a:buClr>
                <a:schemeClr val="dk1"/>
              </a:buClr>
              <a:buSzPts val="1800"/>
              <a:buFont typeface="Crimson Pro Medium"/>
              <a:buNone/>
              <a:defRPr sz="1800">
                <a:latin typeface="Crimson Pro Medium"/>
                <a:ea typeface="Crimson Pro Medium"/>
                <a:cs typeface="Crimson Pro Medium"/>
                <a:sym typeface="Crimson Pro Medium"/>
              </a:defRPr>
            </a:lvl1pPr>
            <a:lvl2pPr lvl="1">
              <a:spcBef>
                <a:spcPts val="0"/>
              </a:spcBef>
              <a:spcAft>
                <a:spcPts val="0"/>
              </a:spcAft>
              <a:buClr>
                <a:schemeClr val="dk1"/>
              </a:buClr>
              <a:buSzPts val="1800"/>
              <a:buFont typeface="Crimson Pro Medium"/>
              <a:buNone/>
              <a:defRPr sz="1800">
                <a:latin typeface="Crimson Pro Medium"/>
                <a:ea typeface="Crimson Pro Medium"/>
                <a:cs typeface="Crimson Pro Medium"/>
                <a:sym typeface="Crimson Pro Medium"/>
              </a:defRPr>
            </a:lvl2pPr>
            <a:lvl3pPr lvl="2">
              <a:spcBef>
                <a:spcPts val="0"/>
              </a:spcBef>
              <a:spcAft>
                <a:spcPts val="0"/>
              </a:spcAft>
              <a:buClr>
                <a:schemeClr val="dk1"/>
              </a:buClr>
              <a:buSzPts val="1800"/>
              <a:buFont typeface="Crimson Pro Medium"/>
              <a:buNone/>
              <a:defRPr sz="1800">
                <a:latin typeface="Crimson Pro Medium"/>
                <a:ea typeface="Crimson Pro Medium"/>
                <a:cs typeface="Crimson Pro Medium"/>
                <a:sym typeface="Crimson Pro Medium"/>
              </a:defRPr>
            </a:lvl3pPr>
            <a:lvl4pPr lvl="3">
              <a:spcBef>
                <a:spcPts val="0"/>
              </a:spcBef>
              <a:spcAft>
                <a:spcPts val="0"/>
              </a:spcAft>
              <a:buClr>
                <a:schemeClr val="dk1"/>
              </a:buClr>
              <a:buSzPts val="1800"/>
              <a:buFont typeface="Crimson Pro Medium"/>
              <a:buNone/>
              <a:defRPr sz="1800">
                <a:latin typeface="Crimson Pro Medium"/>
                <a:ea typeface="Crimson Pro Medium"/>
                <a:cs typeface="Crimson Pro Medium"/>
                <a:sym typeface="Crimson Pro Medium"/>
              </a:defRPr>
            </a:lvl4pPr>
            <a:lvl5pPr lvl="4">
              <a:spcBef>
                <a:spcPts val="0"/>
              </a:spcBef>
              <a:spcAft>
                <a:spcPts val="0"/>
              </a:spcAft>
              <a:buClr>
                <a:schemeClr val="dk1"/>
              </a:buClr>
              <a:buSzPts val="1800"/>
              <a:buFont typeface="Crimson Pro Medium"/>
              <a:buNone/>
              <a:defRPr sz="1800">
                <a:latin typeface="Crimson Pro Medium"/>
                <a:ea typeface="Crimson Pro Medium"/>
                <a:cs typeface="Crimson Pro Medium"/>
                <a:sym typeface="Crimson Pro Medium"/>
              </a:defRPr>
            </a:lvl5pPr>
            <a:lvl6pPr lvl="5">
              <a:spcBef>
                <a:spcPts val="0"/>
              </a:spcBef>
              <a:spcAft>
                <a:spcPts val="0"/>
              </a:spcAft>
              <a:buClr>
                <a:schemeClr val="dk1"/>
              </a:buClr>
              <a:buSzPts val="1800"/>
              <a:buFont typeface="Crimson Pro Medium"/>
              <a:buNone/>
              <a:defRPr sz="1800">
                <a:latin typeface="Crimson Pro Medium"/>
                <a:ea typeface="Crimson Pro Medium"/>
                <a:cs typeface="Crimson Pro Medium"/>
                <a:sym typeface="Crimson Pro Medium"/>
              </a:defRPr>
            </a:lvl6pPr>
            <a:lvl7pPr lvl="6">
              <a:spcBef>
                <a:spcPts val="0"/>
              </a:spcBef>
              <a:spcAft>
                <a:spcPts val="0"/>
              </a:spcAft>
              <a:buClr>
                <a:schemeClr val="dk1"/>
              </a:buClr>
              <a:buSzPts val="1800"/>
              <a:buFont typeface="Crimson Pro Medium"/>
              <a:buNone/>
              <a:defRPr sz="1800">
                <a:latin typeface="Crimson Pro Medium"/>
                <a:ea typeface="Crimson Pro Medium"/>
                <a:cs typeface="Crimson Pro Medium"/>
                <a:sym typeface="Crimson Pro Medium"/>
              </a:defRPr>
            </a:lvl7pPr>
            <a:lvl8pPr lvl="7">
              <a:spcBef>
                <a:spcPts val="0"/>
              </a:spcBef>
              <a:spcAft>
                <a:spcPts val="0"/>
              </a:spcAft>
              <a:buClr>
                <a:schemeClr val="dk1"/>
              </a:buClr>
              <a:buSzPts val="1800"/>
              <a:buFont typeface="Crimson Pro Medium"/>
              <a:buNone/>
              <a:defRPr sz="1800">
                <a:latin typeface="Crimson Pro Medium"/>
                <a:ea typeface="Crimson Pro Medium"/>
                <a:cs typeface="Crimson Pro Medium"/>
                <a:sym typeface="Crimson Pro Medium"/>
              </a:defRPr>
            </a:lvl8pPr>
            <a:lvl9pPr lvl="8">
              <a:spcBef>
                <a:spcPts val="0"/>
              </a:spcBef>
              <a:spcAft>
                <a:spcPts val="0"/>
              </a:spcAft>
              <a:buClr>
                <a:schemeClr val="dk1"/>
              </a:buClr>
              <a:buSzPts val="1800"/>
              <a:buFont typeface="Crimson Pro Medium"/>
              <a:buNone/>
              <a:defRPr sz="1800">
                <a:latin typeface="Crimson Pro Medium"/>
                <a:ea typeface="Crimson Pro Medium"/>
                <a:cs typeface="Crimson Pro Medium"/>
                <a:sym typeface="Crimson Pro Medium"/>
              </a:defRPr>
            </a:lvl9pPr>
          </a:lstStyle>
          <a:p/>
        </p:txBody>
      </p:sp>
      <p:sp>
        <p:nvSpPr>
          <p:cNvPr id="269" name="Google Shape;269;p22"/>
          <p:cNvSpPr txBox="1"/>
          <p:nvPr>
            <p:ph idx="7" type="title"/>
          </p:nvPr>
        </p:nvSpPr>
        <p:spPr>
          <a:xfrm>
            <a:off x="3920125" y="3744225"/>
            <a:ext cx="4996200" cy="499200"/>
          </a:xfrm>
          <a:prstGeom prst="rect">
            <a:avLst/>
          </a:prstGeom>
        </p:spPr>
        <p:txBody>
          <a:bodyPr anchorCtr="0" anchor="ctr" bIns="91425" lIns="91425" spcFirstLastPara="1" rIns="91425" wrap="square" tIns="91425">
            <a:noAutofit/>
          </a:bodyPr>
          <a:lstStyle>
            <a:lvl1pPr lvl="0" algn="r">
              <a:spcBef>
                <a:spcPts val="0"/>
              </a:spcBef>
              <a:spcAft>
                <a:spcPts val="0"/>
              </a:spcAft>
              <a:buClr>
                <a:schemeClr val="dk1"/>
              </a:buClr>
              <a:buSzPts val="2400"/>
              <a:buNone/>
              <a:defRPr sz="2400"/>
            </a:lvl1pPr>
            <a:lvl2pPr lvl="1" algn="r">
              <a:spcBef>
                <a:spcPts val="0"/>
              </a:spcBef>
              <a:spcAft>
                <a:spcPts val="0"/>
              </a:spcAft>
              <a:buClr>
                <a:schemeClr val="dk1"/>
              </a:buClr>
              <a:buSzPts val="2400"/>
              <a:buNone/>
              <a:defRPr sz="2400"/>
            </a:lvl2pPr>
            <a:lvl3pPr lvl="2" algn="r">
              <a:spcBef>
                <a:spcPts val="0"/>
              </a:spcBef>
              <a:spcAft>
                <a:spcPts val="0"/>
              </a:spcAft>
              <a:buClr>
                <a:schemeClr val="dk1"/>
              </a:buClr>
              <a:buSzPts val="2400"/>
              <a:buNone/>
              <a:defRPr sz="2400"/>
            </a:lvl3pPr>
            <a:lvl4pPr lvl="3" algn="r">
              <a:spcBef>
                <a:spcPts val="0"/>
              </a:spcBef>
              <a:spcAft>
                <a:spcPts val="0"/>
              </a:spcAft>
              <a:buClr>
                <a:schemeClr val="dk1"/>
              </a:buClr>
              <a:buSzPts val="2400"/>
              <a:buNone/>
              <a:defRPr sz="2400"/>
            </a:lvl4pPr>
            <a:lvl5pPr lvl="4" algn="r">
              <a:spcBef>
                <a:spcPts val="0"/>
              </a:spcBef>
              <a:spcAft>
                <a:spcPts val="0"/>
              </a:spcAft>
              <a:buClr>
                <a:schemeClr val="dk1"/>
              </a:buClr>
              <a:buSzPts val="2400"/>
              <a:buNone/>
              <a:defRPr sz="2400"/>
            </a:lvl5pPr>
            <a:lvl6pPr lvl="5" algn="r">
              <a:spcBef>
                <a:spcPts val="0"/>
              </a:spcBef>
              <a:spcAft>
                <a:spcPts val="0"/>
              </a:spcAft>
              <a:buClr>
                <a:schemeClr val="dk1"/>
              </a:buClr>
              <a:buSzPts val="2400"/>
              <a:buNone/>
              <a:defRPr sz="2400"/>
            </a:lvl6pPr>
            <a:lvl7pPr lvl="6" algn="r">
              <a:spcBef>
                <a:spcPts val="0"/>
              </a:spcBef>
              <a:spcAft>
                <a:spcPts val="0"/>
              </a:spcAft>
              <a:buClr>
                <a:schemeClr val="dk1"/>
              </a:buClr>
              <a:buSzPts val="2400"/>
              <a:buNone/>
              <a:defRPr sz="2400"/>
            </a:lvl7pPr>
            <a:lvl8pPr lvl="7" algn="r">
              <a:spcBef>
                <a:spcPts val="0"/>
              </a:spcBef>
              <a:spcAft>
                <a:spcPts val="0"/>
              </a:spcAft>
              <a:buClr>
                <a:schemeClr val="dk1"/>
              </a:buClr>
              <a:buSzPts val="2400"/>
              <a:buNone/>
              <a:defRPr sz="2400"/>
            </a:lvl8pPr>
            <a:lvl9pPr lvl="8" algn="r">
              <a:spcBef>
                <a:spcPts val="0"/>
              </a:spcBef>
              <a:spcAft>
                <a:spcPts val="0"/>
              </a:spcAft>
              <a:buClr>
                <a:schemeClr val="dk1"/>
              </a:buClr>
              <a:buSzPts val="2400"/>
              <a:buNone/>
              <a:defRPr sz="2400"/>
            </a:lvl9pPr>
          </a:lstStyle>
          <a:p/>
        </p:txBody>
      </p:sp>
      <p:sp>
        <p:nvSpPr>
          <p:cNvPr id="270" name="Google Shape;270;p22"/>
          <p:cNvSpPr txBox="1"/>
          <p:nvPr>
            <p:ph idx="8" type="subTitle"/>
          </p:nvPr>
        </p:nvSpPr>
        <p:spPr>
          <a:xfrm>
            <a:off x="227413" y="4420450"/>
            <a:ext cx="1782300" cy="499200"/>
          </a:xfrm>
          <a:prstGeom prst="rect">
            <a:avLst/>
          </a:prstGeom>
        </p:spPr>
        <p:txBody>
          <a:bodyPr anchorCtr="0" anchor="ctr" bIns="91425" lIns="91425" spcFirstLastPara="1" rIns="91425" wrap="square" tIns="91425">
            <a:noAutofit/>
          </a:bodyPr>
          <a:lstStyle>
            <a:lvl1pPr lvl="0">
              <a:spcBef>
                <a:spcPts val="0"/>
              </a:spcBef>
              <a:spcAft>
                <a:spcPts val="0"/>
              </a:spcAft>
              <a:buClr>
                <a:schemeClr val="dk1"/>
              </a:buClr>
              <a:buSzPts val="1800"/>
              <a:buFont typeface="Crimson Pro Medium"/>
              <a:buNone/>
              <a:defRPr sz="1800">
                <a:latin typeface="Crimson Pro Medium"/>
                <a:ea typeface="Crimson Pro Medium"/>
                <a:cs typeface="Crimson Pro Medium"/>
                <a:sym typeface="Crimson Pro Medium"/>
              </a:defRPr>
            </a:lvl1pPr>
            <a:lvl2pPr lvl="1">
              <a:spcBef>
                <a:spcPts val="0"/>
              </a:spcBef>
              <a:spcAft>
                <a:spcPts val="0"/>
              </a:spcAft>
              <a:buClr>
                <a:schemeClr val="dk1"/>
              </a:buClr>
              <a:buSzPts val="1800"/>
              <a:buFont typeface="Crimson Pro Medium"/>
              <a:buNone/>
              <a:defRPr sz="1800">
                <a:latin typeface="Crimson Pro Medium"/>
                <a:ea typeface="Crimson Pro Medium"/>
                <a:cs typeface="Crimson Pro Medium"/>
                <a:sym typeface="Crimson Pro Medium"/>
              </a:defRPr>
            </a:lvl2pPr>
            <a:lvl3pPr lvl="2">
              <a:spcBef>
                <a:spcPts val="0"/>
              </a:spcBef>
              <a:spcAft>
                <a:spcPts val="0"/>
              </a:spcAft>
              <a:buClr>
                <a:schemeClr val="dk1"/>
              </a:buClr>
              <a:buSzPts val="1800"/>
              <a:buFont typeface="Crimson Pro Medium"/>
              <a:buNone/>
              <a:defRPr sz="1800">
                <a:latin typeface="Crimson Pro Medium"/>
                <a:ea typeface="Crimson Pro Medium"/>
                <a:cs typeface="Crimson Pro Medium"/>
                <a:sym typeface="Crimson Pro Medium"/>
              </a:defRPr>
            </a:lvl3pPr>
            <a:lvl4pPr lvl="3">
              <a:spcBef>
                <a:spcPts val="0"/>
              </a:spcBef>
              <a:spcAft>
                <a:spcPts val="0"/>
              </a:spcAft>
              <a:buClr>
                <a:schemeClr val="dk1"/>
              </a:buClr>
              <a:buSzPts val="1800"/>
              <a:buFont typeface="Crimson Pro Medium"/>
              <a:buNone/>
              <a:defRPr sz="1800">
                <a:latin typeface="Crimson Pro Medium"/>
                <a:ea typeface="Crimson Pro Medium"/>
                <a:cs typeface="Crimson Pro Medium"/>
                <a:sym typeface="Crimson Pro Medium"/>
              </a:defRPr>
            </a:lvl4pPr>
            <a:lvl5pPr lvl="4">
              <a:spcBef>
                <a:spcPts val="0"/>
              </a:spcBef>
              <a:spcAft>
                <a:spcPts val="0"/>
              </a:spcAft>
              <a:buClr>
                <a:schemeClr val="dk1"/>
              </a:buClr>
              <a:buSzPts val="1800"/>
              <a:buFont typeface="Crimson Pro Medium"/>
              <a:buNone/>
              <a:defRPr sz="1800">
                <a:latin typeface="Crimson Pro Medium"/>
                <a:ea typeface="Crimson Pro Medium"/>
                <a:cs typeface="Crimson Pro Medium"/>
                <a:sym typeface="Crimson Pro Medium"/>
              </a:defRPr>
            </a:lvl5pPr>
            <a:lvl6pPr lvl="5">
              <a:spcBef>
                <a:spcPts val="0"/>
              </a:spcBef>
              <a:spcAft>
                <a:spcPts val="0"/>
              </a:spcAft>
              <a:buClr>
                <a:schemeClr val="dk1"/>
              </a:buClr>
              <a:buSzPts val="1800"/>
              <a:buFont typeface="Crimson Pro Medium"/>
              <a:buNone/>
              <a:defRPr sz="1800">
                <a:latin typeface="Crimson Pro Medium"/>
                <a:ea typeface="Crimson Pro Medium"/>
                <a:cs typeface="Crimson Pro Medium"/>
                <a:sym typeface="Crimson Pro Medium"/>
              </a:defRPr>
            </a:lvl6pPr>
            <a:lvl7pPr lvl="6">
              <a:spcBef>
                <a:spcPts val="0"/>
              </a:spcBef>
              <a:spcAft>
                <a:spcPts val="0"/>
              </a:spcAft>
              <a:buClr>
                <a:schemeClr val="dk1"/>
              </a:buClr>
              <a:buSzPts val="1800"/>
              <a:buFont typeface="Crimson Pro Medium"/>
              <a:buNone/>
              <a:defRPr sz="1800">
                <a:latin typeface="Crimson Pro Medium"/>
                <a:ea typeface="Crimson Pro Medium"/>
                <a:cs typeface="Crimson Pro Medium"/>
                <a:sym typeface="Crimson Pro Medium"/>
              </a:defRPr>
            </a:lvl7pPr>
            <a:lvl8pPr lvl="7">
              <a:spcBef>
                <a:spcPts val="0"/>
              </a:spcBef>
              <a:spcAft>
                <a:spcPts val="0"/>
              </a:spcAft>
              <a:buClr>
                <a:schemeClr val="dk1"/>
              </a:buClr>
              <a:buSzPts val="1800"/>
              <a:buFont typeface="Crimson Pro Medium"/>
              <a:buNone/>
              <a:defRPr sz="1800">
                <a:latin typeface="Crimson Pro Medium"/>
                <a:ea typeface="Crimson Pro Medium"/>
                <a:cs typeface="Crimson Pro Medium"/>
                <a:sym typeface="Crimson Pro Medium"/>
              </a:defRPr>
            </a:lvl8pPr>
            <a:lvl9pPr lvl="8">
              <a:spcBef>
                <a:spcPts val="0"/>
              </a:spcBef>
              <a:spcAft>
                <a:spcPts val="0"/>
              </a:spcAft>
              <a:buClr>
                <a:schemeClr val="dk1"/>
              </a:buClr>
              <a:buSzPts val="1800"/>
              <a:buFont typeface="Crimson Pro Medium"/>
              <a:buNone/>
              <a:defRPr sz="1800">
                <a:latin typeface="Crimson Pro Medium"/>
                <a:ea typeface="Crimson Pro Medium"/>
                <a:cs typeface="Crimson Pro Medium"/>
                <a:sym typeface="Crimson Pro Medium"/>
              </a:defRPr>
            </a:lvl9pPr>
          </a:lstStyle>
          <a:p/>
        </p:txBody>
      </p:sp>
      <p:sp>
        <p:nvSpPr>
          <p:cNvPr id="271" name="Google Shape;271;p22"/>
          <p:cNvSpPr txBox="1"/>
          <p:nvPr>
            <p:ph idx="9" type="title"/>
          </p:nvPr>
        </p:nvSpPr>
        <p:spPr>
          <a:xfrm>
            <a:off x="3920154" y="4420450"/>
            <a:ext cx="4996200" cy="499200"/>
          </a:xfrm>
          <a:prstGeom prst="rect">
            <a:avLst/>
          </a:prstGeom>
        </p:spPr>
        <p:txBody>
          <a:bodyPr anchorCtr="0" anchor="ctr" bIns="91425" lIns="91425" spcFirstLastPara="1" rIns="91425" wrap="square" tIns="91425">
            <a:noAutofit/>
          </a:bodyPr>
          <a:lstStyle>
            <a:lvl1pPr lvl="0" algn="r">
              <a:spcBef>
                <a:spcPts val="0"/>
              </a:spcBef>
              <a:spcAft>
                <a:spcPts val="0"/>
              </a:spcAft>
              <a:buClr>
                <a:schemeClr val="dk1"/>
              </a:buClr>
              <a:buSzPts val="2400"/>
              <a:buNone/>
              <a:defRPr sz="2400"/>
            </a:lvl1pPr>
            <a:lvl2pPr lvl="1" algn="r">
              <a:spcBef>
                <a:spcPts val="0"/>
              </a:spcBef>
              <a:spcAft>
                <a:spcPts val="0"/>
              </a:spcAft>
              <a:buClr>
                <a:schemeClr val="dk1"/>
              </a:buClr>
              <a:buSzPts val="2400"/>
              <a:buNone/>
              <a:defRPr sz="2400"/>
            </a:lvl2pPr>
            <a:lvl3pPr lvl="2" algn="r">
              <a:spcBef>
                <a:spcPts val="0"/>
              </a:spcBef>
              <a:spcAft>
                <a:spcPts val="0"/>
              </a:spcAft>
              <a:buClr>
                <a:schemeClr val="dk1"/>
              </a:buClr>
              <a:buSzPts val="2400"/>
              <a:buNone/>
              <a:defRPr sz="2400"/>
            </a:lvl3pPr>
            <a:lvl4pPr lvl="3" algn="r">
              <a:spcBef>
                <a:spcPts val="0"/>
              </a:spcBef>
              <a:spcAft>
                <a:spcPts val="0"/>
              </a:spcAft>
              <a:buClr>
                <a:schemeClr val="dk1"/>
              </a:buClr>
              <a:buSzPts val="2400"/>
              <a:buNone/>
              <a:defRPr sz="2400"/>
            </a:lvl4pPr>
            <a:lvl5pPr lvl="4" algn="r">
              <a:spcBef>
                <a:spcPts val="0"/>
              </a:spcBef>
              <a:spcAft>
                <a:spcPts val="0"/>
              </a:spcAft>
              <a:buClr>
                <a:schemeClr val="dk1"/>
              </a:buClr>
              <a:buSzPts val="2400"/>
              <a:buNone/>
              <a:defRPr sz="2400"/>
            </a:lvl5pPr>
            <a:lvl6pPr lvl="5" algn="r">
              <a:spcBef>
                <a:spcPts val="0"/>
              </a:spcBef>
              <a:spcAft>
                <a:spcPts val="0"/>
              </a:spcAft>
              <a:buClr>
                <a:schemeClr val="dk1"/>
              </a:buClr>
              <a:buSzPts val="2400"/>
              <a:buNone/>
              <a:defRPr sz="2400"/>
            </a:lvl6pPr>
            <a:lvl7pPr lvl="6" algn="r">
              <a:spcBef>
                <a:spcPts val="0"/>
              </a:spcBef>
              <a:spcAft>
                <a:spcPts val="0"/>
              </a:spcAft>
              <a:buClr>
                <a:schemeClr val="dk1"/>
              </a:buClr>
              <a:buSzPts val="2400"/>
              <a:buNone/>
              <a:defRPr sz="2400"/>
            </a:lvl7pPr>
            <a:lvl8pPr lvl="7" algn="r">
              <a:spcBef>
                <a:spcPts val="0"/>
              </a:spcBef>
              <a:spcAft>
                <a:spcPts val="0"/>
              </a:spcAft>
              <a:buClr>
                <a:schemeClr val="dk1"/>
              </a:buClr>
              <a:buSzPts val="2400"/>
              <a:buNone/>
              <a:defRPr sz="2400"/>
            </a:lvl8pPr>
            <a:lvl9pPr lvl="8" algn="r">
              <a:spcBef>
                <a:spcPts val="0"/>
              </a:spcBef>
              <a:spcAft>
                <a:spcPts val="0"/>
              </a:spcAft>
              <a:buClr>
                <a:schemeClr val="dk1"/>
              </a:buClr>
              <a:buSzPts val="2400"/>
              <a:buNone/>
              <a:defRPr sz="2400"/>
            </a:lvl9pPr>
          </a:lstStyle>
          <a:p/>
        </p:txBody>
      </p:sp>
      <p:sp>
        <p:nvSpPr>
          <p:cNvPr id="272" name="Google Shape;272;p22"/>
          <p:cNvSpPr txBox="1"/>
          <p:nvPr>
            <p:ph idx="13" type="title"/>
          </p:nvPr>
        </p:nvSpPr>
        <p:spPr>
          <a:xfrm>
            <a:off x="230900" y="457200"/>
            <a:ext cx="4406400" cy="562200"/>
          </a:xfrm>
          <a:prstGeom prst="rect">
            <a:avLst/>
          </a:prstGeom>
        </p:spPr>
        <p:txBody>
          <a:bodyPr anchorCtr="0" anchor="t" bIns="91425" lIns="91425" spcFirstLastPara="1" rIns="91425" wrap="square" tIns="91425">
            <a:noAutofit/>
          </a:bodyPr>
          <a:lstStyle>
            <a:lvl1pPr lvl="0">
              <a:spcBef>
                <a:spcPts val="0"/>
              </a:spcBef>
              <a:spcAft>
                <a:spcPts val="0"/>
              </a:spcAft>
              <a:buClr>
                <a:schemeClr val="dk1"/>
              </a:buClr>
              <a:buSzPts val="3600"/>
              <a:buNone/>
              <a:defRPr/>
            </a:lvl1pPr>
            <a:lvl2pPr lvl="1">
              <a:spcBef>
                <a:spcPts val="0"/>
              </a:spcBef>
              <a:spcAft>
                <a:spcPts val="0"/>
              </a:spcAft>
              <a:buClr>
                <a:schemeClr val="dk1"/>
              </a:buClr>
              <a:buSzPts val="3600"/>
              <a:buNone/>
              <a:defRPr sz="3600"/>
            </a:lvl2pPr>
            <a:lvl3pPr lvl="2">
              <a:spcBef>
                <a:spcPts val="0"/>
              </a:spcBef>
              <a:spcAft>
                <a:spcPts val="0"/>
              </a:spcAft>
              <a:buClr>
                <a:schemeClr val="dk1"/>
              </a:buClr>
              <a:buSzPts val="3600"/>
              <a:buNone/>
              <a:defRPr sz="3600"/>
            </a:lvl3pPr>
            <a:lvl4pPr lvl="3">
              <a:spcBef>
                <a:spcPts val="0"/>
              </a:spcBef>
              <a:spcAft>
                <a:spcPts val="0"/>
              </a:spcAft>
              <a:buClr>
                <a:schemeClr val="dk1"/>
              </a:buClr>
              <a:buSzPts val="3600"/>
              <a:buNone/>
              <a:defRPr sz="3600"/>
            </a:lvl4pPr>
            <a:lvl5pPr lvl="4">
              <a:spcBef>
                <a:spcPts val="0"/>
              </a:spcBef>
              <a:spcAft>
                <a:spcPts val="0"/>
              </a:spcAft>
              <a:buClr>
                <a:schemeClr val="dk1"/>
              </a:buClr>
              <a:buSzPts val="3600"/>
              <a:buNone/>
              <a:defRPr sz="3600"/>
            </a:lvl5pPr>
            <a:lvl6pPr lvl="5">
              <a:spcBef>
                <a:spcPts val="0"/>
              </a:spcBef>
              <a:spcAft>
                <a:spcPts val="0"/>
              </a:spcAft>
              <a:buClr>
                <a:schemeClr val="dk1"/>
              </a:buClr>
              <a:buSzPts val="3600"/>
              <a:buNone/>
              <a:defRPr sz="3600"/>
            </a:lvl6pPr>
            <a:lvl7pPr lvl="6">
              <a:spcBef>
                <a:spcPts val="0"/>
              </a:spcBef>
              <a:spcAft>
                <a:spcPts val="0"/>
              </a:spcAft>
              <a:buClr>
                <a:schemeClr val="dk1"/>
              </a:buClr>
              <a:buSzPts val="3600"/>
              <a:buNone/>
              <a:defRPr sz="3600"/>
            </a:lvl7pPr>
            <a:lvl8pPr lvl="7">
              <a:spcBef>
                <a:spcPts val="0"/>
              </a:spcBef>
              <a:spcAft>
                <a:spcPts val="0"/>
              </a:spcAft>
              <a:buClr>
                <a:schemeClr val="dk1"/>
              </a:buClr>
              <a:buSzPts val="3600"/>
              <a:buNone/>
              <a:defRPr sz="3600"/>
            </a:lvl8pPr>
            <a:lvl9pPr lvl="8">
              <a:spcBef>
                <a:spcPts val="0"/>
              </a:spcBef>
              <a:spcAft>
                <a:spcPts val="0"/>
              </a:spcAft>
              <a:buClr>
                <a:schemeClr val="dk1"/>
              </a:buClr>
              <a:buSzPts val="3600"/>
              <a:buNone/>
              <a:defRPr sz="3600"/>
            </a:lvl9pPr>
          </a:lstStyle>
          <a:p/>
        </p:txBody>
      </p:sp>
      <p:sp>
        <p:nvSpPr>
          <p:cNvPr id="273" name="Google Shape;273;p22"/>
          <p:cNvSpPr txBox="1"/>
          <p:nvPr>
            <p:ph idx="12" type="sldNum"/>
          </p:nvPr>
        </p:nvSpPr>
        <p:spPr>
          <a:xfrm>
            <a:off x="8556784" y="4749851"/>
            <a:ext cx="548700" cy="393600"/>
          </a:xfrm>
          <a:prstGeom prst="rect">
            <a:avLst/>
          </a:prstGeom>
          <a:noFill/>
          <a:ln>
            <a:noFill/>
          </a:ln>
        </p:spPr>
        <p:txBody>
          <a:bodyPr anchorCtr="0" anchor="t"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l">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rketing campaign">
  <p:cSld name="CUSTOM_1">
    <p:bg>
      <p:bgPr>
        <a:solidFill>
          <a:schemeClr val="dk1"/>
        </a:solidFill>
      </p:bgPr>
    </p:bg>
    <p:spTree>
      <p:nvGrpSpPr>
        <p:cNvPr id="274" name="Shape 274"/>
        <p:cNvGrpSpPr/>
        <p:nvPr/>
      </p:nvGrpSpPr>
      <p:grpSpPr>
        <a:xfrm>
          <a:off x="0" y="0"/>
          <a:ext cx="0" cy="0"/>
          <a:chOff x="0" y="0"/>
          <a:chExt cx="0" cy="0"/>
        </a:xfrm>
      </p:grpSpPr>
      <p:sp>
        <p:nvSpPr>
          <p:cNvPr id="275" name="Google Shape;275;p23"/>
          <p:cNvSpPr txBox="1"/>
          <p:nvPr>
            <p:ph type="title"/>
          </p:nvPr>
        </p:nvSpPr>
        <p:spPr>
          <a:xfrm>
            <a:off x="230900" y="457200"/>
            <a:ext cx="5712900" cy="562200"/>
          </a:xfrm>
          <a:prstGeom prst="rect">
            <a:avLst/>
          </a:prstGeom>
        </p:spPr>
        <p:txBody>
          <a:bodyPr anchorCtr="0" anchor="t" bIns="91425" lIns="91425" spcFirstLastPara="1" rIns="91425" wrap="square" tIns="91425">
            <a:noAutofit/>
          </a:bodyPr>
          <a:lstStyle>
            <a:lvl1pPr lvl="0">
              <a:spcBef>
                <a:spcPts val="0"/>
              </a:spcBef>
              <a:spcAft>
                <a:spcPts val="0"/>
              </a:spcAft>
              <a:buClr>
                <a:schemeClr val="dk2"/>
              </a:buClr>
              <a:buSzPts val="3600"/>
              <a:buNone/>
              <a:defRPr>
                <a:solidFill>
                  <a:schemeClr val="dk2"/>
                </a:solidFill>
              </a:defRPr>
            </a:lvl1pPr>
            <a:lvl2pPr lvl="1">
              <a:spcBef>
                <a:spcPts val="0"/>
              </a:spcBef>
              <a:spcAft>
                <a:spcPts val="0"/>
              </a:spcAft>
              <a:buClr>
                <a:schemeClr val="dk2"/>
              </a:buClr>
              <a:buSzPts val="3600"/>
              <a:buNone/>
              <a:defRPr sz="3600">
                <a:solidFill>
                  <a:schemeClr val="dk2"/>
                </a:solidFill>
              </a:defRPr>
            </a:lvl2pPr>
            <a:lvl3pPr lvl="2">
              <a:spcBef>
                <a:spcPts val="0"/>
              </a:spcBef>
              <a:spcAft>
                <a:spcPts val="0"/>
              </a:spcAft>
              <a:buClr>
                <a:schemeClr val="dk2"/>
              </a:buClr>
              <a:buSzPts val="3600"/>
              <a:buNone/>
              <a:defRPr sz="3600">
                <a:solidFill>
                  <a:schemeClr val="dk2"/>
                </a:solidFill>
              </a:defRPr>
            </a:lvl3pPr>
            <a:lvl4pPr lvl="3">
              <a:spcBef>
                <a:spcPts val="0"/>
              </a:spcBef>
              <a:spcAft>
                <a:spcPts val="0"/>
              </a:spcAft>
              <a:buClr>
                <a:schemeClr val="dk2"/>
              </a:buClr>
              <a:buSzPts val="3600"/>
              <a:buNone/>
              <a:defRPr sz="3600">
                <a:solidFill>
                  <a:schemeClr val="dk2"/>
                </a:solidFill>
              </a:defRPr>
            </a:lvl4pPr>
            <a:lvl5pPr lvl="4">
              <a:spcBef>
                <a:spcPts val="0"/>
              </a:spcBef>
              <a:spcAft>
                <a:spcPts val="0"/>
              </a:spcAft>
              <a:buClr>
                <a:schemeClr val="dk2"/>
              </a:buClr>
              <a:buSzPts val="3600"/>
              <a:buNone/>
              <a:defRPr sz="3600">
                <a:solidFill>
                  <a:schemeClr val="dk2"/>
                </a:solidFill>
              </a:defRPr>
            </a:lvl5pPr>
            <a:lvl6pPr lvl="5">
              <a:spcBef>
                <a:spcPts val="0"/>
              </a:spcBef>
              <a:spcAft>
                <a:spcPts val="0"/>
              </a:spcAft>
              <a:buClr>
                <a:schemeClr val="dk2"/>
              </a:buClr>
              <a:buSzPts val="3600"/>
              <a:buNone/>
              <a:defRPr sz="3600">
                <a:solidFill>
                  <a:schemeClr val="dk2"/>
                </a:solidFill>
              </a:defRPr>
            </a:lvl6pPr>
            <a:lvl7pPr lvl="6">
              <a:spcBef>
                <a:spcPts val="0"/>
              </a:spcBef>
              <a:spcAft>
                <a:spcPts val="0"/>
              </a:spcAft>
              <a:buClr>
                <a:schemeClr val="dk2"/>
              </a:buClr>
              <a:buSzPts val="3600"/>
              <a:buNone/>
              <a:defRPr sz="3600">
                <a:solidFill>
                  <a:schemeClr val="dk2"/>
                </a:solidFill>
              </a:defRPr>
            </a:lvl7pPr>
            <a:lvl8pPr lvl="7">
              <a:spcBef>
                <a:spcPts val="0"/>
              </a:spcBef>
              <a:spcAft>
                <a:spcPts val="0"/>
              </a:spcAft>
              <a:buClr>
                <a:schemeClr val="dk2"/>
              </a:buClr>
              <a:buSzPts val="3600"/>
              <a:buNone/>
              <a:defRPr sz="3600">
                <a:solidFill>
                  <a:schemeClr val="dk2"/>
                </a:solidFill>
              </a:defRPr>
            </a:lvl8pPr>
            <a:lvl9pPr lvl="8">
              <a:spcBef>
                <a:spcPts val="0"/>
              </a:spcBef>
              <a:spcAft>
                <a:spcPts val="0"/>
              </a:spcAft>
              <a:buClr>
                <a:schemeClr val="dk2"/>
              </a:buClr>
              <a:buSzPts val="3600"/>
              <a:buNone/>
              <a:defRPr sz="3600">
                <a:solidFill>
                  <a:schemeClr val="dk2"/>
                </a:solidFill>
              </a:defRPr>
            </a:lvl9pPr>
          </a:lstStyle>
          <a:p/>
        </p:txBody>
      </p:sp>
      <p:sp>
        <p:nvSpPr>
          <p:cNvPr id="276" name="Google Shape;276;p23"/>
          <p:cNvSpPr/>
          <p:nvPr/>
        </p:nvSpPr>
        <p:spPr>
          <a:xfrm>
            <a:off x="230900" y="2574574"/>
            <a:ext cx="8684400" cy="545400"/>
          </a:xfrm>
          <a:prstGeom prst="rect">
            <a:avLst/>
          </a:prstGeom>
          <a:solidFill>
            <a:schemeClr val="dk2"/>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Space Grotesk"/>
              <a:ea typeface="Space Grotesk"/>
              <a:cs typeface="Space Grotesk"/>
              <a:sym typeface="Space Grotesk"/>
            </a:endParaRPr>
          </a:p>
        </p:txBody>
      </p:sp>
      <p:sp>
        <p:nvSpPr>
          <p:cNvPr id="277" name="Google Shape;277;p23"/>
          <p:cNvSpPr/>
          <p:nvPr/>
        </p:nvSpPr>
        <p:spPr>
          <a:xfrm>
            <a:off x="229800" y="3174585"/>
            <a:ext cx="8684400" cy="545400"/>
          </a:xfrm>
          <a:prstGeom prst="rect">
            <a:avLst/>
          </a:prstGeom>
          <a:solidFill>
            <a:schemeClr val="dk2"/>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Space Grotesk"/>
              <a:ea typeface="Space Grotesk"/>
              <a:cs typeface="Space Grotesk"/>
              <a:sym typeface="Space Grotesk"/>
            </a:endParaRPr>
          </a:p>
        </p:txBody>
      </p:sp>
      <p:sp>
        <p:nvSpPr>
          <p:cNvPr id="278" name="Google Shape;278;p23"/>
          <p:cNvSpPr/>
          <p:nvPr/>
        </p:nvSpPr>
        <p:spPr>
          <a:xfrm>
            <a:off x="229800" y="3774596"/>
            <a:ext cx="8684400" cy="545400"/>
          </a:xfrm>
          <a:prstGeom prst="rect">
            <a:avLst/>
          </a:prstGeom>
          <a:solidFill>
            <a:schemeClr val="dk2"/>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Space Grotesk"/>
              <a:ea typeface="Space Grotesk"/>
              <a:cs typeface="Space Grotesk"/>
              <a:sym typeface="Space Grotesk"/>
            </a:endParaRPr>
          </a:p>
        </p:txBody>
      </p:sp>
      <p:sp>
        <p:nvSpPr>
          <p:cNvPr id="279" name="Google Shape;279;p23"/>
          <p:cNvSpPr/>
          <p:nvPr/>
        </p:nvSpPr>
        <p:spPr>
          <a:xfrm>
            <a:off x="229800" y="4374607"/>
            <a:ext cx="8684400" cy="545400"/>
          </a:xfrm>
          <a:prstGeom prst="rect">
            <a:avLst/>
          </a:prstGeom>
          <a:solidFill>
            <a:schemeClr val="dk2"/>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Space Grotesk"/>
              <a:ea typeface="Space Grotesk"/>
              <a:cs typeface="Space Grotesk"/>
              <a:sym typeface="Space Grotesk"/>
            </a:endParaRPr>
          </a:p>
        </p:txBody>
      </p:sp>
      <p:sp>
        <p:nvSpPr>
          <p:cNvPr id="280" name="Google Shape;280;p23"/>
          <p:cNvSpPr txBox="1"/>
          <p:nvPr>
            <p:ph idx="1" type="subTitle"/>
          </p:nvPr>
        </p:nvSpPr>
        <p:spPr>
          <a:xfrm>
            <a:off x="228600" y="2574574"/>
            <a:ext cx="1782300" cy="545400"/>
          </a:xfrm>
          <a:prstGeom prst="rect">
            <a:avLst/>
          </a:prstGeom>
        </p:spPr>
        <p:txBody>
          <a:bodyPr anchorCtr="0" anchor="ctr" bIns="91425" lIns="91425" spcFirstLastPara="1" rIns="91425" wrap="square" tIns="91425">
            <a:noAutofit/>
          </a:bodyPr>
          <a:lstStyle>
            <a:lvl1pPr lvl="0">
              <a:spcBef>
                <a:spcPts val="0"/>
              </a:spcBef>
              <a:spcAft>
                <a:spcPts val="0"/>
              </a:spcAft>
              <a:buSzPts val="1800"/>
              <a:buFont typeface="Crimson Pro Medium"/>
              <a:buNone/>
              <a:defRPr sz="1800">
                <a:latin typeface="Crimson Pro Medium"/>
                <a:ea typeface="Crimson Pro Medium"/>
                <a:cs typeface="Crimson Pro Medium"/>
                <a:sym typeface="Crimson Pro Medium"/>
              </a:defRPr>
            </a:lvl1pPr>
            <a:lvl2pPr lvl="1">
              <a:spcBef>
                <a:spcPts val="0"/>
              </a:spcBef>
              <a:spcAft>
                <a:spcPts val="0"/>
              </a:spcAft>
              <a:buSzPts val="1800"/>
              <a:buFont typeface="Crimson Pro Medium"/>
              <a:buNone/>
              <a:defRPr sz="1800">
                <a:latin typeface="Crimson Pro Medium"/>
                <a:ea typeface="Crimson Pro Medium"/>
                <a:cs typeface="Crimson Pro Medium"/>
                <a:sym typeface="Crimson Pro Medium"/>
              </a:defRPr>
            </a:lvl2pPr>
            <a:lvl3pPr lvl="2">
              <a:spcBef>
                <a:spcPts val="0"/>
              </a:spcBef>
              <a:spcAft>
                <a:spcPts val="0"/>
              </a:spcAft>
              <a:buSzPts val="1800"/>
              <a:buFont typeface="Crimson Pro Medium"/>
              <a:buNone/>
              <a:defRPr sz="1800">
                <a:latin typeface="Crimson Pro Medium"/>
                <a:ea typeface="Crimson Pro Medium"/>
                <a:cs typeface="Crimson Pro Medium"/>
                <a:sym typeface="Crimson Pro Medium"/>
              </a:defRPr>
            </a:lvl3pPr>
            <a:lvl4pPr lvl="3">
              <a:spcBef>
                <a:spcPts val="0"/>
              </a:spcBef>
              <a:spcAft>
                <a:spcPts val="0"/>
              </a:spcAft>
              <a:buSzPts val="1800"/>
              <a:buFont typeface="Crimson Pro Medium"/>
              <a:buNone/>
              <a:defRPr sz="1800">
                <a:latin typeface="Crimson Pro Medium"/>
                <a:ea typeface="Crimson Pro Medium"/>
                <a:cs typeface="Crimson Pro Medium"/>
                <a:sym typeface="Crimson Pro Medium"/>
              </a:defRPr>
            </a:lvl4pPr>
            <a:lvl5pPr lvl="4">
              <a:spcBef>
                <a:spcPts val="0"/>
              </a:spcBef>
              <a:spcAft>
                <a:spcPts val="0"/>
              </a:spcAft>
              <a:buSzPts val="1800"/>
              <a:buFont typeface="Crimson Pro Medium"/>
              <a:buNone/>
              <a:defRPr sz="1800">
                <a:latin typeface="Crimson Pro Medium"/>
                <a:ea typeface="Crimson Pro Medium"/>
                <a:cs typeface="Crimson Pro Medium"/>
                <a:sym typeface="Crimson Pro Medium"/>
              </a:defRPr>
            </a:lvl5pPr>
            <a:lvl6pPr lvl="5">
              <a:spcBef>
                <a:spcPts val="0"/>
              </a:spcBef>
              <a:spcAft>
                <a:spcPts val="0"/>
              </a:spcAft>
              <a:buSzPts val="1800"/>
              <a:buFont typeface="Crimson Pro Medium"/>
              <a:buNone/>
              <a:defRPr sz="1800">
                <a:latin typeface="Crimson Pro Medium"/>
                <a:ea typeface="Crimson Pro Medium"/>
                <a:cs typeface="Crimson Pro Medium"/>
                <a:sym typeface="Crimson Pro Medium"/>
              </a:defRPr>
            </a:lvl6pPr>
            <a:lvl7pPr lvl="6">
              <a:spcBef>
                <a:spcPts val="0"/>
              </a:spcBef>
              <a:spcAft>
                <a:spcPts val="0"/>
              </a:spcAft>
              <a:buSzPts val="1800"/>
              <a:buFont typeface="Crimson Pro Medium"/>
              <a:buNone/>
              <a:defRPr sz="1800">
                <a:latin typeface="Crimson Pro Medium"/>
                <a:ea typeface="Crimson Pro Medium"/>
                <a:cs typeface="Crimson Pro Medium"/>
                <a:sym typeface="Crimson Pro Medium"/>
              </a:defRPr>
            </a:lvl7pPr>
            <a:lvl8pPr lvl="7">
              <a:spcBef>
                <a:spcPts val="0"/>
              </a:spcBef>
              <a:spcAft>
                <a:spcPts val="0"/>
              </a:spcAft>
              <a:buSzPts val="1800"/>
              <a:buFont typeface="Crimson Pro Medium"/>
              <a:buNone/>
              <a:defRPr sz="1800">
                <a:latin typeface="Crimson Pro Medium"/>
                <a:ea typeface="Crimson Pro Medium"/>
                <a:cs typeface="Crimson Pro Medium"/>
                <a:sym typeface="Crimson Pro Medium"/>
              </a:defRPr>
            </a:lvl8pPr>
            <a:lvl9pPr lvl="8">
              <a:spcBef>
                <a:spcPts val="0"/>
              </a:spcBef>
              <a:spcAft>
                <a:spcPts val="0"/>
              </a:spcAft>
              <a:buSzPts val="1800"/>
              <a:buFont typeface="Crimson Pro Medium"/>
              <a:buNone/>
              <a:defRPr sz="1800">
                <a:latin typeface="Crimson Pro Medium"/>
                <a:ea typeface="Crimson Pro Medium"/>
                <a:cs typeface="Crimson Pro Medium"/>
                <a:sym typeface="Crimson Pro Medium"/>
              </a:defRPr>
            </a:lvl9pPr>
          </a:lstStyle>
          <a:p/>
        </p:txBody>
      </p:sp>
      <p:sp>
        <p:nvSpPr>
          <p:cNvPr id="281" name="Google Shape;281;p23"/>
          <p:cNvSpPr txBox="1"/>
          <p:nvPr>
            <p:ph idx="2" type="subTitle"/>
          </p:nvPr>
        </p:nvSpPr>
        <p:spPr>
          <a:xfrm>
            <a:off x="228600" y="3174588"/>
            <a:ext cx="1782300" cy="545400"/>
          </a:xfrm>
          <a:prstGeom prst="rect">
            <a:avLst/>
          </a:prstGeom>
        </p:spPr>
        <p:txBody>
          <a:bodyPr anchorCtr="0" anchor="ctr" bIns="91425" lIns="91425" spcFirstLastPara="1" rIns="91425" wrap="square" tIns="91425">
            <a:noAutofit/>
          </a:bodyPr>
          <a:lstStyle>
            <a:lvl1pPr lvl="0">
              <a:spcBef>
                <a:spcPts val="0"/>
              </a:spcBef>
              <a:spcAft>
                <a:spcPts val="0"/>
              </a:spcAft>
              <a:buSzPts val="1800"/>
              <a:buFont typeface="Crimson Pro Medium"/>
              <a:buNone/>
              <a:defRPr sz="1800">
                <a:latin typeface="Crimson Pro Medium"/>
                <a:ea typeface="Crimson Pro Medium"/>
                <a:cs typeface="Crimson Pro Medium"/>
                <a:sym typeface="Crimson Pro Medium"/>
              </a:defRPr>
            </a:lvl1pPr>
            <a:lvl2pPr lvl="1">
              <a:spcBef>
                <a:spcPts val="0"/>
              </a:spcBef>
              <a:spcAft>
                <a:spcPts val="0"/>
              </a:spcAft>
              <a:buSzPts val="1800"/>
              <a:buFont typeface="Crimson Pro Medium"/>
              <a:buNone/>
              <a:defRPr sz="1800">
                <a:latin typeface="Crimson Pro Medium"/>
                <a:ea typeface="Crimson Pro Medium"/>
                <a:cs typeface="Crimson Pro Medium"/>
                <a:sym typeface="Crimson Pro Medium"/>
              </a:defRPr>
            </a:lvl2pPr>
            <a:lvl3pPr lvl="2">
              <a:spcBef>
                <a:spcPts val="0"/>
              </a:spcBef>
              <a:spcAft>
                <a:spcPts val="0"/>
              </a:spcAft>
              <a:buSzPts val="1800"/>
              <a:buFont typeface="Crimson Pro Medium"/>
              <a:buNone/>
              <a:defRPr sz="1800">
                <a:latin typeface="Crimson Pro Medium"/>
                <a:ea typeface="Crimson Pro Medium"/>
                <a:cs typeface="Crimson Pro Medium"/>
                <a:sym typeface="Crimson Pro Medium"/>
              </a:defRPr>
            </a:lvl3pPr>
            <a:lvl4pPr lvl="3">
              <a:spcBef>
                <a:spcPts val="0"/>
              </a:spcBef>
              <a:spcAft>
                <a:spcPts val="0"/>
              </a:spcAft>
              <a:buSzPts val="1800"/>
              <a:buFont typeface="Crimson Pro Medium"/>
              <a:buNone/>
              <a:defRPr sz="1800">
                <a:latin typeface="Crimson Pro Medium"/>
                <a:ea typeface="Crimson Pro Medium"/>
                <a:cs typeface="Crimson Pro Medium"/>
                <a:sym typeface="Crimson Pro Medium"/>
              </a:defRPr>
            </a:lvl4pPr>
            <a:lvl5pPr lvl="4">
              <a:spcBef>
                <a:spcPts val="0"/>
              </a:spcBef>
              <a:spcAft>
                <a:spcPts val="0"/>
              </a:spcAft>
              <a:buSzPts val="1800"/>
              <a:buFont typeface="Crimson Pro Medium"/>
              <a:buNone/>
              <a:defRPr sz="1800">
                <a:latin typeface="Crimson Pro Medium"/>
                <a:ea typeface="Crimson Pro Medium"/>
                <a:cs typeface="Crimson Pro Medium"/>
                <a:sym typeface="Crimson Pro Medium"/>
              </a:defRPr>
            </a:lvl5pPr>
            <a:lvl6pPr lvl="5">
              <a:spcBef>
                <a:spcPts val="0"/>
              </a:spcBef>
              <a:spcAft>
                <a:spcPts val="0"/>
              </a:spcAft>
              <a:buSzPts val="1800"/>
              <a:buFont typeface="Crimson Pro Medium"/>
              <a:buNone/>
              <a:defRPr sz="1800">
                <a:latin typeface="Crimson Pro Medium"/>
                <a:ea typeface="Crimson Pro Medium"/>
                <a:cs typeface="Crimson Pro Medium"/>
                <a:sym typeface="Crimson Pro Medium"/>
              </a:defRPr>
            </a:lvl6pPr>
            <a:lvl7pPr lvl="6">
              <a:spcBef>
                <a:spcPts val="0"/>
              </a:spcBef>
              <a:spcAft>
                <a:spcPts val="0"/>
              </a:spcAft>
              <a:buSzPts val="1800"/>
              <a:buFont typeface="Crimson Pro Medium"/>
              <a:buNone/>
              <a:defRPr sz="1800">
                <a:latin typeface="Crimson Pro Medium"/>
                <a:ea typeface="Crimson Pro Medium"/>
                <a:cs typeface="Crimson Pro Medium"/>
                <a:sym typeface="Crimson Pro Medium"/>
              </a:defRPr>
            </a:lvl7pPr>
            <a:lvl8pPr lvl="7">
              <a:spcBef>
                <a:spcPts val="0"/>
              </a:spcBef>
              <a:spcAft>
                <a:spcPts val="0"/>
              </a:spcAft>
              <a:buSzPts val="1800"/>
              <a:buFont typeface="Crimson Pro Medium"/>
              <a:buNone/>
              <a:defRPr sz="1800">
                <a:latin typeface="Crimson Pro Medium"/>
                <a:ea typeface="Crimson Pro Medium"/>
                <a:cs typeface="Crimson Pro Medium"/>
                <a:sym typeface="Crimson Pro Medium"/>
              </a:defRPr>
            </a:lvl8pPr>
            <a:lvl9pPr lvl="8">
              <a:spcBef>
                <a:spcPts val="0"/>
              </a:spcBef>
              <a:spcAft>
                <a:spcPts val="0"/>
              </a:spcAft>
              <a:buSzPts val="1800"/>
              <a:buFont typeface="Crimson Pro Medium"/>
              <a:buNone/>
              <a:defRPr sz="1800">
                <a:latin typeface="Crimson Pro Medium"/>
                <a:ea typeface="Crimson Pro Medium"/>
                <a:cs typeface="Crimson Pro Medium"/>
                <a:sym typeface="Crimson Pro Medium"/>
              </a:defRPr>
            </a:lvl9pPr>
          </a:lstStyle>
          <a:p/>
        </p:txBody>
      </p:sp>
      <p:sp>
        <p:nvSpPr>
          <p:cNvPr id="282" name="Google Shape;282;p23"/>
          <p:cNvSpPr txBox="1"/>
          <p:nvPr>
            <p:ph idx="3" type="subTitle"/>
          </p:nvPr>
        </p:nvSpPr>
        <p:spPr>
          <a:xfrm>
            <a:off x="228600" y="3774593"/>
            <a:ext cx="1782300" cy="545400"/>
          </a:xfrm>
          <a:prstGeom prst="rect">
            <a:avLst/>
          </a:prstGeom>
        </p:spPr>
        <p:txBody>
          <a:bodyPr anchorCtr="0" anchor="ctr" bIns="91425" lIns="91425" spcFirstLastPara="1" rIns="91425" wrap="square" tIns="91425">
            <a:noAutofit/>
          </a:bodyPr>
          <a:lstStyle>
            <a:lvl1pPr lvl="0">
              <a:spcBef>
                <a:spcPts val="0"/>
              </a:spcBef>
              <a:spcAft>
                <a:spcPts val="0"/>
              </a:spcAft>
              <a:buSzPts val="1800"/>
              <a:buFont typeface="Crimson Pro Medium"/>
              <a:buNone/>
              <a:defRPr sz="1800">
                <a:latin typeface="Crimson Pro Medium"/>
                <a:ea typeface="Crimson Pro Medium"/>
                <a:cs typeface="Crimson Pro Medium"/>
                <a:sym typeface="Crimson Pro Medium"/>
              </a:defRPr>
            </a:lvl1pPr>
            <a:lvl2pPr lvl="1">
              <a:spcBef>
                <a:spcPts val="0"/>
              </a:spcBef>
              <a:spcAft>
                <a:spcPts val="0"/>
              </a:spcAft>
              <a:buSzPts val="1800"/>
              <a:buFont typeface="Crimson Pro Medium"/>
              <a:buNone/>
              <a:defRPr sz="1800">
                <a:latin typeface="Crimson Pro Medium"/>
                <a:ea typeface="Crimson Pro Medium"/>
                <a:cs typeface="Crimson Pro Medium"/>
                <a:sym typeface="Crimson Pro Medium"/>
              </a:defRPr>
            </a:lvl2pPr>
            <a:lvl3pPr lvl="2">
              <a:spcBef>
                <a:spcPts val="0"/>
              </a:spcBef>
              <a:spcAft>
                <a:spcPts val="0"/>
              </a:spcAft>
              <a:buSzPts val="1800"/>
              <a:buFont typeface="Crimson Pro Medium"/>
              <a:buNone/>
              <a:defRPr sz="1800">
                <a:latin typeface="Crimson Pro Medium"/>
                <a:ea typeface="Crimson Pro Medium"/>
                <a:cs typeface="Crimson Pro Medium"/>
                <a:sym typeface="Crimson Pro Medium"/>
              </a:defRPr>
            </a:lvl3pPr>
            <a:lvl4pPr lvl="3">
              <a:spcBef>
                <a:spcPts val="0"/>
              </a:spcBef>
              <a:spcAft>
                <a:spcPts val="0"/>
              </a:spcAft>
              <a:buSzPts val="1800"/>
              <a:buFont typeface="Crimson Pro Medium"/>
              <a:buNone/>
              <a:defRPr sz="1800">
                <a:latin typeface="Crimson Pro Medium"/>
                <a:ea typeface="Crimson Pro Medium"/>
                <a:cs typeface="Crimson Pro Medium"/>
                <a:sym typeface="Crimson Pro Medium"/>
              </a:defRPr>
            </a:lvl4pPr>
            <a:lvl5pPr lvl="4">
              <a:spcBef>
                <a:spcPts val="0"/>
              </a:spcBef>
              <a:spcAft>
                <a:spcPts val="0"/>
              </a:spcAft>
              <a:buSzPts val="1800"/>
              <a:buFont typeface="Crimson Pro Medium"/>
              <a:buNone/>
              <a:defRPr sz="1800">
                <a:latin typeface="Crimson Pro Medium"/>
                <a:ea typeface="Crimson Pro Medium"/>
                <a:cs typeface="Crimson Pro Medium"/>
                <a:sym typeface="Crimson Pro Medium"/>
              </a:defRPr>
            </a:lvl5pPr>
            <a:lvl6pPr lvl="5">
              <a:spcBef>
                <a:spcPts val="0"/>
              </a:spcBef>
              <a:spcAft>
                <a:spcPts val="0"/>
              </a:spcAft>
              <a:buSzPts val="1800"/>
              <a:buFont typeface="Crimson Pro Medium"/>
              <a:buNone/>
              <a:defRPr sz="1800">
                <a:latin typeface="Crimson Pro Medium"/>
                <a:ea typeface="Crimson Pro Medium"/>
                <a:cs typeface="Crimson Pro Medium"/>
                <a:sym typeface="Crimson Pro Medium"/>
              </a:defRPr>
            </a:lvl6pPr>
            <a:lvl7pPr lvl="6">
              <a:spcBef>
                <a:spcPts val="0"/>
              </a:spcBef>
              <a:spcAft>
                <a:spcPts val="0"/>
              </a:spcAft>
              <a:buSzPts val="1800"/>
              <a:buFont typeface="Crimson Pro Medium"/>
              <a:buNone/>
              <a:defRPr sz="1800">
                <a:latin typeface="Crimson Pro Medium"/>
                <a:ea typeface="Crimson Pro Medium"/>
                <a:cs typeface="Crimson Pro Medium"/>
                <a:sym typeface="Crimson Pro Medium"/>
              </a:defRPr>
            </a:lvl7pPr>
            <a:lvl8pPr lvl="7">
              <a:spcBef>
                <a:spcPts val="0"/>
              </a:spcBef>
              <a:spcAft>
                <a:spcPts val="0"/>
              </a:spcAft>
              <a:buSzPts val="1800"/>
              <a:buFont typeface="Crimson Pro Medium"/>
              <a:buNone/>
              <a:defRPr sz="1800">
                <a:latin typeface="Crimson Pro Medium"/>
                <a:ea typeface="Crimson Pro Medium"/>
                <a:cs typeface="Crimson Pro Medium"/>
                <a:sym typeface="Crimson Pro Medium"/>
              </a:defRPr>
            </a:lvl8pPr>
            <a:lvl9pPr lvl="8">
              <a:spcBef>
                <a:spcPts val="0"/>
              </a:spcBef>
              <a:spcAft>
                <a:spcPts val="0"/>
              </a:spcAft>
              <a:buSzPts val="1800"/>
              <a:buFont typeface="Crimson Pro Medium"/>
              <a:buNone/>
              <a:defRPr sz="1800">
                <a:latin typeface="Crimson Pro Medium"/>
                <a:ea typeface="Crimson Pro Medium"/>
                <a:cs typeface="Crimson Pro Medium"/>
                <a:sym typeface="Crimson Pro Medium"/>
              </a:defRPr>
            </a:lvl9pPr>
          </a:lstStyle>
          <a:p/>
        </p:txBody>
      </p:sp>
      <p:sp>
        <p:nvSpPr>
          <p:cNvPr id="283" name="Google Shape;283;p23"/>
          <p:cNvSpPr txBox="1"/>
          <p:nvPr>
            <p:ph idx="4" type="subTitle"/>
          </p:nvPr>
        </p:nvSpPr>
        <p:spPr>
          <a:xfrm>
            <a:off x="228600" y="4374598"/>
            <a:ext cx="1782300" cy="545400"/>
          </a:xfrm>
          <a:prstGeom prst="rect">
            <a:avLst/>
          </a:prstGeom>
        </p:spPr>
        <p:txBody>
          <a:bodyPr anchorCtr="0" anchor="ctr" bIns="91425" lIns="91425" spcFirstLastPara="1" rIns="91425" wrap="square" tIns="91425">
            <a:noAutofit/>
          </a:bodyPr>
          <a:lstStyle>
            <a:lvl1pPr lvl="0">
              <a:spcBef>
                <a:spcPts val="0"/>
              </a:spcBef>
              <a:spcAft>
                <a:spcPts val="0"/>
              </a:spcAft>
              <a:buSzPts val="1800"/>
              <a:buFont typeface="Crimson Pro Medium"/>
              <a:buNone/>
              <a:defRPr sz="1800">
                <a:latin typeface="Crimson Pro Medium"/>
                <a:ea typeface="Crimson Pro Medium"/>
                <a:cs typeface="Crimson Pro Medium"/>
                <a:sym typeface="Crimson Pro Medium"/>
              </a:defRPr>
            </a:lvl1pPr>
            <a:lvl2pPr lvl="1">
              <a:spcBef>
                <a:spcPts val="0"/>
              </a:spcBef>
              <a:spcAft>
                <a:spcPts val="0"/>
              </a:spcAft>
              <a:buSzPts val="1800"/>
              <a:buFont typeface="Crimson Pro Medium"/>
              <a:buNone/>
              <a:defRPr sz="1800">
                <a:latin typeface="Crimson Pro Medium"/>
                <a:ea typeface="Crimson Pro Medium"/>
                <a:cs typeface="Crimson Pro Medium"/>
                <a:sym typeface="Crimson Pro Medium"/>
              </a:defRPr>
            </a:lvl2pPr>
            <a:lvl3pPr lvl="2">
              <a:spcBef>
                <a:spcPts val="0"/>
              </a:spcBef>
              <a:spcAft>
                <a:spcPts val="0"/>
              </a:spcAft>
              <a:buSzPts val="1800"/>
              <a:buFont typeface="Crimson Pro Medium"/>
              <a:buNone/>
              <a:defRPr sz="1800">
                <a:latin typeface="Crimson Pro Medium"/>
                <a:ea typeface="Crimson Pro Medium"/>
                <a:cs typeface="Crimson Pro Medium"/>
                <a:sym typeface="Crimson Pro Medium"/>
              </a:defRPr>
            </a:lvl3pPr>
            <a:lvl4pPr lvl="3">
              <a:spcBef>
                <a:spcPts val="0"/>
              </a:spcBef>
              <a:spcAft>
                <a:spcPts val="0"/>
              </a:spcAft>
              <a:buSzPts val="1800"/>
              <a:buFont typeface="Crimson Pro Medium"/>
              <a:buNone/>
              <a:defRPr sz="1800">
                <a:latin typeface="Crimson Pro Medium"/>
                <a:ea typeface="Crimson Pro Medium"/>
                <a:cs typeface="Crimson Pro Medium"/>
                <a:sym typeface="Crimson Pro Medium"/>
              </a:defRPr>
            </a:lvl4pPr>
            <a:lvl5pPr lvl="4">
              <a:spcBef>
                <a:spcPts val="0"/>
              </a:spcBef>
              <a:spcAft>
                <a:spcPts val="0"/>
              </a:spcAft>
              <a:buSzPts val="1800"/>
              <a:buFont typeface="Crimson Pro Medium"/>
              <a:buNone/>
              <a:defRPr sz="1800">
                <a:latin typeface="Crimson Pro Medium"/>
                <a:ea typeface="Crimson Pro Medium"/>
                <a:cs typeface="Crimson Pro Medium"/>
                <a:sym typeface="Crimson Pro Medium"/>
              </a:defRPr>
            </a:lvl5pPr>
            <a:lvl6pPr lvl="5">
              <a:spcBef>
                <a:spcPts val="0"/>
              </a:spcBef>
              <a:spcAft>
                <a:spcPts val="0"/>
              </a:spcAft>
              <a:buSzPts val="1800"/>
              <a:buFont typeface="Crimson Pro Medium"/>
              <a:buNone/>
              <a:defRPr sz="1800">
                <a:latin typeface="Crimson Pro Medium"/>
                <a:ea typeface="Crimson Pro Medium"/>
                <a:cs typeface="Crimson Pro Medium"/>
                <a:sym typeface="Crimson Pro Medium"/>
              </a:defRPr>
            </a:lvl6pPr>
            <a:lvl7pPr lvl="6">
              <a:spcBef>
                <a:spcPts val="0"/>
              </a:spcBef>
              <a:spcAft>
                <a:spcPts val="0"/>
              </a:spcAft>
              <a:buSzPts val="1800"/>
              <a:buFont typeface="Crimson Pro Medium"/>
              <a:buNone/>
              <a:defRPr sz="1800">
                <a:latin typeface="Crimson Pro Medium"/>
                <a:ea typeface="Crimson Pro Medium"/>
                <a:cs typeface="Crimson Pro Medium"/>
                <a:sym typeface="Crimson Pro Medium"/>
              </a:defRPr>
            </a:lvl7pPr>
            <a:lvl8pPr lvl="7">
              <a:spcBef>
                <a:spcPts val="0"/>
              </a:spcBef>
              <a:spcAft>
                <a:spcPts val="0"/>
              </a:spcAft>
              <a:buSzPts val="1800"/>
              <a:buFont typeface="Crimson Pro Medium"/>
              <a:buNone/>
              <a:defRPr sz="1800">
                <a:latin typeface="Crimson Pro Medium"/>
                <a:ea typeface="Crimson Pro Medium"/>
                <a:cs typeface="Crimson Pro Medium"/>
                <a:sym typeface="Crimson Pro Medium"/>
              </a:defRPr>
            </a:lvl8pPr>
            <a:lvl9pPr lvl="8">
              <a:spcBef>
                <a:spcPts val="0"/>
              </a:spcBef>
              <a:spcAft>
                <a:spcPts val="0"/>
              </a:spcAft>
              <a:buSzPts val="1800"/>
              <a:buFont typeface="Crimson Pro Medium"/>
              <a:buNone/>
              <a:defRPr sz="1800">
                <a:latin typeface="Crimson Pro Medium"/>
                <a:ea typeface="Crimson Pro Medium"/>
                <a:cs typeface="Crimson Pro Medium"/>
                <a:sym typeface="Crimson Pro Medium"/>
              </a:defRPr>
            </a:lvl9pPr>
          </a:lstStyle>
          <a:p/>
        </p:txBody>
      </p:sp>
      <p:sp>
        <p:nvSpPr>
          <p:cNvPr id="284" name="Google Shape;284;p23"/>
          <p:cNvSpPr txBox="1"/>
          <p:nvPr>
            <p:ph idx="5" type="body"/>
          </p:nvPr>
        </p:nvSpPr>
        <p:spPr>
          <a:xfrm>
            <a:off x="4514725" y="2574680"/>
            <a:ext cx="4399800" cy="545400"/>
          </a:xfrm>
          <a:prstGeom prst="rect">
            <a:avLst/>
          </a:prstGeom>
        </p:spPr>
        <p:txBody>
          <a:bodyPr anchorCtr="0" anchor="ctr" bIns="91425" lIns="91425" spcFirstLastPara="1" rIns="91425" wrap="square" tIns="91425">
            <a:noAutofit/>
          </a:bodyPr>
          <a:lstStyle>
            <a:lvl1pPr indent="-304800" lvl="0" marL="457200">
              <a:spcBef>
                <a:spcPts val="0"/>
              </a:spcBef>
              <a:spcAft>
                <a:spcPts val="0"/>
              </a:spcAft>
              <a:buSzPts val="1200"/>
              <a:buChar char="●"/>
              <a:defRPr/>
            </a:lvl1pPr>
            <a:lvl2pPr indent="-304800" lvl="1" marL="914400">
              <a:spcBef>
                <a:spcPts val="0"/>
              </a:spcBef>
              <a:spcAft>
                <a:spcPts val="0"/>
              </a:spcAft>
              <a:buSzPts val="1200"/>
              <a:buChar char="○"/>
              <a:defRPr/>
            </a:lvl2pPr>
            <a:lvl3pPr indent="-304800" lvl="2" marL="1371600">
              <a:spcBef>
                <a:spcPts val="0"/>
              </a:spcBef>
              <a:spcAft>
                <a:spcPts val="0"/>
              </a:spcAft>
              <a:buSzPts val="1200"/>
              <a:buChar char="■"/>
              <a:defRPr/>
            </a:lvl3pPr>
            <a:lvl4pPr indent="-304800" lvl="3" marL="1828800">
              <a:spcBef>
                <a:spcPts val="0"/>
              </a:spcBef>
              <a:spcAft>
                <a:spcPts val="0"/>
              </a:spcAft>
              <a:buSzPts val="1200"/>
              <a:buChar char="●"/>
              <a:defRPr/>
            </a:lvl4pPr>
            <a:lvl5pPr indent="-304800" lvl="4" marL="2286000">
              <a:spcBef>
                <a:spcPts val="0"/>
              </a:spcBef>
              <a:spcAft>
                <a:spcPts val="0"/>
              </a:spcAft>
              <a:buSzPts val="1200"/>
              <a:buChar char="○"/>
              <a:defRPr/>
            </a:lvl5pPr>
            <a:lvl6pPr indent="-304800" lvl="5" marL="2743200">
              <a:spcBef>
                <a:spcPts val="0"/>
              </a:spcBef>
              <a:spcAft>
                <a:spcPts val="0"/>
              </a:spcAft>
              <a:buSzPts val="1200"/>
              <a:buChar char="■"/>
              <a:defRPr/>
            </a:lvl6pPr>
            <a:lvl7pPr indent="-304800" lvl="6" marL="3200400">
              <a:spcBef>
                <a:spcPts val="0"/>
              </a:spcBef>
              <a:spcAft>
                <a:spcPts val="0"/>
              </a:spcAft>
              <a:buSzPts val="1200"/>
              <a:buChar char="●"/>
              <a:defRPr/>
            </a:lvl7pPr>
            <a:lvl8pPr indent="-304800" lvl="7" marL="3657600">
              <a:spcBef>
                <a:spcPts val="0"/>
              </a:spcBef>
              <a:spcAft>
                <a:spcPts val="0"/>
              </a:spcAft>
              <a:buSzPts val="1200"/>
              <a:buChar char="○"/>
              <a:defRPr/>
            </a:lvl8pPr>
            <a:lvl9pPr indent="-304800" lvl="8" marL="4114800">
              <a:spcBef>
                <a:spcPts val="0"/>
              </a:spcBef>
              <a:spcAft>
                <a:spcPts val="0"/>
              </a:spcAft>
              <a:buSzPts val="1200"/>
              <a:buChar char="■"/>
              <a:defRPr/>
            </a:lvl9pPr>
          </a:lstStyle>
          <a:p/>
        </p:txBody>
      </p:sp>
      <p:sp>
        <p:nvSpPr>
          <p:cNvPr id="285" name="Google Shape;285;p23"/>
          <p:cNvSpPr txBox="1"/>
          <p:nvPr>
            <p:ph idx="6" type="body"/>
          </p:nvPr>
        </p:nvSpPr>
        <p:spPr>
          <a:xfrm>
            <a:off x="4514725" y="3174644"/>
            <a:ext cx="4399800" cy="545400"/>
          </a:xfrm>
          <a:prstGeom prst="rect">
            <a:avLst/>
          </a:prstGeom>
        </p:spPr>
        <p:txBody>
          <a:bodyPr anchorCtr="0" anchor="ctr" bIns="91425" lIns="91425" spcFirstLastPara="1" rIns="91425" wrap="square" tIns="91425">
            <a:noAutofit/>
          </a:bodyPr>
          <a:lstStyle>
            <a:lvl1pPr indent="-304800" lvl="0" marL="457200">
              <a:spcBef>
                <a:spcPts val="0"/>
              </a:spcBef>
              <a:spcAft>
                <a:spcPts val="0"/>
              </a:spcAft>
              <a:buSzPts val="1200"/>
              <a:buChar char="●"/>
              <a:defRPr/>
            </a:lvl1pPr>
            <a:lvl2pPr indent="-304800" lvl="1" marL="914400">
              <a:spcBef>
                <a:spcPts val="0"/>
              </a:spcBef>
              <a:spcAft>
                <a:spcPts val="0"/>
              </a:spcAft>
              <a:buSzPts val="1200"/>
              <a:buChar char="○"/>
              <a:defRPr/>
            </a:lvl2pPr>
            <a:lvl3pPr indent="-304800" lvl="2" marL="1371600">
              <a:spcBef>
                <a:spcPts val="0"/>
              </a:spcBef>
              <a:spcAft>
                <a:spcPts val="0"/>
              </a:spcAft>
              <a:buSzPts val="1200"/>
              <a:buChar char="■"/>
              <a:defRPr/>
            </a:lvl3pPr>
            <a:lvl4pPr indent="-304800" lvl="3" marL="1828800">
              <a:spcBef>
                <a:spcPts val="0"/>
              </a:spcBef>
              <a:spcAft>
                <a:spcPts val="0"/>
              </a:spcAft>
              <a:buSzPts val="1200"/>
              <a:buChar char="●"/>
              <a:defRPr/>
            </a:lvl4pPr>
            <a:lvl5pPr indent="-304800" lvl="4" marL="2286000">
              <a:spcBef>
                <a:spcPts val="0"/>
              </a:spcBef>
              <a:spcAft>
                <a:spcPts val="0"/>
              </a:spcAft>
              <a:buSzPts val="1200"/>
              <a:buChar char="○"/>
              <a:defRPr/>
            </a:lvl5pPr>
            <a:lvl6pPr indent="-304800" lvl="5" marL="2743200">
              <a:spcBef>
                <a:spcPts val="0"/>
              </a:spcBef>
              <a:spcAft>
                <a:spcPts val="0"/>
              </a:spcAft>
              <a:buSzPts val="1200"/>
              <a:buChar char="■"/>
              <a:defRPr/>
            </a:lvl6pPr>
            <a:lvl7pPr indent="-304800" lvl="6" marL="3200400">
              <a:spcBef>
                <a:spcPts val="0"/>
              </a:spcBef>
              <a:spcAft>
                <a:spcPts val="0"/>
              </a:spcAft>
              <a:buSzPts val="1200"/>
              <a:buChar char="●"/>
              <a:defRPr/>
            </a:lvl7pPr>
            <a:lvl8pPr indent="-304800" lvl="7" marL="3657600">
              <a:spcBef>
                <a:spcPts val="0"/>
              </a:spcBef>
              <a:spcAft>
                <a:spcPts val="0"/>
              </a:spcAft>
              <a:buSzPts val="1200"/>
              <a:buChar char="○"/>
              <a:defRPr/>
            </a:lvl8pPr>
            <a:lvl9pPr indent="-304800" lvl="8" marL="4114800">
              <a:spcBef>
                <a:spcPts val="0"/>
              </a:spcBef>
              <a:spcAft>
                <a:spcPts val="0"/>
              </a:spcAft>
              <a:buSzPts val="1200"/>
              <a:buChar char="■"/>
              <a:defRPr/>
            </a:lvl9pPr>
          </a:lstStyle>
          <a:p/>
        </p:txBody>
      </p:sp>
      <p:sp>
        <p:nvSpPr>
          <p:cNvPr id="286" name="Google Shape;286;p23"/>
          <p:cNvSpPr txBox="1"/>
          <p:nvPr>
            <p:ph idx="7" type="body"/>
          </p:nvPr>
        </p:nvSpPr>
        <p:spPr>
          <a:xfrm>
            <a:off x="4514725" y="3774634"/>
            <a:ext cx="4399800" cy="545400"/>
          </a:xfrm>
          <a:prstGeom prst="rect">
            <a:avLst/>
          </a:prstGeom>
        </p:spPr>
        <p:txBody>
          <a:bodyPr anchorCtr="0" anchor="ctr" bIns="91425" lIns="91425" spcFirstLastPara="1" rIns="91425" wrap="square" tIns="91425">
            <a:noAutofit/>
          </a:bodyPr>
          <a:lstStyle>
            <a:lvl1pPr indent="-304800" lvl="0" marL="457200">
              <a:spcBef>
                <a:spcPts val="0"/>
              </a:spcBef>
              <a:spcAft>
                <a:spcPts val="0"/>
              </a:spcAft>
              <a:buSzPts val="1200"/>
              <a:buChar char="●"/>
              <a:defRPr/>
            </a:lvl1pPr>
            <a:lvl2pPr indent="-304800" lvl="1" marL="914400">
              <a:spcBef>
                <a:spcPts val="0"/>
              </a:spcBef>
              <a:spcAft>
                <a:spcPts val="0"/>
              </a:spcAft>
              <a:buSzPts val="1200"/>
              <a:buChar char="○"/>
              <a:defRPr/>
            </a:lvl2pPr>
            <a:lvl3pPr indent="-304800" lvl="2" marL="1371600">
              <a:spcBef>
                <a:spcPts val="0"/>
              </a:spcBef>
              <a:spcAft>
                <a:spcPts val="0"/>
              </a:spcAft>
              <a:buSzPts val="1200"/>
              <a:buChar char="■"/>
              <a:defRPr/>
            </a:lvl3pPr>
            <a:lvl4pPr indent="-304800" lvl="3" marL="1828800">
              <a:spcBef>
                <a:spcPts val="0"/>
              </a:spcBef>
              <a:spcAft>
                <a:spcPts val="0"/>
              </a:spcAft>
              <a:buSzPts val="1200"/>
              <a:buChar char="●"/>
              <a:defRPr/>
            </a:lvl4pPr>
            <a:lvl5pPr indent="-304800" lvl="4" marL="2286000">
              <a:spcBef>
                <a:spcPts val="0"/>
              </a:spcBef>
              <a:spcAft>
                <a:spcPts val="0"/>
              </a:spcAft>
              <a:buSzPts val="1200"/>
              <a:buChar char="○"/>
              <a:defRPr/>
            </a:lvl5pPr>
            <a:lvl6pPr indent="-304800" lvl="5" marL="2743200">
              <a:spcBef>
                <a:spcPts val="0"/>
              </a:spcBef>
              <a:spcAft>
                <a:spcPts val="0"/>
              </a:spcAft>
              <a:buSzPts val="1200"/>
              <a:buChar char="■"/>
              <a:defRPr/>
            </a:lvl6pPr>
            <a:lvl7pPr indent="-304800" lvl="6" marL="3200400">
              <a:spcBef>
                <a:spcPts val="0"/>
              </a:spcBef>
              <a:spcAft>
                <a:spcPts val="0"/>
              </a:spcAft>
              <a:buSzPts val="1200"/>
              <a:buChar char="●"/>
              <a:defRPr/>
            </a:lvl7pPr>
            <a:lvl8pPr indent="-304800" lvl="7" marL="3657600">
              <a:spcBef>
                <a:spcPts val="0"/>
              </a:spcBef>
              <a:spcAft>
                <a:spcPts val="0"/>
              </a:spcAft>
              <a:buSzPts val="1200"/>
              <a:buChar char="○"/>
              <a:defRPr/>
            </a:lvl8pPr>
            <a:lvl9pPr indent="-304800" lvl="8" marL="4114800">
              <a:spcBef>
                <a:spcPts val="0"/>
              </a:spcBef>
              <a:spcAft>
                <a:spcPts val="0"/>
              </a:spcAft>
              <a:buSzPts val="1200"/>
              <a:buChar char="■"/>
              <a:defRPr/>
            </a:lvl9pPr>
          </a:lstStyle>
          <a:p/>
        </p:txBody>
      </p:sp>
      <p:sp>
        <p:nvSpPr>
          <p:cNvPr id="287" name="Google Shape;287;p23"/>
          <p:cNvSpPr txBox="1"/>
          <p:nvPr>
            <p:ph idx="8" type="body"/>
          </p:nvPr>
        </p:nvSpPr>
        <p:spPr>
          <a:xfrm>
            <a:off x="4514725" y="4374625"/>
            <a:ext cx="4399800" cy="545400"/>
          </a:xfrm>
          <a:prstGeom prst="rect">
            <a:avLst/>
          </a:prstGeom>
        </p:spPr>
        <p:txBody>
          <a:bodyPr anchorCtr="0" anchor="ctr" bIns="91425" lIns="91425" spcFirstLastPara="1" rIns="91425" wrap="square" tIns="91425">
            <a:noAutofit/>
          </a:bodyPr>
          <a:lstStyle>
            <a:lvl1pPr indent="-304800" lvl="0" marL="457200">
              <a:spcBef>
                <a:spcPts val="0"/>
              </a:spcBef>
              <a:spcAft>
                <a:spcPts val="0"/>
              </a:spcAft>
              <a:buSzPts val="1200"/>
              <a:buChar char="●"/>
              <a:defRPr/>
            </a:lvl1pPr>
            <a:lvl2pPr indent="-304800" lvl="1" marL="914400">
              <a:spcBef>
                <a:spcPts val="0"/>
              </a:spcBef>
              <a:spcAft>
                <a:spcPts val="0"/>
              </a:spcAft>
              <a:buSzPts val="1200"/>
              <a:buChar char="○"/>
              <a:defRPr/>
            </a:lvl2pPr>
            <a:lvl3pPr indent="-304800" lvl="2" marL="1371600">
              <a:spcBef>
                <a:spcPts val="0"/>
              </a:spcBef>
              <a:spcAft>
                <a:spcPts val="0"/>
              </a:spcAft>
              <a:buSzPts val="1200"/>
              <a:buChar char="■"/>
              <a:defRPr/>
            </a:lvl3pPr>
            <a:lvl4pPr indent="-304800" lvl="3" marL="1828800">
              <a:spcBef>
                <a:spcPts val="0"/>
              </a:spcBef>
              <a:spcAft>
                <a:spcPts val="0"/>
              </a:spcAft>
              <a:buSzPts val="1200"/>
              <a:buChar char="●"/>
              <a:defRPr/>
            </a:lvl4pPr>
            <a:lvl5pPr indent="-304800" lvl="4" marL="2286000">
              <a:spcBef>
                <a:spcPts val="0"/>
              </a:spcBef>
              <a:spcAft>
                <a:spcPts val="0"/>
              </a:spcAft>
              <a:buSzPts val="1200"/>
              <a:buChar char="○"/>
              <a:defRPr/>
            </a:lvl5pPr>
            <a:lvl6pPr indent="-304800" lvl="5" marL="2743200">
              <a:spcBef>
                <a:spcPts val="0"/>
              </a:spcBef>
              <a:spcAft>
                <a:spcPts val="0"/>
              </a:spcAft>
              <a:buSzPts val="1200"/>
              <a:buChar char="■"/>
              <a:defRPr/>
            </a:lvl6pPr>
            <a:lvl7pPr indent="-304800" lvl="6" marL="3200400">
              <a:spcBef>
                <a:spcPts val="0"/>
              </a:spcBef>
              <a:spcAft>
                <a:spcPts val="0"/>
              </a:spcAft>
              <a:buSzPts val="1200"/>
              <a:buChar char="●"/>
              <a:defRPr/>
            </a:lvl7pPr>
            <a:lvl8pPr indent="-304800" lvl="7" marL="3657600">
              <a:spcBef>
                <a:spcPts val="0"/>
              </a:spcBef>
              <a:spcAft>
                <a:spcPts val="0"/>
              </a:spcAft>
              <a:buSzPts val="1200"/>
              <a:buChar char="○"/>
              <a:defRPr/>
            </a:lvl8pPr>
            <a:lvl9pPr indent="-304800" lvl="8" marL="4114800">
              <a:spcBef>
                <a:spcPts val="0"/>
              </a:spcBef>
              <a:spcAft>
                <a:spcPts val="0"/>
              </a:spcAft>
              <a:buSzPts val="1200"/>
              <a:buChar char="■"/>
              <a:defRPr/>
            </a:lvl9pPr>
          </a:lstStyle>
          <a:p/>
        </p:txBody>
      </p:sp>
      <p:sp>
        <p:nvSpPr>
          <p:cNvPr id="288" name="Google Shape;288;p23"/>
          <p:cNvSpPr/>
          <p:nvPr/>
        </p:nvSpPr>
        <p:spPr>
          <a:xfrm>
            <a:off x="232050" y="1374499"/>
            <a:ext cx="8684400" cy="545400"/>
          </a:xfrm>
          <a:prstGeom prst="rect">
            <a:avLst/>
          </a:prstGeom>
          <a:solidFill>
            <a:schemeClr val="dk2"/>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Space Grotesk"/>
              <a:ea typeface="Space Grotesk"/>
              <a:cs typeface="Space Grotesk"/>
              <a:sym typeface="Space Grotesk"/>
            </a:endParaRPr>
          </a:p>
        </p:txBody>
      </p:sp>
      <p:sp>
        <p:nvSpPr>
          <p:cNvPr id="289" name="Google Shape;289;p23"/>
          <p:cNvSpPr/>
          <p:nvPr/>
        </p:nvSpPr>
        <p:spPr>
          <a:xfrm>
            <a:off x="230950" y="1974510"/>
            <a:ext cx="8684400" cy="545400"/>
          </a:xfrm>
          <a:prstGeom prst="rect">
            <a:avLst/>
          </a:prstGeom>
          <a:solidFill>
            <a:schemeClr val="dk2"/>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Space Grotesk"/>
              <a:ea typeface="Space Grotesk"/>
              <a:cs typeface="Space Grotesk"/>
              <a:sym typeface="Space Grotesk"/>
            </a:endParaRPr>
          </a:p>
        </p:txBody>
      </p:sp>
      <p:sp>
        <p:nvSpPr>
          <p:cNvPr id="290" name="Google Shape;290;p23"/>
          <p:cNvSpPr txBox="1"/>
          <p:nvPr>
            <p:ph idx="9" type="subTitle"/>
          </p:nvPr>
        </p:nvSpPr>
        <p:spPr>
          <a:xfrm>
            <a:off x="229750" y="1374499"/>
            <a:ext cx="1782300" cy="545400"/>
          </a:xfrm>
          <a:prstGeom prst="rect">
            <a:avLst/>
          </a:prstGeom>
        </p:spPr>
        <p:txBody>
          <a:bodyPr anchorCtr="0" anchor="ctr" bIns="91425" lIns="91425" spcFirstLastPara="1" rIns="91425" wrap="square" tIns="91425">
            <a:noAutofit/>
          </a:bodyPr>
          <a:lstStyle>
            <a:lvl1pPr lvl="0">
              <a:spcBef>
                <a:spcPts val="0"/>
              </a:spcBef>
              <a:spcAft>
                <a:spcPts val="0"/>
              </a:spcAft>
              <a:buSzPts val="1800"/>
              <a:buFont typeface="Crimson Pro Medium"/>
              <a:buNone/>
              <a:defRPr sz="1800">
                <a:latin typeface="Crimson Pro Medium"/>
                <a:ea typeface="Crimson Pro Medium"/>
                <a:cs typeface="Crimson Pro Medium"/>
                <a:sym typeface="Crimson Pro Medium"/>
              </a:defRPr>
            </a:lvl1pPr>
            <a:lvl2pPr lvl="1">
              <a:spcBef>
                <a:spcPts val="0"/>
              </a:spcBef>
              <a:spcAft>
                <a:spcPts val="0"/>
              </a:spcAft>
              <a:buSzPts val="1800"/>
              <a:buFont typeface="Crimson Pro Medium"/>
              <a:buNone/>
              <a:defRPr sz="1800">
                <a:latin typeface="Crimson Pro Medium"/>
                <a:ea typeface="Crimson Pro Medium"/>
                <a:cs typeface="Crimson Pro Medium"/>
                <a:sym typeface="Crimson Pro Medium"/>
              </a:defRPr>
            </a:lvl2pPr>
            <a:lvl3pPr lvl="2">
              <a:spcBef>
                <a:spcPts val="0"/>
              </a:spcBef>
              <a:spcAft>
                <a:spcPts val="0"/>
              </a:spcAft>
              <a:buSzPts val="1800"/>
              <a:buFont typeface="Crimson Pro Medium"/>
              <a:buNone/>
              <a:defRPr sz="1800">
                <a:latin typeface="Crimson Pro Medium"/>
                <a:ea typeface="Crimson Pro Medium"/>
                <a:cs typeface="Crimson Pro Medium"/>
                <a:sym typeface="Crimson Pro Medium"/>
              </a:defRPr>
            </a:lvl3pPr>
            <a:lvl4pPr lvl="3">
              <a:spcBef>
                <a:spcPts val="0"/>
              </a:spcBef>
              <a:spcAft>
                <a:spcPts val="0"/>
              </a:spcAft>
              <a:buSzPts val="1800"/>
              <a:buFont typeface="Crimson Pro Medium"/>
              <a:buNone/>
              <a:defRPr sz="1800">
                <a:latin typeface="Crimson Pro Medium"/>
                <a:ea typeface="Crimson Pro Medium"/>
                <a:cs typeface="Crimson Pro Medium"/>
                <a:sym typeface="Crimson Pro Medium"/>
              </a:defRPr>
            </a:lvl4pPr>
            <a:lvl5pPr lvl="4">
              <a:spcBef>
                <a:spcPts val="0"/>
              </a:spcBef>
              <a:spcAft>
                <a:spcPts val="0"/>
              </a:spcAft>
              <a:buSzPts val="1800"/>
              <a:buFont typeface="Crimson Pro Medium"/>
              <a:buNone/>
              <a:defRPr sz="1800">
                <a:latin typeface="Crimson Pro Medium"/>
                <a:ea typeface="Crimson Pro Medium"/>
                <a:cs typeface="Crimson Pro Medium"/>
                <a:sym typeface="Crimson Pro Medium"/>
              </a:defRPr>
            </a:lvl5pPr>
            <a:lvl6pPr lvl="5">
              <a:spcBef>
                <a:spcPts val="0"/>
              </a:spcBef>
              <a:spcAft>
                <a:spcPts val="0"/>
              </a:spcAft>
              <a:buSzPts val="1800"/>
              <a:buFont typeface="Crimson Pro Medium"/>
              <a:buNone/>
              <a:defRPr sz="1800">
                <a:latin typeface="Crimson Pro Medium"/>
                <a:ea typeface="Crimson Pro Medium"/>
                <a:cs typeface="Crimson Pro Medium"/>
                <a:sym typeface="Crimson Pro Medium"/>
              </a:defRPr>
            </a:lvl6pPr>
            <a:lvl7pPr lvl="6">
              <a:spcBef>
                <a:spcPts val="0"/>
              </a:spcBef>
              <a:spcAft>
                <a:spcPts val="0"/>
              </a:spcAft>
              <a:buSzPts val="1800"/>
              <a:buFont typeface="Crimson Pro Medium"/>
              <a:buNone/>
              <a:defRPr sz="1800">
                <a:latin typeface="Crimson Pro Medium"/>
                <a:ea typeface="Crimson Pro Medium"/>
                <a:cs typeface="Crimson Pro Medium"/>
                <a:sym typeface="Crimson Pro Medium"/>
              </a:defRPr>
            </a:lvl7pPr>
            <a:lvl8pPr lvl="7">
              <a:spcBef>
                <a:spcPts val="0"/>
              </a:spcBef>
              <a:spcAft>
                <a:spcPts val="0"/>
              </a:spcAft>
              <a:buSzPts val="1800"/>
              <a:buFont typeface="Crimson Pro Medium"/>
              <a:buNone/>
              <a:defRPr sz="1800">
                <a:latin typeface="Crimson Pro Medium"/>
                <a:ea typeface="Crimson Pro Medium"/>
                <a:cs typeface="Crimson Pro Medium"/>
                <a:sym typeface="Crimson Pro Medium"/>
              </a:defRPr>
            </a:lvl8pPr>
            <a:lvl9pPr lvl="8">
              <a:spcBef>
                <a:spcPts val="0"/>
              </a:spcBef>
              <a:spcAft>
                <a:spcPts val="0"/>
              </a:spcAft>
              <a:buSzPts val="1800"/>
              <a:buFont typeface="Crimson Pro Medium"/>
              <a:buNone/>
              <a:defRPr sz="1800">
                <a:latin typeface="Crimson Pro Medium"/>
                <a:ea typeface="Crimson Pro Medium"/>
                <a:cs typeface="Crimson Pro Medium"/>
                <a:sym typeface="Crimson Pro Medium"/>
              </a:defRPr>
            </a:lvl9pPr>
          </a:lstStyle>
          <a:p/>
        </p:txBody>
      </p:sp>
      <p:sp>
        <p:nvSpPr>
          <p:cNvPr id="291" name="Google Shape;291;p23"/>
          <p:cNvSpPr txBox="1"/>
          <p:nvPr>
            <p:ph idx="13" type="subTitle"/>
          </p:nvPr>
        </p:nvSpPr>
        <p:spPr>
          <a:xfrm>
            <a:off x="229750" y="1974513"/>
            <a:ext cx="1782300" cy="545400"/>
          </a:xfrm>
          <a:prstGeom prst="rect">
            <a:avLst/>
          </a:prstGeom>
        </p:spPr>
        <p:txBody>
          <a:bodyPr anchorCtr="0" anchor="ctr" bIns="91425" lIns="91425" spcFirstLastPara="1" rIns="91425" wrap="square" tIns="91425">
            <a:noAutofit/>
          </a:bodyPr>
          <a:lstStyle>
            <a:lvl1pPr lvl="0">
              <a:spcBef>
                <a:spcPts val="0"/>
              </a:spcBef>
              <a:spcAft>
                <a:spcPts val="0"/>
              </a:spcAft>
              <a:buSzPts val="1800"/>
              <a:buFont typeface="Crimson Pro Medium"/>
              <a:buNone/>
              <a:defRPr sz="1800">
                <a:latin typeface="Crimson Pro Medium"/>
                <a:ea typeface="Crimson Pro Medium"/>
                <a:cs typeface="Crimson Pro Medium"/>
                <a:sym typeface="Crimson Pro Medium"/>
              </a:defRPr>
            </a:lvl1pPr>
            <a:lvl2pPr lvl="1">
              <a:spcBef>
                <a:spcPts val="0"/>
              </a:spcBef>
              <a:spcAft>
                <a:spcPts val="0"/>
              </a:spcAft>
              <a:buSzPts val="1800"/>
              <a:buFont typeface="Crimson Pro Medium"/>
              <a:buNone/>
              <a:defRPr sz="1800">
                <a:latin typeface="Crimson Pro Medium"/>
                <a:ea typeface="Crimson Pro Medium"/>
                <a:cs typeface="Crimson Pro Medium"/>
                <a:sym typeface="Crimson Pro Medium"/>
              </a:defRPr>
            </a:lvl2pPr>
            <a:lvl3pPr lvl="2">
              <a:spcBef>
                <a:spcPts val="0"/>
              </a:spcBef>
              <a:spcAft>
                <a:spcPts val="0"/>
              </a:spcAft>
              <a:buSzPts val="1800"/>
              <a:buFont typeface="Crimson Pro Medium"/>
              <a:buNone/>
              <a:defRPr sz="1800">
                <a:latin typeface="Crimson Pro Medium"/>
                <a:ea typeface="Crimson Pro Medium"/>
                <a:cs typeface="Crimson Pro Medium"/>
                <a:sym typeface="Crimson Pro Medium"/>
              </a:defRPr>
            </a:lvl3pPr>
            <a:lvl4pPr lvl="3">
              <a:spcBef>
                <a:spcPts val="0"/>
              </a:spcBef>
              <a:spcAft>
                <a:spcPts val="0"/>
              </a:spcAft>
              <a:buSzPts val="1800"/>
              <a:buFont typeface="Crimson Pro Medium"/>
              <a:buNone/>
              <a:defRPr sz="1800">
                <a:latin typeface="Crimson Pro Medium"/>
                <a:ea typeface="Crimson Pro Medium"/>
                <a:cs typeface="Crimson Pro Medium"/>
                <a:sym typeface="Crimson Pro Medium"/>
              </a:defRPr>
            </a:lvl4pPr>
            <a:lvl5pPr lvl="4">
              <a:spcBef>
                <a:spcPts val="0"/>
              </a:spcBef>
              <a:spcAft>
                <a:spcPts val="0"/>
              </a:spcAft>
              <a:buSzPts val="1800"/>
              <a:buFont typeface="Crimson Pro Medium"/>
              <a:buNone/>
              <a:defRPr sz="1800">
                <a:latin typeface="Crimson Pro Medium"/>
                <a:ea typeface="Crimson Pro Medium"/>
                <a:cs typeface="Crimson Pro Medium"/>
                <a:sym typeface="Crimson Pro Medium"/>
              </a:defRPr>
            </a:lvl5pPr>
            <a:lvl6pPr lvl="5">
              <a:spcBef>
                <a:spcPts val="0"/>
              </a:spcBef>
              <a:spcAft>
                <a:spcPts val="0"/>
              </a:spcAft>
              <a:buSzPts val="1800"/>
              <a:buFont typeface="Crimson Pro Medium"/>
              <a:buNone/>
              <a:defRPr sz="1800">
                <a:latin typeface="Crimson Pro Medium"/>
                <a:ea typeface="Crimson Pro Medium"/>
                <a:cs typeface="Crimson Pro Medium"/>
                <a:sym typeface="Crimson Pro Medium"/>
              </a:defRPr>
            </a:lvl6pPr>
            <a:lvl7pPr lvl="6">
              <a:spcBef>
                <a:spcPts val="0"/>
              </a:spcBef>
              <a:spcAft>
                <a:spcPts val="0"/>
              </a:spcAft>
              <a:buSzPts val="1800"/>
              <a:buFont typeface="Crimson Pro Medium"/>
              <a:buNone/>
              <a:defRPr sz="1800">
                <a:latin typeface="Crimson Pro Medium"/>
                <a:ea typeface="Crimson Pro Medium"/>
                <a:cs typeface="Crimson Pro Medium"/>
                <a:sym typeface="Crimson Pro Medium"/>
              </a:defRPr>
            </a:lvl7pPr>
            <a:lvl8pPr lvl="7">
              <a:spcBef>
                <a:spcPts val="0"/>
              </a:spcBef>
              <a:spcAft>
                <a:spcPts val="0"/>
              </a:spcAft>
              <a:buSzPts val="1800"/>
              <a:buFont typeface="Crimson Pro Medium"/>
              <a:buNone/>
              <a:defRPr sz="1800">
                <a:latin typeface="Crimson Pro Medium"/>
                <a:ea typeface="Crimson Pro Medium"/>
                <a:cs typeface="Crimson Pro Medium"/>
                <a:sym typeface="Crimson Pro Medium"/>
              </a:defRPr>
            </a:lvl8pPr>
            <a:lvl9pPr lvl="8">
              <a:spcBef>
                <a:spcPts val="0"/>
              </a:spcBef>
              <a:spcAft>
                <a:spcPts val="0"/>
              </a:spcAft>
              <a:buSzPts val="1800"/>
              <a:buFont typeface="Crimson Pro Medium"/>
              <a:buNone/>
              <a:defRPr sz="1800">
                <a:latin typeface="Crimson Pro Medium"/>
                <a:ea typeface="Crimson Pro Medium"/>
                <a:cs typeface="Crimson Pro Medium"/>
                <a:sym typeface="Crimson Pro Medium"/>
              </a:defRPr>
            </a:lvl9pPr>
          </a:lstStyle>
          <a:p/>
        </p:txBody>
      </p:sp>
      <p:sp>
        <p:nvSpPr>
          <p:cNvPr id="292" name="Google Shape;292;p23"/>
          <p:cNvSpPr txBox="1"/>
          <p:nvPr>
            <p:ph idx="14" type="body"/>
          </p:nvPr>
        </p:nvSpPr>
        <p:spPr>
          <a:xfrm>
            <a:off x="4515742" y="1374600"/>
            <a:ext cx="4399800" cy="545400"/>
          </a:xfrm>
          <a:prstGeom prst="rect">
            <a:avLst/>
          </a:prstGeom>
        </p:spPr>
        <p:txBody>
          <a:bodyPr anchorCtr="0" anchor="ctr" bIns="91425" lIns="91425" spcFirstLastPara="1" rIns="91425" wrap="square" tIns="91425">
            <a:noAutofit/>
          </a:bodyPr>
          <a:lstStyle>
            <a:lvl1pPr indent="-304800" lvl="0" marL="457200">
              <a:spcBef>
                <a:spcPts val="0"/>
              </a:spcBef>
              <a:spcAft>
                <a:spcPts val="0"/>
              </a:spcAft>
              <a:buSzPts val="1200"/>
              <a:buChar char="●"/>
              <a:defRPr/>
            </a:lvl1pPr>
            <a:lvl2pPr indent="-304800" lvl="1" marL="914400">
              <a:spcBef>
                <a:spcPts val="0"/>
              </a:spcBef>
              <a:spcAft>
                <a:spcPts val="0"/>
              </a:spcAft>
              <a:buSzPts val="1200"/>
              <a:buChar char="○"/>
              <a:defRPr/>
            </a:lvl2pPr>
            <a:lvl3pPr indent="-304800" lvl="2" marL="1371600">
              <a:spcBef>
                <a:spcPts val="0"/>
              </a:spcBef>
              <a:spcAft>
                <a:spcPts val="0"/>
              </a:spcAft>
              <a:buSzPts val="1200"/>
              <a:buChar char="■"/>
              <a:defRPr/>
            </a:lvl3pPr>
            <a:lvl4pPr indent="-304800" lvl="3" marL="1828800">
              <a:spcBef>
                <a:spcPts val="0"/>
              </a:spcBef>
              <a:spcAft>
                <a:spcPts val="0"/>
              </a:spcAft>
              <a:buSzPts val="1200"/>
              <a:buChar char="●"/>
              <a:defRPr/>
            </a:lvl4pPr>
            <a:lvl5pPr indent="-304800" lvl="4" marL="2286000">
              <a:spcBef>
                <a:spcPts val="0"/>
              </a:spcBef>
              <a:spcAft>
                <a:spcPts val="0"/>
              </a:spcAft>
              <a:buSzPts val="1200"/>
              <a:buChar char="○"/>
              <a:defRPr/>
            </a:lvl5pPr>
            <a:lvl6pPr indent="-304800" lvl="5" marL="2743200">
              <a:spcBef>
                <a:spcPts val="0"/>
              </a:spcBef>
              <a:spcAft>
                <a:spcPts val="0"/>
              </a:spcAft>
              <a:buSzPts val="1200"/>
              <a:buChar char="■"/>
              <a:defRPr/>
            </a:lvl6pPr>
            <a:lvl7pPr indent="-304800" lvl="6" marL="3200400">
              <a:spcBef>
                <a:spcPts val="0"/>
              </a:spcBef>
              <a:spcAft>
                <a:spcPts val="0"/>
              </a:spcAft>
              <a:buSzPts val="1200"/>
              <a:buChar char="●"/>
              <a:defRPr/>
            </a:lvl7pPr>
            <a:lvl8pPr indent="-304800" lvl="7" marL="3657600">
              <a:spcBef>
                <a:spcPts val="0"/>
              </a:spcBef>
              <a:spcAft>
                <a:spcPts val="0"/>
              </a:spcAft>
              <a:buSzPts val="1200"/>
              <a:buChar char="○"/>
              <a:defRPr/>
            </a:lvl8pPr>
            <a:lvl9pPr indent="-304800" lvl="8" marL="4114800">
              <a:spcBef>
                <a:spcPts val="0"/>
              </a:spcBef>
              <a:spcAft>
                <a:spcPts val="0"/>
              </a:spcAft>
              <a:buSzPts val="1200"/>
              <a:buChar char="■"/>
              <a:defRPr/>
            </a:lvl9pPr>
          </a:lstStyle>
          <a:p/>
        </p:txBody>
      </p:sp>
      <p:sp>
        <p:nvSpPr>
          <p:cNvPr id="293" name="Google Shape;293;p23"/>
          <p:cNvSpPr txBox="1"/>
          <p:nvPr>
            <p:ph idx="15" type="body"/>
          </p:nvPr>
        </p:nvSpPr>
        <p:spPr>
          <a:xfrm>
            <a:off x="4515742" y="1974564"/>
            <a:ext cx="4399800" cy="545400"/>
          </a:xfrm>
          <a:prstGeom prst="rect">
            <a:avLst/>
          </a:prstGeom>
        </p:spPr>
        <p:txBody>
          <a:bodyPr anchorCtr="0" anchor="ctr" bIns="91425" lIns="91425" spcFirstLastPara="1" rIns="91425" wrap="square" tIns="91425">
            <a:noAutofit/>
          </a:bodyPr>
          <a:lstStyle>
            <a:lvl1pPr indent="-304800" lvl="0" marL="457200">
              <a:spcBef>
                <a:spcPts val="0"/>
              </a:spcBef>
              <a:spcAft>
                <a:spcPts val="0"/>
              </a:spcAft>
              <a:buSzPts val="1200"/>
              <a:buChar char="●"/>
              <a:defRPr/>
            </a:lvl1pPr>
            <a:lvl2pPr indent="-304800" lvl="1" marL="914400">
              <a:spcBef>
                <a:spcPts val="0"/>
              </a:spcBef>
              <a:spcAft>
                <a:spcPts val="0"/>
              </a:spcAft>
              <a:buSzPts val="1200"/>
              <a:buChar char="○"/>
              <a:defRPr/>
            </a:lvl2pPr>
            <a:lvl3pPr indent="-304800" lvl="2" marL="1371600">
              <a:spcBef>
                <a:spcPts val="0"/>
              </a:spcBef>
              <a:spcAft>
                <a:spcPts val="0"/>
              </a:spcAft>
              <a:buSzPts val="1200"/>
              <a:buChar char="■"/>
              <a:defRPr/>
            </a:lvl3pPr>
            <a:lvl4pPr indent="-304800" lvl="3" marL="1828800">
              <a:spcBef>
                <a:spcPts val="0"/>
              </a:spcBef>
              <a:spcAft>
                <a:spcPts val="0"/>
              </a:spcAft>
              <a:buSzPts val="1200"/>
              <a:buChar char="●"/>
              <a:defRPr/>
            </a:lvl4pPr>
            <a:lvl5pPr indent="-304800" lvl="4" marL="2286000">
              <a:spcBef>
                <a:spcPts val="0"/>
              </a:spcBef>
              <a:spcAft>
                <a:spcPts val="0"/>
              </a:spcAft>
              <a:buSzPts val="1200"/>
              <a:buChar char="○"/>
              <a:defRPr/>
            </a:lvl5pPr>
            <a:lvl6pPr indent="-304800" lvl="5" marL="2743200">
              <a:spcBef>
                <a:spcPts val="0"/>
              </a:spcBef>
              <a:spcAft>
                <a:spcPts val="0"/>
              </a:spcAft>
              <a:buSzPts val="1200"/>
              <a:buChar char="■"/>
              <a:defRPr/>
            </a:lvl6pPr>
            <a:lvl7pPr indent="-304800" lvl="6" marL="3200400">
              <a:spcBef>
                <a:spcPts val="0"/>
              </a:spcBef>
              <a:spcAft>
                <a:spcPts val="0"/>
              </a:spcAft>
              <a:buSzPts val="1200"/>
              <a:buChar char="●"/>
              <a:defRPr/>
            </a:lvl7pPr>
            <a:lvl8pPr indent="-304800" lvl="7" marL="3657600">
              <a:spcBef>
                <a:spcPts val="0"/>
              </a:spcBef>
              <a:spcAft>
                <a:spcPts val="0"/>
              </a:spcAft>
              <a:buSzPts val="1200"/>
              <a:buChar char="○"/>
              <a:defRPr/>
            </a:lvl8pPr>
            <a:lvl9pPr indent="-304800" lvl="8" marL="4114800">
              <a:spcBef>
                <a:spcPts val="0"/>
              </a:spcBef>
              <a:spcAft>
                <a:spcPts val="0"/>
              </a:spcAft>
              <a:buSzPts val="1200"/>
              <a:buChar char="■"/>
              <a:defRPr/>
            </a:lvl9pPr>
          </a:lstStyle>
          <a:p/>
        </p:txBody>
      </p:sp>
      <p:sp>
        <p:nvSpPr>
          <p:cNvPr id="294" name="Google Shape;294;p23"/>
          <p:cNvSpPr txBox="1"/>
          <p:nvPr>
            <p:ph idx="12" type="sldNum"/>
          </p:nvPr>
        </p:nvSpPr>
        <p:spPr>
          <a:xfrm>
            <a:off x="8556784" y="4749851"/>
            <a:ext cx="548700" cy="393600"/>
          </a:xfrm>
          <a:prstGeom prst="rect">
            <a:avLst/>
          </a:prstGeom>
          <a:noFill/>
          <a:ln>
            <a:noFill/>
          </a:ln>
        </p:spPr>
        <p:txBody>
          <a:bodyPr anchorCtr="0" anchor="t"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l">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ar Charts">
  <p:cSld name="CUSTOM_14">
    <p:bg>
      <p:bgPr>
        <a:solidFill>
          <a:schemeClr val="dk1"/>
        </a:solidFill>
      </p:bgPr>
    </p:bg>
    <p:spTree>
      <p:nvGrpSpPr>
        <p:cNvPr id="295" name="Shape 295"/>
        <p:cNvGrpSpPr/>
        <p:nvPr/>
      </p:nvGrpSpPr>
      <p:grpSpPr>
        <a:xfrm>
          <a:off x="0" y="0"/>
          <a:ext cx="0" cy="0"/>
          <a:chOff x="0" y="0"/>
          <a:chExt cx="0" cy="0"/>
        </a:xfrm>
      </p:grpSpPr>
      <p:sp>
        <p:nvSpPr>
          <p:cNvPr id="296" name="Google Shape;296;p24"/>
          <p:cNvSpPr txBox="1"/>
          <p:nvPr>
            <p:ph type="title"/>
          </p:nvPr>
        </p:nvSpPr>
        <p:spPr>
          <a:xfrm>
            <a:off x="230900" y="457200"/>
            <a:ext cx="5712900" cy="562200"/>
          </a:xfrm>
          <a:prstGeom prst="rect">
            <a:avLst/>
          </a:prstGeom>
        </p:spPr>
        <p:txBody>
          <a:bodyPr anchorCtr="0" anchor="t" bIns="91425" lIns="91425" spcFirstLastPara="1" rIns="91425" wrap="square" tIns="91425">
            <a:noAutofit/>
          </a:bodyPr>
          <a:lstStyle>
            <a:lvl1pPr lvl="0">
              <a:spcBef>
                <a:spcPts val="0"/>
              </a:spcBef>
              <a:spcAft>
                <a:spcPts val="0"/>
              </a:spcAft>
              <a:buClr>
                <a:schemeClr val="dk2"/>
              </a:buClr>
              <a:buSzPts val="3600"/>
              <a:buNone/>
              <a:defRPr>
                <a:solidFill>
                  <a:schemeClr val="dk2"/>
                </a:solidFill>
              </a:defRPr>
            </a:lvl1pPr>
            <a:lvl2pPr lvl="1">
              <a:spcBef>
                <a:spcPts val="0"/>
              </a:spcBef>
              <a:spcAft>
                <a:spcPts val="0"/>
              </a:spcAft>
              <a:buClr>
                <a:schemeClr val="dk2"/>
              </a:buClr>
              <a:buSzPts val="3600"/>
              <a:buNone/>
              <a:defRPr sz="3600">
                <a:solidFill>
                  <a:schemeClr val="dk2"/>
                </a:solidFill>
              </a:defRPr>
            </a:lvl2pPr>
            <a:lvl3pPr lvl="2">
              <a:spcBef>
                <a:spcPts val="0"/>
              </a:spcBef>
              <a:spcAft>
                <a:spcPts val="0"/>
              </a:spcAft>
              <a:buClr>
                <a:schemeClr val="dk2"/>
              </a:buClr>
              <a:buSzPts val="3600"/>
              <a:buNone/>
              <a:defRPr sz="3600">
                <a:solidFill>
                  <a:schemeClr val="dk2"/>
                </a:solidFill>
              </a:defRPr>
            </a:lvl3pPr>
            <a:lvl4pPr lvl="3">
              <a:spcBef>
                <a:spcPts val="0"/>
              </a:spcBef>
              <a:spcAft>
                <a:spcPts val="0"/>
              </a:spcAft>
              <a:buClr>
                <a:schemeClr val="dk2"/>
              </a:buClr>
              <a:buSzPts val="3600"/>
              <a:buNone/>
              <a:defRPr sz="3600">
                <a:solidFill>
                  <a:schemeClr val="dk2"/>
                </a:solidFill>
              </a:defRPr>
            </a:lvl4pPr>
            <a:lvl5pPr lvl="4">
              <a:spcBef>
                <a:spcPts val="0"/>
              </a:spcBef>
              <a:spcAft>
                <a:spcPts val="0"/>
              </a:spcAft>
              <a:buClr>
                <a:schemeClr val="dk2"/>
              </a:buClr>
              <a:buSzPts val="3600"/>
              <a:buNone/>
              <a:defRPr sz="3600">
                <a:solidFill>
                  <a:schemeClr val="dk2"/>
                </a:solidFill>
              </a:defRPr>
            </a:lvl5pPr>
            <a:lvl6pPr lvl="5">
              <a:spcBef>
                <a:spcPts val="0"/>
              </a:spcBef>
              <a:spcAft>
                <a:spcPts val="0"/>
              </a:spcAft>
              <a:buClr>
                <a:schemeClr val="dk2"/>
              </a:buClr>
              <a:buSzPts val="3600"/>
              <a:buNone/>
              <a:defRPr sz="3600">
                <a:solidFill>
                  <a:schemeClr val="dk2"/>
                </a:solidFill>
              </a:defRPr>
            </a:lvl6pPr>
            <a:lvl7pPr lvl="6">
              <a:spcBef>
                <a:spcPts val="0"/>
              </a:spcBef>
              <a:spcAft>
                <a:spcPts val="0"/>
              </a:spcAft>
              <a:buClr>
                <a:schemeClr val="dk2"/>
              </a:buClr>
              <a:buSzPts val="3600"/>
              <a:buNone/>
              <a:defRPr sz="3600">
                <a:solidFill>
                  <a:schemeClr val="dk2"/>
                </a:solidFill>
              </a:defRPr>
            </a:lvl7pPr>
            <a:lvl8pPr lvl="7">
              <a:spcBef>
                <a:spcPts val="0"/>
              </a:spcBef>
              <a:spcAft>
                <a:spcPts val="0"/>
              </a:spcAft>
              <a:buClr>
                <a:schemeClr val="dk2"/>
              </a:buClr>
              <a:buSzPts val="3600"/>
              <a:buNone/>
              <a:defRPr sz="3600">
                <a:solidFill>
                  <a:schemeClr val="dk2"/>
                </a:solidFill>
              </a:defRPr>
            </a:lvl8pPr>
            <a:lvl9pPr lvl="8">
              <a:spcBef>
                <a:spcPts val="0"/>
              </a:spcBef>
              <a:spcAft>
                <a:spcPts val="0"/>
              </a:spcAft>
              <a:buClr>
                <a:schemeClr val="dk2"/>
              </a:buClr>
              <a:buSzPts val="3600"/>
              <a:buNone/>
              <a:defRPr sz="3600">
                <a:solidFill>
                  <a:schemeClr val="dk2"/>
                </a:solidFill>
              </a:defRPr>
            </a:lvl9pPr>
          </a:lstStyle>
          <a:p/>
        </p:txBody>
      </p:sp>
      <p:sp>
        <p:nvSpPr>
          <p:cNvPr id="297" name="Google Shape;297;p24"/>
          <p:cNvSpPr txBox="1"/>
          <p:nvPr>
            <p:ph idx="12" type="sldNum"/>
          </p:nvPr>
        </p:nvSpPr>
        <p:spPr>
          <a:xfrm>
            <a:off x="8556784" y="4749851"/>
            <a:ext cx="548700" cy="393600"/>
          </a:xfrm>
          <a:prstGeom prst="rect">
            <a:avLst/>
          </a:prstGeom>
          <a:noFill/>
          <a:ln>
            <a:noFill/>
          </a:ln>
        </p:spPr>
        <p:txBody>
          <a:bodyPr anchorCtr="0" anchor="t" bIns="91425" lIns="91425" spcFirstLastPara="1" rIns="91425" wrap="square" tIns="91425">
            <a:noAutofit/>
          </a:bodyPr>
          <a:lstStyle>
            <a:lvl1pPr lvl="0">
              <a:buNone/>
              <a:defRPr>
                <a:solidFill>
                  <a:schemeClr val="accent1"/>
                </a:solidFill>
              </a:defRPr>
            </a:lvl1pPr>
            <a:lvl2pPr lvl="1">
              <a:buNone/>
              <a:defRPr>
                <a:solidFill>
                  <a:schemeClr val="accent1"/>
                </a:solidFill>
              </a:defRPr>
            </a:lvl2pPr>
            <a:lvl3pPr lvl="2">
              <a:buNone/>
              <a:defRPr>
                <a:solidFill>
                  <a:schemeClr val="accent1"/>
                </a:solidFill>
              </a:defRPr>
            </a:lvl3pPr>
            <a:lvl4pPr lvl="3">
              <a:buNone/>
              <a:defRPr>
                <a:solidFill>
                  <a:schemeClr val="accent1"/>
                </a:solidFill>
              </a:defRPr>
            </a:lvl4pPr>
            <a:lvl5pPr lvl="4">
              <a:buNone/>
              <a:defRPr>
                <a:solidFill>
                  <a:schemeClr val="accent1"/>
                </a:solidFill>
              </a:defRPr>
            </a:lvl5pPr>
            <a:lvl6pPr lvl="5">
              <a:buNone/>
              <a:defRPr>
                <a:solidFill>
                  <a:schemeClr val="accent1"/>
                </a:solidFill>
              </a:defRPr>
            </a:lvl6pPr>
            <a:lvl7pPr lvl="6">
              <a:buNone/>
              <a:defRPr>
                <a:solidFill>
                  <a:schemeClr val="accent1"/>
                </a:solidFill>
              </a:defRPr>
            </a:lvl7pPr>
            <a:lvl8pPr lvl="7">
              <a:buNone/>
              <a:defRPr>
                <a:solidFill>
                  <a:schemeClr val="accent1"/>
                </a:solidFill>
              </a:defRPr>
            </a:lvl8pPr>
            <a:lvl9pPr lvl="8">
              <a:buNone/>
              <a:defRPr>
                <a:solidFill>
                  <a:schemeClr val="accent1"/>
                </a:solidFill>
              </a:defRPr>
            </a:lvl9pPr>
          </a:lstStyle>
          <a:p>
            <a:pPr indent="0" lvl="0" marL="0" rtl="0" algn="l">
              <a:spcBef>
                <a:spcPts val="0"/>
              </a:spcBef>
              <a:spcAft>
                <a:spcPts val="0"/>
              </a:spcAft>
              <a:buNone/>
            </a:pPr>
            <a:fld id="{00000000-1234-1234-1234-123412341234}" type="slidenum">
              <a:rPr lang="en"/>
              <a:t>‹#›</a:t>
            </a:fld>
            <a:endParaRPr/>
          </a:p>
        </p:txBody>
      </p:sp>
      <p:grpSp>
        <p:nvGrpSpPr>
          <p:cNvPr id="298" name="Google Shape;298;p24"/>
          <p:cNvGrpSpPr/>
          <p:nvPr/>
        </p:nvGrpSpPr>
        <p:grpSpPr>
          <a:xfrm>
            <a:off x="228600" y="223475"/>
            <a:ext cx="1214500" cy="170400"/>
            <a:chOff x="304025" y="203375"/>
            <a:chExt cx="1214500" cy="170400"/>
          </a:xfrm>
        </p:grpSpPr>
        <p:sp>
          <p:nvSpPr>
            <p:cNvPr id="299" name="Google Shape;299;p24"/>
            <p:cNvSpPr txBox="1"/>
            <p:nvPr/>
          </p:nvSpPr>
          <p:spPr>
            <a:xfrm>
              <a:off x="304025" y="203650"/>
              <a:ext cx="578700" cy="1695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 sz="800">
                  <a:solidFill>
                    <a:schemeClr val="lt1"/>
                  </a:solidFill>
                </a:rPr>
                <a:t>Section</a:t>
              </a:r>
              <a:endParaRPr sz="800">
                <a:solidFill>
                  <a:schemeClr val="lt1"/>
                </a:solidFill>
              </a:endParaRPr>
            </a:p>
          </p:txBody>
        </p:sp>
        <p:sp>
          <p:nvSpPr>
            <p:cNvPr id="300" name="Google Shape;300;p24"/>
            <p:cNvSpPr txBox="1"/>
            <p:nvPr/>
          </p:nvSpPr>
          <p:spPr>
            <a:xfrm>
              <a:off x="1194225" y="203650"/>
              <a:ext cx="324300" cy="169500"/>
            </a:xfrm>
            <a:prstGeom prst="rect">
              <a:avLst/>
            </a:prstGeom>
            <a:noFill/>
            <a:ln>
              <a:noFill/>
            </a:ln>
          </p:spPr>
          <p:txBody>
            <a:bodyPr anchorCtr="0" anchor="ctr" bIns="91425" lIns="91425" spcFirstLastPara="1" rIns="91425" wrap="square" tIns="91425">
              <a:noAutofit/>
            </a:bodyPr>
            <a:lstStyle/>
            <a:p>
              <a:pPr indent="0" lvl="0" marL="0" rtl="0" algn="r">
                <a:spcBef>
                  <a:spcPts val="0"/>
                </a:spcBef>
                <a:spcAft>
                  <a:spcPts val="0"/>
                </a:spcAft>
                <a:buNone/>
              </a:pPr>
              <a:r>
                <a:rPr lang="en" sz="800">
                  <a:solidFill>
                    <a:schemeClr val="lt1"/>
                  </a:solidFill>
                </a:rPr>
                <a:t>12</a:t>
              </a:r>
              <a:endParaRPr sz="800">
                <a:solidFill>
                  <a:schemeClr val="lt1"/>
                </a:solidFill>
              </a:endParaRPr>
            </a:p>
          </p:txBody>
        </p:sp>
        <p:cxnSp>
          <p:nvCxnSpPr>
            <p:cNvPr id="301" name="Google Shape;301;p24"/>
            <p:cNvCxnSpPr/>
            <p:nvPr/>
          </p:nvCxnSpPr>
          <p:spPr>
            <a:xfrm>
              <a:off x="1181225" y="203375"/>
              <a:ext cx="600" cy="170400"/>
            </a:xfrm>
            <a:prstGeom prst="straightConnector1">
              <a:avLst/>
            </a:prstGeom>
            <a:noFill/>
            <a:ln cap="flat" cmpd="sng" w="9525">
              <a:solidFill>
                <a:schemeClr val="lt1"/>
              </a:solidFill>
              <a:prstDash val="solid"/>
              <a:round/>
              <a:headEnd len="med" w="med" type="none"/>
              <a:tailEnd len="med" w="med" type="none"/>
            </a:ln>
          </p:spPr>
        </p:cxnSp>
      </p:grpSp>
      <p:sp>
        <p:nvSpPr>
          <p:cNvPr id="302" name="Google Shape;302;p24"/>
          <p:cNvSpPr/>
          <p:nvPr/>
        </p:nvSpPr>
        <p:spPr>
          <a:xfrm>
            <a:off x="228600" y="223750"/>
            <a:ext cx="1214400" cy="169500"/>
          </a:xfrm>
          <a:prstGeom prst="roundRect">
            <a:avLst>
              <a:gd fmla="val 50000" name="adj"/>
            </a:avLst>
          </a:pr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chemeClr val="accent1"/>
              </a:solidFill>
            </a:endParaRPr>
          </a:p>
        </p:txBody>
      </p:sp>
      <p:cxnSp>
        <p:nvCxnSpPr>
          <p:cNvPr id="303" name="Google Shape;303;p24"/>
          <p:cNvCxnSpPr/>
          <p:nvPr/>
        </p:nvCxnSpPr>
        <p:spPr>
          <a:xfrm>
            <a:off x="1105800" y="223475"/>
            <a:ext cx="600" cy="170400"/>
          </a:xfrm>
          <a:prstGeom prst="straightConnector1">
            <a:avLst/>
          </a:prstGeom>
          <a:noFill/>
          <a:ln cap="flat" cmpd="sng" w="9525">
            <a:solidFill>
              <a:schemeClr val="dk1"/>
            </a:solidFill>
            <a:prstDash val="solid"/>
            <a:round/>
            <a:headEnd len="med" w="med" type="none"/>
            <a:tailEnd len="med" w="med" type="none"/>
          </a:ln>
        </p:spPr>
      </p:cxnSp>
      <p:sp>
        <p:nvSpPr>
          <p:cNvPr id="304" name="Google Shape;304;p24"/>
          <p:cNvSpPr txBox="1"/>
          <p:nvPr>
            <p:ph idx="1" type="subTitle"/>
          </p:nvPr>
        </p:nvSpPr>
        <p:spPr>
          <a:xfrm>
            <a:off x="228600" y="223475"/>
            <a:ext cx="877200" cy="170400"/>
          </a:xfrm>
          <a:prstGeom prst="rect">
            <a:avLst/>
          </a:prstGeom>
        </p:spPr>
        <p:txBody>
          <a:bodyPr anchorCtr="0" anchor="ctr" bIns="91425" lIns="91425" spcFirstLastPara="1" rIns="91425" wrap="square" tIns="91425">
            <a:noAutofit/>
          </a:bodyPr>
          <a:lstStyle>
            <a:lvl1pPr lvl="0">
              <a:spcBef>
                <a:spcPts val="0"/>
              </a:spcBef>
              <a:spcAft>
                <a:spcPts val="0"/>
              </a:spcAft>
              <a:buSzPts val="800"/>
              <a:buFont typeface="Space Grotesk"/>
              <a:buNone/>
              <a:defRPr sz="800">
                <a:latin typeface="Space Grotesk"/>
                <a:ea typeface="Space Grotesk"/>
                <a:cs typeface="Space Grotesk"/>
                <a:sym typeface="Space Grotesk"/>
              </a:defRPr>
            </a:lvl1pPr>
            <a:lvl2pPr lvl="1">
              <a:spcBef>
                <a:spcPts val="0"/>
              </a:spcBef>
              <a:spcAft>
                <a:spcPts val="0"/>
              </a:spcAft>
              <a:buSzPts val="800"/>
              <a:buFont typeface="Space Grotesk"/>
              <a:buNone/>
              <a:defRPr sz="800">
                <a:latin typeface="Space Grotesk"/>
                <a:ea typeface="Space Grotesk"/>
                <a:cs typeface="Space Grotesk"/>
                <a:sym typeface="Space Grotesk"/>
              </a:defRPr>
            </a:lvl2pPr>
            <a:lvl3pPr lvl="2">
              <a:spcBef>
                <a:spcPts val="0"/>
              </a:spcBef>
              <a:spcAft>
                <a:spcPts val="0"/>
              </a:spcAft>
              <a:buSzPts val="800"/>
              <a:buFont typeface="Space Grotesk"/>
              <a:buNone/>
              <a:defRPr sz="800">
                <a:latin typeface="Space Grotesk"/>
                <a:ea typeface="Space Grotesk"/>
                <a:cs typeface="Space Grotesk"/>
                <a:sym typeface="Space Grotesk"/>
              </a:defRPr>
            </a:lvl3pPr>
            <a:lvl4pPr lvl="3">
              <a:spcBef>
                <a:spcPts val="0"/>
              </a:spcBef>
              <a:spcAft>
                <a:spcPts val="0"/>
              </a:spcAft>
              <a:buSzPts val="800"/>
              <a:buFont typeface="Space Grotesk"/>
              <a:buNone/>
              <a:defRPr sz="800">
                <a:latin typeface="Space Grotesk"/>
                <a:ea typeface="Space Grotesk"/>
                <a:cs typeface="Space Grotesk"/>
                <a:sym typeface="Space Grotesk"/>
              </a:defRPr>
            </a:lvl4pPr>
            <a:lvl5pPr lvl="4">
              <a:spcBef>
                <a:spcPts val="0"/>
              </a:spcBef>
              <a:spcAft>
                <a:spcPts val="0"/>
              </a:spcAft>
              <a:buSzPts val="800"/>
              <a:buFont typeface="Space Grotesk"/>
              <a:buNone/>
              <a:defRPr sz="800">
                <a:latin typeface="Space Grotesk"/>
                <a:ea typeface="Space Grotesk"/>
                <a:cs typeface="Space Grotesk"/>
                <a:sym typeface="Space Grotesk"/>
              </a:defRPr>
            </a:lvl5pPr>
            <a:lvl6pPr lvl="5">
              <a:spcBef>
                <a:spcPts val="0"/>
              </a:spcBef>
              <a:spcAft>
                <a:spcPts val="0"/>
              </a:spcAft>
              <a:buSzPts val="800"/>
              <a:buFont typeface="Space Grotesk"/>
              <a:buNone/>
              <a:defRPr sz="800">
                <a:latin typeface="Space Grotesk"/>
                <a:ea typeface="Space Grotesk"/>
                <a:cs typeface="Space Grotesk"/>
                <a:sym typeface="Space Grotesk"/>
              </a:defRPr>
            </a:lvl6pPr>
            <a:lvl7pPr lvl="6">
              <a:spcBef>
                <a:spcPts val="0"/>
              </a:spcBef>
              <a:spcAft>
                <a:spcPts val="0"/>
              </a:spcAft>
              <a:buSzPts val="800"/>
              <a:buFont typeface="Space Grotesk"/>
              <a:buNone/>
              <a:defRPr sz="800">
                <a:latin typeface="Space Grotesk"/>
                <a:ea typeface="Space Grotesk"/>
                <a:cs typeface="Space Grotesk"/>
                <a:sym typeface="Space Grotesk"/>
              </a:defRPr>
            </a:lvl7pPr>
            <a:lvl8pPr lvl="7">
              <a:spcBef>
                <a:spcPts val="0"/>
              </a:spcBef>
              <a:spcAft>
                <a:spcPts val="0"/>
              </a:spcAft>
              <a:buSzPts val="800"/>
              <a:buFont typeface="Space Grotesk"/>
              <a:buNone/>
              <a:defRPr sz="800">
                <a:latin typeface="Space Grotesk"/>
                <a:ea typeface="Space Grotesk"/>
                <a:cs typeface="Space Grotesk"/>
                <a:sym typeface="Space Grotesk"/>
              </a:defRPr>
            </a:lvl8pPr>
            <a:lvl9pPr lvl="8">
              <a:spcBef>
                <a:spcPts val="0"/>
              </a:spcBef>
              <a:spcAft>
                <a:spcPts val="0"/>
              </a:spcAft>
              <a:buSzPts val="800"/>
              <a:buFont typeface="Space Grotesk"/>
              <a:buNone/>
              <a:defRPr sz="800">
                <a:latin typeface="Space Grotesk"/>
                <a:ea typeface="Space Grotesk"/>
                <a:cs typeface="Space Grotesk"/>
                <a:sym typeface="Space Grotesk"/>
              </a:defRPr>
            </a:lvl9pPr>
          </a:lstStyle>
          <a:p/>
        </p:txBody>
      </p:sp>
      <p:sp>
        <p:nvSpPr>
          <p:cNvPr id="305" name="Google Shape;305;p24"/>
          <p:cNvSpPr txBox="1"/>
          <p:nvPr>
            <p:ph idx="2" type="sldNum"/>
          </p:nvPr>
        </p:nvSpPr>
        <p:spPr>
          <a:xfrm>
            <a:off x="1105700" y="223000"/>
            <a:ext cx="336600" cy="170400"/>
          </a:xfrm>
          <a:prstGeom prst="rect">
            <a:avLst/>
          </a:prstGeom>
          <a:noFill/>
          <a:ln>
            <a:noFill/>
          </a:ln>
        </p:spPr>
        <p:txBody>
          <a:bodyPr anchorCtr="0" anchor="ctr" bIns="91425" lIns="91425" spcFirstLastPara="1" rIns="91425" wrap="square" tIns="91425">
            <a:noAutofit/>
          </a:bodyPr>
          <a:lstStyle>
            <a:lvl1pPr lvl="0" rtl="0" algn="r">
              <a:buNone/>
              <a:defRPr sz="900">
                <a:solidFill>
                  <a:schemeClr val="dk1"/>
                </a:solidFill>
                <a:latin typeface="Space Grotesk"/>
                <a:ea typeface="Space Grotesk"/>
                <a:cs typeface="Space Grotesk"/>
                <a:sym typeface="Space Grotesk"/>
              </a:defRPr>
            </a:lvl1pPr>
            <a:lvl2pPr lvl="1" rtl="0" algn="r">
              <a:buNone/>
              <a:defRPr sz="900">
                <a:solidFill>
                  <a:schemeClr val="dk1"/>
                </a:solidFill>
                <a:latin typeface="Space Grotesk"/>
                <a:ea typeface="Space Grotesk"/>
                <a:cs typeface="Space Grotesk"/>
                <a:sym typeface="Space Grotesk"/>
              </a:defRPr>
            </a:lvl2pPr>
            <a:lvl3pPr lvl="2" rtl="0" algn="r">
              <a:buNone/>
              <a:defRPr sz="900">
                <a:solidFill>
                  <a:schemeClr val="dk1"/>
                </a:solidFill>
                <a:latin typeface="Space Grotesk"/>
                <a:ea typeface="Space Grotesk"/>
                <a:cs typeface="Space Grotesk"/>
                <a:sym typeface="Space Grotesk"/>
              </a:defRPr>
            </a:lvl3pPr>
            <a:lvl4pPr lvl="3" rtl="0" algn="r">
              <a:buNone/>
              <a:defRPr sz="900">
                <a:solidFill>
                  <a:schemeClr val="dk1"/>
                </a:solidFill>
                <a:latin typeface="Space Grotesk"/>
                <a:ea typeface="Space Grotesk"/>
                <a:cs typeface="Space Grotesk"/>
                <a:sym typeface="Space Grotesk"/>
              </a:defRPr>
            </a:lvl4pPr>
            <a:lvl5pPr lvl="4" rtl="0" algn="r">
              <a:buNone/>
              <a:defRPr sz="900">
                <a:solidFill>
                  <a:schemeClr val="dk1"/>
                </a:solidFill>
                <a:latin typeface="Space Grotesk"/>
                <a:ea typeface="Space Grotesk"/>
                <a:cs typeface="Space Grotesk"/>
                <a:sym typeface="Space Grotesk"/>
              </a:defRPr>
            </a:lvl5pPr>
            <a:lvl6pPr lvl="5" rtl="0" algn="r">
              <a:buNone/>
              <a:defRPr sz="900">
                <a:solidFill>
                  <a:schemeClr val="dk1"/>
                </a:solidFill>
                <a:latin typeface="Space Grotesk"/>
                <a:ea typeface="Space Grotesk"/>
                <a:cs typeface="Space Grotesk"/>
                <a:sym typeface="Space Grotesk"/>
              </a:defRPr>
            </a:lvl6pPr>
            <a:lvl7pPr lvl="6" rtl="0" algn="r">
              <a:buNone/>
              <a:defRPr sz="900">
                <a:solidFill>
                  <a:schemeClr val="dk1"/>
                </a:solidFill>
                <a:latin typeface="Space Grotesk"/>
                <a:ea typeface="Space Grotesk"/>
                <a:cs typeface="Space Grotesk"/>
                <a:sym typeface="Space Grotesk"/>
              </a:defRPr>
            </a:lvl7pPr>
            <a:lvl8pPr lvl="7" rtl="0" algn="r">
              <a:buNone/>
              <a:defRPr sz="900">
                <a:solidFill>
                  <a:schemeClr val="dk1"/>
                </a:solidFill>
                <a:latin typeface="Space Grotesk"/>
                <a:ea typeface="Space Grotesk"/>
                <a:cs typeface="Space Grotesk"/>
                <a:sym typeface="Space Grotesk"/>
              </a:defRPr>
            </a:lvl8pPr>
            <a:lvl9pPr lvl="8" rtl="0" algn="r">
              <a:buNone/>
              <a:defRPr sz="900">
                <a:solidFill>
                  <a:schemeClr val="dk1"/>
                </a:solidFill>
                <a:latin typeface="Space Grotesk"/>
                <a:ea typeface="Space Grotesk"/>
                <a:cs typeface="Space Grotesk"/>
                <a:sym typeface="Space Grotesk"/>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roject Updates">
  <p:cSld name="CUSTOM_2">
    <p:bg>
      <p:bgPr>
        <a:solidFill>
          <a:schemeClr val="lt1"/>
        </a:solidFill>
      </p:bgPr>
    </p:bg>
    <p:spTree>
      <p:nvGrpSpPr>
        <p:cNvPr id="306" name="Shape 306"/>
        <p:cNvGrpSpPr/>
        <p:nvPr/>
      </p:nvGrpSpPr>
      <p:grpSpPr>
        <a:xfrm>
          <a:off x="0" y="0"/>
          <a:ext cx="0" cy="0"/>
          <a:chOff x="0" y="0"/>
          <a:chExt cx="0" cy="0"/>
        </a:xfrm>
      </p:grpSpPr>
      <p:sp>
        <p:nvSpPr>
          <p:cNvPr id="307" name="Google Shape;307;p25"/>
          <p:cNvSpPr/>
          <p:nvPr/>
        </p:nvSpPr>
        <p:spPr>
          <a:xfrm>
            <a:off x="228601" y="2289551"/>
            <a:ext cx="161400" cy="170400"/>
          </a:xfrm>
          <a:prstGeom prst="ellipse">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8" name="Google Shape;308;p25"/>
          <p:cNvSpPr/>
          <p:nvPr/>
        </p:nvSpPr>
        <p:spPr>
          <a:xfrm>
            <a:off x="228601" y="3368687"/>
            <a:ext cx="161400" cy="170400"/>
          </a:xfrm>
          <a:prstGeom prst="ellipse">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9" name="Google Shape;309;p25"/>
          <p:cNvSpPr/>
          <p:nvPr/>
        </p:nvSpPr>
        <p:spPr>
          <a:xfrm>
            <a:off x="228601" y="4447824"/>
            <a:ext cx="161400" cy="170400"/>
          </a:xfrm>
          <a:prstGeom prst="ellipse">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0" name="Google Shape;310;p25"/>
          <p:cNvSpPr txBox="1"/>
          <p:nvPr>
            <p:ph idx="1" type="subTitle"/>
          </p:nvPr>
        </p:nvSpPr>
        <p:spPr>
          <a:xfrm>
            <a:off x="473450" y="2289475"/>
            <a:ext cx="2996100" cy="170400"/>
          </a:xfrm>
          <a:prstGeom prst="rect">
            <a:avLst/>
          </a:prstGeom>
        </p:spPr>
        <p:txBody>
          <a:bodyPr anchorCtr="0" anchor="ctr" bIns="91425" lIns="91425" spcFirstLastPara="1" rIns="91425" wrap="square" tIns="91425">
            <a:noAutofit/>
          </a:bodyPr>
          <a:lstStyle>
            <a:lvl1pPr lvl="0">
              <a:spcBef>
                <a:spcPts val="0"/>
              </a:spcBef>
              <a:spcAft>
                <a:spcPts val="0"/>
              </a:spcAft>
              <a:buClr>
                <a:schemeClr val="dk1"/>
              </a:buClr>
              <a:buSzPts val="1600"/>
              <a:buNone/>
              <a:defRPr sz="1600"/>
            </a:lvl1pPr>
            <a:lvl2pPr lvl="1">
              <a:spcBef>
                <a:spcPts val="0"/>
              </a:spcBef>
              <a:spcAft>
                <a:spcPts val="0"/>
              </a:spcAft>
              <a:buSzPts val="2400"/>
              <a:buNone/>
              <a:defRPr/>
            </a:lvl2pPr>
            <a:lvl3pPr lvl="2">
              <a:spcBef>
                <a:spcPts val="0"/>
              </a:spcBef>
              <a:spcAft>
                <a:spcPts val="0"/>
              </a:spcAft>
              <a:buSzPts val="2400"/>
              <a:buNone/>
              <a:defRPr/>
            </a:lvl3pPr>
            <a:lvl4pPr lvl="3">
              <a:spcBef>
                <a:spcPts val="0"/>
              </a:spcBef>
              <a:spcAft>
                <a:spcPts val="0"/>
              </a:spcAft>
              <a:buSzPts val="2400"/>
              <a:buNone/>
              <a:defRPr/>
            </a:lvl4pPr>
            <a:lvl5pPr lvl="4">
              <a:spcBef>
                <a:spcPts val="0"/>
              </a:spcBef>
              <a:spcAft>
                <a:spcPts val="0"/>
              </a:spcAft>
              <a:buSzPts val="2400"/>
              <a:buNone/>
              <a:defRPr/>
            </a:lvl5pPr>
            <a:lvl6pPr lvl="5">
              <a:spcBef>
                <a:spcPts val="0"/>
              </a:spcBef>
              <a:spcAft>
                <a:spcPts val="0"/>
              </a:spcAft>
              <a:buSzPts val="2400"/>
              <a:buNone/>
              <a:defRPr/>
            </a:lvl6pPr>
            <a:lvl7pPr lvl="6">
              <a:spcBef>
                <a:spcPts val="0"/>
              </a:spcBef>
              <a:spcAft>
                <a:spcPts val="0"/>
              </a:spcAft>
              <a:buSzPts val="2400"/>
              <a:buNone/>
              <a:defRPr/>
            </a:lvl7pPr>
            <a:lvl8pPr lvl="7">
              <a:spcBef>
                <a:spcPts val="0"/>
              </a:spcBef>
              <a:spcAft>
                <a:spcPts val="0"/>
              </a:spcAft>
              <a:buSzPts val="2400"/>
              <a:buNone/>
              <a:defRPr/>
            </a:lvl8pPr>
            <a:lvl9pPr lvl="8">
              <a:spcBef>
                <a:spcPts val="0"/>
              </a:spcBef>
              <a:spcAft>
                <a:spcPts val="0"/>
              </a:spcAft>
              <a:buSzPts val="2400"/>
              <a:buNone/>
              <a:defRPr/>
            </a:lvl9pPr>
          </a:lstStyle>
          <a:p/>
        </p:txBody>
      </p:sp>
      <p:sp>
        <p:nvSpPr>
          <p:cNvPr id="311" name="Google Shape;311;p25"/>
          <p:cNvSpPr txBox="1"/>
          <p:nvPr>
            <p:ph idx="2" type="body"/>
          </p:nvPr>
        </p:nvSpPr>
        <p:spPr>
          <a:xfrm>
            <a:off x="473450" y="2523625"/>
            <a:ext cx="2819100" cy="170400"/>
          </a:xfrm>
          <a:prstGeom prst="rect">
            <a:avLst/>
          </a:prstGeom>
        </p:spPr>
        <p:txBody>
          <a:bodyPr anchorCtr="0" anchor="ctr" bIns="91425" lIns="91425" spcFirstLastPara="1" rIns="91425" wrap="square" tIns="91425">
            <a:noAutofit/>
          </a:bodyPr>
          <a:lstStyle>
            <a:lvl1pPr indent="-292100" lvl="0" marL="457200">
              <a:spcBef>
                <a:spcPts val="0"/>
              </a:spcBef>
              <a:spcAft>
                <a:spcPts val="0"/>
              </a:spcAft>
              <a:buClr>
                <a:schemeClr val="dk1"/>
              </a:buClr>
              <a:buSzPts val="1000"/>
              <a:buChar char="●"/>
              <a:defRPr sz="1000"/>
            </a:lvl1pPr>
            <a:lvl2pPr indent="-292100" lvl="1" marL="914400">
              <a:spcBef>
                <a:spcPts val="0"/>
              </a:spcBef>
              <a:spcAft>
                <a:spcPts val="0"/>
              </a:spcAft>
              <a:buClr>
                <a:schemeClr val="dk1"/>
              </a:buClr>
              <a:buSzPts val="1000"/>
              <a:buChar char="○"/>
              <a:defRPr sz="1000"/>
            </a:lvl2pPr>
            <a:lvl3pPr indent="-292100" lvl="2" marL="1371600">
              <a:spcBef>
                <a:spcPts val="0"/>
              </a:spcBef>
              <a:spcAft>
                <a:spcPts val="0"/>
              </a:spcAft>
              <a:buClr>
                <a:schemeClr val="dk1"/>
              </a:buClr>
              <a:buSzPts val="1000"/>
              <a:buChar char="■"/>
              <a:defRPr sz="1000"/>
            </a:lvl3pPr>
            <a:lvl4pPr indent="-292100" lvl="3" marL="1828800">
              <a:spcBef>
                <a:spcPts val="0"/>
              </a:spcBef>
              <a:spcAft>
                <a:spcPts val="0"/>
              </a:spcAft>
              <a:buClr>
                <a:schemeClr val="dk1"/>
              </a:buClr>
              <a:buSzPts val="1000"/>
              <a:buChar char="●"/>
              <a:defRPr sz="1000"/>
            </a:lvl4pPr>
            <a:lvl5pPr indent="-292100" lvl="4" marL="2286000">
              <a:spcBef>
                <a:spcPts val="0"/>
              </a:spcBef>
              <a:spcAft>
                <a:spcPts val="0"/>
              </a:spcAft>
              <a:buClr>
                <a:schemeClr val="dk1"/>
              </a:buClr>
              <a:buSzPts val="1000"/>
              <a:buChar char="○"/>
              <a:defRPr sz="1000"/>
            </a:lvl5pPr>
            <a:lvl6pPr indent="-292100" lvl="5" marL="2743200">
              <a:spcBef>
                <a:spcPts val="0"/>
              </a:spcBef>
              <a:spcAft>
                <a:spcPts val="0"/>
              </a:spcAft>
              <a:buClr>
                <a:schemeClr val="dk1"/>
              </a:buClr>
              <a:buSzPts val="1000"/>
              <a:buChar char="■"/>
              <a:defRPr sz="1000"/>
            </a:lvl6pPr>
            <a:lvl7pPr indent="-292100" lvl="6" marL="3200400">
              <a:spcBef>
                <a:spcPts val="0"/>
              </a:spcBef>
              <a:spcAft>
                <a:spcPts val="0"/>
              </a:spcAft>
              <a:buClr>
                <a:schemeClr val="dk1"/>
              </a:buClr>
              <a:buSzPts val="1000"/>
              <a:buChar char="●"/>
              <a:defRPr sz="1000"/>
            </a:lvl7pPr>
            <a:lvl8pPr indent="-292100" lvl="7" marL="3657600">
              <a:spcBef>
                <a:spcPts val="0"/>
              </a:spcBef>
              <a:spcAft>
                <a:spcPts val="0"/>
              </a:spcAft>
              <a:buClr>
                <a:schemeClr val="dk1"/>
              </a:buClr>
              <a:buSzPts val="1000"/>
              <a:buChar char="○"/>
              <a:defRPr sz="1000"/>
            </a:lvl8pPr>
            <a:lvl9pPr indent="-292100" lvl="8" marL="4114800">
              <a:spcBef>
                <a:spcPts val="0"/>
              </a:spcBef>
              <a:spcAft>
                <a:spcPts val="0"/>
              </a:spcAft>
              <a:buClr>
                <a:schemeClr val="dk1"/>
              </a:buClr>
              <a:buSzPts val="1000"/>
              <a:buChar char="■"/>
              <a:defRPr sz="1000"/>
            </a:lvl9pPr>
          </a:lstStyle>
          <a:p/>
        </p:txBody>
      </p:sp>
      <p:sp>
        <p:nvSpPr>
          <p:cNvPr id="312" name="Google Shape;312;p25"/>
          <p:cNvSpPr txBox="1"/>
          <p:nvPr>
            <p:ph idx="3" type="subTitle"/>
          </p:nvPr>
        </p:nvSpPr>
        <p:spPr>
          <a:xfrm>
            <a:off x="473450" y="3368675"/>
            <a:ext cx="2996100" cy="170400"/>
          </a:xfrm>
          <a:prstGeom prst="rect">
            <a:avLst/>
          </a:prstGeom>
        </p:spPr>
        <p:txBody>
          <a:bodyPr anchorCtr="0" anchor="ctr" bIns="91425" lIns="91425" spcFirstLastPara="1" rIns="91425" wrap="square" tIns="91425">
            <a:noAutofit/>
          </a:bodyPr>
          <a:lstStyle>
            <a:lvl1pPr lvl="0">
              <a:spcBef>
                <a:spcPts val="0"/>
              </a:spcBef>
              <a:spcAft>
                <a:spcPts val="0"/>
              </a:spcAft>
              <a:buClr>
                <a:schemeClr val="dk1"/>
              </a:buClr>
              <a:buSzPts val="1600"/>
              <a:buNone/>
              <a:defRPr sz="1600"/>
            </a:lvl1pPr>
            <a:lvl2pPr lvl="1">
              <a:spcBef>
                <a:spcPts val="0"/>
              </a:spcBef>
              <a:spcAft>
                <a:spcPts val="0"/>
              </a:spcAft>
              <a:buSzPts val="2400"/>
              <a:buNone/>
              <a:defRPr/>
            </a:lvl2pPr>
            <a:lvl3pPr lvl="2">
              <a:spcBef>
                <a:spcPts val="0"/>
              </a:spcBef>
              <a:spcAft>
                <a:spcPts val="0"/>
              </a:spcAft>
              <a:buSzPts val="2400"/>
              <a:buNone/>
              <a:defRPr/>
            </a:lvl3pPr>
            <a:lvl4pPr lvl="3">
              <a:spcBef>
                <a:spcPts val="0"/>
              </a:spcBef>
              <a:spcAft>
                <a:spcPts val="0"/>
              </a:spcAft>
              <a:buSzPts val="2400"/>
              <a:buNone/>
              <a:defRPr/>
            </a:lvl4pPr>
            <a:lvl5pPr lvl="4">
              <a:spcBef>
                <a:spcPts val="0"/>
              </a:spcBef>
              <a:spcAft>
                <a:spcPts val="0"/>
              </a:spcAft>
              <a:buSzPts val="2400"/>
              <a:buNone/>
              <a:defRPr/>
            </a:lvl5pPr>
            <a:lvl6pPr lvl="5">
              <a:spcBef>
                <a:spcPts val="0"/>
              </a:spcBef>
              <a:spcAft>
                <a:spcPts val="0"/>
              </a:spcAft>
              <a:buSzPts val="2400"/>
              <a:buNone/>
              <a:defRPr/>
            </a:lvl6pPr>
            <a:lvl7pPr lvl="6">
              <a:spcBef>
                <a:spcPts val="0"/>
              </a:spcBef>
              <a:spcAft>
                <a:spcPts val="0"/>
              </a:spcAft>
              <a:buSzPts val="2400"/>
              <a:buNone/>
              <a:defRPr/>
            </a:lvl7pPr>
            <a:lvl8pPr lvl="7">
              <a:spcBef>
                <a:spcPts val="0"/>
              </a:spcBef>
              <a:spcAft>
                <a:spcPts val="0"/>
              </a:spcAft>
              <a:buSzPts val="2400"/>
              <a:buNone/>
              <a:defRPr/>
            </a:lvl8pPr>
            <a:lvl9pPr lvl="8">
              <a:spcBef>
                <a:spcPts val="0"/>
              </a:spcBef>
              <a:spcAft>
                <a:spcPts val="0"/>
              </a:spcAft>
              <a:buSzPts val="2400"/>
              <a:buNone/>
              <a:defRPr/>
            </a:lvl9pPr>
          </a:lstStyle>
          <a:p/>
        </p:txBody>
      </p:sp>
      <p:sp>
        <p:nvSpPr>
          <p:cNvPr id="313" name="Google Shape;313;p25"/>
          <p:cNvSpPr txBox="1"/>
          <p:nvPr>
            <p:ph idx="4" type="body"/>
          </p:nvPr>
        </p:nvSpPr>
        <p:spPr>
          <a:xfrm>
            <a:off x="473450" y="3602825"/>
            <a:ext cx="2819100" cy="170400"/>
          </a:xfrm>
          <a:prstGeom prst="rect">
            <a:avLst/>
          </a:prstGeom>
        </p:spPr>
        <p:txBody>
          <a:bodyPr anchorCtr="0" anchor="ctr" bIns="91425" lIns="91425" spcFirstLastPara="1" rIns="91425" wrap="square" tIns="91425">
            <a:noAutofit/>
          </a:bodyPr>
          <a:lstStyle>
            <a:lvl1pPr indent="-292100" lvl="0" marL="457200">
              <a:spcBef>
                <a:spcPts val="0"/>
              </a:spcBef>
              <a:spcAft>
                <a:spcPts val="0"/>
              </a:spcAft>
              <a:buClr>
                <a:schemeClr val="dk1"/>
              </a:buClr>
              <a:buSzPts val="1000"/>
              <a:buChar char="●"/>
              <a:defRPr sz="1000"/>
            </a:lvl1pPr>
            <a:lvl2pPr indent="-292100" lvl="1" marL="914400">
              <a:spcBef>
                <a:spcPts val="0"/>
              </a:spcBef>
              <a:spcAft>
                <a:spcPts val="0"/>
              </a:spcAft>
              <a:buClr>
                <a:schemeClr val="dk1"/>
              </a:buClr>
              <a:buSzPts val="1000"/>
              <a:buChar char="○"/>
              <a:defRPr sz="1000"/>
            </a:lvl2pPr>
            <a:lvl3pPr indent="-292100" lvl="2" marL="1371600">
              <a:spcBef>
                <a:spcPts val="0"/>
              </a:spcBef>
              <a:spcAft>
                <a:spcPts val="0"/>
              </a:spcAft>
              <a:buClr>
                <a:schemeClr val="dk1"/>
              </a:buClr>
              <a:buSzPts val="1000"/>
              <a:buChar char="■"/>
              <a:defRPr sz="1000"/>
            </a:lvl3pPr>
            <a:lvl4pPr indent="-292100" lvl="3" marL="1828800">
              <a:spcBef>
                <a:spcPts val="0"/>
              </a:spcBef>
              <a:spcAft>
                <a:spcPts val="0"/>
              </a:spcAft>
              <a:buClr>
                <a:schemeClr val="dk1"/>
              </a:buClr>
              <a:buSzPts val="1000"/>
              <a:buChar char="●"/>
              <a:defRPr sz="1000"/>
            </a:lvl4pPr>
            <a:lvl5pPr indent="-292100" lvl="4" marL="2286000">
              <a:spcBef>
                <a:spcPts val="0"/>
              </a:spcBef>
              <a:spcAft>
                <a:spcPts val="0"/>
              </a:spcAft>
              <a:buClr>
                <a:schemeClr val="dk1"/>
              </a:buClr>
              <a:buSzPts val="1000"/>
              <a:buChar char="○"/>
              <a:defRPr sz="1000"/>
            </a:lvl5pPr>
            <a:lvl6pPr indent="-292100" lvl="5" marL="2743200">
              <a:spcBef>
                <a:spcPts val="0"/>
              </a:spcBef>
              <a:spcAft>
                <a:spcPts val="0"/>
              </a:spcAft>
              <a:buClr>
                <a:schemeClr val="dk1"/>
              </a:buClr>
              <a:buSzPts val="1000"/>
              <a:buChar char="■"/>
              <a:defRPr sz="1000"/>
            </a:lvl6pPr>
            <a:lvl7pPr indent="-292100" lvl="6" marL="3200400">
              <a:spcBef>
                <a:spcPts val="0"/>
              </a:spcBef>
              <a:spcAft>
                <a:spcPts val="0"/>
              </a:spcAft>
              <a:buClr>
                <a:schemeClr val="dk1"/>
              </a:buClr>
              <a:buSzPts val="1000"/>
              <a:buChar char="●"/>
              <a:defRPr sz="1000"/>
            </a:lvl7pPr>
            <a:lvl8pPr indent="-292100" lvl="7" marL="3657600">
              <a:spcBef>
                <a:spcPts val="0"/>
              </a:spcBef>
              <a:spcAft>
                <a:spcPts val="0"/>
              </a:spcAft>
              <a:buClr>
                <a:schemeClr val="dk1"/>
              </a:buClr>
              <a:buSzPts val="1000"/>
              <a:buChar char="○"/>
              <a:defRPr sz="1000"/>
            </a:lvl8pPr>
            <a:lvl9pPr indent="-292100" lvl="8" marL="4114800">
              <a:spcBef>
                <a:spcPts val="0"/>
              </a:spcBef>
              <a:spcAft>
                <a:spcPts val="0"/>
              </a:spcAft>
              <a:buClr>
                <a:schemeClr val="dk1"/>
              </a:buClr>
              <a:buSzPts val="1000"/>
              <a:buChar char="■"/>
              <a:defRPr sz="1000"/>
            </a:lvl9pPr>
          </a:lstStyle>
          <a:p/>
        </p:txBody>
      </p:sp>
      <p:sp>
        <p:nvSpPr>
          <p:cNvPr id="314" name="Google Shape;314;p25"/>
          <p:cNvSpPr txBox="1"/>
          <p:nvPr>
            <p:ph idx="5" type="subTitle"/>
          </p:nvPr>
        </p:nvSpPr>
        <p:spPr>
          <a:xfrm>
            <a:off x="473450" y="4447875"/>
            <a:ext cx="2996100" cy="170400"/>
          </a:xfrm>
          <a:prstGeom prst="rect">
            <a:avLst/>
          </a:prstGeom>
        </p:spPr>
        <p:txBody>
          <a:bodyPr anchorCtr="0" anchor="ctr" bIns="91425" lIns="91425" spcFirstLastPara="1" rIns="91425" wrap="square" tIns="91425">
            <a:noAutofit/>
          </a:bodyPr>
          <a:lstStyle>
            <a:lvl1pPr lvl="0">
              <a:spcBef>
                <a:spcPts val="0"/>
              </a:spcBef>
              <a:spcAft>
                <a:spcPts val="0"/>
              </a:spcAft>
              <a:buClr>
                <a:schemeClr val="dk1"/>
              </a:buClr>
              <a:buSzPts val="1600"/>
              <a:buNone/>
              <a:defRPr sz="1600"/>
            </a:lvl1pPr>
            <a:lvl2pPr lvl="1">
              <a:spcBef>
                <a:spcPts val="0"/>
              </a:spcBef>
              <a:spcAft>
                <a:spcPts val="0"/>
              </a:spcAft>
              <a:buSzPts val="2400"/>
              <a:buNone/>
              <a:defRPr/>
            </a:lvl2pPr>
            <a:lvl3pPr lvl="2">
              <a:spcBef>
                <a:spcPts val="0"/>
              </a:spcBef>
              <a:spcAft>
                <a:spcPts val="0"/>
              </a:spcAft>
              <a:buSzPts val="2400"/>
              <a:buNone/>
              <a:defRPr/>
            </a:lvl3pPr>
            <a:lvl4pPr lvl="3">
              <a:spcBef>
                <a:spcPts val="0"/>
              </a:spcBef>
              <a:spcAft>
                <a:spcPts val="0"/>
              </a:spcAft>
              <a:buSzPts val="2400"/>
              <a:buNone/>
              <a:defRPr/>
            </a:lvl4pPr>
            <a:lvl5pPr lvl="4">
              <a:spcBef>
                <a:spcPts val="0"/>
              </a:spcBef>
              <a:spcAft>
                <a:spcPts val="0"/>
              </a:spcAft>
              <a:buSzPts val="2400"/>
              <a:buNone/>
              <a:defRPr/>
            </a:lvl5pPr>
            <a:lvl6pPr lvl="5">
              <a:spcBef>
                <a:spcPts val="0"/>
              </a:spcBef>
              <a:spcAft>
                <a:spcPts val="0"/>
              </a:spcAft>
              <a:buSzPts val="2400"/>
              <a:buNone/>
              <a:defRPr/>
            </a:lvl6pPr>
            <a:lvl7pPr lvl="6">
              <a:spcBef>
                <a:spcPts val="0"/>
              </a:spcBef>
              <a:spcAft>
                <a:spcPts val="0"/>
              </a:spcAft>
              <a:buSzPts val="2400"/>
              <a:buNone/>
              <a:defRPr/>
            </a:lvl7pPr>
            <a:lvl8pPr lvl="7">
              <a:spcBef>
                <a:spcPts val="0"/>
              </a:spcBef>
              <a:spcAft>
                <a:spcPts val="0"/>
              </a:spcAft>
              <a:buSzPts val="2400"/>
              <a:buNone/>
              <a:defRPr/>
            </a:lvl8pPr>
            <a:lvl9pPr lvl="8">
              <a:spcBef>
                <a:spcPts val="0"/>
              </a:spcBef>
              <a:spcAft>
                <a:spcPts val="0"/>
              </a:spcAft>
              <a:buSzPts val="2400"/>
              <a:buNone/>
              <a:defRPr/>
            </a:lvl9pPr>
          </a:lstStyle>
          <a:p/>
        </p:txBody>
      </p:sp>
      <p:sp>
        <p:nvSpPr>
          <p:cNvPr id="315" name="Google Shape;315;p25"/>
          <p:cNvSpPr txBox="1"/>
          <p:nvPr>
            <p:ph idx="6" type="body"/>
          </p:nvPr>
        </p:nvSpPr>
        <p:spPr>
          <a:xfrm>
            <a:off x="473450" y="4682025"/>
            <a:ext cx="2819100" cy="170400"/>
          </a:xfrm>
          <a:prstGeom prst="rect">
            <a:avLst/>
          </a:prstGeom>
        </p:spPr>
        <p:txBody>
          <a:bodyPr anchorCtr="0" anchor="ctr" bIns="91425" lIns="91425" spcFirstLastPara="1" rIns="91425" wrap="square" tIns="91425">
            <a:noAutofit/>
          </a:bodyPr>
          <a:lstStyle>
            <a:lvl1pPr indent="-292100" lvl="0" marL="457200">
              <a:spcBef>
                <a:spcPts val="0"/>
              </a:spcBef>
              <a:spcAft>
                <a:spcPts val="0"/>
              </a:spcAft>
              <a:buClr>
                <a:schemeClr val="dk1"/>
              </a:buClr>
              <a:buSzPts val="1000"/>
              <a:buChar char="●"/>
              <a:defRPr sz="1000"/>
            </a:lvl1pPr>
            <a:lvl2pPr indent="-292100" lvl="1" marL="914400">
              <a:spcBef>
                <a:spcPts val="0"/>
              </a:spcBef>
              <a:spcAft>
                <a:spcPts val="0"/>
              </a:spcAft>
              <a:buClr>
                <a:schemeClr val="dk1"/>
              </a:buClr>
              <a:buSzPts val="1000"/>
              <a:buChar char="○"/>
              <a:defRPr sz="1000"/>
            </a:lvl2pPr>
            <a:lvl3pPr indent="-292100" lvl="2" marL="1371600">
              <a:spcBef>
                <a:spcPts val="0"/>
              </a:spcBef>
              <a:spcAft>
                <a:spcPts val="0"/>
              </a:spcAft>
              <a:buClr>
                <a:schemeClr val="dk1"/>
              </a:buClr>
              <a:buSzPts val="1000"/>
              <a:buChar char="■"/>
              <a:defRPr sz="1000"/>
            </a:lvl3pPr>
            <a:lvl4pPr indent="-292100" lvl="3" marL="1828800">
              <a:spcBef>
                <a:spcPts val="0"/>
              </a:spcBef>
              <a:spcAft>
                <a:spcPts val="0"/>
              </a:spcAft>
              <a:buClr>
                <a:schemeClr val="dk1"/>
              </a:buClr>
              <a:buSzPts val="1000"/>
              <a:buChar char="●"/>
              <a:defRPr sz="1000"/>
            </a:lvl4pPr>
            <a:lvl5pPr indent="-292100" lvl="4" marL="2286000">
              <a:spcBef>
                <a:spcPts val="0"/>
              </a:spcBef>
              <a:spcAft>
                <a:spcPts val="0"/>
              </a:spcAft>
              <a:buClr>
                <a:schemeClr val="dk1"/>
              </a:buClr>
              <a:buSzPts val="1000"/>
              <a:buChar char="○"/>
              <a:defRPr sz="1000"/>
            </a:lvl5pPr>
            <a:lvl6pPr indent="-292100" lvl="5" marL="2743200">
              <a:spcBef>
                <a:spcPts val="0"/>
              </a:spcBef>
              <a:spcAft>
                <a:spcPts val="0"/>
              </a:spcAft>
              <a:buClr>
                <a:schemeClr val="dk1"/>
              </a:buClr>
              <a:buSzPts val="1000"/>
              <a:buChar char="■"/>
              <a:defRPr sz="1000"/>
            </a:lvl6pPr>
            <a:lvl7pPr indent="-292100" lvl="6" marL="3200400">
              <a:spcBef>
                <a:spcPts val="0"/>
              </a:spcBef>
              <a:spcAft>
                <a:spcPts val="0"/>
              </a:spcAft>
              <a:buClr>
                <a:schemeClr val="dk1"/>
              </a:buClr>
              <a:buSzPts val="1000"/>
              <a:buChar char="●"/>
              <a:defRPr sz="1000"/>
            </a:lvl7pPr>
            <a:lvl8pPr indent="-292100" lvl="7" marL="3657600">
              <a:spcBef>
                <a:spcPts val="0"/>
              </a:spcBef>
              <a:spcAft>
                <a:spcPts val="0"/>
              </a:spcAft>
              <a:buClr>
                <a:schemeClr val="dk1"/>
              </a:buClr>
              <a:buSzPts val="1000"/>
              <a:buChar char="○"/>
              <a:defRPr sz="1000"/>
            </a:lvl8pPr>
            <a:lvl9pPr indent="-292100" lvl="8" marL="4114800">
              <a:spcBef>
                <a:spcPts val="0"/>
              </a:spcBef>
              <a:spcAft>
                <a:spcPts val="0"/>
              </a:spcAft>
              <a:buClr>
                <a:schemeClr val="dk1"/>
              </a:buClr>
              <a:buSzPts val="1000"/>
              <a:buChar char="■"/>
              <a:defRPr sz="1000"/>
            </a:lvl9pPr>
          </a:lstStyle>
          <a:p/>
        </p:txBody>
      </p:sp>
      <p:sp>
        <p:nvSpPr>
          <p:cNvPr id="316" name="Google Shape;316;p25"/>
          <p:cNvSpPr/>
          <p:nvPr/>
        </p:nvSpPr>
        <p:spPr>
          <a:xfrm>
            <a:off x="4514726" y="2289626"/>
            <a:ext cx="161400" cy="170400"/>
          </a:xfrm>
          <a:prstGeom prst="ellipse">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7" name="Google Shape;317;p25"/>
          <p:cNvSpPr/>
          <p:nvPr/>
        </p:nvSpPr>
        <p:spPr>
          <a:xfrm>
            <a:off x="4514726" y="3368762"/>
            <a:ext cx="161400" cy="170400"/>
          </a:xfrm>
          <a:prstGeom prst="ellipse">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8" name="Google Shape;318;p25"/>
          <p:cNvSpPr/>
          <p:nvPr/>
        </p:nvSpPr>
        <p:spPr>
          <a:xfrm>
            <a:off x="4514726" y="4447899"/>
            <a:ext cx="161400" cy="170400"/>
          </a:xfrm>
          <a:prstGeom prst="ellipse">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9" name="Google Shape;319;p25"/>
          <p:cNvSpPr txBox="1"/>
          <p:nvPr>
            <p:ph idx="7" type="subTitle"/>
          </p:nvPr>
        </p:nvSpPr>
        <p:spPr>
          <a:xfrm>
            <a:off x="4759575" y="2289550"/>
            <a:ext cx="2996100" cy="170400"/>
          </a:xfrm>
          <a:prstGeom prst="rect">
            <a:avLst/>
          </a:prstGeom>
        </p:spPr>
        <p:txBody>
          <a:bodyPr anchorCtr="0" anchor="ctr" bIns="91425" lIns="91425" spcFirstLastPara="1" rIns="91425" wrap="square" tIns="91425">
            <a:noAutofit/>
          </a:bodyPr>
          <a:lstStyle>
            <a:lvl1pPr lvl="0">
              <a:spcBef>
                <a:spcPts val="0"/>
              </a:spcBef>
              <a:spcAft>
                <a:spcPts val="0"/>
              </a:spcAft>
              <a:buClr>
                <a:schemeClr val="dk1"/>
              </a:buClr>
              <a:buSzPts val="1600"/>
              <a:buNone/>
              <a:defRPr sz="1600"/>
            </a:lvl1pPr>
            <a:lvl2pPr lvl="1">
              <a:spcBef>
                <a:spcPts val="0"/>
              </a:spcBef>
              <a:spcAft>
                <a:spcPts val="0"/>
              </a:spcAft>
              <a:buSzPts val="2400"/>
              <a:buNone/>
              <a:defRPr/>
            </a:lvl2pPr>
            <a:lvl3pPr lvl="2">
              <a:spcBef>
                <a:spcPts val="0"/>
              </a:spcBef>
              <a:spcAft>
                <a:spcPts val="0"/>
              </a:spcAft>
              <a:buSzPts val="2400"/>
              <a:buNone/>
              <a:defRPr/>
            </a:lvl3pPr>
            <a:lvl4pPr lvl="3">
              <a:spcBef>
                <a:spcPts val="0"/>
              </a:spcBef>
              <a:spcAft>
                <a:spcPts val="0"/>
              </a:spcAft>
              <a:buSzPts val="2400"/>
              <a:buNone/>
              <a:defRPr/>
            </a:lvl4pPr>
            <a:lvl5pPr lvl="4">
              <a:spcBef>
                <a:spcPts val="0"/>
              </a:spcBef>
              <a:spcAft>
                <a:spcPts val="0"/>
              </a:spcAft>
              <a:buSzPts val="2400"/>
              <a:buNone/>
              <a:defRPr/>
            </a:lvl5pPr>
            <a:lvl6pPr lvl="5">
              <a:spcBef>
                <a:spcPts val="0"/>
              </a:spcBef>
              <a:spcAft>
                <a:spcPts val="0"/>
              </a:spcAft>
              <a:buSzPts val="2400"/>
              <a:buNone/>
              <a:defRPr/>
            </a:lvl6pPr>
            <a:lvl7pPr lvl="6">
              <a:spcBef>
                <a:spcPts val="0"/>
              </a:spcBef>
              <a:spcAft>
                <a:spcPts val="0"/>
              </a:spcAft>
              <a:buSzPts val="2400"/>
              <a:buNone/>
              <a:defRPr/>
            </a:lvl7pPr>
            <a:lvl8pPr lvl="7">
              <a:spcBef>
                <a:spcPts val="0"/>
              </a:spcBef>
              <a:spcAft>
                <a:spcPts val="0"/>
              </a:spcAft>
              <a:buSzPts val="2400"/>
              <a:buNone/>
              <a:defRPr/>
            </a:lvl8pPr>
            <a:lvl9pPr lvl="8">
              <a:spcBef>
                <a:spcPts val="0"/>
              </a:spcBef>
              <a:spcAft>
                <a:spcPts val="0"/>
              </a:spcAft>
              <a:buSzPts val="2400"/>
              <a:buNone/>
              <a:defRPr/>
            </a:lvl9pPr>
          </a:lstStyle>
          <a:p/>
        </p:txBody>
      </p:sp>
      <p:sp>
        <p:nvSpPr>
          <p:cNvPr id="320" name="Google Shape;320;p25"/>
          <p:cNvSpPr txBox="1"/>
          <p:nvPr>
            <p:ph idx="8" type="body"/>
          </p:nvPr>
        </p:nvSpPr>
        <p:spPr>
          <a:xfrm>
            <a:off x="4759575" y="2523700"/>
            <a:ext cx="2819100" cy="170400"/>
          </a:xfrm>
          <a:prstGeom prst="rect">
            <a:avLst/>
          </a:prstGeom>
        </p:spPr>
        <p:txBody>
          <a:bodyPr anchorCtr="0" anchor="ctr" bIns="91425" lIns="91425" spcFirstLastPara="1" rIns="91425" wrap="square" tIns="91425">
            <a:noAutofit/>
          </a:bodyPr>
          <a:lstStyle>
            <a:lvl1pPr indent="-292100" lvl="0" marL="457200">
              <a:spcBef>
                <a:spcPts val="0"/>
              </a:spcBef>
              <a:spcAft>
                <a:spcPts val="0"/>
              </a:spcAft>
              <a:buClr>
                <a:schemeClr val="dk1"/>
              </a:buClr>
              <a:buSzPts val="1000"/>
              <a:buChar char="●"/>
              <a:defRPr sz="1000"/>
            </a:lvl1pPr>
            <a:lvl2pPr indent="-292100" lvl="1" marL="914400">
              <a:spcBef>
                <a:spcPts val="0"/>
              </a:spcBef>
              <a:spcAft>
                <a:spcPts val="0"/>
              </a:spcAft>
              <a:buClr>
                <a:schemeClr val="dk1"/>
              </a:buClr>
              <a:buSzPts val="1000"/>
              <a:buChar char="○"/>
              <a:defRPr sz="1000"/>
            </a:lvl2pPr>
            <a:lvl3pPr indent="-292100" lvl="2" marL="1371600">
              <a:spcBef>
                <a:spcPts val="0"/>
              </a:spcBef>
              <a:spcAft>
                <a:spcPts val="0"/>
              </a:spcAft>
              <a:buClr>
                <a:schemeClr val="dk1"/>
              </a:buClr>
              <a:buSzPts val="1000"/>
              <a:buChar char="■"/>
              <a:defRPr sz="1000"/>
            </a:lvl3pPr>
            <a:lvl4pPr indent="-292100" lvl="3" marL="1828800">
              <a:spcBef>
                <a:spcPts val="0"/>
              </a:spcBef>
              <a:spcAft>
                <a:spcPts val="0"/>
              </a:spcAft>
              <a:buClr>
                <a:schemeClr val="dk1"/>
              </a:buClr>
              <a:buSzPts val="1000"/>
              <a:buChar char="●"/>
              <a:defRPr sz="1000"/>
            </a:lvl4pPr>
            <a:lvl5pPr indent="-292100" lvl="4" marL="2286000">
              <a:spcBef>
                <a:spcPts val="0"/>
              </a:spcBef>
              <a:spcAft>
                <a:spcPts val="0"/>
              </a:spcAft>
              <a:buClr>
                <a:schemeClr val="dk1"/>
              </a:buClr>
              <a:buSzPts val="1000"/>
              <a:buChar char="○"/>
              <a:defRPr sz="1000"/>
            </a:lvl5pPr>
            <a:lvl6pPr indent="-292100" lvl="5" marL="2743200">
              <a:spcBef>
                <a:spcPts val="0"/>
              </a:spcBef>
              <a:spcAft>
                <a:spcPts val="0"/>
              </a:spcAft>
              <a:buClr>
                <a:schemeClr val="dk1"/>
              </a:buClr>
              <a:buSzPts val="1000"/>
              <a:buChar char="■"/>
              <a:defRPr sz="1000"/>
            </a:lvl6pPr>
            <a:lvl7pPr indent="-292100" lvl="6" marL="3200400">
              <a:spcBef>
                <a:spcPts val="0"/>
              </a:spcBef>
              <a:spcAft>
                <a:spcPts val="0"/>
              </a:spcAft>
              <a:buClr>
                <a:schemeClr val="dk1"/>
              </a:buClr>
              <a:buSzPts val="1000"/>
              <a:buChar char="●"/>
              <a:defRPr sz="1000"/>
            </a:lvl7pPr>
            <a:lvl8pPr indent="-292100" lvl="7" marL="3657600">
              <a:spcBef>
                <a:spcPts val="0"/>
              </a:spcBef>
              <a:spcAft>
                <a:spcPts val="0"/>
              </a:spcAft>
              <a:buClr>
                <a:schemeClr val="dk1"/>
              </a:buClr>
              <a:buSzPts val="1000"/>
              <a:buChar char="○"/>
              <a:defRPr sz="1000"/>
            </a:lvl8pPr>
            <a:lvl9pPr indent="-292100" lvl="8" marL="4114800">
              <a:spcBef>
                <a:spcPts val="0"/>
              </a:spcBef>
              <a:spcAft>
                <a:spcPts val="0"/>
              </a:spcAft>
              <a:buClr>
                <a:schemeClr val="dk1"/>
              </a:buClr>
              <a:buSzPts val="1000"/>
              <a:buChar char="■"/>
              <a:defRPr sz="1000"/>
            </a:lvl9pPr>
          </a:lstStyle>
          <a:p/>
        </p:txBody>
      </p:sp>
      <p:sp>
        <p:nvSpPr>
          <p:cNvPr id="321" name="Google Shape;321;p25"/>
          <p:cNvSpPr txBox="1"/>
          <p:nvPr>
            <p:ph idx="9" type="subTitle"/>
          </p:nvPr>
        </p:nvSpPr>
        <p:spPr>
          <a:xfrm>
            <a:off x="4759575" y="3368750"/>
            <a:ext cx="2996100" cy="170400"/>
          </a:xfrm>
          <a:prstGeom prst="rect">
            <a:avLst/>
          </a:prstGeom>
        </p:spPr>
        <p:txBody>
          <a:bodyPr anchorCtr="0" anchor="ctr" bIns="91425" lIns="91425" spcFirstLastPara="1" rIns="91425" wrap="square" tIns="91425">
            <a:noAutofit/>
          </a:bodyPr>
          <a:lstStyle>
            <a:lvl1pPr lvl="0">
              <a:spcBef>
                <a:spcPts val="0"/>
              </a:spcBef>
              <a:spcAft>
                <a:spcPts val="0"/>
              </a:spcAft>
              <a:buClr>
                <a:schemeClr val="dk1"/>
              </a:buClr>
              <a:buSzPts val="1600"/>
              <a:buNone/>
              <a:defRPr sz="1600"/>
            </a:lvl1pPr>
            <a:lvl2pPr lvl="1">
              <a:spcBef>
                <a:spcPts val="0"/>
              </a:spcBef>
              <a:spcAft>
                <a:spcPts val="0"/>
              </a:spcAft>
              <a:buSzPts val="2400"/>
              <a:buNone/>
              <a:defRPr/>
            </a:lvl2pPr>
            <a:lvl3pPr lvl="2">
              <a:spcBef>
                <a:spcPts val="0"/>
              </a:spcBef>
              <a:spcAft>
                <a:spcPts val="0"/>
              </a:spcAft>
              <a:buSzPts val="2400"/>
              <a:buNone/>
              <a:defRPr/>
            </a:lvl3pPr>
            <a:lvl4pPr lvl="3">
              <a:spcBef>
                <a:spcPts val="0"/>
              </a:spcBef>
              <a:spcAft>
                <a:spcPts val="0"/>
              </a:spcAft>
              <a:buSzPts val="2400"/>
              <a:buNone/>
              <a:defRPr/>
            </a:lvl4pPr>
            <a:lvl5pPr lvl="4">
              <a:spcBef>
                <a:spcPts val="0"/>
              </a:spcBef>
              <a:spcAft>
                <a:spcPts val="0"/>
              </a:spcAft>
              <a:buSzPts val="2400"/>
              <a:buNone/>
              <a:defRPr/>
            </a:lvl5pPr>
            <a:lvl6pPr lvl="5">
              <a:spcBef>
                <a:spcPts val="0"/>
              </a:spcBef>
              <a:spcAft>
                <a:spcPts val="0"/>
              </a:spcAft>
              <a:buSzPts val="2400"/>
              <a:buNone/>
              <a:defRPr/>
            </a:lvl6pPr>
            <a:lvl7pPr lvl="6">
              <a:spcBef>
                <a:spcPts val="0"/>
              </a:spcBef>
              <a:spcAft>
                <a:spcPts val="0"/>
              </a:spcAft>
              <a:buSzPts val="2400"/>
              <a:buNone/>
              <a:defRPr/>
            </a:lvl7pPr>
            <a:lvl8pPr lvl="7">
              <a:spcBef>
                <a:spcPts val="0"/>
              </a:spcBef>
              <a:spcAft>
                <a:spcPts val="0"/>
              </a:spcAft>
              <a:buSzPts val="2400"/>
              <a:buNone/>
              <a:defRPr/>
            </a:lvl8pPr>
            <a:lvl9pPr lvl="8">
              <a:spcBef>
                <a:spcPts val="0"/>
              </a:spcBef>
              <a:spcAft>
                <a:spcPts val="0"/>
              </a:spcAft>
              <a:buSzPts val="2400"/>
              <a:buNone/>
              <a:defRPr/>
            </a:lvl9pPr>
          </a:lstStyle>
          <a:p/>
        </p:txBody>
      </p:sp>
      <p:sp>
        <p:nvSpPr>
          <p:cNvPr id="322" name="Google Shape;322;p25"/>
          <p:cNvSpPr txBox="1"/>
          <p:nvPr>
            <p:ph idx="13" type="body"/>
          </p:nvPr>
        </p:nvSpPr>
        <p:spPr>
          <a:xfrm>
            <a:off x="4759575" y="3602900"/>
            <a:ext cx="2819100" cy="170400"/>
          </a:xfrm>
          <a:prstGeom prst="rect">
            <a:avLst/>
          </a:prstGeom>
        </p:spPr>
        <p:txBody>
          <a:bodyPr anchorCtr="0" anchor="ctr" bIns="91425" lIns="91425" spcFirstLastPara="1" rIns="91425" wrap="square" tIns="91425">
            <a:noAutofit/>
          </a:bodyPr>
          <a:lstStyle>
            <a:lvl1pPr indent="-292100" lvl="0" marL="457200">
              <a:spcBef>
                <a:spcPts val="0"/>
              </a:spcBef>
              <a:spcAft>
                <a:spcPts val="0"/>
              </a:spcAft>
              <a:buClr>
                <a:schemeClr val="dk1"/>
              </a:buClr>
              <a:buSzPts val="1000"/>
              <a:buChar char="●"/>
              <a:defRPr sz="1000"/>
            </a:lvl1pPr>
            <a:lvl2pPr indent="-292100" lvl="1" marL="914400">
              <a:spcBef>
                <a:spcPts val="0"/>
              </a:spcBef>
              <a:spcAft>
                <a:spcPts val="0"/>
              </a:spcAft>
              <a:buClr>
                <a:schemeClr val="dk1"/>
              </a:buClr>
              <a:buSzPts val="1000"/>
              <a:buChar char="○"/>
              <a:defRPr sz="1000"/>
            </a:lvl2pPr>
            <a:lvl3pPr indent="-292100" lvl="2" marL="1371600">
              <a:spcBef>
                <a:spcPts val="0"/>
              </a:spcBef>
              <a:spcAft>
                <a:spcPts val="0"/>
              </a:spcAft>
              <a:buClr>
                <a:schemeClr val="dk1"/>
              </a:buClr>
              <a:buSzPts val="1000"/>
              <a:buChar char="■"/>
              <a:defRPr sz="1000"/>
            </a:lvl3pPr>
            <a:lvl4pPr indent="-292100" lvl="3" marL="1828800">
              <a:spcBef>
                <a:spcPts val="0"/>
              </a:spcBef>
              <a:spcAft>
                <a:spcPts val="0"/>
              </a:spcAft>
              <a:buClr>
                <a:schemeClr val="dk1"/>
              </a:buClr>
              <a:buSzPts val="1000"/>
              <a:buChar char="●"/>
              <a:defRPr sz="1000"/>
            </a:lvl4pPr>
            <a:lvl5pPr indent="-292100" lvl="4" marL="2286000">
              <a:spcBef>
                <a:spcPts val="0"/>
              </a:spcBef>
              <a:spcAft>
                <a:spcPts val="0"/>
              </a:spcAft>
              <a:buClr>
                <a:schemeClr val="dk1"/>
              </a:buClr>
              <a:buSzPts val="1000"/>
              <a:buChar char="○"/>
              <a:defRPr sz="1000"/>
            </a:lvl5pPr>
            <a:lvl6pPr indent="-292100" lvl="5" marL="2743200">
              <a:spcBef>
                <a:spcPts val="0"/>
              </a:spcBef>
              <a:spcAft>
                <a:spcPts val="0"/>
              </a:spcAft>
              <a:buClr>
                <a:schemeClr val="dk1"/>
              </a:buClr>
              <a:buSzPts val="1000"/>
              <a:buChar char="■"/>
              <a:defRPr sz="1000"/>
            </a:lvl6pPr>
            <a:lvl7pPr indent="-292100" lvl="6" marL="3200400">
              <a:spcBef>
                <a:spcPts val="0"/>
              </a:spcBef>
              <a:spcAft>
                <a:spcPts val="0"/>
              </a:spcAft>
              <a:buClr>
                <a:schemeClr val="dk1"/>
              </a:buClr>
              <a:buSzPts val="1000"/>
              <a:buChar char="●"/>
              <a:defRPr sz="1000"/>
            </a:lvl7pPr>
            <a:lvl8pPr indent="-292100" lvl="7" marL="3657600">
              <a:spcBef>
                <a:spcPts val="0"/>
              </a:spcBef>
              <a:spcAft>
                <a:spcPts val="0"/>
              </a:spcAft>
              <a:buClr>
                <a:schemeClr val="dk1"/>
              </a:buClr>
              <a:buSzPts val="1000"/>
              <a:buChar char="○"/>
              <a:defRPr sz="1000"/>
            </a:lvl8pPr>
            <a:lvl9pPr indent="-292100" lvl="8" marL="4114800">
              <a:spcBef>
                <a:spcPts val="0"/>
              </a:spcBef>
              <a:spcAft>
                <a:spcPts val="0"/>
              </a:spcAft>
              <a:buClr>
                <a:schemeClr val="dk1"/>
              </a:buClr>
              <a:buSzPts val="1000"/>
              <a:buChar char="■"/>
              <a:defRPr sz="1000"/>
            </a:lvl9pPr>
          </a:lstStyle>
          <a:p/>
        </p:txBody>
      </p:sp>
      <p:sp>
        <p:nvSpPr>
          <p:cNvPr id="323" name="Google Shape;323;p25"/>
          <p:cNvSpPr txBox="1"/>
          <p:nvPr>
            <p:ph idx="14" type="subTitle"/>
          </p:nvPr>
        </p:nvSpPr>
        <p:spPr>
          <a:xfrm>
            <a:off x="4759575" y="4447950"/>
            <a:ext cx="2996100" cy="170400"/>
          </a:xfrm>
          <a:prstGeom prst="rect">
            <a:avLst/>
          </a:prstGeom>
        </p:spPr>
        <p:txBody>
          <a:bodyPr anchorCtr="0" anchor="ctr" bIns="91425" lIns="91425" spcFirstLastPara="1" rIns="91425" wrap="square" tIns="91425">
            <a:noAutofit/>
          </a:bodyPr>
          <a:lstStyle>
            <a:lvl1pPr lvl="0">
              <a:spcBef>
                <a:spcPts val="0"/>
              </a:spcBef>
              <a:spcAft>
                <a:spcPts val="0"/>
              </a:spcAft>
              <a:buClr>
                <a:schemeClr val="dk1"/>
              </a:buClr>
              <a:buSzPts val="1600"/>
              <a:buNone/>
              <a:defRPr sz="1600"/>
            </a:lvl1pPr>
            <a:lvl2pPr lvl="1">
              <a:spcBef>
                <a:spcPts val="0"/>
              </a:spcBef>
              <a:spcAft>
                <a:spcPts val="0"/>
              </a:spcAft>
              <a:buSzPts val="2400"/>
              <a:buNone/>
              <a:defRPr/>
            </a:lvl2pPr>
            <a:lvl3pPr lvl="2">
              <a:spcBef>
                <a:spcPts val="0"/>
              </a:spcBef>
              <a:spcAft>
                <a:spcPts val="0"/>
              </a:spcAft>
              <a:buSzPts val="2400"/>
              <a:buNone/>
              <a:defRPr/>
            </a:lvl3pPr>
            <a:lvl4pPr lvl="3">
              <a:spcBef>
                <a:spcPts val="0"/>
              </a:spcBef>
              <a:spcAft>
                <a:spcPts val="0"/>
              </a:spcAft>
              <a:buSzPts val="2400"/>
              <a:buNone/>
              <a:defRPr/>
            </a:lvl4pPr>
            <a:lvl5pPr lvl="4">
              <a:spcBef>
                <a:spcPts val="0"/>
              </a:spcBef>
              <a:spcAft>
                <a:spcPts val="0"/>
              </a:spcAft>
              <a:buSzPts val="2400"/>
              <a:buNone/>
              <a:defRPr/>
            </a:lvl5pPr>
            <a:lvl6pPr lvl="5">
              <a:spcBef>
                <a:spcPts val="0"/>
              </a:spcBef>
              <a:spcAft>
                <a:spcPts val="0"/>
              </a:spcAft>
              <a:buSzPts val="2400"/>
              <a:buNone/>
              <a:defRPr/>
            </a:lvl6pPr>
            <a:lvl7pPr lvl="6">
              <a:spcBef>
                <a:spcPts val="0"/>
              </a:spcBef>
              <a:spcAft>
                <a:spcPts val="0"/>
              </a:spcAft>
              <a:buSzPts val="2400"/>
              <a:buNone/>
              <a:defRPr/>
            </a:lvl7pPr>
            <a:lvl8pPr lvl="7">
              <a:spcBef>
                <a:spcPts val="0"/>
              </a:spcBef>
              <a:spcAft>
                <a:spcPts val="0"/>
              </a:spcAft>
              <a:buSzPts val="2400"/>
              <a:buNone/>
              <a:defRPr/>
            </a:lvl8pPr>
            <a:lvl9pPr lvl="8">
              <a:spcBef>
                <a:spcPts val="0"/>
              </a:spcBef>
              <a:spcAft>
                <a:spcPts val="0"/>
              </a:spcAft>
              <a:buSzPts val="2400"/>
              <a:buNone/>
              <a:defRPr/>
            </a:lvl9pPr>
          </a:lstStyle>
          <a:p/>
        </p:txBody>
      </p:sp>
      <p:sp>
        <p:nvSpPr>
          <p:cNvPr id="324" name="Google Shape;324;p25"/>
          <p:cNvSpPr txBox="1"/>
          <p:nvPr>
            <p:ph idx="15" type="body"/>
          </p:nvPr>
        </p:nvSpPr>
        <p:spPr>
          <a:xfrm>
            <a:off x="4759575" y="4682100"/>
            <a:ext cx="2819100" cy="170400"/>
          </a:xfrm>
          <a:prstGeom prst="rect">
            <a:avLst/>
          </a:prstGeom>
        </p:spPr>
        <p:txBody>
          <a:bodyPr anchorCtr="0" anchor="ctr" bIns="91425" lIns="91425" spcFirstLastPara="1" rIns="91425" wrap="square" tIns="91425">
            <a:noAutofit/>
          </a:bodyPr>
          <a:lstStyle>
            <a:lvl1pPr indent="-292100" lvl="0" marL="457200">
              <a:spcBef>
                <a:spcPts val="0"/>
              </a:spcBef>
              <a:spcAft>
                <a:spcPts val="0"/>
              </a:spcAft>
              <a:buClr>
                <a:schemeClr val="dk1"/>
              </a:buClr>
              <a:buSzPts val="1000"/>
              <a:buChar char="●"/>
              <a:defRPr sz="1000"/>
            </a:lvl1pPr>
            <a:lvl2pPr indent="-292100" lvl="1" marL="914400">
              <a:spcBef>
                <a:spcPts val="0"/>
              </a:spcBef>
              <a:spcAft>
                <a:spcPts val="0"/>
              </a:spcAft>
              <a:buClr>
                <a:schemeClr val="dk1"/>
              </a:buClr>
              <a:buSzPts val="1000"/>
              <a:buChar char="○"/>
              <a:defRPr sz="1000"/>
            </a:lvl2pPr>
            <a:lvl3pPr indent="-292100" lvl="2" marL="1371600">
              <a:spcBef>
                <a:spcPts val="0"/>
              </a:spcBef>
              <a:spcAft>
                <a:spcPts val="0"/>
              </a:spcAft>
              <a:buClr>
                <a:schemeClr val="dk1"/>
              </a:buClr>
              <a:buSzPts val="1000"/>
              <a:buChar char="■"/>
              <a:defRPr sz="1000"/>
            </a:lvl3pPr>
            <a:lvl4pPr indent="-292100" lvl="3" marL="1828800">
              <a:spcBef>
                <a:spcPts val="0"/>
              </a:spcBef>
              <a:spcAft>
                <a:spcPts val="0"/>
              </a:spcAft>
              <a:buClr>
                <a:schemeClr val="dk1"/>
              </a:buClr>
              <a:buSzPts val="1000"/>
              <a:buChar char="●"/>
              <a:defRPr sz="1000"/>
            </a:lvl4pPr>
            <a:lvl5pPr indent="-292100" lvl="4" marL="2286000">
              <a:spcBef>
                <a:spcPts val="0"/>
              </a:spcBef>
              <a:spcAft>
                <a:spcPts val="0"/>
              </a:spcAft>
              <a:buClr>
                <a:schemeClr val="dk1"/>
              </a:buClr>
              <a:buSzPts val="1000"/>
              <a:buChar char="○"/>
              <a:defRPr sz="1000"/>
            </a:lvl5pPr>
            <a:lvl6pPr indent="-292100" lvl="5" marL="2743200">
              <a:spcBef>
                <a:spcPts val="0"/>
              </a:spcBef>
              <a:spcAft>
                <a:spcPts val="0"/>
              </a:spcAft>
              <a:buClr>
                <a:schemeClr val="dk1"/>
              </a:buClr>
              <a:buSzPts val="1000"/>
              <a:buChar char="■"/>
              <a:defRPr sz="1000"/>
            </a:lvl6pPr>
            <a:lvl7pPr indent="-292100" lvl="6" marL="3200400">
              <a:spcBef>
                <a:spcPts val="0"/>
              </a:spcBef>
              <a:spcAft>
                <a:spcPts val="0"/>
              </a:spcAft>
              <a:buClr>
                <a:schemeClr val="dk1"/>
              </a:buClr>
              <a:buSzPts val="1000"/>
              <a:buChar char="●"/>
              <a:defRPr sz="1000"/>
            </a:lvl7pPr>
            <a:lvl8pPr indent="-292100" lvl="7" marL="3657600">
              <a:spcBef>
                <a:spcPts val="0"/>
              </a:spcBef>
              <a:spcAft>
                <a:spcPts val="0"/>
              </a:spcAft>
              <a:buClr>
                <a:schemeClr val="dk1"/>
              </a:buClr>
              <a:buSzPts val="1000"/>
              <a:buChar char="○"/>
              <a:defRPr sz="1000"/>
            </a:lvl8pPr>
            <a:lvl9pPr indent="-292100" lvl="8" marL="4114800">
              <a:spcBef>
                <a:spcPts val="0"/>
              </a:spcBef>
              <a:spcAft>
                <a:spcPts val="0"/>
              </a:spcAft>
              <a:buClr>
                <a:schemeClr val="dk1"/>
              </a:buClr>
              <a:buSzPts val="1000"/>
              <a:buChar char="■"/>
              <a:defRPr sz="1000"/>
            </a:lvl9pPr>
          </a:lstStyle>
          <a:p/>
        </p:txBody>
      </p:sp>
      <p:sp>
        <p:nvSpPr>
          <p:cNvPr id="325" name="Google Shape;325;p25"/>
          <p:cNvSpPr txBox="1"/>
          <p:nvPr>
            <p:ph type="title"/>
          </p:nvPr>
        </p:nvSpPr>
        <p:spPr>
          <a:xfrm>
            <a:off x="230900" y="457200"/>
            <a:ext cx="4406400" cy="562200"/>
          </a:xfrm>
          <a:prstGeom prst="rect">
            <a:avLst/>
          </a:prstGeom>
        </p:spPr>
        <p:txBody>
          <a:bodyPr anchorCtr="0" anchor="t" bIns="91425" lIns="91425" spcFirstLastPara="1" rIns="91425" wrap="square" tIns="91425">
            <a:noAutofit/>
          </a:bodyPr>
          <a:lstStyle>
            <a:lvl1pPr lvl="0">
              <a:spcBef>
                <a:spcPts val="0"/>
              </a:spcBef>
              <a:spcAft>
                <a:spcPts val="0"/>
              </a:spcAft>
              <a:buClr>
                <a:schemeClr val="dk1"/>
              </a:buClr>
              <a:buSzPts val="3600"/>
              <a:buNone/>
              <a:defRPr/>
            </a:lvl1pPr>
            <a:lvl2pPr lvl="1">
              <a:spcBef>
                <a:spcPts val="0"/>
              </a:spcBef>
              <a:spcAft>
                <a:spcPts val="0"/>
              </a:spcAft>
              <a:buClr>
                <a:schemeClr val="dk1"/>
              </a:buClr>
              <a:buSzPts val="3600"/>
              <a:buNone/>
              <a:defRPr sz="3600"/>
            </a:lvl2pPr>
            <a:lvl3pPr lvl="2">
              <a:spcBef>
                <a:spcPts val="0"/>
              </a:spcBef>
              <a:spcAft>
                <a:spcPts val="0"/>
              </a:spcAft>
              <a:buClr>
                <a:schemeClr val="dk1"/>
              </a:buClr>
              <a:buSzPts val="3600"/>
              <a:buNone/>
              <a:defRPr sz="3600"/>
            </a:lvl3pPr>
            <a:lvl4pPr lvl="3">
              <a:spcBef>
                <a:spcPts val="0"/>
              </a:spcBef>
              <a:spcAft>
                <a:spcPts val="0"/>
              </a:spcAft>
              <a:buClr>
                <a:schemeClr val="dk1"/>
              </a:buClr>
              <a:buSzPts val="3600"/>
              <a:buNone/>
              <a:defRPr sz="3600"/>
            </a:lvl4pPr>
            <a:lvl5pPr lvl="4">
              <a:spcBef>
                <a:spcPts val="0"/>
              </a:spcBef>
              <a:spcAft>
                <a:spcPts val="0"/>
              </a:spcAft>
              <a:buClr>
                <a:schemeClr val="dk1"/>
              </a:buClr>
              <a:buSzPts val="3600"/>
              <a:buNone/>
              <a:defRPr sz="3600"/>
            </a:lvl5pPr>
            <a:lvl6pPr lvl="5">
              <a:spcBef>
                <a:spcPts val="0"/>
              </a:spcBef>
              <a:spcAft>
                <a:spcPts val="0"/>
              </a:spcAft>
              <a:buClr>
                <a:schemeClr val="dk1"/>
              </a:buClr>
              <a:buSzPts val="3600"/>
              <a:buNone/>
              <a:defRPr sz="3600"/>
            </a:lvl6pPr>
            <a:lvl7pPr lvl="6">
              <a:spcBef>
                <a:spcPts val="0"/>
              </a:spcBef>
              <a:spcAft>
                <a:spcPts val="0"/>
              </a:spcAft>
              <a:buClr>
                <a:schemeClr val="dk1"/>
              </a:buClr>
              <a:buSzPts val="3600"/>
              <a:buNone/>
              <a:defRPr sz="3600"/>
            </a:lvl7pPr>
            <a:lvl8pPr lvl="7">
              <a:spcBef>
                <a:spcPts val="0"/>
              </a:spcBef>
              <a:spcAft>
                <a:spcPts val="0"/>
              </a:spcAft>
              <a:buClr>
                <a:schemeClr val="dk1"/>
              </a:buClr>
              <a:buSzPts val="3600"/>
              <a:buNone/>
              <a:defRPr sz="3600"/>
            </a:lvl8pPr>
            <a:lvl9pPr lvl="8">
              <a:spcBef>
                <a:spcPts val="0"/>
              </a:spcBef>
              <a:spcAft>
                <a:spcPts val="0"/>
              </a:spcAft>
              <a:buClr>
                <a:schemeClr val="dk1"/>
              </a:buClr>
              <a:buSzPts val="3600"/>
              <a:buNone/>
              <a:defRPr sz="3600"/>
            </a:lvl9pPr>
          </a:lstStyle>
          <a:p/>
        </p:txBody>
      </p:sp>
      <p:sp>
        <p:nvSpPr>
          <p:cNvPr id="326" name="Google Shape;326;p25"/>
          <p:cNvSpPr txBox="1"/>
          <p:nvPr>
            <p:ph idx="12" type="sldNum"/>
          </p:nvPr>
        </p:nvSpPr>
        <p:spPr>
          <a:xfrm>
            <a:off x="8556784" y="4749851"/>
            <a:ext cx="548700" cy="393600"/>
          </a:xfrm>
          <a:prstGeom prst="rect">
            <a:avLst/>
          </a:prstGeom>
          <a:noFill/>
          <a:ln>
            <a:noFill/>
          </a:ln>
        </p:spPr>
        <p:txBody>
          <a:bodyPr anchorCtr="0" anchor="t"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l">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Line Graph">
  <p:cSld name="CUSTOM_12">
    <p:bg>
      <p:bgPr>
        <a:solidFill>
          <a:schemeClr val="lt1"/>
        </a:solidFill>
      </p:bgPr>
    </p:bg>
    <p:spTree>
      <p:nvGrpSpPr>
        <p:cNvPr id="327" name="Shape 327"/>
        <p:cNvGrpSpPr/>
        <p:nvPr/>
      </p:nvGrpSpPr>
      <p:grpSpPr>
        <a:xfrm>
          <a:off x="0" y="0"/>
          <a:ext cx="0" cy="0"/>
          <a:chOff x="0" y="0"/>
          <a:chExt cx="0" cy="0"/>
        </a:xfrm>
      </p:grpSpPr>
      <p:sp>
        <p:nvSpPr>
          <p:cNvPr id="328" name="Google Shape;328;p26"/>
          <p:cNvSpPr txBox="1"/>
          <p:nvPr>
            <p:ph type="title"/>
          </p:nvPr>
        </p:nvSpPr>
        <p:spPr>
          <a:xfrm>
            <a:off x="230900" y="457200"/>
            <a:ext cx="4406400" cy="562200"/>
          </a:xfrm>
          <a:prstGeom prst="rect">
            <a:avLst/>
          </a:prstGeom>
        </p:spPr>
        <p:txBody>
          <a:bodyPr anchorCtr="0" anchor="t" bIns="91425" lIns="91425" spcFirstLastPara="1" rIns="91425" wrap="square" tIns="91425">
            <a:noAutofit/>
          </a:bodyPr>
          <a:lstStyle>
            <a:lvl1pPr lvl="0">
              <a:spcBef>
                <a:spcPts val="0"/>
              </a:spcBef>
              <a:spcAft>
                <a:spcPts val="0"/>
              </a:spcAft>
              <a:buClr>
                <a:schemeClr val="dk1"/>
              </a:buClr>
              <a:buSzPts val="3600"/>
              <a:buNone/>
              <a:defRPr/>
            </a:lvl1pPr>
            <a:lvl2pPr lvl="1">
              <a:spcBef>
                <a:spcPts val="0"/>
              </a:spcBef>
              <a:spcAft>
                <a:spcPts val="0"/>
              </a:spcAft>
              <a:buClr>
                <a:schemeClr val="dk1"/>
              </a:buClr>
              <a:buSzPts val="3600"/>
              <a:buNone/>
              <a:defRPr sz="3600"/>
            </a:lvl2pPr>
            <a:lvl3pPr lvl="2">
              <a:spcBef>
                <a:spcPts val="0"/>
              </a:spcBef>
              <a:spcAft>
                <a:spcPts val="0"/>
              </a:spcAft>
              <a:buClr>
                <a:schemeClr val="dk1"/>
              </a:buClr>
              <a:buSzPts val="3600"/>
              <a:buNone/>
              <a:defRPr sz="3600"/>
            </a:lvl3pPr>
            <a:lvl4pPr lvl="3">
              <a:spcBef>
                <a:spcPts val="0"/>
              </a:spcBef>
              <a:spcAft>
                <a:spcPts val="0"/>
              </a:spcAft>
              <a:buClr>
                <a:schemeClr val="dk1"/>
              </a:buClr>
              <a:buSzPts val="3600"/>
              <a:buNone/>
              <a:defRPr sz="3600"/>
            </a:lvl4pPr>
            <a:lvl5pPr lvl="4">
              <a:spcBef>
                <a:spcPts val="0"/>
              </a:spcBef>
              <a:spcAft>
                <a:spcPts val="0"/>
              </a:spcAft>
              <a:buClr>
                <a:schemeClr val="dk1"/>
              </a:buClr>
              <a:buSzPts val="3600"/>
              <a:buNone/>
              <a:defRPr sz="3600"/>
            </a:lvl5pPr>
            <a:lvl6pPr lvl="5">
              <a:spcBef>
                <a:spcPts val="0"/>
              </a:spcBef>
              <a:spcAft>
                <a:spcPts val="0"/>
              </a:spcAft>
              <a:buClr>
                <a:schemeClr val="dk1"/>
              </a:buClr>
              <a:buSzPts val="3600"/>
              <a:buNone/>
              <a:defRPr sz="3600"/>
            </a:lvl6pPr>
            <a:lvl7pPr lvl="6">
              <a:spcBef>
                <a:spcPts val="0"/>
              </a:spcBef>
              <a:spcAft>
                <a:spcPts val="0"/>
              </a:spcAft>
              <a:buClr>
                <a:schemeClr val="dk1"/>
              </a:buClr>
              <a:buSzPts val="3600"/>
              <a:buNone/>
              <a:defRPr sz="3600"/>
            </a:lvl7pPr>
            <a:lvl8pPr lvl="7">
              <a:spcBef>
                <a:spcPts val="0"/>
              </a:spcBef>
              <a:spcAft>
                <a:spcPts val="0"/>
              </a:spcAft>
              <a:buClr>
                <a:schemeClr val="dk1"/>
              </a:buClr>
              <a:buSzPts val="3600"/>
              <a:buNone/>
              <a:defRPr sz="3600"/>
            </a:lvl8pPr>
            <a:lvl9pPr lvl="8">
              <a:spcBef>
                <a:spcPts val="0"/>
              </a:spcBef>
              <a:spcAft>
                <a:spcPts val="0"/>
              </a:spcAft>
              <a:buClr>
                <a:schemeClr val="dk1"/>
              </a:buClr>
              <a:buSzPts val="3600"/>
              <a:buNone/>
              <a:defRPr sz="3600"/>
            </a:lvl9pPr>
          </a:lstStyle>
          <a:p/>
        </p:txBody>
      </p:sp>
      <p:sp>
        <p:nvSpPr>
          <p:cNvPr id="329" name="Google Shape;329;p26"/>
          <p:cNvSpPr txBox="1"/>
          <p:nvPr>
            <p:ph idx="12" type="sldNum"/>
          </p:nvPr>
        </p:nvSpPr>
        <p:spPr>
          <a:xfrm>
            <a:off x="8556784" y="4749851"/>
            <a:ext cx="548700" cy="393600"/>
          </a:xfrm>
          <a:prstGeom prst="rect">
            <a:avLst/>
          </a:prstGeom>
          <a:noFill/>
          <a:ln>
            <a:noFill/>
          </a:ln>
        </p:spPr>
        <p:txBody>
          <a:bodyPr anchorCtr="0" anchor="t"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l">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bjectives / Key Takeaways">
  <p:cSld name="CUSTOM_12_1">
    <p:bg>
      <p:bgPr>
        <a:solidFill>
          <a:schemeClr val="lt1"/>
        </a:solidFill>
      </p:bgPr>
    </p:bg>
    <p:spTree>
      <p:nvGrpSpPr>
        <p:cNvPr id="330" name="Shape 330"/>
        <p:cNvGrpSpPr/>
        <p:nvPr/>
      </p:nvGrpSpPr>
      <p:grpSpPr>
        <a:xfrm>
          <a:off x="0" y="0"/>
          <a:ext cx="0" cy="0"/>
          <a:chOff x="0" y="0"/>
          <a:chExt cx="0" cy="0"/>
        </a:xfrm>
      </p:grpSpPr>
      <p:graphicFrame>
        <p:nvGraphicFramePr>
          <p:cNvPr id="331" name="Google Shape;331;p27"/>
          <p:cNvGraphicFramePr/>
          <p:nvPr/>
        </p:nvGraphicFramePr>
        <p:xfrm>
          <a:off x="228588" y="1424250"/>
          <a:ext cx="3000000" cy="3000000"/>
        </p:xfrm>
        <a:graphic>
          <a:graphicData uri="http://schemas.openxmlformats.org/drawingml/2006/table">
            <a:tbl>
              <a:tblPr>
                <a:noFill/>
                <a:tableStyleId>{AC4DE50D-606B-4AD9-89D4-CF9FAC366374}</a:tableStyleId>
              </a:tblPr>
              <a:tblGrid>
                <a:gridCol w="2711825"/>
              </a:tblGrid>
              <a:tr h="3817025">
                <a:tc>
                  <a:txBody>
                    <a:bodyPr/>
                    <a:lstStyle/>
                    <a:p>
                      <a:pPr indent="0" lvl="0" marL="0" rtl="0" algn="l">
                        <a:spcBef>
                          <a:spcPts val="0"/>
                        </a:spcBef>
                        <a:spcAft>
                          <a:spcPts val="0"/>
                        </a:spcAft>
                        <a:buNone/>
                      </a:pPr>
                      <a:r>
                        <a:t/>
                      </a:r>
                      <a:endParaRPr>
                        <a:solidFill>
                          <a:schemeClr val="dk1"/>
                        </a:solidFill>
                      </a:endParaRPr>
                    </a:p>
                  </a:txBody>
                  <a:tcPr marT="91425" marB="91425" marR="91425" marL="91425">
                    <a:lnL cap="flat" cmpd="sng" w="28575">
                      <a:solidFill>
                        <a:schemeClr val="dk1"/>
                      </a:solidFill>
                      <a:prstDash val="solid"/>
                      <a:round/>
                      <a:headEnd len="sm" w="sm" type="none"/>
                      <a:tailEnd len="sm" w="sm" type="none"/>
                    </a:lnL>
                    <a:lnR cap="flat" cmpd="sng" w="28575">
                      <a:solidFill>
                        <a:schemeClr val="dk1"/>
                      </a:solidFill>
                      <a:prstDash val="solid"/>
                      <a:round/>
                      <a:headEnd len="sm" w="sm" type="none"/>
                      <a:tailEnd len="sm" w="sm" type="none"/>
                    </a:lnR>
                    <a:lnT cap="flat" cmpd="sng" w="28575">
                      <a:solidFill>
                        <a:schemeClr val="dk1"/>
                      </a:solidFill>
                      <a:prstDash val="solid"/>
                      <a:round/>
                      <a:headEnd len="sm" w="sm" type="none"/>
                      <a:tailEnd len="sm" w="sm" type="none"/>
                    </a:lnT>
                    <a:lnB cap="flat" cmpd="sng" w="28575">
                      <a:solidFill>
                        <a:schemeClr val="dk1"/>
                      </a:solidFill>
                      <a:prstDash val="solid"/>
                      <a:round/>
                      <a:headEnd len="sm" w="sm" type="none"/>
                      <a:tailEnd len="sm" w="sm" type="none"/>
                    </a:lnB>
                  </a:tcPr>
                </a:tc>
              </a:tr>
            </a:tbl>
          </a:graphicData>
        </a:graphic>
      </p:graphicFrame>
      <p:graphicFrame>
        <p:nvGraphicFramePr>
          <p:cNvPr id="332" name="Google Shape;332;p27"/>
          <p:cNvGraphicFramePr/>
          <p:nvPr/>
        </p:nvGraphicFramePr>
        <p:xfrm>
          <a:off x="3216075" y="1424250"/>
          <a:ext cx="3000000" cy="3000000"/>
        </p:xfrm>
        <a:graphic>
          <a:graphicData uri="http://schemas.openxmlformats.org/drawingml/2006/table">
            <a:tbl>
              <a:tblPr>
                <a:noFill/>
                <a:tableStyleId>{AC4DE50D-606B-4AD9-89D4-CF9FAC366374}</a:tableStyleId>
              </a:tblPr>
              <a:tblGrid>
                <a:gridCol w="2711825"/>
              </a:tblGrid>
              <a:tr h="3817025">
                <a:tc>
                  <a:txBody>
                    <a:bodyPr/>
                    <a:lstStyle/>
                    <a:p>
                      <a:pPr indent="0" lvl="0" marL="0" rtl="0" algn="l">
                        <a:spcBef>
                          <a:spcPts val="0"/>
                        </a:spcBef>
                        <a:spcAft>
                          <a:spcPts val="0"/>
                        </a:spcAft>
                        <a:buNone/>
                      </a:pPr>
                      <a:r>
                        <a:t/>
                      </a:r>
                      <a:endParaRPr>
                        <a:solidFill>
                          <a:schemeClr val="dk1"/>
                        </a:solidFill>
                      </a:endParaRPr>
                    </a:p>
                  </a:txBody>
                  <a:tcPr marT="91425" marB="91425" marR="91425" marL="91425">
                    <a:lnL cap="flat" cmpd="sng" w="28575">
                      <a:solidFill>
                        <a:schemeClr val="dk1"/>
                      </a:solidFill>
                      <a:prstDash val="solid"/>
                      <a:round/>
                      <a:headEnd len="sm" w="sm" type="none"/>
                      <a:tailEnd len="sm" w="sm" type="none"/>
                    </a:lnL>
                    <a:lnR cap="flat" cmpd="sng" w="28575">
                      <a:solidFill>
                        <a:schemeClr val="dk1"/>
                      </a:solidFill>
                      <a:prstDash val="solid"/>
                      <a:round/>
                      <a:headEnd len="sm" w="sm" type="none"/>
                      <a:tailEnd len="sm" w="sm" type="none"/>
                    </a:lnR>
                    <a:lnT cap="flat" cmpd="sng" w="28575">
                      <a:solidFill>
                        <a:schemeClr val="dk1"/>
                      </a:solidFill>
                      <a:prstDash val="solid"/>
                      <a:round/>
                      <a:headEnd len="sm" w="sm" type="none"/>
                      <a:tailEnd len="sm" w="sm" type="none"/>
                    </a:lnT>
                    <a:lnB cap="flat" cmpd="sng" w="28575">
                      <a:solidFill>
                        <a:schemeClr val="dk1"/>
                      </a:solidFill>
                      <a:prstDash val="solid"/>
                      <a:round/>
                      <a:headEnd len="sm" w="sm" type="none"/>
                      <a:tailEnd len="sm" w="sm" type="none"/>
                    </a:lnB>
                  </a:tcPr>
                </a:tc>
              </a:tr>
            </a:tbl>
          </a:graphicData>
        </a:graphic>
      </p:graphicFrame>
      <p:graphicFrame>
        <p:nvGraphicFramePr>
          <p:cNvPr id="333" name="Google Shape;333;p27"/>
          <p:cNvGraphicFramePr/>
          <p:nvPr/>
        </p:nvGraphicFramePr>
        <p:xfrm>
          <a:off x="6203563" y="1424250"/>
          <a:ext cx="3000000" cy="3000000"/>
        </p:xfrm>
        <a:graphic>
          <a:graphicData uri="http://schemas.openxmlformats.org/drawingml/2006/table">
            <a:tbl>
              <a:tblPr>
                <a:noFill/>
                <a:tableStyleId>{AC4DE50D-606B-4AD9-89D4-CF9FAC366374}</a:tableStyleId>
              </a:tblPr>
              <a:tblGrid>
                <a:gridCol w="2711825"/>
              </a:tblGrid>
              <a:tr h="3817025">
                <a:tc>
                  <a:txBody>
                    <a:bodyPr/>
                    <a:lstStyle/>
                    <a:p>
                      <a:pPr indent="0" lvl="0" marL="0" rtl="0" algn="l">
                        <a:spcBef>
                          <a:spcPts val="0"/>
                        </a:spcBef>
                        <a:spcAft>
                          <a:spcPts val="0"/>
                        </a:spcAft>
                        <a:buNone/>
                      </a:pPr>
                      <a:r>
                        <a:t/>
                      </a:r>
                      <a:endParaRPr>
                        <a:solidFill>
                          <a:schemeClr val="dk1"/>
                        </a:solidFill>
                      </a:endParaRPr>
                    </a:p>
                  </a:txBody>
                  <a:tcPr marT="91425" marB="91425" marR="91425" marL="91425">
                    <a:lnL cap="flat" cmpd="sng" w="28575">
                      <a:solidFill>
                        <a:schemeClr val="dk1"/>
                      </a:solidFill>
                      <a:prstDash val="solid"/>
                      <a:round/>
                      <a:headEnd len="sm" w="sm" type="none"/>
                      <a:tailEnd len="sm" w="sm" type="none"/>
                    </a:lnL>
                    <a:lnR cap="flat" cmpd="sng" w="28575">
                      <a:solidFill>
                        <a:schemeClr val="dk1"/>
                      </a:solidFill>
                      <a:prstDash val="solid"/>
                      <a:round/>
                      <a:headEnd len="sm" w="sm" type="none"/>
                      <a:tailEnd len="sm" w="sm" type="none"/>
                    </a:lnR>
                    <a:lnT cap="flat" cmpd="sng" w="28575">
                      <a:solidFill>
                        <a:schemeClr val="dk1"/>
                      </a:solidFill>
                      <a:prstDash val="solid"/>
                      <a:round/>
                      <a:headEnd len="sm" w="sm" type="none"/>
                      <a:tailEnd len="sm" w="sm" type="none"/>
                    </a:lnT>
                    <a:lnB cap="flat" cmpd="sng" w="28575">
                      <a:solidFill>
                        <a:schemeClr val="dk1"/>
                      </a:solidFill>
                      <a:prstDash val="solid"/>
                      <a:round/>
                      <a:headEnd len="sm" w="sm" type="none"/>
                      <a:tailEnd len="sm" w="sm" type="none"/>
                    </a:lnB>
                  </a:tcPr>
                </a:tc>
              </a:tr>
            </a:tbl>
          </a:graphicData>
        </a:graphic>
      </p:graphicFrame>
      <p:sp>
        <p:nvSpPr>
          <p:cNvPr id="334" name="Google Shape;334;p27"/>
          <p:cNvSpPr txBox="1"/>
          <p:nvPr>
            <p:ph idx="1" type="body"/>
          </p:nvPr>
        </p:nvSpPr>
        <p:spPr>
          <a:xfrm>
            <a:off x="356300" y="2437750"/>
            <a:ext cx="2456400" cy="2462400"/>
          </a:xfrm>
          <a:prstGeom prst="rect">
            <a:avLst/>
          </a:prstGeom>
        </p:spPr>
        <p:txBody>
          <a:bodyPr anchorCtr="0" anchor="b" bIns="91425" lIns="91425" spcFirstLastPara="1" rIns="91425" wrap="square" tIns="91425">
            <a:noAutofit/>
          </a:bodyPr>
          <a:lstStyle>
            <a:lvl1pPr indent="-304800" lvl="0" marL="457200">
              <a:spcBef>
                <a:spcPts val="0"/>
              </a:spcBef>
              <a:spcAft>
                <a:spcPts val="0"/>
              </a:spcAft>
              <a:buSzPts val="1200"/>
              <a:buChar char="●"/>
              <a:defRPr/>
            </a:lvl1pPr>
            <a:lvl2pPr indent="-304800" lvl="1" marL="914400">
              <a:spcBef>
                <a:spcPts val="0"/>
              </a:spcBef>
              <a:spcAft>
                <a:spcPts val="0"/>
              </a:spcAft>
              <a:buSzPts val="1200"/>
              <a:buChar char="○"/>
              <a:defRPr/>
            </a:lvl2pPr>
            <a:lvl3pPr indent="-304800" lvl="2" marL="1371600">
              <a:spcBef>
                <a:spcPts val="0"/>
              </a:spcBef>
              <a:spcAft>
                <a:spcPts val="0"/>
              </a:spcAft>
              <a:buSzPts val="1200"/>
              <a:buChar char="■"/>
              <a:defRPr/>
            </a:lvl3pPr>
            <a:lvl4pPr indent="-304800" lvl="3" marL="1828800">
              <a:spcBef>
                <a:spcPts val="0"/>
              </a:spcBef>
              <a:spcAft>
                <a:spcPts val="0"/>
              </a:spcAft>
              <a:buSzPts val="1200"/>
              <a:buChar char="●"/>
              <a:defRPr/>
            </a:lvl4pPr>
            <a:lvl5pPr indent="-304800" lvl="4" marL="2286000">
              <a:spcBef>
                <a:spcPts val="0"/>
              </a:spcBef>
              <a:spcAft>
                <a:spcPts val="0"/>
              </a:spcAft>
              <a:buSzPts val="1200"/>
              <a:buChar char="○"/>
              <a:defRPr/>
            </a:lvl5pPr>
            <a:lvl6pPr indent="-304800" lvl="5" marL="2743200">
              <a:spcBef>
                <a:spcPts val="0"/>
              </a:spcBef>
              <a:spcAft>
                <a:spcPts val="0"/>
              </a:spcAft>
              <a:buSzPts val="1200"/>
              <a:buChar char="■"/>
              <a:defRPr/>
            </a:lvl6pPr>
            <a:lvl7pPr indent="-304800" lvl="6" marL="3200400">
              <a:spcBef>
                <a:spcPts val="0"/>
              </a:spcBef>
              <a:spcAft>
                <a:spcPts val="0"/>
              </a:spcAft>
              <a:buSzPts val="1200"/>
              <a:buChar char="●"/>
              <a:defRPr/>
            </a:lvl7pPr>
            <a:lvl8pPr indent="-304800" lvl="7" marL="3657600">
              <a:spcBef>
                <a:spcPts val="0"/>
              </a:spcBef>
              <a:spcAft>
                <a:spcPts val="0"/>
              </a:spcAft>
              <a:buSzPts val="1200"/>
              <a:buChar char="○"/>
              <a:defRPr/>
            </a:lvl8pPr>
            <a:lvl9pPr indent="-304800" lvl="8" marL="4114800">
              <a:spcBef>
                <a:spcPts val="0"/>
              </a:spcBef>
              <a:spcAft>
                <a:spcPts val="0"/>
              </a:spcAft>
              <a:buSzPts val="1200"/>
              <a:buChar char="■"/>
              <a:defRPr/>
            </a:lvl9pPr>
          </a:lstStyle>
          <a:p/>
        </p:txBody>
      </p:sp>
      <p:sp>
        <p:nvSpPr>
          <p:cNvPr id="335" name="Google Shape;335;p27"/>
          <p:cNvSpPr txBox="1"/>
          <p:nvPr>
            <p:ph idx="2" type="body"/>
          </p:nvPr>
        </p:nvSpPr>
        <p:spPr>
          <a:xfrm>
            <a:off x="3343788" y="2437750"/>
            <a:ext cx="2456400" cy="2462400"/>
          </a:xfrm>
          <a:prstGeom prst="rect">
            <a:avLst/>
          </a:prstGeom>
        </p:spPr>
        <p:txBody>
          <a:bodyPr anchorCtr="0" anchor="b" bIns="91425" lIns="91425" spcFirstLastPara="1" rIns="91425" wrap="square" tIns="91425">
            <a:noAutofit/>
          </a:bodyPr>
          <a:lstStyle>
            <a:lvl1pPr indent="-304800" lvl="0" marL="457200">
              <a:spcBef>
                <a:spcPts val="0"/>
              </a:spcBef>
              <a:spcAft>
                <a:spcPts val="0"/>
              </a:spcAft>
              <a:buSzPts val="1200"/>
              <a:buChar char="●"/>
              <a:defRPr/>
            </a:lvl1pPr>
            <a:lvl2pPr indent="-304800" lvl="1" marL="914400">
              <a:spcBef>
                <a:spcPts val="0"/>
              </a:spcBef>
              <a:spcAft>
                <a:spcPts val="0"/>
              </a:spcAft>
              <a:buSzPts val="1200"/>
              <a:buChar char="○"/>
              <a:defRPr/>
            </a:lvl2pPr>
            <a:lvl3pPr indent="-304800" lvl="2" marL="1371600">
              <a:spcBef>
                <a:spcPts val="0"/>
              </a:spcBef>
              <a:spcAft>
                <a:spcPts val="0"/>
              </a:spcAft>
              <a:buSzPts val="1200"/>
              <a:buChar char="■"/>
              <a:defRPr/>
            </a:lvl3pPr>
            <a:lvl4pPr indent="-304800" lvl="3" marL="1828800">
              <a:spcBef>
                <a:spcPts val="0"/>
              </a:spcBef>
              <a:spcAft>
                <a:spcPts val="0"/>
              </a:spcAft>
              <a:buSzPts val="1200"/>
              <a:buChar char="●"/>
              <a:defRPr/>
            </a:lvl4pPr>
            <a:lvl5pPr indent="-304800" lvl="4" marL="2286000">
              <a:spcBef>
                <a:spcPts val="0"/>
              </a:spcBef>
              <a:spcAft>
                <a:spcPts val="0"/>
              </a:spcAft>
              <a:buSzPts val="1200"/>
              <a:buChar char="○"/>
              <a:defRPr/>
            </a:lvl5pPr>
            <a:lvl6pPr indent="-304800" lvl="5" marL="2743200">
              <a:spcBef>
                <a:spcPts val="0"/>
              </a:spcBef>
              <a:spcAft>
                <a:spcPts val="0"/>
              </a:spcAft>
              <a:buSzPts val="1200"/>
              <a:buChar char="■"/>
              <a:defRPr/>
            </a:lvl6pPr>
            <a:lvl7pPr indent="-304800" lvl="6" marL="3200400">
              <a:spcBef>
                <a:spcPts val="0"/>
              </a:spcBef>
              <a:spcAft>
                <a:spcPts val="0"/>
              </a:spcAft>
              <a:buSzPts val="1200"/>
              <a:buChar char="●"/>
              <a:defRPr/>
            </a:lvl7pPr>
            <a:lvl8pPr indent="-304800" lvl="7" marL="3657600">
              <a:spcBef>
                <a:spcPts val="0"/>
              </a:spcBef>
              <a:spcAft>
                <a:spcPts val="0"/>
              </a:spcAft>
              <a:buSzPts val="1200"/>
              <a:buChar char="○"/>
              <a:defRPr/>
            </a:lvl8pPr>
            <a:lvl9pPr indent="-304800" lvl="8" marL="4114800">
              <a:spcBef>
                <a:spcPts val="0"/>
              </a:spcBef>
              <a:spcAft>
                <a:spcPts val="0"/>
              </a:spcAft>
              <a:buSzPts val="1200"/>
              <a:buChar char="■"/>
              <a:defRPr/>
            </a:lvl9pPr>
          </a:lstStyle>
          <a:p/>
        </p:txBody>
      </p:sp>
      <p:sp>
        <p:nvSpPr>
          <p:cNvPr id="336" name="Google Shape;336;p27"/>
          <p:cNvSpPr txBox="1"/>
          <p:nvPr>
            <p:ph idx="3" type="body"/>
          </p:nvPr>
        </p:nvSpPr>
        <p:spPr>
          <a:xfrm>
            <a:off x="6331275" y="2437750"/>
            <a:ext cx="2456400" cy="2462400"/>
          </a:xfrm>
          <a:prstGeom prst="rect">
            <a:avLst/>
          </a:prstGeom>
        </p:spPr>
        <p:txBody>
          <a:bodyPr anchorCtr="0" anchor="b" bIns="91425" lIns="91425" spcFirstLastPara="1" rIns="91425" wrap="square" tIns="91425">
            <a:noAutofit/>
          </a:bodyPr>
          <a:lstStyle>
            <a:lvl1pPr indent="-304800" lvl="0" marL="457200">
              <a:spcBef>
                <a:spcPts val="0"/>
              </a:spcBef>
              <a:spcAft>
                <a:spcPts val="0"/>
              </a:spcAft>
              <a:buSzPts val="1200"/>
              <a:buChar char="●"/>
              <a:defRPr/>
            </a:lvl1pPr>
            <a:lvl2pPr indent="-304800" lvl="1" marL="914400">
              <a:spcBef>
                <a:spcPts val="0"/>
              </a:spcBef>
              <a:spcAft>
                <a:spcPts val="0"/>
              </a:spcAft>
              <a:buSzPts val="1200"/>
              <a:buChar char="○"/>
              <a:defRPr/>
            </a:lvl2pPr>
            <a:lvl3pPr indent="-304800" lvl="2" marL="1371600">
              <a:spcBef>
                <a:spcPts val="0"/>
              </a:spcBef>
              <a:spcAft>
                <a:spcPts val="0"/>
              </a:spcAft>
              <a:buSzPts val="1200"/>
              <a:buChar char="■"/>
              <a:defRPr/>
            </a:lvl3pPr>
            <a:lvl4pPr indent="-304800" lvl="3" marL="1828800">
              <a:spcBef>
                <a:spcPts val="0"/>
              </a:spcBef>
              <a:spcAft>
                <a:spcPts val="0"/>
              </a:spcAft>
              <a:buSzPts val="1200"/>
              <a:buChar char="●"/>
              <a:defRPr/>
            </a:lvl4pPr>
            <a:lvl5pPr indent="-304800" lvl="4" marL="2286000">
              <a:spcBef>
                <a:spcPts val="0"/>
              </a:spcBef>
              <a:spcAft>
                <a:spcPts val="0"/>
              </a:spcAft>
              <a:buSzPts val="1200"/>
              <a:buChar char="○"/>
              <a:defRPr/>
            </a:lvl5pPr>
            <a:lvl6pPr indent="-304800" lvl="5" marL="2743200">
              <a:spcBef>
                <a:spcPts val="0"/>
              </a:spcBef>
              <a:spcAft>
                <a:spcPts val="0"/>
              </a:spcAft>
              <a:buSzPts val="1200"/>
              <a:buChar char="■"/>
              <a:defRPr/>
            </a:lvl6pPr>
            <a:lvl7pPr indent="-304800" lvl="6" marL="3200400">
              <a:spcBef>
                <a:spcPts val="0"/>
              </a:spcBef>
              <a:spcAft>
                <a:spcPts val="0"/>
              </a:spcAft>
              <a:buSzPts val="1200"/>
              <a:buChar char="●"/>
              <a:defRPr/>
            </a:lvl7pPr>
            <a:lvl8pPr indent="-304800" lvl="7" marL="3657600">
              <a:spcBef>
                <a:spcPts val="0"/>
              </a:spcBef>
              <a:spcAft>
                <a:spcPts val="0"/>
              </a:spcAft>
              <a:buSzPts val="1200"/>
              <a:buChar char="○"/>
              <a:defRPr/>
            </a:lvl8pPr>
            <a:lvl9pPr indent="-304800" lvl="8" marL="4114800">
              <a:spcBef>
                <a:spcPts val="0"/>
              </a:spcBef>
              <a:spcAft>
                <a:spcPts val="0"/>
              </a:spcAft>
              <a:buSzPts val="1200"/>
              <a:buChar char="■"/>
              <a:defRPr/>
            </a:lvl9pPr>
          </a:lstStyle>
          <a:p/>
        </p:txBody>
      </p:sp>
      <p:sp>
        <p:nvSpPr>
          <p:cNvPr id="337" name="Google Shape;337;p27"/>
          <p:cNvSpPr txBox="1"/>
          <p:nvPr>
            <p:ph type="title"/>
          </p:nvPr>
        </p:nvSpPr>
        <p:spPr>
          <a:xfrm>
            <a:off x="333350" y="1565975"/>
            <a:ext cx="2502300" cy="678000"/>
          </a:xfrm>
          <a:prstGeom prst="rect">
            <a:avLst/>
          </a:prstGeom>
        </p:spPr>
        <p:txBody>
          <a:bodyPr anchorCtr="0" anchor="t" bIns="91425" lIns="91425" spcFirstLastPara="1" rIns="91425" wrap="square" tIns="91425">
            <a:noAutofit/>
          </a:bodyPr>
          <a:lstStyle>
            <a:lvl1pPr lvl="0">
              <a:spcBef>
                <a:spcPts val="0"/>
              </a:spcBef>
              <a:spcAft>
                <a:spcPts val="0"/>
              </a:spcAft>
              <a:buSzPts val="2000"/>
              <a:buNone/>
              <a:defRPr sz="2000"/>
            </a:lvl1pPr>
            <a:lvl2pPr lvl="1">
              <a:spcBef>
                <a:spcPts val="0"/>
              </a:spcBef>
              <a:spcAft>
                <a:spcPts val="0"/>
              </a:spcAft>
              <a:buSzPts val="4800"/>
              <a:buNone/>
              <a:defRPr/>
            </a:lvl2pPr>
            <a:lvl3pPr lvl="2">
              <a:spcBef>
                <a:spcPts val="0"/>
              </a:spcBef>
              <a:spcAft>
                <a:spcPts val="0"/>
              </a:spcAft>
              <a:buSzPts val="4800"/>
              <a:buNone/>
              <a:defRPr/>
            </a:lvl3pPr>
            <a:lvl4pPr lvl="3">
              <a:spcBef>
                <a:spcPts val="0"/>
              </a:spcBef>
              <a:spcAft>
                <a:spcPts val="0"/>
              </a:spcAft>
              <a:buSzPts val="4800"/>
              <a:buNone/>
              <a:defRPr/>
            </a:lvl4pPr>
            <a:lvl5pPr lvl="4">
              <a:spcBef>
                <a:spcPts val="0"/>
              </a:spcBef>
              <a:spcAft>
                <a:spcPts val="0"/>
              </a:spcAft>
              <a:buSzPts val="4800"/>
              <a:buNone/>
              <a:defRPr/>
            </a:lvl5pPr>
            <a:lvl6pPr lvl="5">
              <a:spcBef>
                <a:spcPts val="0"/>
              </a:spcBef>
              <a:spcAft>
                <a:spcPts val="0"/>
              </a:spcAft>
              <a:buSzPts val="4800"/>
              <a:buNone/>
              <a:defRPr/>
            </a:lvl6pPr>
            <a:lvl7pPr lvl="6">
              <a:spcBef>
                <a:spcPts val="0"/>
              </a:spcBef>
              <a:spcAft>
                <a:spcPts val="0"/>
              </a:spcAft>
              <a:buSzPts val="4800"/>
              <a:buNone/>
              <a:defRPr/>
            </a:lvl7pPr>
            <a:lvl8pPr lvl="7">
              <a:spcBef>
                <a:spcPts val="0"/>
              </a:spcBef>
              <a:spcAft>
                <a:spcPts val="0"/>
              </a:spcAft>
              <a:buSzPts val="4800"/>
              <a:buNone/>
              <a:defRPr/>
            </a:lvl8pPr>
            <a:lvl9pPr lvl="8">
              <a:spcBef>
                <a:spcPts val="0"/>
              </a:spcBef>
              <a:spcAft>
                <a:spcPts val="0"/>
              </a:spcAft>
              <a:buSzPts val="4800"/>
              <a:buNone/>
              <a:defRPr/>
            </a:lvl9pPr>
          </a:lstStyle>
          <a:p/>
        </p:txBody>
      </p:sp>
      <p:sp>
        <p:nvSpPr>
          <p:cNvPr id="338" name="Google Shape;338;p27"/>
          <p:cNvSpPr txBox="1"/>
          <p:nvPr>
            <p:ph idx="4" type="title"/>
          </p:nvPr>
        </p:nvSpPr>
        <p:spPr>
          <a:xfrm>
            <a:off x="3320850" y="1565975"/>
            <a:ext cx="2502300" cy="678000"/>
          </a:xfrm>
          <a:prstGeom prst="rect">
            <a:avLst/>
          </a:prstGeom>
        </p:spPr>
        <p:txBody>
          <a:bodyPr anchorCtr="0" anchor="t" bIns="91425" lIns="91425" spcFirstLastPara="1" rIns="91425" wrap="square" tIns="91425">
            <a:noAutofit/>
          </a:bodyPr>
          <a:lstStyle>
            <a:lvl1pPr lvl="0">
              <a:spcBef>
                <a:spcPts val="0"/>
              </a:spcBef>
              <a:spcAft>
                <a:spcPts val="0"/>
              </a:spcAft>
              <a:buSzPts val="2000"/>
              <a:buNone/>
              <a:defRPr sz="2000"/>
            </a:lvl1pPr>
            <a:lvl2pPr lvl="1">
              <a:spcBef>
                <a:spcPts val="0"/>
              </a:spcBef>
              <a:spcAft>
                <a:spcPts val="0"/>
              </a:spcAft>
              <a:buSzPts val="4800"/>
              <a:buNone/>
              <a:defRPr/>
            </a:lvl2pPr>
            <a:lvl3pPr lvl="2">
              <a:spcBef>
                <a:spcPts val="0"/>
              </a:spcBef>
              <a:spcAft>
                <a:spcPts val="0"/>
              </a:spcAft>
              <a:buSzPts val="4800"/>
              <a:buNone/>
              <a:defRPr/>
            </a:lvl3pPr>
            <a:lvl4pPr lvl="3">
              <a:spcBef>
                <a:spcPts val="0"/>
              </a:spcBef>
              <a:spcAft>
                <a:spcPts val="0"/>
              </a:spcAft>
              <a:buSzPts val="4800"/>
              <a:buNone/>
              <a:defRPr/>
            </a:lvl4pPr>
            <a:lvl5pPr lvl="4">
              <a:spcBef>
                <a:spcPts val="0"/>
              </a:spcBef>
              <a:spcAft>
                <a:spcPts val="0"/>
              </a:spcAft>
              <a:buSzPts val="4800"/>
              <a:buNone/>
              <a:defRPr/>
            </a:lvl5pPr>
            <a:lvl6pPr lvl="5">
              <a:spcBef>
                <a:spcPts val="0"/>
              </a:spcBef>
              <a:spcAft>
                <a:spcPts val="0"/>
              </a:spcAft>
              <a:buSzPts val="4800"/>
              <a:buNone/>
              <a:defRPr/>
            </a:lvl6pPr>
            <a:lvl7pPr lvl="6">
              <a:spcBef>
                <a:spcPts val="0"/>
              </a:spcBef>
              <a:spcAft>
                <a:spcPts val="0"/>
              </a:spcAft>
              <a:buSzPts val="4800"/>
              <a:buNone/>
              <a:defRPr/>
            </a:lvl7pPr>
            <a:lvl8pPr lvl="7">
              <a:spcBef>
                <a:spcPts val="0"/>
              </a:spcBef>
              <a:spcAft>
                <a:spcPts val="0"/>
              </a:spcAft>
              <a:buSzPts val="4800"/>
              <a:buNone/>
              <a:defRPr/>
            </a:lvl8pPr>
            <a:lvl9pPr lvl="8">
              <a:spcBef>
                <a:spcPts val="0"/>
              </a:spcBef>
              <a:spcAft>
                <a:spcPts val="0"/>
              </a:spcAft>
              <a:buSzPts val="4800"/>
              <a:buNone/>
              <a:defRPr/>
            </a:lvl9pPr>
          </a:lstStyle>
          <a:p/>
        </p:txBody>
      </p:sp>
      <p:sp>
        <p:nvSpPr>
          <p:cNvPr id="339" name="Google Shape;339;p27"/>
          <p:cNvSpPr txBox="1"/>
          <p:nvPr>
            <p:ph idx="5" type="title"/>
          </p:nvPr>
        </p:nvSpPr>
        <p:spPr>
          <a:xfrm>
            <a:off x="6308325" y="1565975"/>
            <a:ext cx="2502300" cy="678000"/>
          </a:xfrm>
          <a:prstGeom prst="rect">
            <a:avLst/>
          </a:prstGeom>
        </p:spPr>
        <p:txBody>
          <a:bodyPr anchorCtr="0" anchor="t" bIns="91425" lIns="91425" spcFirstLastPara="1" rIns="91425" wrap="square" tIns="91425">
            <a:noAutofit/>
          </a:bodyPr>
          <a:lstStyle>
            <a:lvl1pPr lvl="0">
              <a:spcBef>
                <a:spcPts val="0"/>
              </a:spcBef>
              <a:spcAft>
                <a:spcPts val="0"/>
              </a:spcAft>
              <a:buSzPts val="2000"/>
              <a:buNone/>
              <a:defRPr sz="2000"/>
            </a:lvl1pPr>
            <a:lvl2pPr lvl="1">
              <a:spcBef>
                <a:spcPts val="0"/>
              </a:spcBef>
              <a:spcAft>
                <a:spcPts val="0"/>
              </a:spcAft>
              <a:buSzPts val="4800"/>
              <a:buNone/>
              <a:defRPr/>
            </a:lvl2pPr>
            <a:lvl3pPr lvl="2">
              <a:spcBef>
                <a:spcPts val="0"/>
              </a:spcBef>
              <a:spcAft>
                <a:spcPts val="0"/>
              </a:spcAft>
              <a:buSzPts val="4800"/>
              <a:buNone/>
              <a:defRPr/>
            </a:lvl3pPr>
            <a:lvl4pPr lvl="3">
              <a:spcBef>
                <a:spcPts val="0"/>
              </a:spcBef>
              <a:spcAft>
                <a:spcPts val="0"/>
              </a:spcAft>
              <a:buSzPts val="4800"/>
              <a:buNone/>
              <a:defRPr/>
            </a:lvl4pPr>
            <a:lvl5pPr lvl="4">
              <a:spcBef>
                <a:spcPts val="0"/>
              </a:spcBef>
              <a:spcAft>
                <a:spcPts val="0"/>
              </a:spcAft>
              <a:buSzPts val="4800"/>
              <a:buNone/>
              <a:defRPr/>
            </a:lvl5pPr>
            <a:lvl6pPr lvl="5">
              <a:spcBef>
                <a:spcPts val="0"/>
              </a:spcBef>
              <a:spcAft>
                <a:spcPts val="0"/>
              </a:spcAft>
              <a:buSzPts val="4800"/>
              <a:buNone/>
              <a:defRPr/>
            </a:lvl6pPr>
            <a:lvl7pPr lvl="6">
              <a:spcBef>
                <a:spcPts val="0"/>
              </a:spcBef>
              <a:spcAft>
                <a:spcPts val="0"/>
              </a:spcAft>
              <a:buSzPts val="4800"/>
              <a:buNone/>
              <a:defRPr/>
            </a:lvl7pPr>
            <a:lvl8pPr lvl="7">
              <a:spcBef>
                <a:spcPts val="0"/>
              </a:spcBef>
              <a:spcAft>
                <a:spcPts val="0"/>
              </a:spcAft>
              <a:buSzPts val="4800"/>
              <a:buNone/>
              <a:defRPr/>
            </a:lvl8pPr>
            <a:lvl9pPr lvl="8">
              <a:spcBef>
                <a:spcPts val="0"/>
              </a:spcBef>
              <a:spcAft>
                <a:spcPts val="0"/>
              </a:spcAft>
              <a:buSzPts val="4800"/>
              <a:buNone/>
              <a:defRPr/>
            </a:lvl9pPr>
          </a:lstStyle>
          <a:p/>
        </p:txBody>
      </p:sp>
      <p:sp>
        <p:nvSpPr>
          <p:cNvPr id="340" name="Google Shape;340;p27"/>
          <p:cNvSpPr txBox="1"/>
          <p:nvPr>
            <p:ph idx="6" type="title"/>
          </p:nvPr>
        </p:nvSpPr>
        <p:spPr>
          <a:xfrm>
            <a:off x="230900" y="457200"/>
            <a:ext cx="4406400" cy="562200"/>
          </a:xfrm>
          <a:prstGeom prst="rect">
            <a:avLst/>
          </a:prstGeom>
        </p:spPr>
        <p:txBody>
          <a:bodyPr anchorCtr="0" anchor="t" bIns="91425" lIns="91425" spcFirstLastPara="1" rIns="91425" wrap="square" tIns="91425">
            <a:noAutofit/>
          </a:bodyPr>
          <a:lstStyle>
            <a:lvl1pPr lvl="0">
              <a:spcBef>
                <a:spcPts val="0"/>
              </a:spcBef>
              <a:spcAft>
                <a:spcPts val="0"/>
              </a:spcAft>
              <a:buClr>
                <a:schemeClr val="dk1"/>
              </a:buClr>
              <a:buSzPts val="3600"/>
              <a:buNone/>
              <a:defRPr/>
            </a:lvl1pPr>
            <a:lvl2pPr lvl="1">
              <a:spcBef>
                <a:spcPts val="0"/>
              </a:spcBef>
              <a:spcAft>
                <a:spcPts val="0"/>
              </a:spcAft>
              <a:buClr>
                <a:schemeClr val="dk1"/>
              </a:buClr>
              <a:buSzPts val="3600"/>
              <a:buNone/>
              <a:defRPr sz="3600"/>
            </a:lvl2pPr>
            <a:lvl3pPr lvl="2">
              <a:spcBef>
                <a:spcPts val="0"/>
              </a:spcBef>
              <a:spcAft>
                <a:spcPts val="0"/>
              </a:spcAft>
              <a:buClr>
                <a:schemeClr val="dk1"/>
              </a:buClr>
              <a:buSzPts val="3600"/>
              <a:buNone/>
              <a:defRPr sz="3600"/>
            </a:lvl3pPr>
            <a:lvl4pPr lvl="3">
              <a:spcBef>
                <a:spcPts val="0"/>
              </a:spcBef>
              <a:spcAft>
                <a:spcPts val="0"/>
              </a:spcAft>
              <a:buClr>
                <a:schemeClr val="dk1"/>
              </a:buClr>
              <a:buSzPts val="3600"/>
              <a:buNone/>
              <a:defRPr sz="3600"/>
            </a:lvl4pPr>
            <a:lvl5pPr lvl="4">
              <a:spcBef>
                <a:spcPts val="0"/>
              </a:spcBef>
              <a:spcAft>
                <a:spcPts val="0"/>
              </a:spcAft>
              <a:buClr>
                <a:schemeClr val="dk1"/>
              </a:buClr>
              <a:buSzPts val="3600"/>
              <a:buNone/>
              <a:defRPr sz="3600"/>
            </a:lvl5pPr>
            <a:lvl6pPr lvl="5">
              <a:spcBef>
                <a:spcPts val="0"/>
              </a:spcBef>
              <a:spcAft>
                <a:spcPts val="0"/>
              </a:spcAft>
              <a:buClr>
                <a:schemeClr val="dk1"/>
              </a:buClr>
              <a:buSzPts val="3600"/>
              <a:buNone/>
              <a:defRPr sz="3600"/>
            </a:lvl6pPr>
            <a:lvl7pPr lvl="6">
              <a:spcBef>
                <a:spcPts val="0"/>
              </a:spcBef>
              <a:spcAft>
                <a:spcPts val="0"/>
              </a:spcAft>
              <a:buClr>
                <a:schemeClr val="dk1"/>
              </a:buClr>
              <a:buSzPts val="3600"/>
              <a:buNone/>
              <a:defRPr sz="3600"/>
            </a:lvl7pPr>
            <a:lvl8pPr lvl="7">
              <a:spcBef>
                <a:spcPts val="0"/>
              </a:spcBef>
              <a:spcAft>
                <a:spcPts val="0"/>
              </a:spcAft>
              <a:buClr>
                <a:schemeClr val="dk1"/>
              </a:buClr>
              <a:buSzPts val="3600"/>
              <a:buNone/>
              <a:defRPr sz="3600"/>
            </a:lvl8pPr>
            <a:lvl9pPr lvl="8">
              <a:spcBef>
                <a:spcPts val="0"/>
              </a:spcBef>
              <a:spcAft>
                <a:spcPts val="0"/>
              </a:spcAft>
              <a:buClr>
                <a:schemeClr val="dk1"/>
              </a:buClr>
              <a:buSzPts val="3600"/>
              <a:buNone/>
              <a:defRPr sz="3600"/>
            </a:lvl9pPr>
          </a:lstStyle>
          <a:p/>
        </p:txBody>
      </p:sp>
      <p:sp>
        <p:nvSpPr>
          <p:cNvPr id="341" name="Google Shape;341;p27"/>
          <p:cNvSpPr txBox="1"/>
          <p:nvPr>
            <p:ph idx="7" type="title"/>
          </p:nvPr>
        </p:nvSpPr>
        <p:spPr>
          <a:xfrm>
            <a:off x="316303" y="1833564"/>
            <a:ext cx="2502300" cy="1358100"/>
          </a:xfrm>
          <a:prstGeom prst="rect">
            <a:avLst/>
          </a:prstGeom>
        </p:spPr>
        <p:txBody>
          <a:bodyPr anchorCtr="0" anchor="t" bIns="91425" lIns="91425" spcFirstLastPara="1" rIns="91425" wrap="square" tIns="91425">
            <a:noAutofit/>
          </a:bodyPr>
          <a:lstStyle>
            <a:lvl1pPr lvl="0">
              <a:spcBef>
                <a:spcPts val="0"/>
              </a:spcBef>
              <a:spcAft>
                <a:spcPts val="0"/>
              </a:spcAft>
              <a:buClr>
                <a:schemeClr val="dk1"/>
              </a:buClr>
              <a:buSzPts val="3600"/>
              <a:buNone/>
              <a:defRPr/>
            </a:lvl1pPr>
            <a:lvl2pPr lvl="1">
              <a:spcBef>
                <a:spcPts val="0"/>
              </a:spcBef>
              <a:spcAft>
                <a:spcPts val="0"/>
              </a:spcAft>
              <a:buClr>
                <a:schemeClr val="dk1"/>
              </a:buClr>
              <a:buSzPts val="3600"/>
              <a:buNone/>
              <a:defRPr sz="3600"/>
            </a:lvl2pPr>
            <a:lvl3pPr lvl="2">
              <a:spcBef>
                <a:spcPts val="0"/>
              </a:spcBef>
              <a:spcAft>
                <a:spcPts val="0"/>
              </a:spcAft>
              <a:buClr>
                <a:schemeClr val="dk1"/>
              </a:buClr>
              <a:buSzPts val="3600"/>
              <a:buNone/>
              <a:defRPr sz="3600"/>
            </a:lvl3pPr>
            <a:lvl4pPr lvl="3">
              <a:spcBef>
                <a:spcPts val="0"/>
              </a:spcBef>
              <a:spcAft>
                <a:spcPts val="0"/>
              </a:spcAft>
              <a:buClr>
                <a:schemeClr val="dk1"/>
              </a:buClr>
              <a:buSzPts val="3600"/>
              <a:buNone/>
              <a:defRPr sz="3600"/>
            </a:lvl4pPr>
            <a:lvl5pPr lvl="4">
              <a:spcBef>
                <a:spcPts val="0"/>
              </a:spcBef>
              <a:spcAft>
                <a:spcPts val="0"/>
              </a:spcAft>
              <a:buClr>
                <a:schemeClr val="dk1"/>
              </a:buClr>
              <a:buSzPts val="3600"/>
              <a:buNone/>
              <a:defRPr sz="3600"/>
            </a:lvl5pPr>
            <a:lvl6pPr lvl="5">
              <a:spcBef>
                <a:spcPts val="0"/>
              </a:spcBef>
              <a:spcAft>
                <a:spcPts val="0"/>
              </a:spcAft>
              <a:buClr>
                <a:schemeClr val="dk1"/>
              </a:buClr>
              <a:buSzPts val="3600"/>
              <a:buNone/>
              <a:defRPr sz="3600"/>
            </a:lvl6pPr>
            <a:lvl7pPr lvl="6">
              <a:spcBef>
                <a:spcPts val="0"/>
              </a:spcBef>
              <a:spcAft>
                <a:spcPts val="0"/>
              </a:spcAft>
              <a:buClr>
                <a:schemeClr val="dk1"/>
              </a:buClr>
              <a:buSzPts val="3600"/>
              <a:buNone/>
              <a:defRPr sz="3600"/>
            </a:lvl7pPr>
            <a:lvl8pPr lvl="7">
              <a:spcBef>
                <a:spcPts val="0"/>
              </a:spcBef>
              <a:spcAft>
                <a:spcPts val="0"/>
              </a:spcAft>
              <a:buClr>
                <a:schemeClr val="dk1"/>
              </a:buClr>
              <a:buSzPts val="3600"/>
              <a:buNone/>
              <a:defRPr sz="3600"/>
            </a:lvl8pPr>
            <a:lvl9pPr lvl="8">
              <a:spcBef>
                <a:spcPts val="0"/>
              </a:spcBef>
              <a:spcAft>
                <a:spcPts val="0"/>
              </a:spcAft>
              <a:buClr>
                <a:schemeClr val="dk1"/>
              </a:buClr>
              <a:buSzPts val="3600"/>
              <a:buNone/>
              <a:defRPr sz="3600"/>
            </a:lvl9pPr>
          </a:lstStyle>
          <a:p/>
        </p:txBody>
      </p:sp>
      <p:sp>
        <p:nvSpPr>
          <p:cNvPr id="342" name="Google Shape;342;p27"/>
          <p:cNvSpPr txBox="1"/>
          <p:nvPr>
            <p:ph idx="8" type="title"/>
          </p:nvPr>
        </p:nvSpPr>
        <p:spPr>
          <a:xfrm>
            <a:off x="3320853" y="1833564"/>
            <a:ext cx="2502300" cy="1358100"/>
          </a:xfrm>
          <a:prstGeom prst="rect">
            <a:avLst/>
          </a:prstGeom>
        </p:spPr>
        <p:txBody>
          <a:bodyPr anchorCtr="0" anchor="t" bIns="91425" lIns="91425" spcFirstLastPara="1" rIns="91425" wrap="square" tIns="91425">
            <a:noAutofit/>
          </a:bodyPr>
          <a:lstStyle>
            <a:lvl1pPr lvl="0">
              <a:spcBef>
                <a:spcPts val="0"/>
              </a:spcBef>
              <a:spcAft>
                <a:spcPts val="0"/>
              </a:spcAft>
              <a:buClr>
                <a:schemeClr val="dk1"/>
              </a:buClr>
              <a:buSzPts val="3600"/>
              <a:buNone/>
              <a:defRPr/>
            </a:lvl1pPr>
            <a:lvl2pPr lvl="1">
              <a:spcBef>
                <a:spcPts val="0"/>
              </a:spcBef>
              <a:spcAft>
                <a:spcPts val="0"/>
              </a:spcAft>
              <a:buClr>
                <a:schemeClr val="dk1"/>
              </a:buClr>
              <a:buSzPts val="3600"/>
              <a:buNone/>
              <a:defRPr sz="3600"/>
            </a:lvl2pPr>
            <a:lvl3pPr lvl="2">
              <a:spcBef>
                <a:spcPts val="0"/>
              </a:spcBef>
              <a:spcAft>
                <a:spcPts val="0"/>
              </a:spcAft>
              <a:buClr>
                <a:schemeClr val="dk1"/>
              </a:buClr>
              <a:buSzPts val="3600"/>
              <a:buNone/>
              <a:defRPr sz="3600"/>
            </a:lvl3pPr>
            <a:lvl4pPr lvl="3">
              <a:spcBef>
                <a:spcPts val="0"/>
              </a:spcBef>
              <a:spcAft>
                <a:spcPts val="0"/>
              </a:spcAft>
              <a:buClr>
                <a:schemeClr val="dk1"/>
              </a:buClr>
              <a:buSzPts val="3600"/>
              <a:buNone/>
              <a:defRPr sz="3600"/>
            </a:lvl4pPr>
            <a:lvl5pPr lvl="4">
              <a:spcBef>
                <a:spcPts val="0"/>
              </a:spcBef>
              <a:spcAft>
                <a:spcPts val="0"/>
              </a:spcAft>
              <a:buClr>
                <a:schemeClr val="dk1"/>
              </a:buClr>
              <a:buSzPts val="3600"/>
              <a:buNone/>
              <a:defRPr sz="3600"/>
            </a:lvl5pPr>
            <a:lvl6pPr lvl="5">
              <a:spcBef>
                <a:spcPts val="0"/>
              </a:spcBef>
              <a:spcAft>
                <a:spcPts val="0"/>
              </a:spcAft>
              <a:buClr>
                <a:schemeClr val="dk1"/>
              </a:buClr>
              <a:buSzPts val="3600"/>
              <a:buNone/>
              <a:defRPr sz="3600"/>
            </a:lvl6pPr>
            <a:lvl7pPr lvl="6">
              <a:spcBef>
                <a:spcPts val="0"/>
              </a:spcBef>
              <a:spcAft>
                <a:spcPts val="0"/>
              </a:spcAft>
              <a:buClr>
                <a:schemeClr val="dk1"/>
              </a:buClr>
              <a:buSzPts val="3600"/>
              <a:buNone/>
              <a:defRPr sz="3600"/>
            </a:lvl7pPr>
            <a:lvl8pPr lvl="7">
              <a:spcBef>
                <a:spcPts val="0"/>
              </a:spcBef>
              <a:spcAft>
                <a:spcPts val="0"/>
              </a:spcAft>
              <a:buClr>
                <a:schemeClr val="dk1"/>
              </a:buClr>
              <a:buSzPts val="3600"/>
              <a:buNone/>
              <a:defRPr sz="3600"/>
            </a:lvl8pPr>
            <a:lvl9pPr lvl="8">
              <a:spcBef>
                <a:spcPts val="0"/>
              </a:spcBef>
              <a:spcAft>
                <a:spcPts val="0"/>
              </a:spcAft>
              <a:buClr>
                <a:schemeClr val="dk1"/>
              </a:buClr>
              <a:buSzPts val="3600"/>
              <a:buNone/>
              <a:defRPr sz="3600"/>
            </a:lvl9pPr>
          </a:lstStyle>
          <a:p/>
        </p:txBody>
      </p:sp>
      <p:sp>
        <p:nvSpPr>
          <p:cNvPr id="343" name="Google Shape;343;p27"/>
          <p:cNvSpPr txBox="1"/>
          <p:nvPr>
            <p:ph idx="9" type="title"/>
          </p:nvPr>
        </p:nvSpPr>
        <p:spPr>
          <a:xfrm>
            <a:off x="6308328" y="1833564"/>
            <a:ext cx="2502300" cy="1358100"/>
          </a:xfrm>
          <a:prstGeom prst="rect">
            <a:avLst/>
          </a:prstGeom>
        </p:spPr>
        <p:txBody>
          <a:bodyPr anchorCtr="0" anchor="t" bIns="91425" lIns="91425" spcFirstLastPara="1" rIns="91425" wrap="square" tIns="91425">
            <a:noAutofit/>
          </a:bodyPr>
          <a:lstStyle>
            <a:lvl1pPr lvl="0">
              <a:spcBef>
                <a:spcPts val="0"/>
              </a:spcBef>
              <a:spcAft>
                <a:spcPts val="0"/>
              </a:spcAft>
              <a:buClr>
                <a:schemeClr val="dk1"/>
              </a:buClr>
              <a:buSzPts val="3600"/>
              <a:buNone/>
              <a:defRPr/>
            </a:lvl1pPr>
            <a:lvl2pPr lvl="1">
              <a:spcBef>
                <a:spcPts val="0"/>
              </a:spcBef>
              <a:spcAft>
                <a:spcPts val="0"/>
              </a:spcAft>
              <a:buClr>
                <a:schemeClr val="dk1"/>
              </a:buClr>
              <a:buSzPts val="3600"/>
              <a:buNone/>
              <a:defRPr sz="3600"/>
            </a:lvl2pPr>
            <a:lvl3pPr lvl="2">
              <a:spcBef>
                <a:spcPts val="0"/>
              </a:spcBef>
              <a:spcAft>
                <a:spcPts val="0"/>
              </a:spcAft>
              <a:buClr>
                <a:schemeClr val="dk1"/>
              </a:buClr>
              <a:buSzPts val="3600"/>
              <a:buNone/>
              <a:defRPr sz="3600"/>
            </a:lvl3pPr>
            <a:lvl4pPr lvl="3">
              <a:spcBef>
                <a:spcPts val="0"/>
              </a:spcBef>
              <a:spcAft>
                <a:spcPts val="0"/>
              </a:spcAft>
              <a:buClr>
                <a:schemeClr val="dk1"/>
              </a:buClr>
              <a:buSzPts val="3600"/>
              <a:buNone/>
              <a:defRPr sz="3600"/>
            </a:lvl4pPr>
            <a:lvl5pPr lvl="4">
              <a:spcBef>
                <a:spcPts val="0"/>
              </a:spcBef>
              <a:spcAft>
                <a:spcPts val="0"/>
              </a:spcAft>
              <a:buClr>
                <a:schemeClr val="dk1"/>
              </a:buClr>
              <a:buSzPts val="3600"/>
              <a:buNone/>
              <a:defRPr sz="3600"/>
            </a:lvl5pPr>
            <a:lvl6pPr lvl="5">
              <a:spcBef>
                <a:spcPts val="0"/>
              </a:spcBef>
              <a:spcAft>
                <a:spcPts val="0"/>
              </a:spcAft>
              <a:buClr>
                <a:schemeClr val="dk1"/>
              </a:buClr>
              <a:buSzPts val="3600"/>
              <a:buNone/>
              <a:defRPr sz="3600"/>
            </a:lvl6pPr>
            <a:lvl7pPr lvl="6">
              <a:spcBef>
                <a:spcPts val="0"/>
              </a:spcBef>
              <a:spcAft>
                <a:spcPts val="0"/>
              </a:spcAft>
              <a:buClr>
                <a:schemeClr val="dk1"/>
              </a:buClr>
              <a:buSzPts val="3600"/>
              <a:buNone/>
              <a:defRPr sz="3600"/>
            </a:lvl7pPr>
            <a:lvl8pPr lvl="7">
              <a:spcBef>
                <a:spcPts val="0"/>
              </a:spcBef>
              <a:spcAft>
                <a:spcPts val="0"/>
              </a:spcAft>
              <a:buClr>
                <a:schemeClr val="dk1"/>
              </a:buClr>
              <a:buSzPts val="3600"/>
              <a:buNone/>
              <a:defRPr sz="3600"/>
            </a:lvl8pPr>
            <a:lvl9pPr lvl="8">
              <a:spcBef>
                <a:spcPts val="0"/>
              </a:spcBef>
              <a:spcAft>
                <a:spcPts val="0"/>
              </a:spcAft>
              <a:buClr>
                <a:schemeClr val="dk1"/>
              </a:buClr>
              <a:buSzPts val="3600"/>
              <a:buNone/>
              <a:defRPr sz="3600"/>
            </a:lvl9pPr>
          </a:lstStyle>
          <a:p/>
        </p:txBody>
      </p:sp>
      <p:sp>
        <p:nvSpPr>
          <p:cNvPr id="344" name="Google Shape;344;p27"/>
          <p:cNvSpPr txBox="1"/>
          <p:nvPr>
            <p:ph idx="13" type="title"/>
          </p:nvPr>
        </p:nvSpPr>
        <p:spPr>
          <a:xfrm>
            <a:off x="5552275" y="457200"/>
            <a:ext cx="3368700" cy="562200"/>
          </a:xfrm>
          <a:prstGeom prst="rect">
            <a:avLst/>
          </a:prstGeom>
        </p:spPr>
        <p:txBody>
          <a:bodyPr anchorCtr="0" anchor="t" bIns="91425" lIns="91425" spcFirstLastPara="1" rIns="91425" wrap="square" tIns="91425">
            <a:noAutofit/>
          </a:bodyPr>
          <a:lstStyle>
            <a:lvl1pPr lvl="0" algn="r">
              <a:spcBef>
                <a:spcPts val="0"/>
              </a:spcBef>
              <a:spcAft>
                <a:spcPts val="0"/>
              </a:spcAft>
              <a:buClr>
                <a:schemeClr val="dk1"/>
              </a:buClr>
              <a:buSzPts val="3600"/>
              <a:buNone/>
              <a:defRPr/>
            </a:lvl1pPr>
            <a:lvl2pPr lvl="1" algn="r">
              <a:spcBef>
                <a:spcPts val="0"/>
              </a:spcBef>
              <a:spcAft>
                <a:spcPts val="0"/>
              </a:spcAft>
              <a:buClr>
                <a:schemeClr val="dk1"/>
              </a:buClr>
              <a:buSzPts val="3600"/>
              <a:buNone/>
              <a:defRPr sz="3600"/>
            </a:lvl2pPr>
            <a:lvl3pPr lvl="2" algn="r">
              <a:spcBef>
                <a:spcPts val="0"/>
              </a:spcBef>
              <a:spcAft>
                <a:spcPts val="0"/>
              </a:spcAft>
              <a:buClr>
                <a:schemeClr val="dk1"/>
              </a:buClr>
              <a:buSzPts val="3600"/>
              <a:buNone/>
              <a:defRPr sz="3600"/>
            </a:lvl3pPr>
            <a:lvl4pPr lvl="3" algn="r">
              <a:spcBef>
                <a:spcPts val="0"/>
              </a:spcBef>
              <a:spcAft>
                <a:spcPts val="0"/>
              </a:spcAft>
              <a:buClr>
                <a:schemeClr val="dk1"/>
              </a:buClr>
              <a:buSzPts val="3600"/>
              <a:buNone/>
              <a:defRPr sz="3600"/>
            </a:lvl4pPr>
            <a:lvl5pPr lvl="4" algn="r">
              <a:spcBef>
                <a:spcPts val="0"/>
              </a:spcBef>
              <a:spcAft>
                <a:spcPts val="0"/>
              </a:spcAft>
              <a:buClr>
                <a:schemeClr val="dk1"/>
              </a:buClr>
              <a:buSzPts val="3600"/>
              <a:buNone/>
              <a:defRPr sz="3600"/>
            </a:lvl5pPr>
            <a:lvl6pPr lvl="5" algn="r">
              <a:spcBef>
                <a:spcPts val="0"/>
              </a:spcBef>
              <a:spcAft>
                <a:spcPts val="0"/>
              </a:spcAft>
              <a:buClr>
                <a:schemeClr val="dk1"/>
              </a:buClr>
              <a:buSzPts val="3600"/>
              <a:buNone/>
              <a:defRPr sz="3600"/>
            </a:lvl6pPr>
            <a:lvl7pPr lvl="6" algn="r">
              <a:spcBef>
                <a:spcPts val="0"/>
              </a:spcBef>
              <a:spcAft>
                <a:spcPts val="0"/>
              </a:spcAft>
              <a:buClr>
                <a:schemeClr val="dk1"/>
              </a:buClr>
              <a:buSzPts val="3600"/>
              <a:buNone/>
              <a:defRPr sz="3600"/>
            </a:lvl7pPr>
            <a:lvl8pPr lvl="7" algn="r">
              <a:spcBef>
                <a:spcPts val="0"/>
              </a:spcBef>
              <a:spcAft>
                <a:spcPts val="0"/>
              </a:spcAft>
              <a:buClr>
                <a:schemeClr val="dk1"/>
              </a:buClr>
              <a:buSzPts val="3600"/>
              <a:buNone/>
              <a:defRPr sz="3600"/>
            </a:lvl8pPr>
            <a:lvl9pPr lvl="8" algn="r">
              <a:spcBef>
                <a:spcPts val="0"/>
              </a:spcBef>
              <a:spcAft>
                <a:spcPts val="0"/>
              </a:spcAft>
              <a:buClr>
                <a:schemeClr val="dk1"/>
              </a:buClr>
              <a:buSzPts val="3600"/>
              <a:buNone/>
              <a:defRPr sz="3600"/>
            </a:lvl9pPr>
          </a:lstStyle>
          <a:p/>
        </p:txBody>
      </p:sp>
      <p:sp>
        <p:nvSpPr>
          <p:cNvPr id="345" name="Google Shape;345;p27"/>
          <p:cNvSpPr txBox="1"/>
          <p:nvPr>
            <p:ph idx="12" type="sldNum"/>
          </p:nvPr>
        </p:nvSpPr>
        <p:spPr>
          <a:xfrm>
            <a:off x="8556784" y="4749851"/>
            <a:ext cx="548700" cy="393600"/>
          </a:xfrm>
          <a:prstGeom prst="rect">
            <a:avLst/>
          </a:prstGeom>
          <a:noFill/>
          <a:ln>
            <a:noFill/>
          </a:ln>
        </p:spPr>
        <p:txBody>
          <a:bodyPr anchorCtr="0" anchor="t"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l">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Upcoming Events">
  <p:cSld name="CUSTOM_3">
    <p:bg>
      <p:bgPr>
        <a:solidFill>
          <a:schemeClr val="dk1"/>
        </a:solidFill>
      </p:bgPr>
    </p:bg>
    <p:spTree>
      <p:nvGrpSpPr>
        <p:cNvPr id="346" name="Shape 346"/>
        <p:cNvGrpSpPr/>
        <p:nvPr/>
      </p:nvGrpSpPr>
      <p:grpSpPr>
        <a:xfrm>
          <a:off x="0" y="0"/>
          <a:ext cx="0" cy="0"/>
          <a:chOff x="0" y="0"/>
          <a:chExt cx="0" cy="0"/>
        </a:xfrm>
      </p:grpSpPr>
      <p:sp>
        <p:nvSpPr>
          <p:cNvPr id="347" name="Google Shape;347;p28"/>
          <p:cNvSpPr txBox="1"/>
          <p:nvPr>
            <p:ph type="title"/>
          </p:nvPr>
        </p:nvSpPr>
        <p:spPr>
          <a:xfrm>
            <a:off x="230900" y="697875"/>
            <a:ext cx="4406400" cy="801600"/>
          </a:xfrm>
          <a:prstGeom prst="rect">
            <a:avLst/>
          </a:prstGeom>
        </p:spPr>
        <p:txBody>
          <a:bodyPr anchorCtr="0" anchor="t" bIns="91425" lIns="91425" spcFirstLastPara="1" rIns="91425" wrap="square" tIns="91425">
            <a:noAutofit/>
          </a:bodyPr>
          <a:lstStyle>
            <a:lvl1pPr lvl="0">
              <a:spcBef>
                <a:spcPts val="0"/>
              </a:spcBef>
              <a:spcAft>
                <a:spcPts val="0"/>
              </a:spcAft>
              <a:buClr>
                <a:schemeClr val="dk2"/>
              </a:buClr>
              <a:buSzPts val="3600"/>
              <a:buNone/>
              <a:defRPr>
                <a:solidFill>
                  <a:schemeClr val="dk2"/>
                </a:solidFill>
              </a:defRPr>
            </a:lvl1pPr>
            <a:lvl2pPr lvl="1">
              <a:spcBef>
                <a:spcPts val="0"/>
              </a:spcBef>
              <a:spcAft>
                <a:spcPts val="0"/>
              </a:spcAft>
              <a:buClr>
                <a:schemeClr val="dk2"/>
              </a:buClr>
              <a:buSzPts val="3600"/>
              <a:buNone/>
              <a:defRPr sz="3600">
                <a:solidFill>
                  <a:schemeClr val="dk2"/>
                </a:solidFill>
              </a:defRPr>
            </a:lvl2pPr>
            <a:lvl3pPr lvl="2">
              <a:spcBef>
                <a:spcPts val="0"/>
              </a:spcBef>
              <a:spcAft>
                <a:spcPts val="0"/>
              </a:spcAft>
              <a:buClr>
                <a:schemeClr val="dk2"/>
              </a:buClr>
              <a:buSzPts val="3600"/>
              <a:buNone/>
              <a:defRPr sz="3600">
                <a:solidFill>
                  <a:schemeClr val="dk2"/>
                </a:solidFill>
              </a:defRPr>
            </a:lvl3pPr>
            <a:lvl4pPr lvl="3">
              <a:spcBef>
                <a:spcPts val="0"/>
              </a:spcBef>
              <a:spcAft>
                <a:spcPts val="0"/>
              </a:spcAft>
              <a:buClr>
                <a:schemeClr val="dk2"/>
              </a:buClr>
              <a:buSzPts val="3600"/>
              <a:buNone/>
              <a:defRPr sz="3600">
                <a:solidFill>
                  <a:schemeClr val="dk2"/>
                </a:solidFill>
              </a:defRPr>
            </a:lvl4pPr>
            <a:lvl5pPr lvl="4">
              <a:spcBef>
                <a:spcPts val="0"/>
              </a:spcBef>
              <a:spcAft>
                <a:spcPts val="0"/>
              </a:spcAft>
              <a:buClr>
                <a:schemeClr val="dk2"/>
              </a:buClr>
              <a:buSzPts val="3600"/>
              <a:buNone/>
              <a:defRPr sz="3600">
                <a:solidFill>
                  <a:schemeClr val="dk2"/>
                </a:solidFill>
              </a:defRPr>
            </a:lvl5pPr>
            <a:lvl6pPr lvl="5">
              <a:spcBef>
                <a:spcPts val="0"/>
              </a:spcBef>
              <a:spcAft>
                <a:spcPts val="0"/>
              </a:spcAft>
              <a:buClr>
                <a:schemeClr val="dk2"/>
              </a:buClr>
              <a:buSzPts val="3600"/>
              <a:buNone/>
              <a:defRPr sz="3600">
                <a:solidFill>
                  <a:schemeClr val="dk2"/>
                </a:solidFill>
              </a:defRPr>
            </a:lvl6pPr>
            <a:lvl7pPr lvl="6">
              <a:spcBef>
                <a:spcPts val="0"/>
              </a:spcBef>
              <a:spcAft>
                <a:spcPts val="0"/>
              </a:spcAft>
              <a:buClr>
                <a:schemeClr val="dk2"/>
              </a:buClr>
              <a:buSzPts val="3600"/>
              <a:buNone/>
              <a:defRPr sz="3600">
                <a:solidFill>
                  <a:schemeClr val="dk2"/>
                </a:solidFill>
              </a:defRPr>
            </a:lvl7pPr>
            <a:lvl8pPr lvl="7">
              <a:spcBef>
                <a:spcPts val="0"/>
              </a:spcBef>
              <a:spcAft>
                <a:spcPts val="0"/>
              </a:spcAft>
              <a:buClr>
                <a:schemeClr val="dk2"/>
              </a:buClr>
              <a:buSzPts val="3600"/>
              <a:buNone/>
              <a:defRPr sz="3600">
                <a:solidFill>
                  <a:schemeClr val="dk2"/>
                </a:solidFill>
              </a:defRPr>
            </a:lvl8pPr>
            <a:lvl9pPr lvl="8">
              <a:spcBef>
                <a:spcPts val="0"/>
              </a:spcBef>
              <a:spcAft>
                <a:spcPts val="0"/>
              </a:spcAft>
              <a:buClr>
                <a:schemeClr val="dk2"/>
              </a:buClr>
              <a:buSzPts val="3600"/>
              <a:buNone/>
              <a:defRPr sz="3600">
                <a:solidFill>
                  <a:schemeClr val="dk2"/>
                </a:solidFill>
              </a:defRPr>
            </a:lvl9pPr>
          </a:lstStyle>
          <a:p/>
        </p:txBody>
      </p:sp>
      <p:sp>
        <p:nvSpPr>
          <p:cNvPr id="348" name="Google Shape;348;p28"/>
          <p:cNvSpPr txBox="1"/>
          <p:nvPr>
            <p:ph idx="1" type="subTitle"/>
          </p:nvPr>
        </p:nvSpPr>
        <p:spPr>
          <a:xfrm>
            <a:off x="5943750" y="973900"/>
            <a:ext cx="2996100" cy="170400"/>
          </a:xfrm>
          <a:prstGeom prst="rect">
            <a:avLst/>
          </a:prstGeom>
        </p:spPr>
        <p:txBody>
          <a:bodyPr anchorCtr="0" anchor="ctr" bIns="91425" lIns="91425" spcFirstLastPara="1" rIns="91425" wrap="square" tIns="91425">
            <a:noAutofit/>
          </a:bodyPr>
          <a:lstStyle>
            <a:lvl1pPr lvl="0">
              <a:spcBef>
                <a:spcPts val="0"/>
              </a:spcBef>
              <a:spcAft>
                <a:spcPts val="0"/>
              </a:spcAft>
              <a:buClr>
                <a:schemeClr val="dk2"/>
              </a:buClr>
              <a:buSzPts val="1600"/>
              <a:buNone/>
              <a:defRPr sz="1600">
                <a:solidFill>
                  <a:schemeClr val="dk2"/>
                </a:solidFill>
              </a:defRPr>
            </a:lvl1pPr>
            <a:lvl2pPr lvl="1">
              <a:spcBef>
                <a:spcPts val="0"/>
              </a:spcBef>
              <a:spcAft>
                <a:spcPts val="0"/>
              </a:spcAft>
              <a:buClr>
                <a:schemeClr val="dk2"/>
              </a:buClr>
              <a:buSzPts val="2400"/>
              <a:buNone/>
              <a:defRPr>
                <a:solidFill>
                  <a:schemeClr val="dk2"/>
                </a:solidFill>
              </a:defRPr>
            </a:lvl2pPr>
            <a:lvl3pPr lvl="2">
              <a:spcBef>
                <a:spcPts val="0"/>
              </a:spcBef>
              <a:spcAft>
                <a:spcPts val="0"/>
              </a:spcAft>
              <a:buClr>
                <a:schemeClr val="dk2"/>
              </a:buClr>
              <a:buSzPts val="2400"/>
              <a:buNone/>
              <a:defRPr>
                <a:solidFill>
                  <a:schemeClr val="dk2"/>
                </a:solidFill>
              </a:defRPr>
            </a:lvl3pPr>
            <a:lvl4pPr lvl="3">
              <a:spcBef>
                <a:spcPts val="0"/>
              </a:spcBef>
              <a:spcAft>
                <a:spcPts val="0"/>
              </a:spcAft>
              <a:buClr>
                <a:schemeClr val="dk2"/>
              </a:buClr>
              <a:buSzPts val="2400"/>
              <a:buNone/>
              <a:defRPr>
                <a:solidFill>
                  <a:schemeClr val="dk2"/>
                </a:solidFill>
              </a:defRPr>
            </a:lvl4pPr>
            <a:lvl5pPr lvl="4">
              <a:spcBef>
                <a:spcPts val="0"/>
              </a:spcBef>
              <a:spcAft>
                <a:spcPts val="0"/>
              </a:spcAft>
              <a:buClr>
                <a:schemeClr val="dk2"/>
              </a:buClr>
              <a:buSzPts val="2400"/>
              <a:buNone/>
              <a:defRPr>
                <a:solidFill>
                  <a:schemeClr val="dk2"/>
                </a:solidFill>
              </a:defRPr>
            </a:lvl5pPr>
            <a:lvl6pPr lvl="5">
              <a:spcBef>
                <a:spcPts val="0"/>
              </a:spcBef>
              <a:spcAft>
                <a:spcPts val="0"/>
              </a:spcAft>
              <a:buClr>
                <a:schemeClr val="dk2"/>
              </a:buClr>
              <a:buSzPts val="2400"/>
              <a:buNone/>
              <a:defRPr>
                <a:solidFill>
                  <a:schemeClr val="dk2"/>
                </a:solidFill>
              </a:defRPr>
            </a:lvl6pPr>
            <a:lvl7pPr lvl="6">
              <a:spcBef>
                <a:spcPts val="0"/>
              </a:spcBef>
              <a:spcAft>
                <a:spcPts val="0"/>
              </a:spcAft>
              <a:buClr>
                <a:schemeClr val="dk2"/>
              </a:buClr>
              <a:buSzPts val="2400"/>
              <a:buNone/>
              <a:defRPr>
                <a:solidFill>
                  <a:schemeClr val="dk2"/>
                </a:solidFill>
              </a:defRPr>
            </a:lvl7pPr>
            <a:lvl8pPr lvl="7">
              <a:spcBef>
                <a:spcPts val="0"/>
              </a:spcBef>
              <a:spcAft>
                <a:spcPts val="0"/>
              </a:spcAft>
              <a:buClr>
                <a:schemeClr val="dk2"/>
              </a:buClr>
              <a:buSzPts val="2400"/>
              <a:buNone/>
              <a:defRPr>
                <a:solidFill>
                  <a:schemeClr val="dk2"/>
                </a:solidFill>
              </a:defRPr>
            </a:lvl8pPr>
            <a:lvl9pPr lvl="8">
              <a:spcBef>
                <a:spcPts val="0"/>
              </a:spcBef>
              <a:spcAft>
                <a:spcPts val="0"/>
              </a:spcAft>
              <a:buClr>
                <a:schemeClr val="dk2"/>
              </a:buClr>
              <a:buSzPts val="2400"/>
              <a:buNone/>
              <a:defRPr>
                <a:solidFill>
                  <a:schemeClr val="dk2"/>
                </a:solidFill>
              </a:defRPr>
            </a:lvl9pPr>
          </a:lstStyle>
          <a:p/>
        </p:txBody>
      </p:sp>
      <p:sp>
        <p:nvSpPr>
          <p:cNvPr id="349" name="Google Shape;349;p28"/>
          <p:cNvSpPr txBox="1"/>
          <p:nvPr>
            <p:ph idx="2" type="body"/>
          </p:nvPr>
        </p:nvSpPr>
        <p:spPr>
          <a:xfrm>
            <a:off x="5943750" y="1208050"/>
            <a:ext cx="2819100" cy="170400"/>
          </a:xfrm>
          <a:prstGeom prst="rect">
            <a:avLst/>
          </a:prstGeom>
        </p:spPr>
        <p:txBody>
          <a:bodyPr anchorCtr="0" anchor="ctr" bIns="91425" lIns="91425" spcFirstLastPara="1" rIns="91425" wrap="square" tIns="91425">
            <a:noAutofit/>
          </a:bodyPr>
          <a:lstStyle>
            <a:lvl1pPr indent="-292100" lvl="0" marL="457200">
              <a:spcBef>
                <a:spcPts val="0"/>
              </a:spcBef>
              <a:spcAft>
                <a:spcPts val="0"/>
              </a:spcAft>
              <a:buClr>
                <a:schemeClr val="dk2"/>
              </a:buClr>
              <a:buSzPts val="1000"/>
              <a:buChar char="●"/>
              <a:defRPr sz="1000">
                <a:solidFill>
                  <a:schemeClr val="dk2"/>
                </a:solidFill>
              </a:defRPr>
            </a:lvl1pPr>
            <a:lvl2pPr indent="-292100" lvl="1" marL="914400">
              <a:spcBef>
                <a:spcPts val="0"/>
              </a:spcBef>
              <a:spcAft>
                <a:spcPts val="0"/>
              </a:spcAft>
              <a:buClr>
                <a:schemeClr val="dk2"/>
              </a:buClr>
              <a:buSzPts val="1000"/>
              <a:buChar char="○"/>
              <a:defRPr sz="1000">
                <a:solidFill>
                  <a:schemeClr val="dk2"/>
                </a:solidFill>
              </a:defRPr>
            </a:lvl2pPr>
            <a:lvl3pPr indent="-292100" lvl="2" marL="1371600">
              <a:spcBef>
                <a:spcPts val="0"/>
              </a:spcBef>
              <a:spcAft>
                <a:spcPts val="0"/>
              </a:spcAft>
              <a:buClr>
                <a:schemeClr val="dk2"/>
              </a:buClr>
              <a:buSzPts val="1000"/>
              <a:buChar char="■"/>
              <a:defRPr sz="1000">
                <a:solidFill>
                  <a:schemeClr val="dk2"/>
                </a:solidFill>
              </a:defRPr>
            </a:lvl3pPr>
            <a:lvl4pPr indent="-292100" lvl="3" marL="1828800">
              <a:spcBef>
                <a:spcPts val="0"/>
              </a:spcBef>
              <a:spcAft>
                <a:spcPts val="0"/>
              </a:spcAft>
              <a:buClr>
                <a:schemeClr val="dk2"/>
              </a:buClr>
              <a:buSzPts val="1000"/>
              <a:buChar char="●"/>
              <a:defRPr sz="1000">
                <a:solidFill>
                  <a:schemeClr val="dk2"/>
                </a:solidFill>
              </a:defRPr>
            </a:lvl4pPr>
            <a:lvl5pPr indent="-292100" lvl="4" marL="2286000">
              <a:spcBef>
                <a:spcPts val="0"/>
              </a:spcBef>
              <a:spcAft>
                <a:spcPts val="0"/>
              </a:spcAft>
              <a:buClr>
                <a:schemeClr val="dk2"/>
              </a:buClr>
              <a:buSzPts val="1000"/>
              <a:buChar char="○"/>
              <a:defRPr sz="1000">
                <a:solidFill>
                  <a:schemeClr val="dk2"/>
                </a:solidFill>
              </a:defRPr>
            </a:lvl5pPr>
            <a:lvl6pPr indent="-292100" lvl="5" marL="2743200">
              <a:spcBef>
                <a:spcPts val="0"/>
              </a:spcBef>
              <a:spcAft>
                <a:spcPts val="0"/>
              </a:spcAft>
              <a:buClr>
                <a:schemeClr val="dk2"/>
              </a:buClr>
              <a:buSzPts val="1000"/>
              <a:buChar char="■"/>
              <a:defRPr sz="1000">
                <a:solidFill>
                  <a:schemeClr val="dk2"/>
                </a:solidFill>
              </a:defRPr>
            </a:lvl6pPr>
            <a:lvl7pPr indent="-292100" lvl="6" marL="3200400">
              <a:spcBef>
                <a:spcPts val="0"/>
              </a:spcBef>
              <a:spcAft>
                <a:spcPts val="0"/>
              </a:spcAft>
              <a:buClr>
                <a:schemeClr val="dk2"/>
              </a:buClr>
              <a:buSzPts val="1000"/>
              <a:buChar char="●"/>
              <a:defRPr sz="1000">
                <a:solidFill>
                  <a:schemeClr val="dk2"/>
                </a:solidFill>
              </a:defRPr>
            </a:lvl7pPr>
            <a:lvl8pPr indent="-292100" lvl="7" marL="3657600">
              <a:spcBef>
                <a:spcPts val="0"/>
              </a:spcBef>
              <a:spcAft>
                <a:spcPts val="0"/>
              </a:spcAft>
              <a:buClr>
                <a:schemeClr val="dk2"/>
              </a:buClr>
              <a:buSzPts val="1000"/>
              <a:buChar char="○"/>
              <a:defRPr sz="1000">
                <a:solidFill>
                  <a:schemeClr val="dk2"/>
                </a:solidFill>
              </a:defRPr>
            </a:lvl8pPr>
            <a:lvl9pPr indent="-292100" lvl="8" marL="4114800">
              <a:spcBef>
                <a:spcPts val="0"/>
              </a:spcBef>
              <a:spcAft>
                <a:spcPts val="0"/>
              </a:spcAft>
              <a:buClr>
                <a:schemeClr val="dk2"/>
              </a:buClr>
              <a:buSzPts val="1000"/>
              <a:buChar char="■"/>
              <a:defRPr sz="1000">
                <a:solidFill>
                  <a:schemeClr val="dk2"/>
                </a:solidFill>
              </a:defRPr>
            </a:lvl9pPr>
          </a:lstStyle>
          <a:p/>
        </p:txBody>
      </p:sp>
      <p:sp>
        <p:nvSpPr>
          <p:cNvPr id="350" name="Google Shape;350;p28"/>
          <p:cNvSpPr txBox="1"/>
          <p:nvPr>
            <p:ph idx="3" type="subTitle"/>
          </p:nvPr>
        </p:nvSpPr>
        <p:spPr>
          <a:xfrm>
            <a:off x="5943750" y="2053025"/>
            <a:ext cx="2996100" cy="170400"/>
          </a:xfrm>
          <a:prstGeom prst="rect">
            <a:avLst/>
          </a:prstGeom>
        </p:spPr>
        <p:txBody>
          <a:bodyPr anchorCtr="0" anchor="ctr" bIns="91425" lIns="91425" spcFirstLastPara="1" rIns="91425" wrap="square" tIns="91425">
            <a:noAutofit/>
          </a:bodyPr>
          <a:lstStyle>
            <a:lvl1pPr lvl="0">
              <a:spcBef>
                <a:spcPts val="0"/>
              </a:spcBef>
              <a:spcAft>
                <a:spcPts val="0"/>
              </a:spcAft>
              <a:buClr>
                <a:schemeClr val="dk2"/>
              </a:buClr>
              <a:buSzPts val="1600"/>
              <a:buNone/>
              <a:defRPr sz="1600">
                <a:solidFill>
                  <a:schemeClr val="dk2"/>
                </a:solidFill>
              </a:defRPr>
            </a:lvl1pPr>
            <a:lvl2pPr lvl="1">
              <a:spcBef>
                <a:spcPts val="0"/>
              </a:spcBef>
              <a:spcAft>
                <a:spcPts val="0"/>
              </a:spcAft>
              <a:buClr>
                <a:schemeClr val="dk2"/>
              </a:buClr>
              <a:buSzPts val="2400"/>
              <a:buNone/>
              <a:defRPr>
                <a:solidFill>
                  <a:schemeClr val="dk2"/>
                </a:solidFill>
              </a:defRPr>
            </a:lvl2pPr>
            <a:lvl3pPr lvl="2">
              <a:spcBef>
                <a:spcPts val="0"/>
              </a:spcBef>
              <a:spcAft>
                <a:spcPts val="0"/>
              </a:spcAft>
              <a:buClr>
                <a:schemeClr val="dk2"/>
              </a:buClr>
              <a:buSzPts val="2400"/>
              <a:buNone/>
              <a:defRPr>
                <a:solidFill>
                  <a:schemeClr val="dk2"/>
                </a:solidFill>
              </a:defRPr>
            </a:lvl3pPr>
            <a:lvl4pPr lvl="3">
              <a:spcBef>
                <a:spcPts val="0"/>
              </a:spcBef>
              <a:spcAft>
                <a:spcPts val="0"/>
              </a:spcAft>
              <a:buClr>
                <a:schemeClr val="dk2"/>
              </a:buClr>
              <a:buSzPts val="2400"/>
              <a:buNone/>
              <a:defRPr>
                <a:solidFill>
                  <a:schemeClr val="dk2"/>
                </a:solidFill>
              </a:defRPr>
            </a:lvl4pPr>
            <a:lvl5pPr lvl="4">
              <a:spcBef>
                <a:spcPts val="0"/>
              </a:spcBef>
              <a:spcAft>
                <a:spcPts val="0"/>
              </a:spcAft>
              <a:buClr>
                <a:schemeClr val="dk2"/>
              </a:buClr>
              <a:buSzPts val="2400"/>
              <a:buNone/>
              <a:defRPr>
                <a:solidFill>
                  <a:schemeClr val="dk2"/>
                </a:solidFill>
              </a:defRPr>
            </a:lvl5pPr>
            <a:lvl6pPr lvl="5">
              <a:spcBef>
                <a:spcPts val="0"/>
              </a:spcBef>
              <a:spcAft>
                <a:spcPts val="0"/>
              </a:spcAft>
              <a:buClr>
                <a:schemeClr val="dk2"/>
              </a:buClr>
              <a:buSzPts val="2400"/>
              <a:buNone/>
              <a:defRPr>
                <a:solidFill>
                  <a:schemeClr val="dk2"/>
                </a:solidFill>
              </a:defRPr>
            </a:lvl6pPr>
            <a:lvl7pPr lvl="6">
              <a:spcBef>
                <a:spcPts val="0"/>
              </a:spcBef>
              <a:spcAft>
                <a:spcPts val="0"/>
              </a:spcAft>
              <a:buClr>
                <a:schemeClr val="dk2"/>
              </a:buClr>
              <a:buSzPts val="2400"/>
              <a:buNone/>
              <a:defRPr>
                <a:solidFill>
                  <a:schemeClr val="dk2"/>
                </a:solidFill>
              </a:defRPr>
            </a:lvl7pPr>
            <a:lvl8pPr lvl="7">
              <a:spcBef>
                <a:spcPts val="0"/>
              </a:spcBef>
              <a:spcAft>
                <a:spcPts val="0"/>
              </a:spcAft>
              <a:buClr>
                <a:schemeClr val="dk2"/>
              </a:buClr>
              <a:buSzPts val="2400"/>
              <a:buNone/>
              <a:defRPr>
                <a:solidFill>
                  <a:schemeClr val="dk2"/>
                </a:solidFill>
              </a:defRPr>
            </a:lvl8pPr>
            <a:lvl9pPr lvl="8">
              <a:spcBef>
                <a:spcPts val="0"/>
              </a:spcBef>
              <a:spcAft>
                <a:spcPts val="0"/>
              </a:spcAft>
              <a:buClr>
                <a:schemeClr val="dk2"/>
              </a:buClr>
              <a:buSzPts val="2400"/>
              <a:buNone/>
              <a:defRPr>
                <a:solidFill>
                  <a:schemeClr val="dk2"/>
                </a:solidFill>
              </a:defRPr>
            </a:lvl9pPr>
          </a:lstStyle>
          <a:p/>
        </p:txBody>
      </p:sp>
      <p:sp>
        <p:nvSpPr>
          <p:cNvPr id="351" name="Google Shape;351;p28"/>
          <p:cNvSpPr txBox="1"/>
          <p:nvPr>
            <p:ph idx="4" type="body"/>
          </p:nvPr>
        </p:nvSpPr>
        <p:spPr>
          <a:xfrm>
            <a:off x="5943750" y="2287175"/>
            <a:ext cx="2819100" cy="170400"/>
          </a:xfrm>
          <a:prstGeom prst="rect">
            <a:avLst/>
          </a:prstGeom>
        </p:spPr>
        <p:txBody>
          <a:bodyPr anchorCtr="0" anchor="ctr" bIns="91425" lIns="91425" spcFirstLastPara="1" rIns="91425" wrap="square" tIns="91425">
            <a:noAutofit/>
          </a:bodyPr>
          <a:lstStyle>
            <a:lvl1pPr indent="-292100" lvl="0" marL="457200">
              <a:spcBef>
                <a:spcPts val="0"/>
              </a:spcBef>
              <a:spcAft>
                <a:spcPts val="0"/>
              </a:spcAft>
              <a:buClr>
                <a:schemeClr val="dk2"/>
              </a:buClr>
              <a:buSzPts val="1000"/>
              <a:buChar char="●"/>
              <a:defRPr sz="1000">
                <a:solidFill>
                  <a:schemeClr val="dk2"/>
                </a:solidFill>
              </a:defRPr>
            </a:lvl1pPr>
            <a:lvl2pPr indent="-292100" lvl="1" marL="914400">
              <a:spcBef>
                <a:spcPts val="0"/>
              </a:spcBef>
              <a:spcAft>
                <a:spcPts val="0"/>
              </a:spcAft>
              <a:buClr>
                <a:schemeClr val="dk2"/>
              </a:buClr>
              <a:buSzPts val="1000"/>
              <a:buChar char="○"/>
              <a:defRPr sz="1000">
                <a:solidFill>
                  <a:schemeClr val="dk2"/>
                </a:solidFill>
              </a:defRPr>
            </a:lvl2pPr>
            <a:lvl3pPr indent="-292100" lvl="2" marL="1371600">
              <a:spcBef>
                <a:spcPts val="0"/>
              </a:spcBef>
              <a:spcAft>
                <a:spcPts val="0"/>
              </a:spcAft>
              <a:buClr>
                <a:schemeClr val="dk2"/>
              </a:buClr>
              <a:buSzPts val="1000"/>
              <a:buChar char="■"/>
              <a:defRPr sz="1000">
                <a:solidFill>
                  <a:schemeClr val="dk2"/>
                </a:solidFill>
              </a:defRPr>
            </a:lvl3pPr>
            <a:lvl4pPr indent="-292100" lvl="3" marL="1828800">
              <a:spcBef>
                <a:spcPts val="0"/>
              </a:spcBef>
              <a:spcAft>
                <a:spcPts val="0"/>
              </a:spcAft>
              <a:buClr>
                <a:schemeClr val="dk2"/>
              </a:buClr>
              <a:buSzPts val="1000"/>
              <a:buChar char="●"/>
              <a:defRPr sz="1000">
                <a:solidFill>
                  <a:schemeClr val="dk2"/>
                </a:solidFill>
              </a:defRPr>
            </a:lvl4pPr>
            <a:lvl5pPr indent="-292100" lvl="4" marL="2286000">
              <a:spcBef>
                <a:spcPts val="0"/>
              </a:spcBef>
              <a:spcAft>
                <a:spcPts val="0"/>
              </a:spcAft>
              <a:buClr>
                <a:schemeClr val="dk2"/>
              </a:buClr>
              <a:buSzPts val="1000"/>
              <a:buChar char="○"/>
              <a:defRPr sz="1000">
                <a:solidFill>
                  <a:schemeClr val="dk2"/>
                </a:solidFill>
              </a:defRPr>
            </a:lvl5pPr>
            <a:lvl6pPr indent="-292100" lvl="5" marL="2743200">
              <a:spcBef>
                <a:spcPts val="0"/>
              </a:spcBef>
              <a:spcAft>
                <a:spcPts val="0"/>
              </a:spcAft>
              <a:buClr>
                <a:schemeClr val="dk2"/>
              </a:buClr>
              <a:buSzPts val="1000"/>
              <a:buChar char="■"/>
              <a:defRPr sz="1000">
                <a:solidFill>
                  <a:schemeClr val="dk2"/>
                </a:solidFill>
              </a:defRPr>
            </a:lvl6pPr>
            <a:lvl7pPr indent="-292100" lvl="6" marL="3200400">
              <a:spcBef>
                <a:spcPts val="0"/>
              </a:spcBef>
              <a:spcAft>
                <a:spcPts val="0"/>
              </a:spcAft>
              <a:buClr>
                <a:schemeClr val="dk2"/>
              </a:buClr>
              <a:buSzPts val="1000"/>
              <a:buChar char="●"/>
              <a:defRPr sz="1000">
                <a:solidFill>
                  <a:schemeClr val="dk2"/>
                </a:solidFill>
              </a:defRPr>
            </a:lvl7pPr>
            <a:lvl8pPr indent="-292100" lvl="7" marL="3657600">
              <a:spcBef>
                <a:spcPts val="0"/>
              </a:spcBef>
              <a:spcAft>
                <a:spcPts val="0"/>
              </a:spcAft>
              <a:buClr>
                <a:schemeClr val="dk2"/>
              </a:buClr>
              <a:buSzPts val="1000"/>
              <a:buChar char="○"/>
              <a:defRPr sz="1000">
                <a:solidFill>
                  <a:schemeClr val="dk2"/>
                </a:solidFill>
              </a:defRPr>
            </a:lvl8pPr>
            <a:lvl9pPr indent="-292100" lvl="8" marL="4114800">
              <a:spcBef>
                <a:spcPts val="0"/>
              </a:spcBef>
              <a:spcAft>
                <a:spcPts val="0"/>
              </a:spcAft>
              <a:buClr>
                <a:schemeClr val="dk2"/>
              </a:buClr>
              <a:buSzPts val="1000"/>
              <a:buChar char="■"/>
              <a:defRPr sz="1000">
                <a:solidFill>
                  <a:schemeClr val="dk2"/>
                </a:solidFill>
              </a:defRPr>
            </a:lvl9pPr>
          </a:lstStyle>
          <a:p/>
        </p:txBody>
      </p:sp>
      <p:sp>
        <p:nvSpPr>
          <p:cNvPr id="352" name="Google Shape;352;p28"/>
          <p:cNvSpPr txBox="1"/>
          <p:nvPr>
            <p:ph idx="5" type="subTitle"/>
          </p:nvPr>
        </p:nvSpPr>
        <p:spPr>
          <a:xfrm>
            <a:off x="5943750" y="3132150"/>
            <a:ext cx="2996100" cy="170400"/>
          </a:xfrm>
          <a:prstGeom prst="rect">
            <a:avLst/>
          </a:prstGeom>
        </p:spPr>
        <p:txBody>
          <a:bodyPr anchorCtr="0" anchor="ctr" bIns="91425" lIns="91425" spcFirstLastPara="1" rIns="91425" wrap="square" tIns="91425">
            <a:noAutofit/>
          </a:bodyPr>
          <a:lstStyle>
            <a:lvl1pPr lvl="0">
              <a:spcBef>
                <a:spcPts val="0"/>
              </a:spcBef>
              <a:spcAft>
                <a:spcPts val="0"/>
              </a:spcAft>
              <a:buClr>
                <a:schemeClr val="dk2"/>
              </a:buClr>
              <a:buSzPts val="1600"/>
              <a:buNone/>
              <a:defRPr sz="1600">
                <a:solidFill>
                  <a:schemeClr val="dk2"/>
                </a:solidFill>
              </a:defRPr>
            </a:lvl1pPr>
            <a:lvl2pPr lvl="1">
              <a:spcBef>
                <a:spcPts val="0"/>
              </a:spcBef>
              <a:spcAft>
                <a:spcPts val="0"/>
              </a:spcAft>
              <a:buClr>
                <a:schemeClr val="dk2"/>
              </a:buClr>
              <a:buSzPts val="2400"/>
              <a:buNone/>
              <a:defRPr>
                <a:solidFill>
                  <a:schemeClr val="dk2"/>
                </a:solidFill>
              </a:defRPr>
            </a:lvl2pPr>
            <a:lvl3pPr lvl="2">
              <a:spcBef>
                <a:spcPts val="0"/>
              </a:spcBef>
              <a:spcAft>
                <a:spcPts val="0"/>
              </a:spcAft>
              <a:buClr>
                <a:schemeClr val="dk2"/>
              </a:buClr>
              <a:buSzPts val="2400"/>
              <a:buNone/>
              <a:defRPr>
                <a:solidFill>
                  <a:schemeClr val="dk2"/>
                </a:solidFill>
              </a:defRPr>
            </a:lvl3pPr>
            <a:lvl4pPr lvl="3">
              <a:spcBef>
                <a:spcPts val="0"/>
              </a:spcBef>
              <a:spcAft>
                <a:spcPts val="0"/>
              </a:spcAft>
              <a:buClr>
                <a:schemeClr val="dk2"/>
              </a:buClr>
              <a:buSzPts val="2400"/>
              <a:buNone/>
              <a:defRPr>
                <a:solidFill>
                  <a:schemeClr val="dk2"/>
                </a:solidFill>
              </a:defRPr>
            </a:lvl4pPr>
            <a:lvl5pPr lvl="4">
              <a:spcBef>
                <a:spcPts val="0"/>
              </a:spcBef>
              <a:spcAft>
                <a:spcPts val="0"/>
              </a:spcAft>
              <a:buClr>
                <a:schemeClr val="dk2"/>
              </a:buClr>
              <a:buSzPts val="2400"/>
              <a:buNone/>
              <a:defRPr>
                <a:solidFill>
                  <a:schemeClr val="dk2"/>
                </a:solidFill>
              </a:defRPr>
            </a:lvl5pPr>
            <a:lvl6pPr lvl="5">
              <a:spcBef>
                <a:spcPts val="0"/>
              </a:spcBef>
              <a:spcAft>
                <a:spcPts val="0"/>
              </a:spcAft>
              <a:buClr>
                <a:schemeClr val="dk2"/>
              </a:buClr>
              <a:buSzPts val="2400"/>
              <a:buNone/>
              <a:defRPr>
                <a:solidFill>
                  <a:schemeClr val="dk2"/>
                </a:solidFill>
              </a:defRPr>
            </a:lvl6pPr>
            <a:lvl7pPr lvl="6">
              <a:spcBef>
                <a:spcPts val="0"/>
              </a:spcBef>
              <a:spcAft>
                <a:spcPts val="0"/>
              </a:spcAft>
              <a:buClr>
                <a:schemeClr val="dk2"/>
              </a:buClr>
              <a:buSzPts val="2400"/>
              <a:buNone/>
              <a:defRPr>
                <a:solidFill>
                  <a:schemeClr val="dk2"/>
                </a:solidFill>
              </a:defRPr>
            </a:lvl7pPr>
            <a:lvl8pPr lvl="7">
              <a:spcBef>
                <a:spcPts val="0"/>
              </a:spcBef>
              <a:spcAft>
                <a:spcPts val="0"/>
              </a:spcAft>
              <a:buClr>
                <a:schemeClr val="dk2"/>
              </a:buClr>
              <a:buSzPts val="2400"/>
              <a:buNone/>
              <a:defRPr>
                <a:solidFill>
                  <a:schemeClr val="dk2"/>
                </a:solidFill>
              </a:defRPr>
            </a:lvl8pPr>
            <a:lvl9pPr lvl="8">
              <a:spcBef>
                <a:spcPts val="0"/>
              </a:spcBef>
              <a:spcAft>
                <a:spcPts val="0"/>
              </a:spcAft>
              <a:buClr>
                <a:schemeClr val="dk2"/>
              </a:buClr>
              <a:buSzPts val="2400"/>
              <a:buNone/>
              <a:defRPr>
                <a:solidFill>
                  <a:schemeClr val="dk2"/>
                </a:solidFill>
              </a:defRPr>
            </a:lvl9pPr>
          </a:lstStyle>
          <a:p/>
        </p:txBody>
      </p:sp>
      <p:sp>
        <p:nvSpPr>
          <p:cNvPr id="353" name="Google Shape;353;p28"/>
          <p:cNvSpPr txBox="1"/>
          <p:nvPr>
            <p:ph idx="6" type="body"/>
          </p:nvPr>
        </p:nvSpPr>
        <p:spPr>
          <a:xfrm>
            <a:off x="5943750" y="3366300"/>
            <a:ext cx="2819100" cy="170400"/>
          </a:xfrm>
          <a:prstGeom prst="rect">
            <a:avLst/>
          </a:prstGeom>
        </p:spPr>
        <p:txBody>
          <a:bodyPr anchorCtr="0" anchor="ctr" bIns="91425" lIns="91425" spcFirstLastPara="1" rIns="91425" wrap="square" tIns="91425">
            <a:noAutofit/>
          </a:bodyPr>
          <a:lstStyle>
            <a:lvl1pPr indent="-292100" lvl="0" marL="457200">
              <a:spcBef>
                <a:spcPts val="0"/>
              </a:spcBef>
              <a:spcAft>
                <a:spcPts val="0"/>
              </a:spcAft>
              <a:buClr>
                <a:schemeClr val="dk2"/>
              </a:buClr>
              <a:buSzPts val="1000"/>
              <a:buChar char="●"/>
              <a:defRPr sz="1000">
                <a:solidFill>
                  <a:schemeClr val="dk2"/>
                </a:solidFill>
              </a:defRPr>
            </a:lvl1pPr>
            <a:lvl2pPr indent="-292100" lvl="1" marL="914400">
              <a:spcBef>
                <a:spcPts val="0"/>
              </a:spcBef>
              <a:spcAft>
                <a:spcPts val="0"/>
              </a:spcAft>
              <a:buClr>
                <a:schemeClr val="dk2"/>
              </a:buClr>
              <a:buSzPts val="1000"/>
              <a:buChar char="○"/>
              <a:defRPr sz="1000">
                <a:solidFill>
                  <a:schemeClr val="dk2"/>
                </a:solidFill>
              </a:defRPr>
            </a:lvl2pPr>
            <a:lvl3pPr indent="-292100" lvl="2" marL="1371600">
              <a:spcBef>
                <a:spcPts val="0"/>
              </a:spcBef>
              <a:spcAft>
                <a:spcPts val="0"/>
              </a:spcAft>
              <a:buClr>
                <a:schemeClr val="dk2"/>
              </a:buClr>
              <a:buSzPts val="1000"/>
              <a:buChar char="■"/>
              <a:defRPr sz="1000">
                <a:solidFill>
                  <a:schemeClr val="dk2"/>
                </a:solidFill>
              </a:defRPr>
            </a:lvl3pPr>
            <a:lvl4pPr indent="-292100" lvl="3" marL="1828800">
              <a:spcBef>
                <a:spcPts val="0"/>
              </a:spcBef>
              <a:spcAft>
                <a:spcPts val="0"/>
              </a:spcAft>
              <a:buClr>
                <a:schemeClr val="dk2"/>
              </a:buClr>
              <a:buSzPts val="1000"/>
              <a:buChar char="●"/>
              <a:defRPr sz="1000">
                <a:solidFill>
                  <a:schemeClr val="dk2"/>
                </a:solidFill>
              </a:defRPr>
            </a:lvl4pPr>
            <a:lvl5pPr indent="-292100" lvl="4" marL="2286000">
              <a:spcBef>
                <a:spcPts val="0"/>
              </a:spcBef>
              <a:spcAft>
                <a:spcPts val="0"/>
              </a:spcAft>
              <a:buClr>
                <a:schemeClr val="dk2"/>
              </a:buClr>
              <a:buSzPts val="1000"/>
              <a:buChar char="○"/>
              <a:defRPr sz="1000">
                <a:solidFill>
                  <a:schemeClr val="dk2"/>
                </a:solidFill>
              </a:defRPr>
            </a:lvl5pPr>
            <a:lvl6pPr indent="-292100" lvl="5" marL="2743200">
              <a:spcBef>
                <a:spcPts val="0"/>
              </a:spcBef>
              <a:spcAft>
                <a:spcPts val="0"/>
              </a:spcAft>
              <a:buClr>
                <a:schemeClr val="dk2"/>
              </a:buClr>
              <a:buSzPts val="1000"/>
              <a:buChar char="■"/>
              <a:defRPr sz="1000">
                <a:solidFill>
                  <a:schemeClr val="dk2"/>
                </a:solidFill>
              </a:defRPr>
            </a:lvl6pPr>
            <a:lvl7pPr indent="-292100" lvl="6" marL="3200400">
              <a:spcBef>
                <a:spcPts val="0"/>
              </a:spcBef>
              <a:spcAft>
                <a:spcPts val="0"/>
              </a:spcAft>
              <a:buClr>
                <a:schemeClr val="dk2"/>
              </a:buClr>
              <a:buSzPts val="1000"/>
              <a:buChar char="●"/>
              <a:defRPr sz="1000">
                <a:solidFill>
                  <a:schemeClr val="dk2"/>
                </a:solidFill>
              </a:defRPr>
            </a:lvl7pPr>
            <a:lvl8pPr indent="-292100" lvl="7" marL="3657600">
              <a:spcBef>
                <a:spcPts val="0"/>
              </a:spcBef>
              <a:spcAft>
                <a:spcPts val="0"/>
              </a:spcAft>
              <a:buClr>
                <a:schemeClr val="dk2"/>
              </a:buClr>
              <a:buSzPts val="1000"/>
              <a:buChar char="○"/>
              <a:defRPr sz="1000">
                <a:solidFill>
                  <a:schemeClr val="dk2"/>
                </a:solidFill>
              </a:defRPr>
            </a:lvl8pPr>
            <a:lvl9pPr indent="-292100" lvl="8" marL="4114800">
              <a:spcBef>
                <a:spcPts val="0"/>
              </a:spcBef>
              <a:spcAft>
                <a:spcPts val="0"/>
              </a:spcAft>
              <a:buClr>
                <a:schemeClr val="dk2"/>
              </a:buClr>
              <a:buSzPts val="1000"/>
              <a:buChar char="■"/>
              <a:defRPr sz="1000">
                <a:solidFill>
                  <a:schemeClr val="dk2"/>
                </a:solidFill>
              </a:defRPr>
            </a:lvl9pPr>
          </a:lstStyle>
          <a:p/>
        </p:txBody>
      </p:sp>
      <p:sp>
        <p:nvSpPr>
          <p:cNvPr id="354" name="Google Shape;354;p28"/>
          <p:cNvSpPr txBox="1"/>
          <p:nvPr>
            <p:ph idx="7" type="subTitle"/>
          </p:nvPr>
        </p:nvSpPr>
        <p:spPr>
          <a:xfrm>
            <a:off x="5943750" y="4211275"/>
            <a:ext cx="2996100" cy="170400"/>
          </a:xfrm>
          <a:prstGeom prst="rect">
            <a:avLst/>
          </a:prstGeom>
        </p:spPr>
        <p:txBody>
          <a:bodyPr anchorCtr="0" anchor="ctr" bIns="91425" lIns="91425" spcFirstLastPara="1" rIns="91425" wrap="square" tIns="91425">
            <a:noAutofit/>
          </a:bodyPr>
          <a:lstStyle>
            <a:lvl1pPr lvl="0">
              <a:spcBef>
                <a:spcPts val="0"/>
              </a:spcBef>
              <a:spcAft>
                <a:spcPts val="0"/>
              </a:spcAft>
              <a:buClr>
                <a:schemeClr val="dk2"/>
              </a:buClr>
              <a:buSzPts val="1600"/>
              <a:buNone/>
              <a:defRPr sz="1600">
                <a:solidFill>
                  <a:schemeClr val="dk2"/>
                </a:solidFill>
              </a:defRPr>
            </a:lvl1pPr>
            <a:lvl2pPr lvl="1">
              <a:spcBef>
                <a:spcPts val="0"/>
              </a:spcBef>
              <a:spcAft>
                <a:spcPts val="0"/>
              </a:spcAft>
              <a:buClr>
                <a:schemeClr val="dk2"/>
              </a:buClr>
              <a:buSzPts val="2400"/>
              <a:buNone/>
              <a:defRPr>
                <a:solidFill>
                  <a:schemeClr val="dk2"/>
                </a:solidFill>
              </a:defRPr>
            </a:lvl2pPr>
            <a:lvl3pPr lvl="2">
              <a:spcBef>
                <a:spcPts val="0"/>
              </a:spcBef>
              <a:spcAft>
                <a:spcPts val="0"/>
              </a:spcAft>
              <a:buClr>
                <a:schemeClr val="dk2"/>
              </a:buClr>
              <a:buSzPts val="2400"/>
              <a:buNone/>
              <a:defRPr>
                <a:solidFill>
                  <a:schemeClr val="dk2"/>
                </a:solidFill>
              </a:defRPr>
            </a:lvl3pPr>
            <a:lvl4pPr lvl="3">
              <a:spcBef>
                <a:spcPts val="0"/>
              </a:spcBef>
              <a:spcAft>
                <a:spcPts val="0"/>
              </a:spcAft>
              <a:buClr>
                <a:schemeClr val="dk2"/>
              </a:buClr>
              <a:buSzPts val="2400"/>
              <a:buNone/>
              <a:defRPr>
                <a:solidFill>
                  <a:schemeClr val="dk2"/>
                </a:solidFill>
              </a:defRPr>
            </a:lvl4pPr>
            <a:lvl5pPr lvl="4">
              <a:spcBef>
                <a:spcPts val="0"/>
              </a:spcBef>
              <a:spcAft>
                <a:spcPts val="0"/>
              </a:spcAft>
              <a:buClr>
                <a:schemeClr val="dk2"/>
              </a:buClr>
              <a:buSzPts val="2400"/>
              <a:buNone/>
              <a:defRPr>
                <a:solidFill>
                  <a:schemeClr val="dk2"/>
                </a:solidFill>
              </a:defRPr>
            </a:lvl5pPr>
            <a:lvl6pPr lvl="5">
              <a:spcBef>
                <a:spcPts val="0"/>
              </a:spcBef>
              <a:spcAft>
                <a:spcPts val="0"/>
              </a:spcAft>
              <a:buClr>
                <a:schemeClr val="dk2"/>
              </a:buClr>
              <a:buSzPts val="2400"/>
              <a:buNone/>
              <a:defRPr>
                <a:solidFill>
                  <a:schemeClr val="dk2"/>
                </a:solidFill>
              </a:defRPr>
            </a:lvl6pPr>
            <a:lvl7pPr lvl="6">
              <a:spcBef>
                <a:spcPts val="0"/>
              </a:spcBef>
              <a:spcAft>
                <a:spcPts val="0"/>
              </a:spcAft>
              <a:buClr>
                <a:schemeClr val="dk2"/>
              </a:buClr>
              <a:buSzPts val="2400"/>
              <a:buNone/>
              <a:defRPr>
                <a:solidFill>
                  <a:schemeClr val="dk2"/>
                </a:solidFill>
              </a:defRPr>
            </a:lvl7pPr>
            <a:lvl8pPr lvl="7">
              <a:spcBef>
                <a:spcPts val="0"/>
              </a:spcBef>
              <a:spcAft>
                <a:spcPts val="0"/>
              </a:spcAft>
              <a:buClr>
                <a:schemeClr val="dk2"/>
              </a:buClr>
              <a:buSzPts val="2400"/>
              <a:buNone/>
              <a:defRPr>
                <a:solidFill>
                  <a:schemeClr val="dk2"/>
                </a:solidFill>
              </a:defRPr>
            </a:lvl8pPr>
            <a:lvl9pPr lvl="8">
              <a:spcBef>
                <a:spcPts val="0"/>
              </a:spcBef>
              <a:spcAft>
                <a:spcPts val="0"/>
              </a:spcAft>
              <a:buClr>
                <a:schemeClr val="dk2"/>
              </a:buClr>
              <a:buSzPts val="2400"/>
              <a:buNone/>
              <a:defRPr>
                <a:solidFill>
                  <a:schemeClr val="dk2"/>
                </a:solidFill>
              </a:defRPr>
            </a:lvl9pPr>
          </a:lstStyle>
          <a:p/>
        </p:txBody>
      </p:sp>
      <p:sp>
        <p:nvSpPr>
          <p:cNvPr id="355" name="Google Shape;355;p28"/>
          <p:cNvSpPr txBox="1"/>
          <p:nvPr>
            <p:ph idx="8" type="body"/>
          </p:nvPr>
        </p:nvSpPr>
        <p:spPr>
          <a:xfrm>
            <a:off x="5943750" y="4445425"/>
            <a:ext cx="2819100" cy="170400"/>
          </a:xfrm>
          <a:prstGeom prst="rect">
            <a:avLst/>
          </a:prstGeom>
        </p:spPr>
        <p:txBody>
          <a:bodyPr anchorCtr="0" anchor="ctr" bIns="91425" lIns="91425" spcFirstLastPara="1" rIns="91425" wrap="square" tIns="91425">
            <a:noAutofit/>
          </a:bodyPr>
          <a:lstStyle>
            <a:lvl1pPr indent="-292100" lvl="0" marL="457200">
              <a:spcBef>
                <a:spcPts val="0"/>
              </a:spcBef>
              <a:spcAft>
                <a:spcPts val="0"/>
              </a:spcAft>
              <a:buClr>
                <a:schemeClr val="dk2"/>
              </a:buClr>
              <a:buSzPts val="1000"/>
              <a:buChar char="●"/>
              <a:defRPr sz="1000">
                <a:solidFill>
                  <a:schemeClr val="dk2"/>
                </a:solidFill>
              </a:defRPr>
            </a:lvl1pPr>
            <a:lvl2pPr indent="-292100" lvl="1" marL="914400">
              <a:spcBef>
                <a:spcPts val="0"/>
              </a:spcBef>
              <a:spcAft>
                <a:spcPts val="0"/>
              </a:spcAft>
              <a:buClr>
                <a:schemeClr val="dk2"/>
              </a:buClr>
              <a:buSzPts val="1000"/>
              <a:buChar char="○"/>
              <a:defRPr sz="1000">
                <a:solidFill>
                  <a:schemeClr val="dk2"/>
                </a:solidFill>
              </a:defRPr>
            </a:lvl2pPr>
            <a:lvl3pPr indent="-292100" lvl="2" marL="1371600">
              <a:spcBef>
                <a:spcPts val="0"/>
              </a:spcBef>
              <a:spcAft>
                <a:spcPts val="0"/>
              </a:spcAft>
              <a:buClr>
                <a:schemeClr val="dk2"/>
              </a:buClr>
              <a:buSzPts val="1000"/>
              <a:buChar char="■"/>
              <a:defRPr sz="1000">
                <a:solidFill>
                  <a:schemeClr val="dk2"/>
                </a:solidFill>
              </a:defRPr>
            </a:lvl3pPr>
            <a:lvl4pPr indent="-292100" lvl="3" marL="1828800">
              <a:spcBef>
                <a:spcPts val="0"/>
              </a:spcBef>
              <a:spcAft>
                <a:spcPts val="0"/>
              </a:spcAft>
              <a:buClr>
                <a:schemeClr val="dk2"/>
              </a:buClr>
              <a:buSzPts val="1000"/>
              <a:buChar char="●"/>
              <a:defRPr sz="1000">
                <a:solidFill>
                  <a:schemeClr val="dk2"/>
                </a:solidFill>
              </a:defRPr>
            </a:lvl4pPr>
            <a:lvl5pPr indent="-292100" lvl="4" marL="2286000">
              <a:spcBef>
                <a:spcPts val="0"/>
              </a:spcBef>
              <a:spcAft>
                <a:spcPts val="0"/>
              </a:spcAft>
              <a:buClr>
                <a:schemeClr val="dk2"/>
              </a:buClr>
              <a:buSzPts val="1000"/>
              <a:buChar char="○"/>
              <a:defRPr sz="1000">
                <a:solidFill>
                  <a:schemeClr val="dk2"/>
                </a:solidFill>
              </a:defRPr>
            </a:lvl5pPr>
            <a:lvl6pPr indent="-292100" lvl="5" marL="2743200">
              <a:spcBef>
                <a:spcPts val="0"/>
              </a:spcBef>
              <a:spcAft>
                <a:spcPts val="0"/>
              </a:spcAft>
              <a:buClr>
                <a:schemeClr val="dk2"/>
              </a:buClr>
              <a:buSzPts val="1000"/>
              <a:buChar char="■"/>
              <a:defRPr sz="1000">
                <a:solidFill>
                  <a:schemeClr val="dk2"/>
                </a:solidFill>
              </a:defRPr>
            </a:lvl6pPr>
            <a:lvl7pPr indent="-292100" lvl="6" marL="3200400">
              <a:spcBef>
                <a:spcPts val="0"/>
              </a:spcBef>
              <a:spcAft>
                <a:spcPts val="0"/>
              </a:spcAft>
              <a:buClr>
                <a:schemeClr val="dk2"/>
              </a:buClr>
              <a:buSzPts val="1000"/>
              <a:buChar char="●"/>
              <a:defRPr sz="1000">
                <a:solidFill>
                  <a:schemeClr val="dk2"/>
                </a:solidFill>
              </a:defRPr>
            </a:lvl7pPr>
            <a:lvl8pPr indent="-292100" lvl="7" marL="3657600">
              <a:spcBef>
                <a:spcPts val="0"/>
              </a:spcBef>
              <a:spcAft>
                <a:spcPts val="0"/>
              </a:spcAft>
              <a:buClr>
                <a:schemeClr val="dk2"/>
              </a:buClr>
              <a:buSzPts val="1000"/>
              <a:buChar char="○"/>
              <a:defRPr sz="1000">
                <a:solidFill>
                  <a:schemeClr val="dk2"/>
                </a:solidFill>
              </a:defRPr>
            </a:lvl8pPr>
            <a:lvl9pPr indent="-292100" lvl="8" marL="4114800">
              <a:spcBef>
                <a:spcPts val="0"/>
              </a:spcBef>
              <a:spcAft>
                <a:spcPts val="0"/>
              </a:spcAft>
              <a:buClr>
                <a:schemeClr val="dk2"/>
              </a:buClr>
              <a:buSzPts val="1000"/>
              <a:buChar char="■"/>
              <a:defRPr sz="1000">
                <a:solidFill>
                  <a:schemeClr val="dk2"/>
                </a:solidFill>
              </a:defRPr>
            </a:lvl9pPr>
          </a:lstStyle>
          <a:p/>
        </p:txBody>
      </p:sp>
      <p:sp>
        <p:nvSpPr>
          <p:cNvPr id="356" name="Google Shape;356;p28"/>
          <p:cNvSpPr txBox="1"/>
          <p:nvPr>
            <p:ph idx="9" type="subTitle"/>
          </p:nvPr>
        </p:nvSpPr>
        <p:spPr>
          <a:xfrm>
            <a:off x="227975" y="2744325"/>
            <a:ext cx="3572100" cy="387900"/>
          </a:xfrm>
          <a:prstGeom prst="rect">
            <a:avLst/>
          </a:prstGeom>
        </p:spPr>
        <p:txBody>
          <a:bodyPr anchorCtr="0" anchor="t" bIns="91425" lIns="91425" spcFirstLastPara="1" rIns="91425" wrap="square" tIns="91425">
            <a:noAutofit/>
          </a:bodyPr>
          <a:lstStyle>
            <a:lvl1pPr lvl="0">
              <a:spcBef>
                <a:spcPts val="0"/>
              </a:spcBef>
              <a:spcAft>
                <a:spcPts val="0"/>
              </a:spcAft>
              <a:buClr>
                <a:schemeClr val="dk2"/>
              </a:buClr>
              <a:buSzPts val="2400"/>
              <a:buNone/>
              <a:defRPr>
                <a:solidFill>
                  <a:schemeClr val="dk2"/>
                </a:solidFill>
              </a:defRPr>
            </a:lvl1pPr>
            <a:lvl2pPr lvl="1">
              <a:spcBef>
                <a:spcPts val="0"/>
              </a:spcBef>
              <a:spcAft>
                <a:spcPts val="0"/>
              </a:spcAft>
              <a:buClr>
                <a:schemeClr val="dk2"/>
              </a:buClr>
              <a:buSzPts val="2400"/>
              <a:buNone/>
              <a:defRPr>
                <a:solidFill>
                  <a:schemeClr val="dk2"/>
                </a:solidFill>
              </a:defRPr>
            </a:lvl2pPr>
            <a:lvl3pPr lvl="2">
              <a:spcBef>
                <a:spcPts val="0"/>
              </a:spcBef>
              <a:spcAft>
                <a:spcPts val="0"/>
              </a:spcAft>
              <a:buClr>
                <a:schemeClr val="dk2"/>
              </a:buClr>
              <a:buSzPts val="2400"/>
              <a:buNone/>
              <a:defRPr>
                <a:solidFill>
                  <a:schemeClr val="dk2"/>
                </a:solidFill>
              </a:defRPr>
            </a:lvl3pPr>
            <a:lvl4pPr lvl="3">
              <a:spcBef>
                <a:spcPts val="0"/>
              </a:spcBef>
              <a:spcAft>
                <a:spcPts val="0"/>
              </a:spcAft>
              <a:buClr>
                <a:schemeClr val="dk2"/>
              </a:buClr>
              <a:buSzPts val="2400"/>
              <a:buNone/>
              <a:defRPr>
                <a:solidFill>
                  <a:schemeClr val="dk2"/>
                </a:solidFill>
              </a:defRPr>
            </a:lvl4pPr>
            <a:lvl5pPr lvl="4">
              <a:spcBef>
                <a:spcPts val="0"/>
              </a:spcBef>
              <a:spcAft>
                <a:spcPts val="0"/>
              </a:spcAft>
              <a:buClr>
                <a:schemeClr val="dk2"/>
              </a:buClr>
              <a:buSzPts val="2400"/>
              <a:buNone/>
              <a:defRPr>
                <a:solidFill>
                  <a:schemeClr val="dk2"/>
                </a:solidFill>
              </a:defRPr>
            </a:lvl5pPr>
            <a:lvl6pPr lvl="5">
              <a:spcBef>
                <a:spcPts val="0"/>
              </a:spcBef>
              <a:spcAft>
                <a:spcPts val="0"/>
              </a:spcAft>
              <a:buClr>
                <a:schemeClr val="dk2"/>
              </a:buClr>
              <a:buSzPts val="2400"/>
              <a:buNone/>
              <a:defRPr>
                <a:solidFill>
                  <a:schemeClr val="dk2"/>
                </a:solidFill>
              </a:defRPr>
            </a:lvl6pPr>
            <a:lvl7pPr lvl="6">
              <a:spcBef>
                <a:spcPts val="0"/>
              </a:spcBef>
              <a:spcAft>
                <a:spcPts val="0"/>
              </a:spcAft>
              <a:buClr>
                <a:schemeClr val="dk2"/>
              </a:buClr>
              <a:buSzPts val="2400"/>
              <a:buNone/>
              <a:defRPr>
                <a:solidFill>
                  <a:schemeClr val="dk2"/>
                </a:solidFill>
              </a:defRPr>
            </a:lvl7pPr>
            <a:lvl8pPr lvl="7">
              <a:spcBef>
                <a:spcPts val="0"/>
              </a:spcBef>
              <a:spcAft>
                <a:spcPts val="0"/>
              </a:spcAft>
              <a:buClr>
                <a:schemeClr val="dk2"/>
              </a:buClr>
              <a:buSzPts val="2400"/>
              <a:buNone/>
              <a:defRPr>
                <a:solidFill>
                  <a:schemeClr val="dk2"/>
                </a:solidFill>
              </a:defRPr>
            </a:lvl8pPr>
            <a:lvl9pPr lvl="8">
              <a:spcBef>
                <a:spcPts val="0"/>
              </a:spcBef>
              <a:spcAft>
                <a:spcPts val="0"/>
              </a:spcAft>
              <a:buClr>
                <a:schemeClr val="dk2"/>
              </a:buClr>
              <a:buSzPts val="2400"/>
              <a:buNone/>
              <a:defRPr>
                <a:solidFill>
                  <a:schemeClr val="dk2"/>
                </a:solidFill>
              </a:defRPr>
            </a:lvl9pPr>
          </a:lstStyle>
          <a:p/>
        </p:txBody>
      </p:sp>
      <p:sp>
        <p:nvSpPr>
          <p:cNvPr id="357" name="Google Shape;357;p28"/>
          <p:cNvSpPr txBox="1"/>
          <p:nvPr>
            <p:ph idx="13" type="body"/>
          </p:nvPr>
        </p:nvSpPr>
        <p:spPr>
          <a:xfrm>
            <a:off x="227875" y="3458750"/>
            <a:ext cx="4287000" cy="1461300"/>
          </a:xfrm>
          <a:prstGeom prst="rect">
            <a:avLst/>
          </a:prstGeom>
        </p:spPr>
        <p:txBody>
          <a:bodyPr anchorCtr="0" anchor="b" bIns="91425" lIns="91425" spcFirstLastPara="1" rIns="91425" wrap="square" tIns="91425">
            <a:noAutofit/>
          </a:bodyPr>
          <a:lstStyle>
            <a:lvl1pPr indent="-304800" lvl="0" marL="457200">
              <a:spcBef>
                <a:spcPts val="0"/>
              </a:spcBef>
              <a:spcAft>
                <a:spcPts val="0"/>
              </a:spcAft>
              <a:buClr>
                <a:schemeClr val="dk2"/>
              </a:buClr>
              <a:buSzPts val="1200"/>
              <a:buChar char="●"/>
              <a:defRPr>
                <a:solidFill>
                  <a:schemeClr val="dk2"/>
                </a:solidFill>
              </a:defRPr>
            </a:lvl1pPr>
            <a:lvl2pPr indent="-304800" lvl="1" marL="914400">
              <a:spcBef>
                <a:spcPts val="0"/>
              </a:spcBef>
              <a:spcAft>
                <a:spcPts val="0"/>
              </a:spcAft>
              <a:buClr>
                <a:schemeClr val="dk2"/>
              </a:buClr>
              <a:buSzPts val="1200"/>
              <a:buChar char="○"/>
              <a:defRPr>
                <a:solidFill>
                  <a:schemeClr val="dk2"/>
                </a:solidFill>
              </a:defRPr>
            </a:lvl2pPr>
            <a:lvl3pPr indent="-304800" lvl="2" marL="1371600">
              <a:spcBef>
                <a:spcPts val="0"/>
              </a:spcBef>
              <a:spcAft>
                <a:spcPts val="0"/>
              </a:spcAft>
              <a:buClr>
                <a:schemeClr val="dk2"/>
              </a:buClr>
              <a:buSzPts val="1200"/>
              <a:buChar char="■"/>
              <a:defRPr>
                <a:solidFill>
                  <a:schemeClr val="dk2"/>
                </a:solidFill>
              </a:defRPr>
            </a:lvl3pPr>
            <a:lvl4pPr indent="-304800" lvl="3" marL="1828800">
              <a:spcBef>
                <a:spcPts val="0"/>
              </a:spcBef>
              <a:spcAft>
                <a:spcPts val="0"/>
              </a:spcAft>
              <a:buClr>
                <a:schemeClr val="dk2"/>
              </a:buClr>
              <a:buSzPts val="1200"/>
              <a:buChar char="●"/>
              <a:defRPr>
                <a:solidFill>
                  <a:schemeClr val="dk2"/>
                </a:solidFill>
              </a:defRPr>
            </a:lvl4pPr>
            <a:lvl5pPr indent="-304800" lvl="4" marL="2286000">
              <a:spcBef>
                <a:spcPts val="0"/>
              </a:spcBef>
              <a:spcAft>
                <a:spcPts val="0"/>
              </a:spcAft>
              <a:buClr>
                <a:schemeClr val="dk2"/>
              </a:buClr>
              <a:buSzPts val="1200"/>
              <a:buChar char="○"/>
              <a:defRPr>
                <a:solidFill>
                  <a:schemeClr val="dk2"/>
                </a:solidFill>
              </a:defRPr>
            </a:lvl5pPr>
            <a:lvl6pPr indent="-304800" lvl="5" marL="2743200">
              <a:spcBef>
                <a:spcPts val="0"/>
              </a:spcBef>
              <a:spcAft>
                <a:spcPts val="0"/>
              </a:spcAft>
              <a:buClr>
                <a:schemeClr val="dk2"/>
              </a:buClr>
              <a:buSzPts val="1200"/>
              <a:buChar char="■"/>
              <a:defRPr>
                <a:solidFill>
                  <a:schemeClr val="dk2"/>
                </a:solidFill>
              </a:defRPr>
            </a:lvl6pPr>
            <a:lvl7pPr indent="-304800" lvl="6" marL="3200400">
              <a:spcBef>
                <a:spcPts val="0"/>
              </a:spcBef>
              <a:spcAft>
                <a:spcPts val="0"/>
              </a:spcAft>
              <a:buClr>
                <a:schemeClr val="dk2"/>
              </a:buClr>
              <a:buSzPts val="1200"/>
              <a:buChar char="●"/>
              <a:defRPr>
                <a:solidFill>
                  <a:schemeClr val="dk2"/>
                </a:solidFill>
              </a:defRPr>
            </a:lvl7pPr>
            <a:lvl8pPr indent="-304800" lvl="7" marL="3657600">
              <a:spcBef>
                <a:spcPts val="0"/>
              </a:spcBef>
              <a:spcAft>
                <a:spcPts val="0"/>
              </a:spcAft>
              <a:buClr>
                <a:schemeClr val="dk2"/>
              </a:buClr>
              <a:buSzPts val="1200"/>
              <a:buChar char="○"/>
              <a:defRPr>
                <a:solidFill>
                  <a:schemeClr val="dk2"/>
                </a:solidFill>
              </a:defRPr>
            </a:lvl8pPr>
            <a:lvl9pPr indent="-304800" lvl="8" marL="4114800">
              <a:spcBef>
                <a:spcPts val="0"/>
              </a:spcBef>
              <a:spcAft>
                <a:spcPts val="0"/>
              </a:spcAft>
              <a:buClr>
                <a:schemeClr val="dk2"/>
              </a:buClr>
              <a:buSzPts val="1200"/>
              <a:buChar char="■"/>
              <a:defRPr>
                <a:solidFill>
                  <a:schemeClr val="dk2"/>
                </a:solidFill>
              </a:defRPr>
            </a:lvl9pPr>
          </a:lstStyle>
          <a:p/>
        </p:txBody>
      </p:sp>
      <p:sp>
        <p:nvSpPr>
          <p:cNvPr id="358" name="Google Shape;358;p28"/>
          <p:cNvSpPr txBox="1"/>
          <p:nvPr>
            <p:ph idx="12" type="sldNum"/>
          </p:nvPr>
        </p:nvSpPr>
        <p:spPr>
          <a:xfrm>
            <a:off x="8556784" y="4749851"/>
            <a:ext cx="548700" cy="393600"/>
          </a:xfrm>
          <a:prstGeom prst="rect">
            <a:avLst/>
          </a:prstGeom>
          <a:noFill/>
          <a:ln>
            <a:noFill/>
          </a:ln>
        </p:spPr>
        <p:txBody>
          <a:bodyPr anchorCtr="0" anchor="t" bIns="91425" lIns="91425" spcFirstLastPara="1" rIns="91425" wrap="square" tIns="91425">
            <a:noAutofit/>
          </a:bodyPr>
          <a:lstStyle>
            <a:lvl1pPr lvl="0">
              <a:buNone/>
              <a:defRPr>
                <a:solidFill>
                  <a:schemeClr val="dk2"/>
                </a:solidFill>
              </a:defRPr>
            </a:lvl1pPr>
            <a:lvl2pPr lvl="1">
              <a:buNone/>
              <a:defRPr>
                <a:solidFill>
                  <a:schemeClr val="dk2"/>
                </a:solidFill>
              </a:defRPr>
            </a:lvl2pPr>
            <a:lvl3pPr lvl="2">
              <a:buNone/>
              <a:defRPr>
                <a:solidFill>
                  <a:schemeClr val="dk2"/>
                </a:solidFill>
              </a:defRPr>
            </a:lvl3pPr>
            <a:lvl4pPr lvl="3">
              <a:buNone/>
              <a:defRPr>
                <a:solidFill>
                  <a:schemeClr val="dk2"/>
                </a:solidFill>
              </a:defRPr>
            </a:lvl4pPr>
            <a:lvl5pPr lvl="4">
              <a:buNone/>
              <a:defRPr>
                <a:solidFill>
                  <a:schemeClr val="dk2"/>
                </a:solidFill>
              </a:defRPr>
            </a:lvl5pPr>
            <a:lvl6pPr lvl="5">
              <a:buNone/>
              <a:defRPr>
                <a:solidFill>
                  <a:schemeClr val="dk2"/>
                </a:solidFill>
              </a:defRPr>
            </a:lvl6pPr>
            <a:lvl7pPr lvl="6">
              <a:buNone/>
              <a:defRPr>
                <a:solidFill>
                  <a:schemeClr val="dk2"/>
                </a:solidFill>
              </a:defRPr>
            </a:lvl7pPr>
            <a:lvl8pPr lvl="7">
              <a:buNone/>
              <a:defRPr>
                <a:solidFill>
                  <a:schemeClr val="dk2"/>
                </a:solidFill>
              </a:defRPr>
            </a:lvl8pPr>
            <a:lvl9pPr lvl="8">
              <a:buNone/>
              <a:defRPr>
                <a:solidFill>
                  <a:schemeClr val="dk2"/>
                </a:solidFill>
              </a:defRPr>
            </a:lvl9pPr>
          </a:lstStyle>
          <a:p>
            <a:pPr indent="0" lvl="0" marL="0" rtl="0" algn="l">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ilestones">
  <p:cSld name="CUSTOM_3_1">
    <p:bg>
      <p:bgPr>
        <a:solidFill>
          <a:schemeClr val="dk1"/>
        </a:solidFill>
      </p:bgPr>
    </p:bg>
    <p:spTree>
      <p:nvGrpSpPr>
        <p:cNvPr id="359" name="Shape 359"/>
        <p:cNvGrpSpPr/>
        <p:nvPr/>
      </p:nvGrpSpPr>
      <p:grpSpPr>
        <a:xfrm>
          <a:off x="0" y="0"/>
          <a:ext cx="0" cy="0"/>
          <a:chOff x="0" y="0"/>
          <a:chExt cx="0" cy="0"/>
        </a:xfrm>
      </p:grpSpPr>
      <p:sp>
        <p:nvSpPr>
          <p:cNvPr id="360" name="Google Shape;360;p29"/>
          <p:cNvSpPr txBox="1"/>
          <p:nvPr>
            <p:ph idx="1" type="subTitle"/>
          </p:nvPr>
        </p:nvSpPr>
        <p:spPr>
          <a:xfrm>
            <a:off x="852075" y="2128039"/>
            <a:ext cx="2088900" cy="170400"/>
          </a:xfrm>
          <a:prstGeom prst="rect">
            <a:avLst/>
          </a:prstGeom>
        </p:spPr>
        <p:txBody>
          <a:bodyPr anchorCtr="0" anchor="b" bIns="91425" lIns="91425" spcFirstLastPara="1" rIns="91425" wrap="square" tIns="91425">
            <a:noAutofit/>
          </a:bodyPr>
          <a:lstStyle>
            <a:lvl1pPr lvl="0" algn="ctr">
              <a:spcBef>
                <a:spcPts val="0"/>
              </a:spcBef>
              <a:spcAft>
                <a:spcPts val="0"/>
              </a:spcAft>
              <a:buClr>
                <a:schemeClr val="dk2"/>
              </a:buClr>
              <a:buSzPts val="1600"/>
              <a:buNone/>
              <a:defRPr sz="1600">
                <a:solidFill>
                  <a:schemeClr val="dk2"/>
                </a:solidFill>
              </a:defRPr>
            </a:lvl1pPr>
            <a:lvl2pPr lvl="1">
              <a:spcBef>
                <a:spcPts val="0"/>
              </a:spcBef>
              <a:spcAft>
                <a:spcPts val="0"/>
              </a:spcAft>
              <a:buClr>
                <a:schemeClr val="dk2"/>
              </a:buClr>
              <a:buSzPts val="2400"/>
              <a:buNone/>
              <a:defRPr>
                <a:solidFill>
                  <a:schemeClr val="dk2"/>
                </a:solidFill>
              </a:defRPr>
            </a:lvl2pPr>
            <a:lvl3pPr lvl="2">
              <a:spcBef>
                <a:spcPts val="0"/>
              </a:spcBef>
              <a:spcAft>
                <a:spcPts val="0"/>
              </a:spcAft>
              <a:buClr>
                <a:schemeClr val="dk2"/>
              </a:buClr>
              <a:buSzPts val="2400"/>
              <a:buNone/>
              <a:defRPr>
                <a:solidFill>
                  <a:schemeClr val="dk2"/>
                </a:solidFill>
              </a:defRPr>
            </a:lvl3pPr>
            <a:lvl4pPr lvl="3">
              <a:spcBef>
                <a:spcPts val="0"/>
              </a:spcBef>
              <a:spcAft>
                <a:spcPts val="0"/>
              </a:spcAft>
              <a:buClr>
                <a:schemeClr val="dk2"/>
              </a:buClr>
              <a:buSzPts val="2400"/>
              <a:buNone/>
              <a:defRPr>
                <a:solidFill>
                  <a:schemeClr val="dk2"/>
                </a:solidFill>
              </a:defRPr>
            </a:lvl4pPr>
            <a:lvl5pPr lvl="4">
              <a:spcBef>
                <a:spcPts val="0"/>
              </a:spcBef>
              <a:spcAft>
                <a:spcPts val="0"/>
              </a:spcAft>
              <a:buClr>
                <a:schemeClr val="dk2"/>
              </a:buClr>
              <a:buSzPts val="2400"/>
              <a:buNone/>
              <a:defRPr>
                <a:solidFill>
                  <a:schemeClr val="dk2"/>
                </a:solidFill>
              </a:defRPr>
            </a:lvl5pPr>
            <a:lvl6pPr lvl="5">
              <a:spcBef>
                <a:spcPts val="0"/>
              </a:spcBef>
              <a:spcAft>
                <a:spcPts val="0"/>
              </a:spcAft>
              <a:buClr>
                <a:schemeClr val="dk2"/>
              </a:buClr>
              <a:buSzPts val="2400"/>
              <a:buNone/>
              <a:defRPr>
                <a:solidFill>
                  <a:schemeClr val="dk2"/>
                </a:solidFill>
              </a:defRPr>
            </a:lvl6pPr>
            <a:lvl7pPr lvl="6">
              <a:spcBef>
                <a:spcPts val="0"/>
              </a:spcBef>
              <a:spcAft>
                <a:spcPts val="0"/>
              </a:spcAft>
              <a:buClr>
                <a:schemeClr val="dk2"/>
              </a:buClr>
              <a:buSzPts val="2400"/>
              <a:buNone/>
              <a:defRPr>
                <a:solidFill>
                  <a:schemeClr val="dk2"/>
                </a:solidFill>
              </a:defRPr>
            </a:lvl7pPr>
            <a:lvl8pPr lvl="7">
              <a:spcBef>
                <a:spcPts val="0"/>
              </a:spcBef>
              <a:spcAft>
                <a:spcPts val="0"/>
              </a:spcAft>
              <a:buClr>
                <a:schemeClr val="dk2"/>
              </a:buClr>
              <a:buSzPts val="2400"/>
              <a:buNone/>
              <a:defRPr>
                <a:solidFill>
                  <a:schemeClr val="dk2"/>
                </a:solidFill>
              </a:defRPr>
            </a:lvl8pPr>
            <a:lvl9pPr lvl="8">
              <a:spcBef>
                <a:spcPts val="0"/>
              </a:spcBef>
              <a:spcAft>
                <a:spcPts val="0"/>
              </a:spcAft>
              <a:buClr>
                <a:schemeClr val="dk2"/>
              </a:buClr>
              <a:buSzPts val="2400"/>
              <a:buNone/>
              <a:defRPr>
                <a:solidFill>
                  <a:schemeClr val="dk2"/>
                </a:solidFill>
              </a:defRPr>
            </a:lvl9pPr>
          </a:lstStyle>
          <a:p/>
        </p:txBody>
      </p:sp>
      <p:sp>
        <p:nvSpPr>
          <p:cNvPr id="361" name="Google Shape;361;p29"/>
          <p:cNvSpPr txBox="1"/>
          <p:nvPr>
            <p:ph type="title"/>
          </p:nvPr>
        </p:nvSpPr>
        <p:spPr>
          <a:xfrm>
            <a:off x="230900" y="457200"/>
            <a:ext cx="7187700" cy="562200"/>
          </a:xfrm>
          <a:prstGeom prst="rect">
            <a:avLst/>
          </a:prstGeom>
        </p:spPr>
        <p:txBody>
          <a:bodyPr anchorCtr="0" anchor="t" bIns="91425" lIns="91425" spcFirstLastPara="1" rIns="91425" wrap="square" tIns="91425">
            <a:noAutofit/>
          </a:bodyPr>
          <a:lstStyle>
            <a:lvl1pPr lvl="0">
              <a:spcBef>
                <a:spcPts val="0"/>
              </a:spcBef>
              <a:spcAft>
                <a:spcPts val="0"/>
              </a:spcAft>
              <a:buClr>
                <a:schemeClr val="dk2"/>
              </a:buClr>
              <a:buSzPts val="3600"/>
              <a:buNone/>
              <a:defRPr>
                <a:solidFill>
                  <a:schemeClr val="dk2"/>
                </a:solidFill>
              </a:defRPr>
            </a:lvl1pPr>
            <a:lvl2pPr lvl="1">
              <a:spcBef>
                <a:spcPts val="0"/>
              </a:spcBef>
              <a:spcAft>
                <a:spcPts val="0"/>
              </a:spcAft>
              <a:buClr>
                <a:schemeClr val="dk2"/>
              </a:buClr>
              <a:buSzPts val="3600"/>
              <a:buNone/>
              <a:defRPr sz="3600">
                <a:solidFill>
                  <a:schemeClr val="dk2"/>
                </a:solidFill>
              </a:defRPr>
            </a:lvl2pPr>
            <a:lvl3pPr lvl="2">
              <a:spcBef>
                <a:spcPts val="0"/>
              </a:spcBef>
              <a:spcAft>
                <a:spcPts val="0"/>
              </a:spcAft>
              <a:buClr>
                <a:schemeClr val="dk2"/>
              </a:buClr>
              <a:buSzPts val="3600"/>
              <a:buNone/>
              <a:defRPr sz="3600">
                <a:solidFill>
                  <a:schemeClr val="dk2"/>
                </a:solidFill>
              </a:defRPr>
            </a:lvl3pPr>
            <a:lvl4pPr lvl="3">
              <a:spcBef>
                <a:spcPts val="0"/>
              </a:spcBef>
              <a:spcAft>
                <a:spcPts val="0"/>
              </a:spcAft>
              <a:buClr>
                <a:schemeClr val="dk2"/>
              </a:buClr>
              <a:buSzPts val="3600"/>
              <a:buNone/>
              <a:defRPr sz="3600">
                <a:solidFill>
                  <a:schemeClr val="dk2"/>
                </a:solidFill>
              </a:defRPr>
            </a:lvl4pPr>
            <a:lvl5pPr lvl="4">
              <a:spcBef>
                <a:spcPts val="0"/>
              </a:spcBef>
              <a:spcAft>
                <a:spcPts val="0"/>
              </a:spcAft>
              <a:buClr>
                <a:schemeClr val="dk2"/>
              </a:buClr>
              <a:buSzPts val="3600"/>
              <a:buNone/>
              <a:defRPr sz="3600">
                <a:solidFill>
                  <a:schemeClr val="dk2"/>
                </a:solidFill>
              </a:defRPr>
            </a:lvl5pPr>
            <a:lvl6pPr lvl="5">
              <a:spcBef>
                <a:spcPts val="0"/>
              </a:spcBef>
              <a:spcAft>
                <a:spcPts val="0"/>
              </a:spcAft>
              <a:buClr>
                <a:schemeClr val="dk2"/>
              </a:buClr>
              <a:buSzPts val="3600"/>
              <a:buNone/>
              <a:defRPr sz="3600">
                <a:solidFill>
                  <a:schemeClr val="dk2"/>
                </a:solidFill>
              </a:defRPr>
            </a:lvl6pPr>
            <a:lvl7pPr lvl="6">
              <a:spcBef>
                <a:spcPts val="0"/>
              </a:spcBef>
              <a:spcAft>
                <a:spcPts val="0"/>
              </a:spcAft>
              <a:buClr>
                <a:schemeClr val="dk2"/>
              </a:buClr>
              <a:buSzPts val="3600"/>
              <a:buNone/>
              <a:defRPr sz="3600">
                <a:solidFill>
                  <a:schemeClr val="dk2"/>
                </a:solidFill>
              </a:defRPr>
            </a:lvl7pPr>
            <a:lvl8pPr lvl="7">
              <a:spcBef>
                <a:spcPts val="0"/>
              </a:spcBef>
              <a:spcAft>
                <a:spcPts val="0"/>
              </a:spcAft>
              <a:buClr>
                <a:schemeClr val="dk2"/>
              </a:buClr>
              <a:buSzPts val="3600"/>
              <a:buNone/>
              <a:defRPr sz="3600">
                <a:solidFill>
                  <a:schemeClr val="dk2"/>
                </a:solidFill>
              </a:defRPr>
            </a:lvl8pPr>
            <a:lvl9pPr lvl="8">
              <a:spcBef>
                <a:spcPts val="0"/>
              </a:spcBef>
              <a:spcAft>
                <a:spcPts val="0"/>
              </a:spcAft>
              <a:buClr>
                <a:schemeClr val="dk2"/>
              </a:buClr>
              <a:buSzPts val="3600"/>
              <a:buNone/>
              <a:defRPr sz="3600">
                <a:solidFill>
                  <a:schemeClr val="dk2"/>
                </a:solidFill>
              </a:defRPr>
            </a:lvl9pPr>
          </a:lstStyle>
          <a:p/>
        </p:txBody>
      </p:sp>
      <p:sp>
        <p:nvSpPr>
          <p:cNvPr id="362" name="Google Shape;362;p29"/>
          <p:cNvSpPr txBox="1"/>
          <p:nvPr>
            <p:ph idx="2" type="subTitle"/>
          </p:nvPr>
        </p:nvSpPr>
        <p:spPr>
          <a:xfrm>
            <a:off x="3046825" y="2128039"/>
            <a:ext cx="2088900" cy="170400"/>
          </a:xfrm>
          <a:prstGeom prst="rect">
            <a:avLst/>
          </a:prstGeom>
        </p:spPr>
        <p:txBody>
          <a:bodyPr anchorCtr="0" anchor="b" bIns="91425" lIns="91425" spcFirstLastPara="1" rIns="91425" wrap="square" tIns="91425">
            <a:noAutofit/>
          </a:bodyPr>
          <a:lstStyle>
            <a:lvl1pPr lvl="0" algn="ctr">
              <a:spcBef>
                <a:spcPts val="0"/>
              </a:spcBef>
              <a:spcAft>
                <a:spcPts val="0"/>
              </a:spcAft>
              <a:buClr>
                <a:schemeClr val="dk2"/>
              </a:buClr>
              <a:buSzPts val="1600"/>
              <a:buNone/>
              <a:defRPr sz="1600">
                <a:solidFill>
                  <a:schemeClr val="dk2"/>
                </a:solidFill>
              </a:defRPr>
            </a:lvl1pPr>
            <a:lvl2pPr lvl="1">
              <a:spcBef>
                <a:spcPts val="0"/>
              </a:spcBef>
              <a:spcAft>
                <a:spcPts val="0"/>
              </a:spcAft>
              <a:buClr>
                <a:schemeClr val="dk2"/>
              </a:buClr>
              <a:buSzPts val="2400"/>
              <a:buNone/>
              <a:defRPr>
                <a:solidFill>
                  <a:schemeClr val="dk2"/>
                </a:solidFill>
              </a:defRPr>
            </a:lvl2pPr>
            <a:lvl3pPr lvl="2">
              <a:spcBef>
                <a:spcPts val="0"/>
              </a:spcBef>
              <a:spcAft>
                <a:spcPts val="0"/>
              </a:spcAft>
              <a:buClr>
                <a:schemeClr val="dk2"/>
              </a:buClr>
              <a:buSzPts val="2400"/>
              <a:buNone/>
              <a:defRPr>
                <a:solidFill>
                  <a:schemeClr val="dk2"/>
                </a:solidFill>
              </a:defRPr>
            </a:lvl3pPr>
            <a:lvl4pPr lvl="3">
              <a:spcBef>
                <a:spcPts val="0"/>
              </a:spcBef>
              <a:spcAft>
                <a:spcPts val="0"/>
              </a:spcAft>
              <a:buClr>
                <a:schemeClr val="dk2"/>
              </a:buClr>
              <a:buSzPts val="2400"/>
              <a:buNone/>
              <a:defRPr>
                <a:solidFill>
                  <a:schemeClr val="dk2"/>
                </a:solidFill>
              </a:defRPr>
            </a:lvl4pPr>
            <a:lvl5pPr lvl="4">
              <a:spcBef>
                <a:spcPts val="0"/>
              </a:spcBef>
              <a:spcAft>
                <a:spcPts val="0"/>
              </a:spcAft>
              <a:buClr>
                <a:schemeClr val="dk2"/>
              </a:buClr>
              <a:buSzPts val="2400"/>
              <a:buNone/>
              <a:defRPr>
                <a:solidFill>
                  <a:schemeClr val="dk2"/>
                </a:solidFill>
              </a:defRPr>
            </a:lvl5pPr>
            <a:lvl6pPr lvl="5">
              <a:spcBef>
                <a:spcPts val="0"/>
              </a:spcBef>
              <a:spcAft>
                <a:spcPts val="0"/>
              </a:spcAft>
              <a:buClr>
                <a:schemeClr val="dk2"/>
              </a:buClr>
              <a:buSzPts val="2400"/>
              <a:buNone/>
              <a:defRPr>
                <a:solidFill>
                  <a:schemeClr val="dk2"/>
                </a:solidFill>
              </a:defRPr>
            </a:lvl6pPr>
            <a:lvl7pPr lvl="6">
              <a:spcBef>
                <a:spcPts val="0"/>
              </a:spcBef>
              <a:spcAft>
                <a:spcPts val="0"/>
              </a:spcAft>
              <a:buClr>
                <a:schemeClr val="dk2"/>
              </a:buClr>
              <a:buSzPts val="2400"/>
              <a:buNone/>
              <a:defRPr>
                <a:solidFill>
                  <a:schemeClr val="dk2"/>
                </a:solidFill>
              </a:defRPr>
            </a:lvl7pPr>
            <a:lvl8pPr lvl="7">
              <a:spcBef>
                <a:spcPts val="0"/>
              </a:spcBef>
              <a:spcAft>
                <a:spcPts val="0"/>
              </a:spcAft>
              <a:buClr>
                <a:schemeClr val="dk2"/>
              </a:buClr>
              <a:buSzPts val="2400"/>
              <a:buNone/>
              <a:defRPr>
                <a:solidFill>
                  <a:schemeClr val="dk2"/>
                </a:solidFill>
              </a:defRPr>
            </a:lvl8pPr>
            <a:lvl9pPr lvl="8">
              <a:spcBef>
                <a:spcPts val="0"/>
              </a:spcBef>
              <a:spcAft>
                <a:spcPts val="0"/>
              </a:spcAft>
              <a:buClr>
                <a:schemeClr val="dk2"/>
              </a:buClr>
              <a:buSzPts val="2400"/>
              <a:buNone/>
              <a:defRPr>
                <a:solidFill>
                  <a:schemeClr val="dk2"/>
                </a:solidFill>
              </a:defRPr>
            </a:lvl9pPr>
          </a:lstStyle>
          <a:p/>
        </p:txBody>
      </p:sp>
      <p:sp>
        <p:nvSpPr>
          <p:cNvPr id="363" name="Google Shape;363;p29"/>
          <p:cNvSpPr txBox="1"/>
          <p:nvPr>
            <p:ph idx="3" type="subTitle"/>
          </p:nvPr>
        </p:nvSpPr>
        <p:spPr>
          <a:xfrm>
            <a:off x="5169875" y="2128039"/>
            <a:ext cx="2088900" cy="170400"/>
          </a:xfrm>
          <a:prstGeom prst="rect">
            <a:avLst/>
          </a:prstGeom>
        </p:spPr>
        <p:txBody>
          <a:bodyPr anchorCtr="0" anchor="b" bIns="91425" lIns="91425" spcFirstLastPara="1" rIns="91425" wrap="square" tIns="91425">
            <a:noAutofit/>
          </a:bodyPr>
          <a:lstStyle>
            <a:lvl1pPr lvl="0" algn="ctr">
              <a:spcBef>
                <a:spcPts val="0"/>
              </a:spcBef>
              <a:spcAft>
                <a:spcPts val="0"/>
              </a:spcAft>
              <a:buClr>
                <a:schemeClr val="dk2"/>
              </a:buClr>
              <a:buSzPts val="1600"/>
              <a:buNone/>
              <a:defRPr sz="1600">
                <a:solidFill>
                  <a:schemeClr val="dk2"/>
                </a:solidFill>
              </a:defRPr>
            </a:lvl1pPr>
            <a:lvl2pPr lvl="1">
              <a:spcBef>
                <a:spcPts val="0"/>
              </a:spcBef>
              <a:spcAft>
                <a:spcPts val="0"/>
              </a:spcAft>
              <a:buClr>
                <a:schemeClr val="dk2"/>
              </a:buClr>
              <a:buSzPts val="2400"/>
              <a:buNone/>
              <a:defRPr>
                <a:solidFill>
                  <a:schemeClr val="dk2"/>
                </a:solidFill>
              </a:defRPr>
            </a:lvl2pPr>
            <a:lvl3pPr lvl="2">
              <a:spcBef>
                <a:spcPts val="0"/>
              </a:spcBef>
              <a:spcAft>
                <a:spcPts val="0"/>
              </a:spcAft>
              <a:buClr>
                <a:schemeClr val="dk2"/>
              </a:buClr>
              <a:buSzPts val="2400"/>
              <a:buNone/>
              <a:defRPr>
                <a:solidFill>
                  <a:schemeClr val="dk2"/>
                </a:solidFill>
              </a:defRPr>
            </a:lvl3pPr>
            <a:lvl4pPr lvl="3">
              <a:spcBef>
                <a:spcPts val="0"/>
              </a:spcBef>
              <a:spcAft>
                <a:spcPts val="0"/>
              </a:spcAft>
              <a:buClr>
                <a:schemeClr val="dk2"/>
              </a:buClr>
              <a:buSzPts val="2400"/>
              <a:buNone/>
              <a:defRPr>
                <a:solidFill>
                  <a:schemeClr val="dk2"/>
                </a:solidFill>
              </a:defRPr>
            </a:lvl4pPr>
            <a:lvl5pPr lvl="4">
              <a:spcBef>
                <a:spcPts val="0"/>
              </a:spcBef>
              <a:spcAft>
                <a:spcPts val="0"/>
              </a:spcAft>
              <a:buClr>
                <a:schemeClr val="dk2"/>
              </a:buClr>
              <a:buSzPts val="2400"/>
              <a:buNone/>
              <a:defRPr>
                <a:solidFill>
                  <a:schemeClr val="dk2"/>
                </a:solidFill>
              </a:defRPr>
            </a:lvl5pPr>
            <a:lvl6pPr lvl="5">
              <a:spcBef>
                <a:spcPts val="0"/>
              </a:spcBef>
              <a:spcAft>
                <a:spcPts val="0"/>
              </a:spcAft>
              <a:buClr>
                <a:schemeClr val="dk2"/>
              </a:buClr>
              <a:buSzPts val="2400"/>
              <a:buNone/>
              <a:defRPr>
                <a:solidFill>
                  <a:schemeClr val="dk2"/>
                </a:solidFill>
              </a:defRPr>
            </a:lvl6pPr>
            <a:lvl7pPr lvl="6">
              <a:spcBef>
                <a:spcPts val="0"/>
              </a:spcBef>
              <a:spcAft>
                <a:spcPts val="0"/>
              </a:spcAft>
              <a:buClr>
                <a:schemeClr val="dk2"/>
              </a:buClr>
              <a:buSzPts val="2400"/>
              <a:buNone/>
              <a:defRPr>
                <a:solidFill>
                  <a:schemeClr val="dk2"/>
                </a:solidFill>
              </a:defRPr>
            </a:lvl7pPr>
            <a:lvl8pPr lvl="7">
              <a:spcBef>
                <a:spcPts val="0"/>
              </a:spcBef>
              <a:spcAft>
                <a:spcPts val="0"/>
              </a:spcAft>
              <a:buClr>
                <a:schemeClr val="dk2"/>
              </a:buClr>
              <a:buSzPts val="2400"/>
              <a:buNone/>
              <a:defRPr>
                <a:solidFill>
                  <a:schemeClr val="dk2"/>
                </a:solidFill>
              </a:defRPr>
            </a:lvl8pPr>
            <a:lvl9pPr lvl="8">
              <a:spcBef>
                <a:spcPts val="0"/>
              </a:spcBef>
              <a:spcAft>
                <a:spcPts val="0"/>
              </a:spcAft>
              <a:buClr>
                <a:schemeClr val="dk2"/>
              </a:buClr>
              <a:buSzPts val="2400"/>
              <a:buNone/>
              <a:defRPr>
                <a:solidFill>
                  <a:schemeClr val="dk2"/>
                </a:solidFill>
              </a:defRPr>
            </a:lvl9pPr>
          </a:lstStyle>
          <a:p/>
        </p:txBody>
      </p:sp>
      <p:sp>
        <p:nvSpPr>
          <p:cNvPr id="364" name="Google Shape;364;p29"/>
          <p:cNvSpPr txBox="1"/>
          <p:nvPr>
            <p:ph idx="4" type="subTitle"/>
          </p:nvPr>
        </p:nvSpPr>
        <p:spPr>
          <a:xfrm>
            <a:off x="852075" y="1819034"/>
            <a:ext cx="2088900" cy="170400"/>
          </a:xfrm>
          <a:prstGeom prst="rect">
            <a:avLst/>
          </a:prstGeom>
        </p:spPr>
        <p:txBody>
          <a:bodyPr anchorCtr="0" anchor="b" bIns="91425" lIns="91425" spcFirstLastPara="1" rIns="91425" wrap="square" tIns="91425">
            <a:noAutofit/>
          </a:bodyPr>
          <a:lstStyle>
            <a:lvl1pPr lvl="0" algn="ctr">
              <a:lnSpc>
                <a:spcPct val="80000"/>
              </a:lnSpc>
              <a:spcBef>
                <a:spcPts val="0"/>
              </a:spcBef>
              <a:spcAft>
                <a:spcPts val="0"/>
              </a:spcAft>
              <a:buClr>
                <a:schemeClr val="dk2"/>
              </a:buClr>
              <a:buSzPts val="3600"/>
              <a:buFont typeface="Space Grotesk"/>
              <a:buNone/>
              <a:defRPr b="1" sz="3600">
                <a:solidFill>
                  <a:schemeClr val="dk2"/>
                </a:solidFill>
                <a:latin typeface="Space Grotesk"/>
                <a:ea typeface="Space Grotesk"/>
                <a:cs typeface="Space Grotesk"/>
                <a:sym typeface="Space Grotesk"/>
              </a:defRPr>
            </a:lvl1pPr>
            <a:lvl2pPr lvl="1">
              <a:lnSpc>
                <a:spcPct val="80000"/>
              </a:lnSpc>
              <a:spcBef>
                <a:spcPts val="0"/>
              </a:spcBef>
              <a:spcAft>
                <a:spcPts val="0"/>
              </a:spcAft>
              <a:buClr>
                <a:schemeClr val="dk2"/>
              </a:buClr>
              <a:buSzPts val="3600"/>
              <a:buFont typeface="Space Grotesk"/>
              <a:buNone/>
              <a:defRPr b="1" sz="3600">
                <a:solidFill>
                  <a:schemeClr val="dk2"/>
                </a:solidFill>
                <a:latin typeface="Space Grotesk"/>
                <a:ea typeface="Space Grotesk"/>
                <a:cs typeface="Space Grotesk"/>
                <a:sym typeface="Space Grotesk"/>
              </a:defRPr>
            </a:lvl2pPr>
            <a:lvl3pPr lvl="2">
              <a:lnSpc>
                <a:spcPct val="80000"/>
              </a:lnSpc>
              <a:spcBef>
                <a:spcPts val="0"/>
              </a:spcBef>
              <a:spcAft>
                <a:spcPts val="0"/>
              </a:spcAft>
              <a:buClr>
                <a:schemeClr val="dk2"/>
              </a:buClr>
              <a:buSzPts val="3600"/>
              <a:buFont typeface="Space Grotesk"/>
              <a:buNone/>
              <a:defRPr b="1" sz="3600">
                <a:solidFill>
                  <a:schemeClr val="dk2"/>
                </a:solidFill>
                <a:latin typeface="Space Grotesk"/>
                <a:ea typeface="Space Grotesk"/>
                <a:cs typeface="Space Grotesk"/>
                <a:sym typeface="Space Grotesk"/>
              </a:defRPr>
            </a:lvl3pPr>
            <a:lvl4pPr lvl="3">
              <a:lnSpc>
                <a:spcPct val="80000"/>
              </a:lnSpc>
              <a:spcBef>
                <a:spcPts val="0"/>
              </a:spcBef>
              <a:spcAft>
                <a:spcPts val="0"/>
              </a:spcAft>
              <a:buClr>
                <a:schemeClr val="dk2"/>
              </a:buClr>
              <a:buSzPts val="3600"/>
              <a:buFont typeface="Space Grotesk"/>
              <a:buNone/>
              <a:defRPr b="1" sz="3600">
                <a:solidFill>
                  <a:schemeClr val="dk2"/>
                </a:solidFill>
                <a:latin typeface="Space Grotesk"/>
                <a:ea typeface="Space Grotesk"/>
                <a:cs typeface="Space Grotesk"/>
                <a:sym typeface="Space Grotesk"/>
              </a:defRPr>
            </a:lvl4pPr>
            <a:lvl5pPr lvl="4">
              <a:lnSpc>
                <a:spcPct val="80000"/>
              </a:lnSpc>
              <a:spcBef>
                <a:spcPts val="0"/>
              </a:spcBef>
              <a:spcAft>
                <a:spcPts val="0"/>
              </a:spcAft>
              <a:buClr>
                <a:schemeClr val="dk2"/>
              </a:buClr>
              <a:buSzPts val="3600"/>
              <a:buFont typeface="Space Grotesk"/>
              <a:buNone/>
              <a:defRPr b="1" sz="3600">
                <a:solidFill>
                  <a:schemeClr val="dk2"/>
                </a:solidFill>
                <a:latin typeface="Space Grotesk"/>
                <a:ea typeface="Space Grotesk"/>
                <a:cs typeface="Space Grotesk"/>
                <a:sym typeface="Space Grotesk"/>
              </a:defRPr>
            </a:lvl5pPr>
            <a:lvl6pPr lvl="5">
              <a:lnSpc>
                <a:spcPct val="80000"/>
              </a:lnSpc>
              <a:spcBef>
                <a:spcPts val="0"/>
              </a:spcBef>
              <a:spcAft>
                <a:spcPts val="0"/>
              </a:spcAft>
              <a:buClr>
                <a:schemeClr val="dk2"/>
              </a:buClr>
              <a:buSzPts val="3600"/>
              <a:buFont typeface="Space Grotesk"/>
              <a:buNone/>
              <a:defRPr b="1" sz="3600">
                <a:solidFill>
                  <a:schemeClr val="dk2"/>
                </a:solidFill>
                <a:latin typeface="Space Grotesk"/>
                <a:ea typeface="Space Grotesk"/>
                <a:cs typeface="Space Grotesk"/>
                <a:sym typeface="Space Grotesk"/>
              </a:defRPr>
            </a:lvl6pPr>
            <a:lvl7pPr lvl="6">
              <a:lnSpc>
                <a:spcPct val="80000"/>
              </a:lnSpc>
              <a:spcBef>
                <a:spcPts val="0"/>
              </a:spcBef>
              <a:spcAft>
                <a:spcPts val="0"/>
              </a:spcAft>
              <a:buClr>
                <a:schemeClr val="dk2"/>
              </a:buClr>
              <a:buSzPts val="3600"/>
              <a:buFont typeface="Space Grotesk"/>
              <a:buNone/>
              <a:defRPr b="1" sz="3600">
                <a:solidFill>
                  <a:schemeClr val="dk2"/>
                </a:solidFill>
                <a:latin typeface="Space Grotesk"/>
                <a:ea typeface="Space Grotesk"/>
                <a:cs typeface="Space Grotesk"/>
                <a:sym typeface="Space Grotesk"/>
              </a:defRPr>
            </a:lvl7pPr>
            <a:lvl8pPr lvl="7">
              <a:lnSpc>
                <a:spcPct val="80000"/>
              </a:lnSpc>
              <a:spcBef>
                <a:spcPts val="0"/>
              </a:spcBef>
              <a:spcAft>
                <a:spcPts val="0"/>
              </a:spcAft>
              <a:buClr>
                <a:schemeClr val="dk2"/>
              </a:buClr>
              <a:buSzPts val="3600"/>
              <a:buFont typeface="Space Grotesk"/>
              <a:buNone/>
              <a:defRPr b="1" sz="3600">
                <a:solidFill>
                  <a:schemeClr val="dk2"/>
                </a:solidFill>
                <a:latin typeface="Space Grotesk"/>
                <a:ea typeface="Space Grotesk"/>
                <a:cs typeface="Space Grotesk"/>
                <a:sym typeface="Space Grotesk"/>
              </a:defRPr>
            </a:lvl8pPr>
            <a:lvl9pPr lvl="8">
              <a:lnSpc>
                <a:spcPct val="80000"/>
              </a:lnSpc>
              <a:spcBef>
                <a:spcPts val="0"/>
              </a:spcBef>
              <a:spcAft>
                <a:spcPts val="0"/>
              </a:spcAft>
              <a:buClr>
                <a:schemeClr val="dk2"/>
              </a:buClr>
              <a:buSzPts val="3600"/>
              <a:buFont typeface="Space Grotesk"/>
              <a:buNone/>
              <a:defRPr b="1" sz="3600">
                <a:solidFill>
                  <a:schemeClr val="dk2"/>
                </a:solidFill>
                <a:latin typeface="Space Grotesk"/>
                <a:ea typeface="Space Grotesk"/>
                <a:cs typeface="Space Grotesk"/>
                <a:sym typeface="Space Grotesk"/>
              </a:defRPr>
            </a:lvl9pPr>
          </a:lstStyle>
          <a:p/>
        </p:txBody>
      </p:sp>
      <p:sp>
        <p:nvSpPr>
          <p:cNvPr id="365" name="Google Shape;365;p29"/>
          <p:cNvSpPr txBox="1"/>
          <p:nvPr>
            <p:ph idx="5" type="subTitle"/>
          </p:nvPr>
        </p:nvSpPr>
        <p:spPr>
          <a:xfrm>
            <a:off x="3046825" y="1819034"/>
            <a:ext cx="2088900" cy="170400"/>
          </a:xfrm>
          <a:prstGeom prst="rect">
            <a:avLst/>
          </a:prstGeom>
        </p:spPr>
        <p:txBody>
          <a:bodyPr anchorCtr="0" anchor="b" bIns="91425" lIns="91425" spcFirstLastPara="1" rIns="91425" wrap="square" tIns="91425">
            <a:noAutofit/>
          </a:bodyPr>
          <a:lstStyle>
            <a:lvl1pPr lvl="0" algn="ctr">
              <a:lnSpc>
                <a:spcPct val="80000"/>
              </a:lnSpc>
              <a:spcBef>
                <a:spcPts val="0"/>
              </a:spcBef>
              <a:spcAft>
                <a:spcPts val="0"/>
              </a:spcAft>
              <a:buClr>
                <a:schemeClr val="dk2"/>
              </a:buClr>
              <a:buSzPts val="3600"/>
              <a:buFont typeface="Space Grotesk"/>
              <a:buNone/>
              <a:defRPr b="1" sz="3600">
                <a:solidFill>
                  <a:schemeClr val="dk2"/>
                </a:solidFill>
                <a:latin typeface="Space Grotesk"/>
                <a:ea typeface="Space Grotesk"/>
                <a:cs typeface="Space Grotesk"/>
                <a:sym typeface="Space Grotesk"/>
              </a:defRPr>
            </a:lvl1pPr>
            <a:lvl2pPr lvl="1">
              <a:lnSpc>
                <a:spcPct val="80000"/>
              </a:lnSpc>
              <a:spcBef>
                <a:spcPts val="0"/>
              </a:spcBef>
              <a:spcAft>
                <a:spcPts val="0"/>
              </a:spcAft>
              <a:buClr>
                <a:schemeClr val="dk2"/>
              </a:buClr>
              <a:buSzPts val="3600"/>
              <a:buFont typeface="Space Grotesk"/>
              <a:buNone/>
              <a:defRPr b="1" sz="3600">
                <a:solidFill>
                  <a:schemeClr val="dk2"/>
                </a:solidFill>
                <a:latin typeface="Space Grotesk"/>
                <a:ea typeface="Space Grotesk"/>
                <a:cs typeface="Space Grotesk"/>
                <a:sym typeface="Space Grotesk"/>
              </a:defRPr>
            </a:lvl2pPr>
            <a:lvl3pPr lvl="2">
              <a:lnSpc>
                <a:spcPct val="80000"/>
              </a:lnSpc>
              <a:spcBef>
                <a:spcPts val="0"/>
              </a:spcBef>
              <a:spcAft>
                <a:spcPts val="0"/>
              </a:spcAft>
              <a:buClr>
                <a:schemeClr val="dk2"/>
              </a:buClr>
              <a:buSzPts val="3600"/>
              <a:buFont typeface="Space Grotesk"/>
              <a:buNone/>
              <a:defRPr b="1" sz="3600">
                <a:solidFill>
                  <a:schemeClr val="dk2"/>
                </a:solidFill>
                <a:latin typeface="Space Grotesk"/>
                <a:ea typeface="Space Grotesk"/>
                <a:cs typeface="Space Grotesk"/>
                <a:sym typeface="Space Grotesk"/>
              </a:defRPr>
            </a:lvl3pPr>
            <a:lvl4pPr lvl="3">
              <a:lnSpc>
                <a:spcPct val="80000"/>
              </a:lnSpc>
              <a:spcBef>
                <a:spcPts val="0"/>
              </a:spcBef>
              <a:spcAft>
                <a:spcPts val="0"/>
              </a:spcAft>
              <a:buClr>
                <a:schemeClr val="dk2"/>
              </a:buClr>
              <a:buSzPts val="3600"/>
              <a:buFont typeface="Space Grotesk"/>
              <a:buNone/>
              <a:defRPr b="1" sz="3600">
                <a:solidFill>
                  <a:schemeClr val="dk2"/>
                </a:solidFill>
                <a:latin typeface="Space Grotesk"/>
                <a:ea typeface="Space Grotesk"/>
                <a:cs typeface="Space Grotesk"/>
                <a:sym typeface="Space Grotesk"/>
              </a:defRPr>
            </a:lvl4pPr>
            <a:lvl5pPr lvl="4">
              <a:lnSpc>
                <a:spcPct val="80000"/>
              </a:lnSpc>
              <a:spcBef>
                <a:spcPts val="0"/>
              </a:spcBef>
              <a:spcAft>
                <a:spcPts val="0"/>
              </a:spcAft>
              <a:buClr>
                <a:schemeClr val="dk2"/>
              </a:buClr>
              <a:buSzPts val="3600"/>
              <a:buFont typeface="Space Grotesk"/>
              <a:buNone/>
              <a:defRPr b="1" sz="3600">
                <a:solidFill>
                  <a:schemeClr val="dk2"/>
                </a:solidFill>
                <a:latin typeface="Space Grotesk"/>
                <a:ea typeface="Space Grotesk"/>
                <a:cs typeface="Space Grotesk"/>
                <a:sym typeface="Space Grotesk"/>
              </a:defRPr>
            </a:lvl5pPr>
            <a:lvl6pPr lvl="5">
              <a:lnSpc>
                <a:spcPct val="80000"/>
              </a:lnSpc>
              <a:spcBef>
                <a:spcPts val="0"/>
              </a:spcBef>
              <a:spcAft>
                <a:spcPts val="0"/>
              </a:spcAft>
              <a:buClr>
                <a:schemeClr val="dk2"/>
              </a:buClr>
              <a:buSzPts val="3600"/>
              <a:buFont typeface="Space Grotesk"/>
              <a:buNone/>
              <a:defRPr b="1" sz="3600">
                <a:solidFill>
                  <a:schemeClr val="dk2"/>
                </a:solidFill>
                <a:latin typeface="Space Grotesk"/>
                <a:ea typeface="Space Grotesk"/>
                <a:cs typeface="Space Grotesk"/>
                <a:sym typeface="Space Grotesk"/>
              </a:defRPr>
            </a:lvl6pPr>
            <a:lvl7pPr lvl="6">
              <a:lnSpc>
                <a:spcPct val="80000"/>
              </a:lnSpc>
              <a:spcBef>
                <a:spcPts val="0"/>
              </a:spcBef>
              <a:spcAft>
                <a:spcPts val="0"/>
              </a:spcAft>
              <a:buClr>
                <a:schemeClr val="dk2"/>
              </a:buClr>
              <a:buSzPts val="3600"/>
              <a:buFont typeface="Space Grotesk"/>
              <a:buNone/>
              <a:defRPr b="1" sz="3600">
                <a:solidFill>
                  <a:schemeClr val="dk2"/>
                </a:solidFill>
                <a:latin typeface="Space Grotesk"/>
                <a:ea typeface="Space Grotesk"/>
                <a:cs typeface="Space Grotesk"/>
                <a:sym typeface="Space Grotesk"/>
              </a:defRPr>
            </a:lvl7pPr>
            <a:lvl8pPr lvl="7">
              <a:lnSpc>
                <a:spcPct val="80000"/>
              </a:lnSpc>
              <a:spcBef>
                <a:spcPts val="0"/>
              </a:spcBef>
              <a:spcAft>
                <a:spcPts val="0"/>
              </a:spcAft>
              <a:buClr>
                <a:schemeClr val="dk2"/>
              </a:buClr>
              <a:buSzPts val="3600"/>
              <a:buFont typeface="Space Grotesk"/>
              <a:buNone/>
              <a:defRPr b="1" sz="3600">
                <a:solidFill>
                  <a:schemeClr val="dk2"/>
                </a:solidFill>
                <a:latin typeface="Space Grotesk"/>
                <a:ea typeface="Space Grotesk"/>
                <a:cs typeface="Space Grotesk"/>
                <a:sym typeface="Space Grotesk"/>
              </a:defRPr>
            </a:lvl8pPr>
            <a:lvl9pPr lvl="8">
              <a:lnSpc>
                <a:spcPct val="80000"/>
              </a:lnSpc>
              <a:spcBef>
                <a:spcPts val="0"/>
              </a:spcBef>
              <a:spcAft>
                <a:spcPts val="0"/>
              </a:spcAft>
              <a:buClr>
                <a:schemeClr val="dk2"/>
              </a:buClr>
              <a:buSzPts val="3600"/>
              <a:buFont typeface="Space Grotesk"/>
              <a:buNone/>
              <a:defRPr b="1" sz="3600">
                <a:solidFill>
                  <a:schemeClr val="dk2"/>
                </a:solidFill>
                <a:latin typeface="Space Grotesk"/>
                <a:ea typeface="Space Grotesk"/>
                <a:cs typeface="Space Grotesk"/>
                <a:sym typeface="Space Grotesk"/>
              </a:defRPr>
            </a:lvl9pPr>
          </a:lstStyle>
          <a:p/>
        </p:txBody>
      </p:sp>
      <p:sp>
        <p:nvSpPr>
          <p:cNvPr id="366" name="Google Shape;366;p29"/>
          <p:cNvSpPr txBox="1"/>
          <p:nvPr>
            <p:ph idx="6" type="subTitle"/>
          </p:nvPr>
        </p:nvSpPr>
        <p:spPr>
          <a:xfrm>
            <a:off x="5169875" y="1819034"/>
            <a:ext cx="2088900" cy="170400"/>
          </a:xfrm>
          <a:prstGeom prst="rect">
            <a:avLst/>
          </a:prstGeom>
        </p:spPr>
        <p:txBody>
          <a:bodyPr anchorCtr="0" anchor="b" bIns="91425" lIns="91425" spcFirstLastPara="1" rIns="91425" wrap="square" tIns="91425">
            <a:noAutofit/>
          </a:bodyPr>
          <a:lstStyle>
            <a:lvl1pPr lvl="0" algn="ctr">
              <a:lnSpc>
                <a:spcPct val="80000"/>
              </a:lnSpc>
              <a:spcBef>
                <a:spcPts val="0"/>
              </a:spcBef>
              <a:spcAft>
                <a:spcPts val="0"/>
              </a:spcAft>
              <a:buClr>
                <a:schemeClr val="dk2"/>
              </a:buClr>
              <a:buSzPts val="3600"/>
              <a:buFont typeface="Space Grotesk"/>
              <a:buNone/>
              <a:defRPr b="1" sz="3600">
                <a:solidFill>
                  <a:schemeClr val="dk2"/>
                </a:solidFill>
                <a:latin typeface="Space Grotesk"/>
                <a:ea typeface="Space Grotesk"/>
                <a:cs typeface="Space Grotesk"/>
                <a:sym typeface="Space Grotesk"/>
              </a:defRPr>
            </a:lvl1pPr>
            <a:lvl2pPr lvl="1">
              <a:lnSpc>
                <a:spcPct val="80000"/>
              </a:lnSpc>
              <a:spcBef>
                <a:spcPts val="0"/>
              </a:spcBef>
              <a:spcAft>
                <a:spcPts val="0"/>
              </a:spcAft>
              <a:buClr>
                <a:schemeClr val="dk2"/>
              </a:buClr>
              <a:buSzPts val="3600"/>
              <a:buFont typeface="Space Grotesk"/>
              <a:buNone/>
              <a:defRPr b="1" sz="3600">
                <a:solidFill>
                  <a:schemeClr val="dk2"/>
                </a:solidFill>
                <a:latin typeface="Space Grotesk"/>
                <a:ea typeface="Space Grotesk"/>
                <a:cs typeface="Space Grotesk"/>
                <a:sym typeface="Space Grotesk"/>
              </a:defRPr>
            </a:lvl2pPr>
            <a:lvl3pPr lvl="2">
              <a:lnSpc>
                <a:spcPct val="80000"/>
              </a:lnSpc>
              <a:spcBef>
                <a:spcPts val="0"/>
              </a:spcBef>
              <a:spcAft>
                <a:spcPts val="0"/>
              </a:spcAft>
              <a:buClr>
                <a:schemeClr val="dk2"/>
              </a:buClr>
              <a:buSzPts val="3600"/>
              <a:buFont typeface="Space Grotesk"/>
              <a:buNone/>
              <a:defRPr b="1" sz="3600">
                <a:solidFill>
                  <a:schemeClr val="dk2"/>
                </a:solidFill>
                <a:latin typeface="Space Grotesk"/>
                <a:ea typeface="Space Grotesk"/>
                <a:cs typeface="Space Grotesk"/>
                <a:sym typeface="Space Grotesk"/>
              </a:defRPr>
            </a:lvl3pPr>
            <a:lvl4pPr lvl="3">
              <a:lnSpc>
                <a:spcPct val="80000"/>
              </a:lnSpc>
              <a:spcBef>
                <a:spcPts val="0"/>
              </a:spcBef>
              <a:spcAft>
                <a:spcPts val="0"/>
              </a:spcAft>
              <a:buClr>
                <a:schemeClr val="dk2"/>
              </a:buClr>
              <a:buSzPts val="3600"/>
              <a:buFont typeface="Space Grotesk"/>
              <a:buNone/>
              <a:defRPr b="1" sz="3600">
                <a:solidFill>
                  <a:schemeClr val="dk2"/>
                </a:solidFill>
                <a:latin typeface="Space Grotesk"/>
                <a:ea typeface="Space Grotesk"/>
                <a:cs typeface="Space Grotesk"/>
                <a:sym typeface="Space Grotesk"/>
              </a:defRPr>
            </a:lvl4pPr>
            <a:lvl5pPr lvl="4">
              <a:lnSpc>
                <a:spcPct val="80000"/>
              </a:lnSpc>
              <a:spcBef>
                <a:spcPts val="0"/>
              </a:spcBef>
              <a:spcAft>
                <a:spcPts val="0"/>
              </a:spcAft>
              <a:buClr>
                <a:schemeClr val="dk2"/>
              </a:buClr>
              <a:buSzPts val="3600"/>
              <a:buFont typeface="Space Grotesk"/>
              <a:buNone/>
              <a:defRPr b="1" sz="3600">
                <a:solidFill>
                  <a:schemeClr val="dk2"/>
                </a:solidFill>
                <a:latin typeface="Space Grotesk"/>
                <a:ea typeface="Space Grotesk"/>
                <a:cs typeface="Space Grotesk"/>
                <a:sym typeface="Space Grotesk"/>
              </a:defRPr>
            </a:lvl5pPr>
            <a:lvl6pPr lvl="5">
              <a:lnSpc>
                <a:spcPct val="80000"/>
              </a:lnSpc>
              <a:spcBef>
                <a:spcPts val="0"/>
              </a:spcBef>
              <a:spcAft>
                <a:spcPts val="0"/>
              </a:spcAft>
              <a:buClr>
                <a:schemeClr val="dk2"/>
              </a:buClr>
              <a:buSzPts val="3600"/>
              <a:buFont typeface="Space Grotesk"/>
              <a:buNone/>
              <a:defRPr b="1" sz="3600">
                <a:solidFill>
                  <a:schemeClr val="dk2"/>
                </a:solidFill>
                <a:latin typeface="Space Grotesk"/>
                <a:ea typeface="Space Grotesk"/>
                <a:cs typeface="Space Grotesk"/>
                <a:sym typeface="Space Grotesk"/>
              </a:defRPr>
            </a:lvl6pPr>
            <a:lvl7pPr lvl="6">
              <a:lnSpc>
                <a:spcPct val="80000"/>
              </a:lnSpc>
              <a:spcBef>
                <a:spcPts val="0"/>
              </a:spcBef>
              <a:spcAft>
                <a:spcPts val="0"/>
              </a:spcAft>
              <a:buClr>
                <a:schemeClr val="dk2"/>
              </a:buClr>
              <a:buSzPts val="3600"/>
              <a:buFont typeface="Space Grotesk"/>
              <a:buNone/>
              <a:defRPr b="1" sz="3600">
                <a:solidFill>
                  <a:schemeClr val="dk2"/>
                </a:solidFill>
                <a:latin typeface="Space Grotesk"/>
                <a:ea typeface="Space Grotesk"/>
                <a:cs typeface="Space Grotesk"/>
                <a:sym typeface="Space Grotesk"/>
              </a:defRPr>
            </a:lvl7pPr>
            <a:lvl8pPr lvl="7">
              <a:lnSpc>
                <a:spcPct val="80000"/>
              </a:lnSpc>
              <a:spcBef>
                <a:spcPts val="0"/>
              </a:spcBef>
              <a:spcAft>
                <a:spcPts val="0"/>
              </a:spcAft>
              <a:buClr>
                <a:schemeClr val="dk2"/>
              </a:buClr>
              <a:buSzPts val="3600"/>
              <a:buFont typeface="Space Grotesk"/>
              <a:buNone/>
              <a:defRPr b="1" sz="3600">
                <a:solidFill>
                  <a:schemeClr val="dk2"/>
                </a:solidFill>
                <a:latin typeface="Space Grotesk"/>
                <a:ea typeface="Space Grotesk"/>
                <a:cs typeface="Space Grotesk"/>
                <a:sym typeface="Space Grotesk"/>
              </a:defRPr>
            </a:lvl8pPr>
            <a:lvl9pPr lvl="8">
              <a:lnSpc>
                <a:spcPct val="80000"/>
              </a:lnSpc>
              <a:spcBef>
                <a:spcPts val="0"/>
              </a:spcBef>
              <a:spcAft>
                <a:spcPts val="0"/>
              </a:spcAft>
              <a:buClr>
                <a:schemeClr val="dk2"/>
              </a:buClr>
              <a:buSzPts val="3600"/>
              <a:buFont typeface="Space Grotesk"/>
              <a:buNone/>
              <a:defRPr b="1" sz="3600">
                <a:solidFill>
                  <a:schemeClr val="dk2"/>
                </a:solidFill>
                <a:latin typeface="Space Grotesk"/>
                <a:ea typeface="Space Grotesk"/>
                <a:cs typeface="Space Grotesk"/>
                <a:sym typeface="Space Grotesk"/>
              </a:defRPr>
            </a:lvl9pPr>
          </a:lstStyle>
          <a:p/>
        </p:txBody>
      </p:sp>
      <p:sp>
        <p:nvSpPr>
          <p:cNvPr id="367" name="Google Shape;367;p29"/>
          <p:cNvSpPr txBox="1"/>
          <p:nvPr>
            <p:ph idx="7" type="subTitle"/>
          </p:nvPr>
        </p:nvSpPr>
        <p:spPr>
          <a:xfrm>
            <a:off x="1961425" y="3735616"/>
            <a:ext cx="2088900" cy="170400"/>
          </a:xfrm>
          <a:prstGeom prst="rect">
            <a:avLst/>
          </a:prstGeom>
        </p:spPr>
        <p:txBody>
          <a:bodyPr anchorCtr="0" anchor="t" bIns="91425" lIns="91425" spcFirstLastPara="1" rIns="91425" wrap="square" tIns="91425">
            <a:noAutofit/>
          </a:bodyPr>
          <a:lstStyle>
            <a:lvl1pPr lvl="0" algn="ctr">
              <a:lnSpc>
                <a:spcPct val="80000"/>
              </a:lnSpc>
              <a:spcBef>
                <a:spcPts val="0"/>
              </a:spcBef>
              <a:spcAft>
                <a:spcPts val="0"/>
              </a:spcAft>
              <a:buClr>
                <a:schemeClr val="dk2"/>
              </a:buClr>
              <a:buSzPts val="3600"/>
              <a:buFont typeface="Space Grotesk"/>
              <a:buNone/>
              <a:defRPr b="1" sz="3600">
                <a:solidFill>
                  <a:schemeClr val="dk2"/>
                </a:solidFill>
                <a:latin typeface="Space Grotesk"/>
                <a:ea typeface="Space Grotesk"/>
                <a:cs typeface="Space Grotesk"/>
                <a:sym typeface="Space Grotesk"/>
              </a:defRPr>
            </a:lvl1pPr>
            <a:lvl2pPr lvl="1">
              <a:lnSpc>
                <a:spcPct val="80000"/>
              </a:lnSpc>
              <a:spcBef>
                <a:spcPts val="0"/>
              </a:spcBef>
              <a:spcAft>
                <a:spcPts val="0"/>
              </a:spcAft>
              <a:buClr>
                <a:schemeClr val="dk2"/>
              </a:buClr>
              <a:buSzPts val="3600"/>
              <a:buFont typeface="Space Grotesk"/>
              <a:buNone/>
              <a:defRPr b="1" sz="3600">
                <a:solidFill>
                  <a:schemeClr val="dk2"/>
                </a:solidFill>
                <a:latin typeface="Space Grotesk"/>
                <a:ea typeface="Space Grotesk"/>
                <a:cs typeface="Space Grotesk"/>
                <a:sym typeface="Space Grotesk"/>
              </a:defRPr>
            </a:lvl2pPr>
            <a:lvl3pPr lvl="2">
              <a:lnSpc>
                <a:spcPct val="80000"/>
              </a:lnSpc>
              <a:spcBef>
                <a:spcPts val="0"/>
              </a:spcBef>
              <a:spcAft>
                <a:spcPts val="0"/>
              </a:spcAft>
              <a:buClr>
                <a:schemeClr val="dk2"/>
              </a:buClr>
              <a:buSzPts val="3600"/>
              <a:buFont typeface="Space Grotesk"/>
              <a:buNone/>
              <a:defRPr b="1" sz="3600">
                <a:solidFill>
                  <a:schemeClr val="dk2"/>
                </a:solidFill>
                <a:latin typeface="Space Grotesk"/>
                <a:ea typeface="Space Grotesk"/>
                <a:cs typeface="Space Grotesk"/>
                <a:sym typeface="Space Grotesk"/>
              </a:defRPr>
            </a:lvl3pPr>
            <a:lvl4pPr lvl="3">
              <a:lnSpc>
                <a:spcPct val="80000"/>
              </a:lnSpc>
              <a:spcBef>
                <a:spcPts val="0"/>
              </a:spcBef>
              <a:spcAft>
                <a:spcPts val="0"/>
              </a:spcAft>
              <a:buClr>
                <a:schemeClr val="dk2"/>
              </a:buClr>
              <a:buSzPts val="3600"/>
              <a:buFont typeface="Space Grotesk"/>
              <a:buNone/>
              <a:defRPr b="1" sz="3600">
                <a:solidFill>
                  <a:schemeClr val="dk2"/>
                </a:solidFill>
                <a:latin typeface="Space Grotesk"/>
                <a:ea typeface="Space Grotesk"/>
                <a:cs typeface="Space Grotesk"/>
                <a:sym typeface="Space Grotesk"/>
              </a:defRPr>
            </a:lvl4pPr>
            <a:lvl5pPr lvl="4">
              <a:lnSpc>
                <a:spcPct val="80000"/>
              </a:lnSpc>
              <a:spcBef>
                <a:spcPts val="0"/>
              </a:spcBef>
              <a:spcAft>
                <a:spcPts val="0"/>
              </a:spcAft>
              <a:buClr>
                <a:schemeClr val="dk2"/>
              </a:buClr>
              <a:buSzPts val="3600"/>
              <a:buFont typeface="Space Grotesk"/>
              <a:buNone/>
              <a:defRPr b="1" sz="3600">
                <a:solidFill>
                  <a:schemeClr val="dk2"/>
                </a:solidFill>
                <a:latin typeface="Space Grotesk"/>
                <a:ea typeface="Space Grotesk"/>
                <a:cs typeface="Space Grotesk"/>
                <a:sym typeface="Space Grotesk"/>
              </a:defRPr>
            </a:lvl5pPr>
            <a:lvl6pPr lvl="5">
              <a:lnSpc>
                <a:spcPct val="80000"/>
              </a:lnSpc>
              <a:spcBef>
                <a:spcPts val="0"/>
              </a:spcBef>
              <a:spcAft>
                <a:spcPts val="0"/>
              </a:spcAft>
              <a:buClr>
                <a:schemeClr val="dk2"/>
              </a:buClr>
              <a:buSzPts val="3600"/>
              <a:buFont typeface="Space Grotesk"/>
              <a:buNone/>
              <a:defRPr b="1" sz="3600">
                <a:solidFill>
                  <a:schemeClr val="dk2"/>
                </a:solidFill>
                <a:latin typeface="Space Grotesk"/>
                <a:ea typeface="Space Grotesk"/>
                <a:cs typeface="Space Grotesk"/>
                <a:sym typeface="Space Grotesk"/>
              </a:defRPr>
            </a:lvl6pPr>
            <a:lvl7pPr lvl="6">
              <a:lnSpc>
                <a:spcPct val="80000"/>
              </a:lnSpc>
              <a:spcBef>
                <a:spcPts val="0"/>
              </a:spcBef>
              <a:spcAft>
                <a:spcPts val="0"/>
              </a:spcAft>
              <a:buClr>
                <a:schemeClr val="dk2"/>
              </a:buClr>
              <a:buSzPts val="3600"/>
              <a:buFont typeface="Space Grotesk"/>
              <a:buNone/>
              <a:defRPr b="1" sz="3600">
                <a:solidFill>
                  <a:schemeClr val="dk2"/>
                </a:solidFill>
                <a:latin typeface="Space Grotesk"/>
                <a:ea typeface="Space Grotesk"/>
                <a:cs typeface="Space Grotesk"/>
                <a:sym typeface="Space Grotesk"/>
              </a:defRPr>
            </a:lvl7pPr>
            <a:lvl8pPr lvl="7">
              <a:lnSpc>
                <a:spcPct val="80000"/>
              </a:lnSpc>
              <a:spcBef>
                <a:spcPts val="0"/>
              </a:spcBef>
              <a:spcAft>
                <a:spcPts val="0"/>
              </a:spcAft>
              <a:buClr>
                <a:schemeClr val="dk2"/>
              </a:buClr>
              <a:buSzPts val="3600"/>
              <a:buFont typeface="Space Grotesk"/>
              <a:buNone/>
              <a:defRPr b="1" sz="3600">
                <a:solidFill>
                  <a:schemeClr val="dk2"/>
                </a:solidFill>
                <a:latin typeface="Space Grotesk"/>
                <a:ea typeface="Space Grotesk"/>
                <a:cs typeface="Space Grotesk"/>
                <a:sym typeface="Space Grotesk"/>
              </a:defRPr>
            </a:lvl8pPr>
            <a:lvl9pPr lvl="8">
              <a:lnSpc>
                <a:spcPct val="80000"/>
              </a:lnSpc>
              <a:spcBef>
                <a:spcPts val="0"/>
              </a:spcBef>
              <a:spcAft>
                <a:spcPts val="0"/>
              </a:spcAft>
              <a:buClr>
                <a:schemeClr val="dk2"/>
              </a:buClr>
              <a:buSzPts val="3600"/>
              <a:buFont typeface="Space Grotesk"/>
              <a:buNone/>
              <a:defRPr b="1" sz="3600">
                <a:solidFill>
                  <a:schemeClr val="dk2"/>
                </a:solidFill>
                <a:latin typeface="Space Grotesk"/>
                <a:ea typeface="Space Grotesk"/>
                <a:cs typeface="Space Grotesk"/>
                <a:sym typeface="Space Grotesk"/>
              </a:defRPr>
            </a:lvl9pPr>
          </a:lstStyle>
          <a:p/>
        </p:txBody>
      </p:sp>
      <p:sp>
        <p:nvSpPr>
          <p:cNvPr id="368" name="Google Shape;368;p29"/>
          <p:cNvSpPr txBox="1"/>
          <p:nvPr>
            <p:ph idx="8" type="subTitle"/>
          </p:nvPr>
        </p:nvSpPr>
        <p:spPr>
          <a:xfrm>
            <a:off x="4156175" y="3735616"/>
            <a:ext cx="2088900" cy="170400"/>
          </a:xfrm>
          <a:prstGeom prst="rect">
            <a:avLst/>
          </a:prstGeom>
        </p:spPr>
        <p:txBody>
          <a:bodyPr anchorCtr="0" anchor="t" bIns="91425" lIns="91425" spcFirstLastPara="1" rIns="91425" wrap="square" tIns="91425">
            <a:noAutofit/>
          </a:bodyPr>
          <a:lstStyle>
            <a:lvl1pPr lvl="0" algn="ctr">
              <a:lnSpc>
                <a:spcPct val="80000"/>
              </a:lnSpc>
              <a:spcBef>
                <a:spcPts val="0"/>
              </a:spcBef>
              <a:spcAft>
                <a:spcPts val="0"/>
              </a:spcAft>
              <a:buClr>
                <a:schemeClr val="dk2"/>
              </a:buClr>
              <a:buSzPts val="3600"/>
              <a:buFont typeface="Space Grotesk"/>
              <a:buNone/>
              <a:defRPr b="1" sz="3600">
                <a:solidFill>
                  <a:schemeClr val="dk2"/>
                </a:solidFill>
                <a:latin typeface="Space Grotesk"/>
                <a:ea typeface="Space Grotesk"/>
                <a:cs typeface="Space Grotesk"/>
                <a:sym typeface="Space Grotesk"/>
              </a:defRPr>
            </a:lvl1pPr>
            <a:lvl2pPr lvl="1">
              <a:lnSpc>
                <a:spcPct val="80000"/>
              </a:lnSpc>
              <a:spcBef>
                <a:spcPts val="0"/>
              </a:spcBef>
              <a:spcAft>
                <a:spcPts val="0"/>
              </a:spcAft>
              <a:buClr>
                <a:schemeClr val="dk2"/>
              </a:buClr>
              <a:buSzPts val="3600"/>
              <a:buFont typeface="Space Grotesk"/>
              <a:buNone/>
              <a:defRPr b="1" sz="3600">
                <a:solidFill>
                  <a:schemeClr val="dk2"/>
                </a:solidFill>
                <a:latin typeface="Space Grotesk"/>
                <a:ea typeface="Space Grotesk"/>
                <a:cs typeface="Space Grotesk"/>
                <a:sym typeface="Space Grotesk"/>
              </a:defRPr>
            </a:lvl2pPr>
            <a:lvl3pPr lvl="2">
              <a:lnSpc>
                <a:spcPct val="80000"/>
              </a:lnSpc>
              <a:spcBef>
                <a:spcPts val="0"/>
              </a:spcBef>
              <a:spcAft>
                <a:spcPts val="0"/>
              </a:spcAft>
              <a:buClr>
                <a:schemeClr val="dk2"/>
              </a:buClr>
              <a:buSzPts val="3600"/>
              <a:buFont typeface="Space Grotesk"/>
              <a:buNone/>
              <a:defRPr b="1" sz="3600">
                <a:solidFill>
                  <a:schemeClr val="dk2"/>
                </a:solidFill>
                <a:latin typeface="Space Grotesk"/>
                <a:ea typeface="Space Grotesk"/>
                <a:cs typeface="Space Grotesk"/>
                <a:sym typeface="Space Grotesk"/>
              </a:defRPr>
            </a:lvl3pPr>
            <a:lvl4pPr lvl="3">
              <a:lnSpc>
                <a:spcPct val="80000"/>
              </a:lnSpc>
              <a:spcBef>
                <a:spcPts val="0"/>
              </a:spcBef>
              <a:spcAft>
                <a:spcPts val="0"/>
              </a:spcAft>
              <a:buClr>
                <a:schemeClr val="dk2"/>
              </a:buClr>
              <a:buSzPts val="3600"/>
              <a:buFont typeface="Space Grotesk"/>
              <a:buNone/>
              <a:defRPr b="1" sz="3600">
                <a:solidFill>
                  <a:schemeClr val="dk2"/>
                </a:solidFill>
                <a:latin typeface="Space Grotesk"/>
                <a:ea typeface="Space Grotesk"/>
                <a:cs typeface="Space Grotesk"/>
                <a:sym typeface="Space Grotesk"/>
              </a:defRPr>
            </a:lvl4pPr>
            <a:lvl5pPr lvl="4">
              <a:lnSpc>
                <a:spcPct val="80000"/>
              </a:lnSpc>
              <a:spcBef>
                <a:spcPts val="0"/>
              </a:spcBef>
              <a:spcAft>
                <a:spcPts val="0"/>
              </a:spcAft>
              <a:buClr>
                <a:schemeClr val="dk2"/>
              </a:buClr>
              <a:buSzPts val="3600"/>
              <a:buFont typeface="Space Grotesk"/>
              <a:buNone/>
              <a:defRPr b="1" sz="3600">
                <a:solidFill>
                  <a:schemeClr val="dk2"/>
                </a:solidFill>
                <a:latin typeface="Space Grotesk"/>
                <a:ea typeface="Space Grotesk"/>
                <a:cs typeface="Space Grotesk"/>
                <a:sym typeface="Space Grotesk"/>
              </a:defRPr>
            </a:lvl5pPr>
            <a:lvl6pPr lvl="5">
              <a:lnSpc>
                <a:spcPct val="80000"/>
              </a:lnSpc>
              <a:spcBef>
                <a:spcPts val="0"/>
              </a:spcBef>
              <a:spcAft>
                <a:spcPts val="0"/>
              </a:spcAft>
              <a:buClr>
                <a:schemeClr val="dk2"/>
              </a:buClr>
              <a:buSzPts val="3600"/>
              <a:buFont typeface="Space Grotesk"/>
              <a:buNone/>
              <a:defRPr b="1" sz="3600">
                <a:solidFill>
                  <a:schemeClr val="dk2"/>
                </a:solidFill>
                <a:latin typeface="Space Grotesk"/>
                <a:ea typeface="Space Grotesk"/>
                <a:cs typeface="Space Grotesk"/>
                <a:sym typeface="Space Grotesk"/>
              </a:defRPr>
            </a:lvl6pPr>
            <a:lvl7pPr lvl="6">
              <a:lnSpc>
                <a:spcPct val="80000"/>
              </a:lnSpc>
              <a:spcBef>
                <a:spcPts val="0"/>
              </a:spcBef>
              <a:spcAft>
                <a:spcPts val="0"/>
              </a:spcAft>
              <a:buClr>
                <a:schemeClr val="dk2"/>
              </a:buClr>
              <a:buSzPts val="3600"/>
              <a:buFont typeface="Space Grotesk"/>
              <a:buNone/>
              <a:defRPr b="1" sz="3600">
                <a:solidFill>
                  <a:schemeClr val="dk2"/>
                </a:solidFill>
                <a:latin typeface="Space Grotesk"/>
                <a:ea typeface="Space Grotesk"/>
                <a:cs typeface="Space Grotesk"/>
                <a:sym typeface="Space Grotesk"/>
              </a:defRPr>
            </a:lvl7pPr>
            <a:lvl8pPr lvl="7">
              <a:lnSpc>
                <a:spcPct val="80000"/>
              </a:lnSpc>
              <a:spcBef>
                <a:spcPts val="0"/>
              </a:spcBef>
              <a:spcAft>
                <a:spcPts val="0"/>
              </a:spcAft>
              <a:buClr>
                <a:schemeClr val="dk2"/>
              </a:buClr>
              <a:buSzPts val="3600"/>
              <a:buFont typeface="Space Grotesk"/>
              <a:buNone/>
              <a:defRPr b="1" sz="3600">
                <a:solidFill>
                  <a:schemeClr val="dk2"/>
                </a:solidFill>
                <a:latin typeface="Space Grotesk"/>
                <a:ea typeface="Space Grotesk"/>
                <a:cs typeface="Space Grotesk"/>
                <a:sym typeface="Space Grotesk"/>
              </a:defRPr>
            </a:lvl8pPr>
            <a:lvl9pPr lvl="8">
              <a:lnSpc>
                <a:spcPct val="80000"/>
              </a:lnSpc>
              <a:spcBef>
                <a:spcPts val="0"/>
              </a:spcBef>
              <a:spcAft>
                <a:spcPts val="0"/>
              </a:spcAft>
              <a:buClr>
                <a:schemeClr val="dk2"/>
              </a:buClr>
              <a:buSzPts val="3600"/>
              <a:buFont typeface="Space Grotesk"/>
              <a:buNone/>
              <a:defRPr b="1" sz="3600">
                <a:solidFill>
                  <a:schemeClr val="dk2"/>
                </a:solidFill>
                <a:latin typeface="Space Grotesk"/>
                <a:ea typeface="Space Grotesk"/>
                <a:cs typeface="Space Grotesk"/>
                <a:sym typeface="Space Grotesk"/>
              </a:defRPr>
            </a:lvl9pPr>
          </a:lstStyle>
          <a:p/>
        </p:txBody>
      </p:sp>
      <p:sp>
        <p:nvSpPr>
          <p:cNvPr id="369" name="Google Shape;369;p29"/>
          <p:cNvSpPr txBox="1"/>
          <p:nvPr>
            <p:ph idx="9" type="subTitle"/>
          </p:nvPr>
        </p:nvSpPr>
        <p:spPr>
          <a:xfrm>
            <a:off x="6279225" y="3735616"/>
            <a:ext cx="2088900" cy="170400"/>
          </a:xfrm>
          <a:prstGeom prst="rect">
            <a:avLst/>
          </a:prstGeom>
        </p:spPr>
        <p:txBody>
          <a:bodyPr anchorCtr="0" anchor="t" bIns="91425" lIns="91425" spcFirstLastPara="1" rIns="91425" wrap="square" tIns="91425">
            <a:noAutofit/>
          </a:bodyPr>
          <a:lstStyle>
            <a:lvl1pPr lvl="0" algn="ctr">
              <a:lnSpc>
                <a:spcPct val="80000"/>
              </a:lnSpc>
              <a:spcBef>
                <a:spcPts val="0"/>
              </a:spcBef>
              <a:spcAft>
                <a:spcPts val="0"/>
              </a:spcAft>
              <a:buClr>
                <a:schemeClr val="dk2"/>
              </a:buClr>
              <a:buSzPts val="3600"/>
              <a:buFont typeface="Space Grotesk"/>
              <a:buNone/>
              <a:defRPr b="1" sz="3600">
                <a:solidFill>
                  <a:schemeClr val="dk2"/>
                </a:solidFill>
                <a:latin typeface="Space Grotesk"/>
                <a:ea typeface="Space Grotesk"/>
                <a:cs typeface="Space Grotesk"/>
                <a:sym typeface="Space Grotesk"/>
              </a:defRPr>
            </a:lvl1pPr>
            <a:lvl2pPr lvl="1">
              <a:lnSpc>
                <a:spcPct val="80000"/>
              </a:lnSpc>
              <a:spcBef>
                <a:spcPts val="0"/>
              </a:spcBef>
              <a:spcAft>
                <a:spcPts val="0"/>
              </a:spcAft>
              <a:buClr>
                <a:schemeClr val="dk2"/>
              </a:buClr>
              <a:buSzPts val="3600"/>
              <a:buFont typeface="Space Grotesk"/>
              <a:buNone/>
              <a:defRPr b="1" sz="3600">
                <a:solidFill>
                  <a:schemeClr val="dk2"/>
                </a:solidFill>
                <a:latin typeface="Space Grotesk"/>
                <a:ea typeface="Space Grotesk"/>
                <a:cs typeface="Space Grotesk"/>
                <a:sym typeface="Space Grotesk"/>
              </a:defRPr>
            </a:lvl2pPr>
            <a:lvl3pPr lvl="2">
              <a:lnSpc>
                <a:spcPct val="80000"/>
              </a:lnSpc>
              <a:spcBef>
                <a:spcPts val="0"/>
              </a:spcBef>
              <a:spcAft>
                <a:spcPts val="0"/>
              </a:spcAft>
              <a:buClr>
                <a:schemeClr val="dk2"/>
              </a:buClr>
              <a:buSzPts val="3600"/>
              <a:buFont typeface="Space Grotesk"/>
              <a:buNone/>
              <a:defRPr b="1" sz="3600">
                <a:solidFill>
                  <a:schemeClr val="dk2"/>
                </a:solidFill>
                <a:latin typeface="Space Grotesk"/>
                <a:ea typeface="Space Grotesk"/>
                <a:cs typeface="Space Grotesk"/>
                <a:sym typeface="Space Grotesk"/>
              </a:defRPr>
            </a:lvl3pPr>
            <a:lvl4pPr lvl="3">
              <a:lnSpc>
                <a:spcPct val="80000"/>
              </a:lnSpc>
              <a:spcBef>
                <a:spcPts val="0"/>
              </a:spcBef>
              <a:spcAft>
                <a:spcPts val="0"/>
              </a:spcAft>
              <a:buClr>
                <a:schemeClr val="dk2"/>
              </a:buClr>
              <a:buSzPts val="3600"/>
              <a:buFont typeface="Space Grotesk"/>
              <a:buNone/>
              <a:defRPr b="1" sz="3600">
                <a:solidFill>
                  <a:schemeClr val="dk2"/>
                </a:solidFill>
                <a:latin typeface="Space Grotesk"/>
                <a:ea typeface="Space Grotesk"/>
                <a:cs typeface="Space Grotesk"/>
                <a:sym typeface="Space Grotesk"/>
              </a:defRPr>
            </a:lvl4pPr>
            <a:lvl5pPr lvl="4">
              <a:lnSpc>
                <a:spcPct val="80000"/>
              </a:lnSpc>
              <a:spcBef>
                <a:spcPts val="0"/>
              </a:spcBef>
              <a:spcAft>
                <a:spcPts val="0"/>
              </a:spcAft>
              <a:buClr>
                <a:schemeClr val="dk2"/>
              </a:buClr>
              <a:buSzPts val="3600"/>
              <a:buFont typeface="Space Grotesk"/>
              <a:buNone/>
              <a:defRPr b="1" sz="3600">
                <a:solidFill>
                  <a:schemeClr val="dk2"/>
                </a:solidFill>
                <a:latin typeface="Space Grotesk"/>
                <a:ea typeface="Space Grotesk"/>
                <a:cs typeface="Space Grotesk"/>
                <a:sym typeface="Space Grotesk"/>
              </a:defRPr>
            </a:lvl5pPr>
            <a:lvl6pPr lvl="5">
              <a:lnSpc>
                <a:spcPct val="80000"/>
              </a:lnSpc>
              <a:spcBef>
                <a:spcPts val="0"/>
              </a:spcBef>
              <a:spcAft>
                <a:spcPts val="0"/>
              </a:spcAft>
              <a:buClr>
                <a:schemeClr val="dk2"/>
              </a:buClr>
              <a:buSzPts val="3600"/>
              <a:buFont typeface="Space Grotesk"/>
              <a:buNone/>
              <a:defRPr b="1" sz="3600">
                <a:solidFill>
                  <a:schemeClr val="dk2"/>
                </a:solidFill>
                <a:latin typeface="Space Grotesk"/>
                <a:ea typeface="Space Grotesk"/>
                <a:cs typeface="Space Grotesk"/>
                <a:sym typeface="Space Grotesk"/>
              </a:defRPr>
            </a:lvl6pPr>
            <a:lvl7pPr lvl="6">
              <a:lnSpc>
                <a:spcPct val="80000"/>
              </a:lnSpc>
              <a:spcBef>
                <a:spcPts val="0"/>
              </a:spcBef>
              <a:spcAft>
                <a:spcPts val="0"/>
              </a:spcAft>
              <a:buClr>
                <a:schemeClr val="dk2"/>
              </a:buClr>
              <a:buSzPts val="3600"/>
              <a:buFont typeface="Space Grotesk"/>
              <a:buNone/>
              <a:defRPr b="1" sz="3600">
                <a:solidFill>
                  <a:schemeClr val="dk2"/>
                </a:solidFill>
                <a:latin typeface="Space Grotesk"/>
                <a:ea typeface="Space Grotesk"/>
                <a:cs typeface="Space Grotesk"/>
                <a:sym typeface="Space Grotesk"/>
              </a:defRPr>
            </a:lvl7pPr>
            <a:lvl8pPr lvl="7">
              <a:lnSpc>
                <a:spcPct val="80000"/>
              </a:lnSpc>
              <a:spcBef>
                <a:spcPts val="0"/>
              </a:spcBef>
              <a:spcAft>
                <a:spcPts val="0"/>
              </a:spcAft>
              <a:buClr>
                <a:schemeClr val="dk2"/>
              </a:buClr>
              <a:buSzPts val="3600"/>
              <a:buFont typeface="Space Grotesk"/>
              <a:buNone/>
              <a:defRPr b="1" sz="3600">
                <a:solidFill>
                  <a:schemeClr val="dk2"/>
                </a:solidFill>
                <a:latin typeface="Space Grotesk"/>
                <a:ea typeface="Space Grotesk"/>
                <a:cs typeface="Space Grotesk"/>
                <a:sym typeface="Space Grotesk"/>
              </a:defRPr>
            </a:lvl8pPr>
            <a:lvl9pPr lvl="8">
              <a:lnSpc>
                <a:spcPct val="80000"/>
              </a:lnSpc>
              <a:spcBef>
                <a:spcPts val="0"/>
              </a:spcBef>
              <a:spcAft>
                <a:spcPts val="0"/>
              </a:spcAft>
              <a:buClr>
                <a:schemeClr val="dk2"/>
              </a:buClr>
              <a:buSzPts val="3600"/>
              <a:buFont typeface="Space Grotesk"/>
              <a:buNone/>
              <a:defRPr b="1" sz="3600">
                <a:solidFill>
                  <a:schemeClr val="dk2"/>
                </a:solidFill>
                <a:latin typeface="Space Grotesk"/>
                <a:ea typeface="Space Grotesk"/>
                <a:cs typeface="Space Grotesk"/>
                <a:sym typeface="Space Grotesk"/>
              </a:defRPr>
            </a:lvl9pPr>
          </a:lstStyle>
          <a:p/>
        </p:txBody>
      </p:sp>
      <p:sp>
        <p:nvSpPr>
          <p:cNvPr id="370" name="Google Shape;370;p29"/>
          <p:cNvSpPr txBox="1"/>
          <p:nvPr>
            <p:ph idx="12" type="sldNum"/>
          </p:nvPr>
        </p:nvSpPr>
        <p:spPr>
          <a:xfrm>
            <a:off x="8556784" y="4749851"/>
            <a:ext cx="548700" cy="393600"/>
          </a:xfrm>
          <a:prstGeom prst="rect">
            <a:avLst/>
          </a:prstGeom>
          <a:noFill/>
          <a:ln>
            <a:noFill/>
          </a:ln>
        </p:spPr>
        <p:txBody>
          <a:bodyPr anchorCtr="0" anchor="t"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l">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roduct Plan Roadmap">
  <p:cSld name="CUSTOM_10">
    <p:spTree>
      <p:nvGrpSpPr>
        <p:cNvPr id="371" name="Shape 371"/>
        <p:cNvGrpSpPr/>
        <p:nvPr/>
      </p:nvGrpSpPr>
      <p:grpSpPr>
        <a:xfrm>
          <a:off x="0" y="0"/>
          <a:ext cx="0" cy="0"/>
          <a:chOff x="0" y="0"/>
          <a:chExt cx="0" cy="0"/>
        </a:xfrm>
      </p:grpSpPr>
      <p:sp>
        <p:nvSpPr>
          <p:cNvPr id="372" name="Google Shape;372;p30"/>
          <p:cNvSpPr txBox="1"/>
          <p:nvPr>
            <p:ph type="title"/>
          </p:nvPr>
        </p:nvSpPr>
        <p:spPr>
          <a:xfrm>
            <a:off x="230900" y="457200"/>
            <a:ext cx="7141800" cy="596400"/>
          </a:xfrm>
          <a:prstGeom prst="rect">
            <a:avLst/>
          </a:prstGeom>
        </p:spPr>
        <p:txBody>
          <a:bodyPr anchorCtr="0" anchor="t" bIns="91425" lIns="91425" spcFirstLastPara="1" rIns="91425" wrap="square" tIns="91425">
            <a:noAutofit/>
          </a:bodyPr>
          <a:lstStyle>
            <a:lvl1pPr lvl="0">
              <a:spcBef>
                <a:spcPts val="0"/>
              </a:spcBef>
              <a:spcAft>
                <a:spcPts val="0"/>
              </a:spcAft>
              <a:buClr>
                <a:schemeClr val="dk1"/>
              </a:buClr>
              <a:buSzPts val="3600"/>
              <a:buNone/>
              <a:defRPr/>
            </a:lvl1pPr>
            <a:lvl2pPr lvl="1">
              <a:spcBef>
                <a:spcPts val="0"/>
              </a:spcBef>
              <a:spcAft>
                <a:spcPts val="0"/>
              </a:spcAft>
              <a:buClr>
                <a:schemeClr val="dk1"/>
              </a:buClr>
              <a:buSzPts val="3600"/>
              <a:buNone/>
              <a:defRPr sz="3600"/>
            </a:lvl2pPr>
            <a:lvl3pPr lvl="2">
              <a:spcBef>
                <a:spcPts val="0"/>
              </a:spcBef>
              <a:spcAft>
                <a:spcPts val="0"/>
              </a:spcAft>
              <a:buClr>
                <a:schemeClr val="dk1"/>
              </a:buClr>
              <a:buSzPts val="3600"/>
              <a:buNone/>
              <a:defRPr sz="3600"/>
            </a:lvl3pPr>
            <a:lvl4pPr lvl="3">
              <a:spcBef>
                <a:spcPts val="0"/>
              </a:spcBef>
              <a:spcAft>
                <a:spcPts val="0"/>
              </a:spcAft>
              <a:buClr>
                <a:schemeClr val="dk1"/>
              </a:buClr>
              <a:buSzPts val="3600"/>
              <a:buNone/>
              <a:defRPr sz="3600"/>
            </a:lvl4pPr>
            <a:lvl5pPr lvl="4">
              <a:spcBef>
                <a:spcPts val="0"/>
              </a:spcBef>
              <a:spcAft>
                <a:spcPts val="0"/>
              </a:spcAft>
              <a:buClr>
                <a:schemeClr val="dk1"/>
              </a:buClr>
              <a:buSzPts val="3600"/>
              <a:buNone/>
              <a:defRPr sz="3600"/>
            </a:lvl5pPr>
            <a:lvl6pPr lvl="5">
              <a:spcBef>
                <a:spcPts val="0"/>
              </a:spcBef>
              <a:spcAft>
                <a:spcPts val="0"/>
              </a:spcAft>
              <a:buClr>
                <a:schemeClr val="dk1"/>
              </a:buClr>
              <a:buSzPts val="3600"/>
              <a:buNone/>
              <a:defRPr sz="3600"/>
            </a:lvl6pPr>
            <a:lvl7pPr lvl="6">
              <a:spcBef>
                <a:spcPts val="0"/>
              </a:spcBef>
              <a:spcAft>
                <a:spcPts val="0"/>
              </a:spcAft>
              <a:buClr>
                <a:schemeClr val="dk1"/>
              </a:buClr>
              <a:buSzPts val="3600"/>
              <a:buNone/>
              <a:defRPr sz="3600"/>
            </a:lvl7pPr>
            <a:lvl8pPr lvl="7">
              <a:spcBef>
                <a:spcPts val="0"/>
              </a:spcBef>
              <a:spcAft>
                <a:spcPts val="0"/>
              </a:spcAft>
              <a:buClr>
                <a:schemeClr val="dk1"/>
              </a:buClr>
              <a:buSzPts val="3600"/>
              <a:buNone/>
              <a:defRPr sz="3600"/>
            </a:lvl8pPr>
            <a:lvl9pPr lvl="8">
              <a:spcBef>
                <a:spcPts val="0"/>
              </a:spcBef>
              <a:spcAft>
                <a:spcPts val="0"/>
              </a:spcAft>
              <a:buClr>
                <a:schemeClr val="dk1"/>
              </a:buClr>
              <a:buSzPts val="3600"/>
              <a:buNone/>
              <a:defRPr sz="3600"/>
            </a:lvl9pPr>
          </a:lstStyle>
          <a:p/>
        </p:txBody>
      </p:sp>
      <p:sp>
        <p:nvSpPr>
          <p:cNvPr id="373" name="Google Shape;373;p30"/>
          <p:cNvSpPr txBox="1"/>
          <p:nvPr>
            <p:ph idx="12" type="sldNum"/>
          </p:nvPr>
        </p:nvSpPr>
        <p:spPr>
          <a:xfrm>
            <a:off x="8556784" y="4749851"/>
            <a:ext cx="548700" cy="393600"/>
          </a:xfrm>
          <a:prstGeom prst="rect">
            <a:avLst/>
          </a:prstGeom>
          <a:noFill/>
          <a:ln>
            <a:noFill/>
          </a:ln>
        </p:spPr>
        <p:txBody>
          <a:bodyPr anchorCtr="0" anchor="t"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l">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Risk &amp; Opportunity">
  <p:cSld name="CUSTOM_15">
    <p:spTree>
      <p:nvGrpSpPr>
        <p:cNvPr id="374" name="Shape 374"/>
        <p:cNvGrpSpPr/>
        <p:nvPr/>
      </p:nvGrpSpPr>
      <p:grpSpPr>
        <a:xfrm>
          <a:off x="0" y="0"/>
          <a:ext cx="0" cy="0"/>
          <a:chOff x="0" y="0"/>
          <a:chExt cx="0" cy="0"/>
        </a:xfrm>
      </p:grpSpPr>
      <p:sp>
        <p:nvSpPr>
          <p:cNvPr id="375" name="Google Shape;375;p31"/>
          <p:cNvSpPr txBox="1"/>
          <p:nvPr>
            <p:ph type="title"/>
          </p:nvPr>
        </p:nvSpPr>
        <p:spPr>
          <a:xfrm>
            <a:off x="230900" y="457200"/>
            <a:ext cx="4406400" cy="1107000"/>
          </a:xfrm>
          <a:prstGeom prst="rect">
            <a:avLst/>
          </a:prstGeom>
        </p:spPr>
        <p:txBody>
          <a:bodyPr anchorCtr="0" anchor="t" bIns="91425" lIns="91425" spcFirstLastPara="1" rIns="91425" wrap="square" tIns="91425">
            <a:noAutofit/>
          </a:bodyPr>
          <a:lstStyle>
            <a:lvl1pPr lvl="0">
              <a:spcBef>
                <a:spcPts val="0"/>
              </a:spcBef>
              <a:spcAft>
                <a:spcPts val="0"/>
              </a:spcAft>
              <a:buClr>
                <a:schemeClr val="dk1"/>
              </a:buClr>
              <a:buSzPts val="3600"/>
              <a:buNone/>
              <a:defRPr/>
            </a:lvl1pPr>
            <a:lvl2pPr lvl="1">
              <a:spcBef>
                <a:spcPts val="0"/>
              </a:spcBef>
              <a:spcAft>
                <a:spcPts val="0"/>
              </a:spcAft>
              <a:buClr>
                <a:schemeClr val="dk1"/>
              </a:buClr>
              <a:buSzPts val="4800"/>
              <a:buNone/>
              <a:defRPr/>
            </a:lvl2pPr>
            <a:lvl3pPr lvl="2">
              <a:spcBef>
                <a:spcPts val="0"/>
              </a:spcBef>
              <a:spcAft>
                <a:spcPts val="0"/>
              </a:spcAft>
              <a:buClr>
                <a:schemeClr val="dk1"/>
              </a:buClr>
              <a:buSzPts val="4800"/>
              <a:buNone/>
              <a:defRPr/>
            </a:lvl3pPr>
            <a:lvl4pPr lvl="3">
              <a:spcBef>
                <a:spcPts val="0"/>
              </a:spcBef>
              <a:spcAft>
                <a:spcPts val="0"/>
              </a:spcAft>
              <a:buClr>
                <a:schemeClr val="dk1"/>
              </a:buClr>
              <a:buSzPts val="4800"/>
              <a:buNone/>
              <a:defRPr/>
            </a:lvl4pPr>
            <a:lvl5pPr lvl="4">
              <a:spcBef>
                <a:spcPts val="0"/>
              </a:spcBef>
              <a:spcAft>
                <a:spcPts val="0"/>
              </a:spcAft>
              <a:buClr>
                <a:schemeClr val="dk1"/>
              </a:buClr>
              <a:buSzPts val="4800"/>
              <a:buNone/>
              <a:defRPr/>
            </a:lvl5pPr>
            <a:lvl6pPr lvl="5">
              <a:spcBef>
                <a:spcPts val="0"/>
              </a:spcBef>
              <a:spcAft>
                <a:spcPts val="0"/>
              </a:spcAft>
              <a:buClr>
                <a:schemeClr val="dk1"/>
              </a:buClr>
              <a:buSzPts val="4800"/>
              <a:buNone/>
              <a:defRPr/>
            </a:lvl6pPr>
            <a:lvl7pPr lvl="6">
              <a:spcBef>
                <a:spcPts val="0"/>
              </a:spcBef>
              <a:spcAft>
                <a:spcPts val="0"/>
              </a:spcAft>
              <a:buClr>
                <a:schemeClr val="dk1"/>
              </a:buClr>
              <a:buSzPts val="4800"/>
              <a:buNone/>
              <a:defRPr/>
            </a:lvl7pPr>
            <a:lvl8pPr lvl="7">
              <a:spcBef>
                <a:spcPts val="0"/>
              </a:spcBef>
              <a:spcAft>
                <a:spcPts val="0"/>
              </a:spcAft>
              <a:buClr>
                <a:schemeClr val="dk1"/>
              </a:buClr>
              <a:buSzPts val="4800"/>
              <a:buNone/>
              <a:defRPr/>
            </a:lvl8pPr>
            <a:lvl9pPr lvl="8">
              <a:spcBef>
                <a:spcPts val="0"/>
              </a:spcBef>
              <a:spcAft>
                <a:spcPts val="0"/>
              </a:spcAft>
              <a:buClr>
                <a:schemeClr val="dk1"/>
              </a:buClr>
              <a:buSzPts val="4800"/>
              <a:buNone/>
              <a:defRPr/>
            </a:lvl9pPr>
          </a:lstStyle>
          <a:p/>
        </p:txBody>
      </p:sp>
      <p:sp>
        <p:nvSpPr>
          <p:cNvPr id="376" name="Google Shape;376;p31"/>
          <p:cNvSpPr txBox="1"/>
          <p:nvPr>
            <p:ph idx="2" type="title"/>
          </p:nvPr>
        </p:nvSpPr>
        <p:spPr>
          <a:xfrm>
            <a:off x="4514725" y="457200"/>
            <a:ext cx="4400700" cy="1200900"/>
          </a:xfrm>
          <a:prstGeom prst="rect">
            <a:avLst/>
          </a:prstGeom>
        </p:spPr>
        <p:txBody>
          <a:bodyPr anchorCtr="0" anchor="t" bIns="91425" lIns="91425" spcFirstLastPara="1" rIns="91425" wrap="square" tIns="91425">
            <a:noAutofit/>
          </a:bodyPr>
          <a:lstStyle>
            <a:lvl1pPr lvl="0" algn="r">
              <a:spcBef>
                <a:spcPts val="0"/>
              </a:spcBef>
              <a:spcAft>
                <a:spcPts val="0"/>
              </a:spcAft>
              <a:buClr>
                <a:schemeClr val="dk1"/>
              </a:buClr>
              <a:buSzPts val="3600"/>
              <a:buNone/>
              <a:defRPr/>
            </a:lvl1pPr>
            <a:lvl2pPr lvl="1" algn="r">
              <a:spcBef>
                <a:spcPts val="0"/>
              </a:spcBef>
              <a:spcAft>
                <a:spcPts val="0"/>
              </a:spcAft>
              <a:buClr>
                <a:schemeClr val="dk1"/>
              </a:buClr>
              <a:buSzPts val="4800"/>
              <a:buNone/>
              <a:defRPr/>
            </a:lvl2pPr>
            <a:lvl3pPr lvl="2" algn="r">
              <a:spcBef>
                <a:spcPts val="0"/>
              </a:spcBef>
              <a:spcAft>
                <a:spcPts val="0"/>
              </a:spcAft>
              <a:buClr>
                <a:schemeClr val="dk1"/>
              </a:buClr>
              <a:buSzPts val="4800"/>
              <a:buNone/>
              <a:defRPr/>
            </a:lvl3pPr>
            <a:lvl4pPr lvl="3" algn="r">
              <a:spcBef>
                <a:spcPts val="0"/>
              </a:spcBef>
              <a:spcAft>
                <a:spcPts val="0"/>
              </a:spcAft>
              <a:buClr>
                <a:schemeClr val="dk1"/>
              </a:buClr>
              <a:buSzPts val="4800"/>
              <a:buNone/>
              <a:defRPr/>
            </a:lvl4pPr>
            <a:lvl5pPr lvl="4" algn="r">
              <a:spcBef>
                <a:spcPts val="0"/>
              </a:spcBef>
              <a:spcAft>
                <a:spcPts val="0"/>
              </a:spcAft>
              <a:buClr>
                <a:schemeClr val="dk1"/>
              </a:buClr>
              <a:buSzPts val="4800"/>
              <a:buNone/>
              <a:defRPr/>
            </a:lvl5pPr>
            <a:lvl6pPr lvl="5" algn="r">
              <a:spcBef>
                <a:spcPts val="0"/>
              </a:spcBef>
              <a:spcAft>
                <a:spcPts val="0"/>
              </a:spcAft>
              <a:buClr>
                <a:schemeClr val="dk1"/>
              </a:buClr>
              <a:buSzPts val="4800"/>
              <a:buNone/>
              <a:defRPr/>
            </a:lvl6pPr>
            <a:lvl7pPr lvl="6" algn="r">
              <a:spcBef>
                <a:spcPts val="0"/>
              </a:spcBef>
              <a:spcAft>
                <a:spcPts val="0"/>
              </a:spcAft>
              <a:buClr>
                <a:schemeClr val="dk1"/>
              </a:buClr>
              <a:buSzPts val="4800"/>
              <a:buNone/>
              <a:defRPr/>
            </a:lvl7pPr>
            <a:lvl8pPr lvl="7" algn="r">
              <a:spcBef>
                <a:spcPts val="0"/>
              </a:spcBef>
              <a:spcAft>
                <a:spcPts val="0"/>
              </a:spcAft>
              <a:buClr>
                <a:schemeClr val="dk1"/>
              </a:buClr>
              <a:buSzPts val="4800"/>
              <a:buNone/>
              <a:defRPr/>
            </a:lvl8pPr>
            <a:lvl9pPr lvl="8" algn="r">
              <a:spcBef>
                <a:spcPts val="0"/>
              </a:spcBef>
              <a:spcAft>
                <a:spcPts val="0"/>
              </a:spcAft>
              <a:buClr>
                <a:schemeClr val="dk1"/>
              </a:buClr>
              <a:buSzPts val="4800"/>
              <a:buNone/>
              <a:defRPr/>
            </a:lvl9pPr>
          </a:lstStyle>
          <a:p/>
        </p:txBody>
      </p:sp>
      <p:cxnSp>
        <p:nvCxnSpPr>
          <p:cNvPr id="377" name="Google Shape;377;p31"/>
          <p:cNvCxnSpPr/>
          <p:nvPr/>
        </p:nvCxnSpPr>
        <p:spPr>
          <a:xfrm>
            <a:off x="230900" y="4920000"/>
            <a:ext cx="8684400" cy="0"/>
          </a:xfrm>
          <a:prstGeom prst="straightConnector1">
            <a:avLst/>
          </a:prstGeom>
          <a:noFill/>
          <a:ln cap="flat" cmpd="sng" w="76200">
            <a:solidFill>
              <a:schemeClr val="dk1"/>
            </a:solidFill>
            <a:prstDash val="solid"/>
            <a:round/>
            <a:headEnd len="med" w="med" type="none"/>
            <a:tailEnd len="med" w="med" type="none"/>
          </a:ln>
        </p:spPr>
      </p:cxnSp>
      <p:sp>
        <p:nvSpPr>
          <p:cNvPr id="378" name="Google Shape;378;p31"/>
          <p:cNvSpPr txBox="1"/>
          <p:nvPr>
            <p:ph idx="1" type="subTitle"/>
          </p:nvPr>
        </p:nvSpPr>
        <p:spPr>
          <a:xfrm>
            <a:off x="1422025" y="1658925"/>
            <a:ext cx="3033600" cy="787800"/>
          </a:xfrm>
          <a:prstGeom prst="rect">
            <a:avLst/>
          </a:prstGeom>
        </p:spPr>
        <p:txBody>
          <a:bodyPr anchorCtr="0" anchor="ctr" bIns="91425" lIns="91425" spcFirstLastPara="1" rIns="91425" wrap="square" tIns="91425">
            <a:noAutofit/>
          </a:bodyPr>
          <a:lstStyle>
            <a:lvl1pPr lvl="0">
              <a:spcBef>
                <a:spcPts val="0"/>
              </a:spcBef>
              <a:spcAft>
                <a:spcPts val="0"/>
              </a:spcAft>
              <a:buSzPts val="1000"/>
              <a:buFont typeface="Space Grotesk"/>
              <a:buNone/>
              <a:defRPr b="1" sz="1000">
                <a:latin typeface="Space Grotesk"/>
                <a:ea typeface="Space Grotesk"/>
                <a:cs typeface="Space Grotesk"/>
                <a:sym typeface="Space Grotesk"/>
              </a:defRPr>
            </a:lvl1pPr>
            <a:lvl2pPr lvl="1">
              <a:spcBef>
                <a:spcPts val="0"/>
              </a:spcBef>
              <a:spcAft>
                <a:spcPts val="0"/>
              </a:spcAft>
              <a:buSzPts val="1000"/>
              <a:buFont typeface="Space Grotesk"/>
              <a:buNone/>
              <a:defRPr b="1" sz="1000">
                <a:latin typeface="Space Grotesk"/>
                <a:ea typeface="Space Grotesk"/>
                <a:cs typeface="Space Grotesk"/>
                <a:sym typeface="Space Grotesk"/>
              </a:defRPr>
            </a:lvl2pPr>
            <a:lvl3pPr lvl="2">
              <a:spcBef>
                <a:spcPts val="0"/>
              </a:spcBef>
              <a:spcAft>
                <a:spcPts val="0"/>
              </a:spcAft>
              <a:buSzPts val="1000"/>
              <a:buFont typeface="Space Grotesk"/>
              <a:buNone/>
              <a:defRPr b="1" sz="1000">
                <a:latin typeface="Space Grotesk"/>
                <a:ea typeface="Space Grotesk"/>
                <a:cs typeface="Space Grotesk"/>
                <a:sym typeface="Space Grotesk"/>
              </a:defRPr>
            </a:lvl3pPr>
            <a:lvl4pPr lvl="3">
              <a:spcBef>
                <a:spcPts val="0"/>
              </a:spcBef>
              <a:spcAft>
                <a:spcPts val="0"/>
              </a:spcAft>
              <a:buSzPts val="1000"/>
              <a:buFont typeface="Space Grotesk"/>
              <a:buNone/>
              <a:defRPr b="1" sz="1000">
                <a:latin typeface="Space Grotesk"/>
                <a:ea typeface="Space Grotesk"/>
                <a:cs typeface="Space Grotesk"/>
                <a:sym typeface="Space Grotesk"/>
              </a:defRPr>
            </a:lvl4pPr>
            <a:lvl5pPr lvl="4">
              <a:spcBef>
                <a:spcPts val="0"/>
              </a:spcBef>
              <a:spcAft>
                <a:spcPts val="0"/>
              </a:spcAft>
              <a:buSzPts val="1000"/>
              <a:buFont typeface="Space Grotesk"/>
              <a:buNone/>
              <a:defRPr b="1" sz="1000">
                <a:latin typeface="Space Grotesk"/>
                <a:ea typeface="Space Grotesk"/>
                <a:cs typeface="Space Grotesk"/>
                <a:sym typeface="Space Grotesk"/>
              </a:defRPr>
            </a:lvl5pPr>
            <a:lvl6pPr lvl="5">
              <a:spcBef>
                <a:spcPts val="0"/>
              </a:spcBef>
              <a:spcAft>
                <a:spcPts val="0"/>
              </a:spcAft>
              <a:buSzPts val="1000"/>
              <a:buFont typeface="Space Grotesk"/>
              <a:buNone/>
              <a:defRPr b="1" sz="1000">
                <a:latin typeface="Space Grotesk"/>
                <a:ea typeface="Space Grotesk"/>
                <a:cs typeface="Space Grotesk"/>
                <a:sym typeface="Space Grotesk"/>
              </a:defRPr>
            </a:lvl6pPr>
            <a:lvl7pPr lvl="6">
              <a:spcBef>
                <a:spcPts val="0"/>
              </a:spcBef>
              <a:spcAft>
                <a:spcPts val="0"/>
              </a:spcAft>
              <a:buSzPts val="1000"/>
              <a:buFont typeface="Space Grotesk"/>
              <a:buNone/>
              <a:defRPr b="1" sz="1000">
                <a:latin typeface="Space Grotesk"/>
                <a:ea typeface="Space Grotesk"/>
                <a:cs typeface="Space Grotesk"/>
                <a:sym typeface="Space Grotesk"/>
              </a:defRPr>
            </a:lvl7pPr>
            <a:lvl8pPr lvl="7">
              <a:spcBef>
                <a:spcPts val="0"/>
              </a:spcBef>
              <a:spcAft>
                <a:spcPts val="0"/>
              </a:spcAft>
              <a:buSzPts val="1000"/>
              <a:buFont typeface="Space Grotesk"/>
              <a:buNone/>
              <a:defRPr b="1" sz="1000">
                <a:latin typeface="Space Grotesk"/>
                <a:ea typeface="Space Grotesk"/>
                <a:cs typeface="Space Grotesk"/>
                <a:sym typeface="Space Grotesk"/>
              </a:defRPr>
            </a:lvl8pPr>
            <a:lvl9pPr lvl="8">
              <a:spcBef>
                <a:spcPts val="0"/>
              </a:spcBef>
              <a:spcAft>
                <a:spcPts val="0"/>
              </a:spcAft>
              <a:buSzPts val="1000"/>
              <a:buFont typeface="Space Grotesk"/>
              <a:buNone/>
              <a:defRPr b="1" sz="1000">
                <a:latin typeface="Space Grotesk"/>
                <a:ea typeface="Space Grotesk"/>
                <a:cs typeface="Space Grotesk"/>
                <a:sym typeface="Space Grotesk"/>
              </a:defRPr>
            </a:lvl9pPr>
          </a:lstStyle>
          <a:p/>
        </p:txBody>
      </p:sp>
      <p:sp>
        <p:nvSpPr>
          <p:cNvPr id="379" name="Google Shape;379;p31"/>
          <p:cNvSpPr txBox="1"/>
          <p:nvPr>
            <p:ph idx="3" type="subTitle"/>
          </p:nvPr>
        </p:nvSpPr>
        <p:spPr>
          <a:xfrm>
            <a:off x="227092" y="1658925"/>
            <a:ext cx="1197000" cy="787800"/>
          </a:xfrm>
          <a:prstGeom prst="rect">
            <a:avLst/>
          </a:prstGeom>
        </p:spPr>
        <p:txBody>
          <a:bodyPr anchorCtr="0" anchor="ctr" bIns="91425" lIns="91425" spcFirstLastPara="1" rIns="91425" wrap="square" tIns="91425">
            <a:noAutofit/>
          </a:bodyPr>
          <a:lstStyle>
            <a:lvl1pPr lvl="0">
              <a:spcBef>
                <a:spcPts val="0"/>
              </a:spcBef>
              <a:spcAft>
                <a:spcPts val="0"/>
              </a:spcAft>
              <a:buSzPts val="1200"/>
              <a:buNone/>
              <a:defRPr sz="1200"/>
            </a:lvl1pPr>
            <a:lvl2pPr lvl="1">
              <a:spcBef>
                <a:spcPts val="0"/>
              </a:spcBef>
              <a:spcAft>
                <a:spcPts val="0"/>
              </a:spcAft>
              <a:buSzPts val="1200"/>
              <a:buNone/>
              <a:defRPr sz="1200"/>
            </a:lvl2pPr>
            <a:lvl3pPr lvl="2">
              <a:spcBef>
                <a:spcPts val="0"/>
              </a:spcBef>
              <a:spcAft>
                <a:spcPts val="0"/>
              </a:spcAft>
              <a:buSzPts val="1200"/>
              <a:buNone/>
              <a:defRPr sz="1200"/>
            </a:lvl3pPr>
            <a:lvl4pPr lvl="3">
              <a:spcBef>
                <a:spcPts val="0"/>
              </a:spcBef>
              <a:spcAft>
                <a:spcPts val="0"/>
              </a:spcAft>
              <a:buSzPts val="1200"/>
              <a:buNone/>
              <a:defRPr sz="1200"/>
            </a:lvl4pPr>
            <a:lvl5pPr lvl="4">
              <a:spcBef>
                <a:spcPts val="0"/>
              </a:spcBef>
              <a:spcAft>
                <a:spcPts val="0"/>
              </a:spcAft>
              <a:buSzPts val="1200"/>
              <a:buNone/>
              <a:defRPr sz="1200"/>
            </a:lvl5pPr>
            <a:lvl6pPr lvl="5">
              <a:spcBef>
                <a:spcPts val="0"/>
              </a:spcBef>
              <a:spcAft>
                <a:spcPts val="0"/>
              </a:spcAft>
              <a:buSzPts val="1200"/>
              <a:buNone/>
              <a:defRPr sz="1200"/>
            </a:lvl6pPr>
            <a:lvl7pPr lvl="6">
              <a:spcBef>
                <a:spcPts val="0"/>
              </a:spcBef>
              <a:spcAft>
                <a:spcPts val="0"/>
              </a:spcAft>
              <a:buSzPts val="1200"/>
              <a:buNone/>
              <a:defRPr sz="1200"/>
            </a:lvl7pPr>
            <a:lvl8pPr lvl="7">
              <a:spcBef>
                <a:spcPts val="0"/>
              </a:spcBef>
              <a:spcAft>
                <a:spcPts val="0"/>
              </a:spcAft>
              <a:buSzPts val="1200"/>
              <a:buNone/>
              <a:defRPr sz="1200"/>
            </a:lvl8pPr>
            <a:lvl9pPr lvl="8">
              <a:spcBef>
                <a:spcPts val="0"/>
              </a:spcBef>
              <a:spcAft>
                <a:spcPts val="0"/>
              </a:spcAft>
              <a:buSzPts val="1200"/>
              <a:buNone/>
              <a:defRPr sz="1200"/>
            </a:lvl9pPr>
          </a:lstStyle>
          <a:p/>
        </p:txBody>
      </p:sp>
      <p:sp>
        <p:nvSpPr>
          <p:cNvPr id="380" name="Google Shape;380;p31"/>
          <p:cNvSpPr txBox="1"/>
          <p:nvPr>
            <p:ph idx="4" type="subTitle"/>
          </p:nvPr>
        </p:nvSpPr>
        <p:spPr>
          <a:xfrm>
            <a:off x="1420700" y="2446500"/>
            <a:ext cx="3033600" cy="787800"/>
          </a:xfrm>
          <a:prstGeom prst="rect">
            <a:avLst/>
          </a:prstGeom>
        </p:spPr>
        <p:txBody>
          <a:bodyPr anchorCtr="0" anchor="ctr" bIns="91425" lIns="91425" spcFirstLastPara="1" rIns="91425" wrap="square" tIns="91425">
            <a:noAutofit/>
          </a:bodyPr>
          <a:lstStyle>
            <a:lvl1pPr lvl="0">
              <a:spcBef>
                <a:spcPts val="0"/>
              </a:spcBef>
              <a:spcAft>
                <a:spcPts val="0"/>
              </a:spcAft>
              <a:buSzPts val="1000"/>
              <a:buFont typeface="Space Grotesk"/>
              <a:buNone/>
              <a:defRPr b="1" sz="1000">
                <a:latin typeface="Space Grotesk"/>
                <a:ea typeface="Space Grotesk"/>
                <a:cs typeface="Space Grotesk"/>
                <a:sym typeface="Space Grotesk"/>
              </a:defRPr>
            </a:lvl1pPr>
            <a:lvl2pPr lvl="1">
              <a:spcBef>
                <a:spcPts val="0"/>
              </a:spcBef>
              <a:spcAft>
                <a:spcPts val="0"/>
              </a:spcAft>
              <a:buSzPts val="1000"/>
              <a:buFont typeface="Space Grotesk"/>
              <a:buNone/>
              <a:defRPr b="1" sz="1000">
                <a:latin typeface="Space Grotesk"/>
                <a:ea typeface="Space Grotesk"/>
                <a:cs typeface="Space Grotesk"/>
                <a:sym typeface="Space Grotesk"/>
              </a:defRPr>
            </a:lvl2pPr>
            <a:lvl3pPr lvl="2">
              <a:spcBef>
                <a:spcPts val="0"/>
              </a:spcBef>
              <a:spcAft>
                <a:spcPts val="0"/>
              </a:spcAft>
              <a:buSzPts val="1000"/>
              <a:buFont typeface="Space Grotesk"/>
              <a:buNone/>
              <a:defRPr b="1" sz="1000">
                <a:latin typeface="Space Grotesk"/>
                <a:ea typeface="Space Grotesk"/>
                <a:cs typeface="Space Grotesk"/>
                <a:sym typeface="Space Grotesk"/>
              </a:defRPr>
            </a:lvl3pPr>
            <a:lvl4pPr lvl="3">
              <a:spcBef>
                <a:spcPts val="0"/>
              </a:spcBef>
              <a:spcAft>
                <a:spcPts val="0"/>
              </a:spcAft>
              <a:buSzPts val="1000"/>
              <a:buFont typeface="Space Grotesk"/>
              <a:buNone/>
              <a:defRPr b="1" sz="1000">
                <a:latin typeface="Space Grotesk"/>
                <a:ea typeface="Space Grotesk"/>
                <a:cs typeface="Space Grotesk"/>
                <a:sym typeface="Space Grotesk"/>
              </a:defRPr>
            </a:lvl4pPr>
            <a:lvl5pPr lvl="4">
              <a:spcBef>
                <a:spcPts val="0"/>
              </a:spcBef>
              <a:spcAft>
                <a:spcPts val="0"/>
              </a:spcAft>
              <a:buSzPts val="1000"/>
              <a:buFont typeface="Space Grotesk"/>
              <a:buNone/>
              <a:defRPr b="1" sz="1000">
                <a:latin typeface="Space Grotesk"/>
                <a:ea typeface="Space Grotesk"/>
                <a:cs typeface="Space Grotesk"/>
                <a:sym typeface="Space Grotesk"/>
              </a:defRPr>
            </a:lvl5pPr>
            <a:lvl6pPr lvl="5">
              <a:spcBef>
                <a:spcPts val="0"/>
              </a:spcBef>
              <a:spcAft>
                <a:spcPts val="0"/>
              </a:spcAft>
              <a:buSzPts val="1000"/>
              <a:buFont typeface="Space Grotesk"/>
              <a:buNone/>
              <a:defRPr b="1" sz="1000">
                <a:latin typeface="Space Grotesk"/>
                <a:ea typeface="Space Grotesk"/>
                <a:cs typeface="Space Grotesk"/>
                <a:sym typeface="Space Grotesk"/>
              </a:defRPr>
            </a:lvl6pPr>
            <a:lvl7pPr lvl="6">
              <a:spcBef>
                <a:spcPts val="0"/>
              </a:spcBef>
              <a:spcAft>
                <a:spcPts val="0"/>
              </a:spcAft>
              <a:buSzPts val="1000"/>
              <a:buFont typeface="Space Grotesk"/>
              <a:buNone/>
              <a:defRPr b="1" sz="1000">
                <a:latin typeface="Space Grotesk"/>
                <a:ea typeface="Space Grotesk"/>
                <a:cs typeface="Space Grotesk"/>
                <a:sym typeface="Space Grotesk"/>
              </a:defRPr>
            </a:lvl7pPr>
            <a:lvl8pPr lvl="7">
              <a:spcBef>
                <a:spcPts val="0"/>
              </a:spcBef>
              <a:spcAft>
                <a:spcPts val="0"/>
              </a:spcAft>
              <a:buSzPts val="1000"/>
              <a:buFont typeface="Space Grotesk"/>
              <a:buNone/>
              <a:defRPr b="1" sz="1000">
                <a:latin typeface="Space Grotesk"/>
                <a:ea typeface="Space Grotesk"/>
                <a:cs typeface="Space Grotesk"/>
                <a:sym typeface="Space Grotesk"/>
              </a:defRPr>
            </a:lvl8pPr>
            <a:lvl9pPr lvl="8">
              <a:spcBef>
                <a:spcPts val="0"/>
              </a:spcBef>
              <a:spcAft>
                <a:spcPts val="0"/>
              </a:spcAft>
              <a:buSzPts val="1000"/>
              <a:buFont typeface="Space Grotesk"/>
              <a:buNone/>
              <a:defRPr b="1" sz="1000">
                <a:latin typeface="Space Grotesk"/>
                <a:ea typeface="Space Grotesk"/>
                <a:cs typeface="Space Grotesk"/>
                <a:sym typeface="Space Grotesk"/>
              </a:defRPr>
            </a:lvl9pPr>
          </a:lstStyle>
          <a:p/>
        </p:txBody>
      </p:sp>
      <p:sp>
        <p:nvSpPr>
          <p:cNvPr id="381" name="Google Shape;381;p31"/>
          <p:cNvSpPr txBox="1"/>
          <p:nvPr>
            <p:ph idx="5" type="subTitle"/>
          </p:nvPr>
        </p:nvSpPr>
        <p:spPr>
          <a:xfrm>
            <a:off x="225780" y="2446488"/>
            <a:ext cx="1197000" cy="787800"/>
          </a:xfrm>
          <a:prstGeom prst="rect">
            <a:avLst/>
          </a:prstGeom>
        </p:spPr>
        <p:txBody>
          <a:bodyPr anchorCtr="0" anchor="ctr" bIns="91425" lIns="91425" spcFirstLastPara="1" rIns="91425" wrap="square" tIns="91425">
            <a:noAutofit/>
          </a:bodyPr>
          <a:lstStyle>
            <a:lvl1pPr lvl="0">
              <a:spcBef>
                <a:spcPts val="0"/>
              </a:spcBef>
              <a:spcAft>
                <a:spcPts val="0"/>
              </a:spcAft>
              <a:buSzPts val="1200"/>
              <a:buNone/>
              <a:defRPr sz="1200"/>
            </a:lvl1pPr>
            <a:lvl2pPr lvl="1">
              <a:spcBef>
                <a:spcPts val="0"/>
              </a:spcBef>
              <a:spcAft>
                <a:spcPts val="0"/>
              </a:spcAft>
              <a:buSzPts val="1200"/>
              <a:buNone/>
              <a:defRPr sz="1200"/>
            </a:lvl2pPr>
            <a:lvl3pPr lvl="2">
              <a:spcBef>
                <a:spcPts val="0"/>
              </a:spcBef>
              <a:spcAft>
                <a:spcPts val="0"/>
              </a:spcAft>
              <a:buSzPts val="1200"/>
              <a:buNone/>
              <a:defRPr sz="1200"/>
            </a:lvl3pPr>
            <a:lvl4pPr lvl="3">
              <a:spcBef>
                <a:spcPts val="0"/>
              </a:spcBef>
              <a:spcAft>
                <a:spcPts val="0"/>
              </a:spcAft>
              <a:buSzPts val="1200"/>
              <a:buNone/>
              <a:defRPr sz="1200"/>
            </a:lvl4pPr>
            <a:lvl5pPr lvl="4">
              <a:spcBef>
                <a:spcPts val="0"/>
              </a:spcBef>
              <a:spcAft>
                <a:spcPts val="0"/>
              </a:spcAft>
              <a:buSzPts val="1200"/>
              <a:buNone/>
              <a:defRPr sz="1200"/>
            </a:lvl5pPr>
            <a:lvl6pPr lvl="5">
              <a:spcBef>
                <a:spcPts val="0"/>
              </a:spcBef>
              <a:spcAft>
                <a:spcPts val="0"/>
              </a:spcAft>
              <a:buSzPts val="1200"/>
              <a:buNone/>
              <a:defRPr sz="1200"/>
            </a:lvl6pPr>
            <a:lvl7pPr lvl="6">
              <a:spcBef>
                <a:spcPts val="0"/>
              </a:spcBef>
              <a:spcAft>
                <a:spcPts val="0"/>
              </a:spcAft>
              <a:buSzPts val="1200"/>
              <a:buNone/>
              <a:defRPr sz="1200"/>
            </a:lvl7pPr>
            <a:lvl8pPr lvl="7">
              <a:spcBef>
                <a:spcPts val="0"/>
              </a:spcBef>
              <a:spcAft>
                <a:spcPts val="0"/>
              </a:spcAft>
              <a:buSzPts val="1200"/>
              <a:buNone/>
              <a:defRPr sz="1200"/>
            </a:lvl8pPr>
            <a:lvl9pPr lvl="8">
              <a:spcBef>
                <a:spcPts val="0"/>
              </a:spcBef>
              <a:spcAft>
                <a:spcPts val="0"/>
              </a:spcAft>
              <a:buSzPts val="1200"/>
              <a:buNone/>
              <a:defRPr sz="1200"/>
            </a:lvl9pPr>
          </a:lstStyle>
          <a:p/>
        </p:txBody>
      </p:sp>
      <p:sp>
        <p:nvSpPr>
          <p:cNvPr id="382" name="Google Shape;382;p31"/>
          <p:cNvSpPr txBox="1"/>
          <p:nvPr>
            <p:ph idx="6" type="subTitle"/>
          </p:nvPr>
        </p:nvSpPr>
        <p:spPr>
          <a:xfrm>
            <a:off x="1417850" y="3234225"/>
            <a:ext cx="3069900" cy="787800"/>
          </a:xfrm>
          <a:prstGeom prst="rect">
            <a:avLst/>
          </a:prstGeom>
        </p:spPr>
        <p:txBody>
          <a:bodyPr anchorCtr="0" anchor="ctr" bIns="91425" lIns="91425" spcFirstLastPara="1" rIns="91425" wrap="square" tIns="91425">
            <a:noAutofit/>
          </a:bodyPr>
          <a:lstStyle>
            <a:lvl1pPr lvl="0">
              <a:spcBef>
                <a:spcPts val="0"/>
              </a:spcBef>
              <a:spcAft>
                <a:spcPts val="0"/>
              </a:spcAft>
              <a:buSzPts val="1000"/>
              <a:buFont typeface="Space Grotesk"/>
              <a:buNone/>
              <a:defRPr b="1" sz="1000">
                <a:latin typeface="Space Grotesk"/>
                <a:ea typeface="Space Grotesk"/>
                <a:cs typeface="Space Grotesk"/>
                <a:sym typeface="Space Grotesk"/>
              </a:defRPr>
            </a:lvl1pPr>
            <a:lvl2pPr lvl="1">
              <a:spcBef>
                <a:spcPts val="0"/>
              </a:spcBef>
              <a:spcAft>
                <a:spcPts val="0"/>
              </a:spcAft>
              <a:buSzPts val="1000"/>
              <a:buFont typeface="Space Grotesk"/>
              <a:buNone/>
              <a:defRPr b="1" sz="1000">
                <a:latin typeface="Space Grotesk"/>
                <a:ea typeface="Space Grotesk"/>
                <a:cs typeface="Space Grotesk"/>
                <a:sym typeface="Space Grotesk"/>
              </a:defRPr>
            </a:lvl2pPr>
            <a:lvl3pPr lvl="2">
              <a:spcBef>
                <a:spcPts val="0"/>
              </a:spcBef>
              <a:spcAft>
                <a:spcPts val="0"/>
              </a:spcAft>
              <a:buSzPts val="1000"/>
              <a:buFont typeface="Space Grotesk"/>
              <a:buNone/>
              <a:defRPr b="1" sz="1000">
                <a:latin typeface="Space Grotesk"/>
                <a:ea typeface="Space Grotesk"/>
                <a:cs typeface="Space Grotesk"/>
                <a:sym typeface="Space Grotesk"/>
              </a:defRPr>
            </a:lvl3pPr>
            <a:lvl4pPr lvl="3">
              <a:spcBef>
                <a:spcPts val="0"/>
              </a:spcBef>
              <a:spcAft>
                <a:spcPts val="0"/>
              </a:spcAft>
              <a:buSzPts val="1000"/>
              <a:buFont typeface="Space Grotesk"/>
              <a:buNone/>
              <a:defRPr b="1" sz="1000">
                <a:latin typeface="Space Grotesk"/>
                <a:ea typeface="Space Grotesk"/>
                <a:cs typeface="Space Grotesk"/>
                <a:sym typeface="Space Grotesk"/>
              </a:defRPr>
            </a:lvl4pPr>
            <a:lvl5pPr lvl="4">
              <a:spcBef>
                <a:spcPts val="0"/>
              </a:spcBef>
              <a:spcAft>
                <a:spcPts val="0"/>
              </a:spcAft>
              <a:buSzPts val="1000"/>
              <a:buFont typeface="Space Grotesk"/>
              <a:buNone/>
              <a:defRPr b="1" sz="1000">
                <a:latin typeface="Space Grotesk"/>
                <a:ea typeface="Space Grotesk"/>
                <a:cs typeface="Space Grotesk"/>
                <a:sym typeface="Space Grotesk"/>
              </a:defRPr>
            </a:lvl5pPr>
            <a:lvl6pPr lvl="5">
              <a:spcBef>
                <a:spcPts val="0"/>
              </a:spcBef>
              <a:spcAft>
                <a:spcPts val="0"/>
              </a:spcAft>
              <a:buSzPts val="1000"/>
              <a:buFont typeface="Space Grotesk"/>
              <a:buNone/>
              <a:defRPr b="1" sz="1000">
                <a:latin typeface="Space Grotesk"/>
                <a:ea typeface="Space Grotesk"/>
                <a:cs typeface="Space Grotesk"/>
                <a:sym typeface="Space Grotesk"/>
              </a:defRPr>
            </a:lvl6pPr>
            <a:lvl7pPr lvl="6">
              <a:spcBef>
                <a:spcPts val="0"/>
              </a:spcBef>
              <a:spcAft>
                <a:spcPts val="0"/>
              </a:spcAft>
              <a:buSzPts val="1000"/>
              <a:buFont typeface="Space Grotesk"/>
              <a:buNone/>
              <a:defRPr b="1" sz="1000">
                <a:latin typeface="Space Grotesk"/>
                <a:ea typeface="Space Grotesk"/>
                <a:cs typeface="Space Grotesk"/>
                <a:sym typeface="Space Grotesk"/>
              </a:defRPr>
            </a:lvl7pPr>
            <a:lvl8pPr lvl="7">
              <a:spcBef>
                <a:spcPts val="0"/>
              </a:spcBef>
              <a:spcAft>
                <a:spcPts val="0"/>
              </a:spcAft>
              <a:buSzPts val="1000"/>
              <a:buFont typeface="Space Grotesk"/>
              <a:buNone/>
              <a:defRPr b="1" sz="1000">
                <a:latin typeface="Space Grotesk"/>
                <a:ea typeface="Space Grotesk"/>
                <a:cs typeface="Space Grotesk"/>
                <a:sym typeface="Space Grotesk"/>
              </a:defRPr>
            </a:lvl8pPr>
            <a:lvl9pPr lvl="8">
              <a:spcBef>
                <a:spcPts val="0"/>
              </a:spcBef>
              <a:spcAft>
                <a:spcPts val="0"/>
              </a:spcAft>
              <a:buSzPts val="1000"/>
              <a:buFont typeface="Space Grotesk"/>
              <a:buNone/>
              <a:defRPr b="1" sz="1000">
                <a:latin typeface="Space Grotesk"/>
                <a:ea typeface="Space Grotesk"/>
                <a:cs typeface="Space Grotesk"/>
                <a:sym typeface="Space Grotesk"/>
              </a:defRPr>
            </a:lvl9pPr>
          </a:lstStyle>
          <a:p/>
        </p:txBody>
      </p:sp>
      <p:sp>
        <p:nvSpPr>
          <p:cNvPr id="383" name="Google Shape;383;p31"/>
          <p:cNvSpPr txBox="1"/>
          <p:nvPr>
            <p:ph idx="7" type="subTitle"/>
          </p:nvPr>
        </p:nvSpPr>
        <p:spPr>
          <a:xfrm>
            <a:off x="222930" y="3234225"/>
            <a:ext cx="1197000" cy="787800"/>
          </a:xfrm>
          <a:prstGeom prst="rect">
            <a:avLst/>
          </a:prstGeom>
        </p:spPr>
        <p:txBody>
          <a:bodyPr anchorCtr="0" anchor="ctr" bIns="91425" lIns="91425" spcFirstLastPara="1" rIns="91425" wrap="square" tIns="91425">
            <a:noAutofit/>
          </a:bodyPr>
          <a:lstStyle>
            <a:lvl1pPr lvl="0">
              <a:spcBef>
                <a:spcPts val="0"/>
              </a:spcBef>
              <a:spcAft>
                <a:spcPts val="0"/>
              </a:spcAft>
              <a:buSzPts val="1200"/>
              <a:buNone/>
              <a:defRPr sz="1200"/>
            </a:lvl1pPr>
            <a:lvl2pPr lvl="1">
              <a:spcBef>
                <a:spcPts val="0"/>
              </a:spcBef>
              <a:spcAft>
                <a:spcPts val="0"/>
              </a:spcAft>
              <a:buSzPts val="1200"/>
              <a:buNone/>
              <a:defRPr sz="1200"/>
            </a:lvl2pPr>
            <a:lvl3pPr lvl="2">
              <a:spcBef>
                <a:spcPts val="0"/>
              </a:spcBef>
              <a:spcAft>
                <a:spcPts val="0"/>
              </a:spcAft>
              <a:buSzPts val="1200"/>
              <a:buNone/>
              <a:defRPr sz="1200"/>
            </a:lvl3pPr>
            <a:lvl4pPr lvl="3">
              <a:spcBef>
                <a:spcPts val="0"/>
              </a:spcBef>
              <a:spcAft>
                <a:spcPts val="0"/>
              </a:spcAft>
              <a:buSzPts val="1200"/>
              <a:buNone/>
              <a:defRPr sz="1200"/>
            </a:lvl4pPr>
            <a:lvl5pPr lvl="4">
              <a:spcBef>
                <a:spcPts val="0"/>
              </a:spcBef>
              <a:spcAft>
                <a:spcPts val="0"/>
              </a:spcAft>
              <a:buSzPts val="1200"/>
              <a:buNone/>
              <a:defRPr sz="1200"/>
            </a:lvl5pPr>
            <a:lvl6pPr lvl="5">
              <a:spcBef>
                <a:spcPts val="0"/>
              </a:spcBef>
              <a:spcAft>
                <a:spcPts val="0"/>
              </a:spcAft>
              <a:buSzPts val="1200"/>
              <a:buNone/>
              <a:defRPr sz="1200"/>
            </a:lvl6pPr>
            <a:lvl7pPr lvl="6">
              <a:spcBef>
                <a:spcPts val="0"/>
              </a:spcBef>
              <a:spcAft>
                <a:spcPts val="0"/>
              </a:spcAft>
              <a:buSzPts val="1200"/>
              <a:buNone/>
              <a:defRPr sz="1200"/>
            </a:lvl7pPr>
            <a:lvl8pPr lvl="7">
              <a:spcBef>
                <a:spcPts val="0"/>
              </a:spcBef>
              <a:spcAft>
                <a:spcPts val="0"/>
              </a:spcAft>
              <a:buSzPts val="1200"/>
              <a:buNone/>
              <a:defRPr sz="1200"/>
            </a:lvl8pPr>
            <a:lvl9pPr lvl="8">
              <a:spcBef>
                <a:spcPts val="0"/>
              </a:spcBef>
              <a:spcAft>
                <a:spcPts val="0"/>
              </a:spcAft>
              <a:buSzPts val="1200"/>
              <a:buNone/>
              <a:defRPr sz="1200"/>
            </a:lvl9pPr>
          </a:lstStyle>
          <a:p/>
        </p:txBody>
      </p:sp>
      <p:sp>
        <p:nvSpPr>
          <p:cNvPr id="384" name="Google Shape;384;p31"/>
          <p:cNvSpPr txBox="1"/>
          <p:nvPr>
            <p:ph idx="8" type="subTitle"/>
          </p:nvPr>
        </p:nvSpPr>
        <p:spPr>
          <a:xfrm>
            <a:off x="1417850" y="4077025"/>
            <a:ext cx="3033600" cy="787800"/>
          </a:xfrm>
          <a:prstGeom prst="rect">
            <a:avLst/>
          </a:prstGeom>
        </p:spPr>
        <p:txBody>
          <a:bodyPr anchorCtr="0" anchor="ctr" bIns="91425" lIns="91425" spcFirstLastPara="1" rIns="91425" wrap="square" tIns="91425">
            <a:noAutofit/>
          </a:bodyPr>
          <a:lstStyle>
            <a:lvl1pPr lvl="0">
              <a:spcBef>
                <a:spcPts val="0"/>
              </a:spcBef>
              <a:spcAft>
                <a:spcPts val="0"/>
              </a:spcAft>
              <a:buSzPts val="1000"/>
              <a:buFont typeface="Space Grotesk"/>
              <a:buNone/>
              <a:defRPr b="1" sz="1000">
                <a:latin typeface="Space Grotesk"/>
                <a:ea typeface="Space Grotesk"/>
                <a:cs typeface="Space Grotesk"/>
                <a:sym typeface="Space Grotesk"/>
              </a:defRPr>
            </a:lvl1pPr>
            <a:lvl2pPr lvl="1">
              <a:spcBef>
                <a:spcPts val="0"/>
              </a:spcBef>
              <a:spcAft>
                <a:spcPts val="0"/>
              </a:spcAft>
              <a:buSzPts val="1000"/>
              <a:buFont typeface="Space Grotesk"/>
              <a:buNone/>
              <a:defRPr b="1" sz="1000">
                <a:latin typeface="Space Grotesk"/>
                <a:ea typeface="Space Grotesk"/>
                <a:cs typeface="Space Grotesk"/>
                <a:sym typeface="Space Grotesk"/>
              </a:defRPr>
            </a:lvl2pPr>
            <a:lvl3pPr lvl="2">
              <a:spcBef>
                <a:spcPts val="0"/>
              </a:spcBef>
              <a:spcAft>
                <a:spcPts val="0"/>
              </a:spcAft>
              <a:buSzPts val="1000"/>
              <a:buFont typeface="Space Grotesk"/>
              <a:buNone/>
              <a:defRPr b="1" sz="1000">
                <a:latin typeface="Space Grotesk"/>
                <a:ea typeface="Space Grotesk"/>
                <a:cs typeface="Space Grotesk"/>
                <a:sym typeface="Space Grotesk"/>
              </a:defRPr>
            </a:lvl3pPr>
            <a:lvl4pPr lvl="3">
              <a:spcBef>
                <a:spcPts val="0"/>
              </a:spcBef>
              <a:spcAft>
                <a:spcPts val="0"/>
              </a:spcAft>
              <a:buSzPts val="1000"/>
              <a:buFont typeface="Space Grotesk"/>
              <a:buNone/>
              <a:defRPr b="1" sz="1000">
                <a:latin typeface="Space Grotesk"/>
                <a:ea typeface="Space Grotesk"/>
                <a:cs typeface="Space Grotesk"/>
                <a:sym typeface="Space Grotesk"/>
              </a:defRPr>
            </a:lvl4pPr>
            <a:lvl5pPr lvl="4">
              <a:spcBef>
                <a:spcPts val="0"/>
              </a:spcBef>
              <a:spcAft>
                <a:spcPts val="0"/>
              </a:spcAft>
              <a:buSzPts val="1000"/>
              <a:buFont typeface="Space Grotesk"/>
              <a:buNone/>
              <a:defRPr b="1" sz="1000">
                <a:latin typeface="Space Grotesk"/>
                <a:ea typeface="Space Grotesk"/>
                <a:cs typeface="Space Grotesk"/>
                <a:sym typeface="Space Grotesk"/>
              </a:defRPr>
            </a:lvl5pPr>
            <a:lvl6pPr lvl="5">
              <a:spcBef>
                <a:spcPts val="0"/>
              </a:spcBef>
              <a:spcAft>
                <a:spcPts val="0"/>
              </a:spcAft>
              <a:buSzPts val="1000"/>
              <a:buFont typeface="Space Grotesk"/>
              <a:buNone/>
              <a:defRPr b="1" sz="1000">
                <a:latin typeface="Space Grotesk"/>
                <a:ea typeface="Space Grotesk"/>
                <a:cs typeface="Space Grotesk"/>
                <a:sym typeface="Space Grotesk"/>
              </a:defRPr>
            </a:lvl6pPr>
            <a:lvl7pPr lvl="6">
              <a:spcBef>
                <a:spcPts val="0"/>
              </a:spcBef>
              <a:spcAft>
                <a:spcPts val="0"/>
              </a:spcAft>
              <a:buSzPts val="1000"/>
              <a:buFont typeface="Space Grotesk"/>
              <a:buNone/>
              <a:defRPr b="1" sz="1000">
                <a:latin typeface="Space Grotesk"/>
                <a:ea typeface="Space Grotesk"/>
                <a:cs typeface="Space Grotesk"/>
                <a:sym typeface="Space Grotesk"/>
              </a:defRPr>
            </a:lvl7pPr>
            <a:lvl8pPr lvl="7">
              <a:spcBef>
                <a:spcPts val="0"/>
              </a:spcBef>
              <a:spcAft>
                <a:spcPts val="0"/>
              </a:spcAft>
              <a:buSzPts val="1000"/>
              <a:buFont typeface="Space Grotesk"/>
              <a:buNone/>
              <a:defRPr b="1" sz="1000">
                <a:latin typeface="Space Grotesk"/>
                <a:ea typeface="Space Grotesk"/>
                <a:cs typeface="Space Grotesk"/>
                <a:sym typeface="Space Grotesk"/>
              </a:defRPr>
            </a:lvl8pPr>
            <a:lvl9pPr lvl="8">
              <a:spcBef>
                <a:spcPts val="0"/>
              </a:spcBef>
              <a:spcAft>
                <a:spcPts val="0"/>
              </a:spcAft>
              <a:buSzPts val="1000"/>
              <a:buFont typeface="Space Grotesk"/>
              <a:buNone/>
              <a:defRPr b="1" sz="1000">
                <a:latin typeface="Space Grotesk"/>
                <a:ea typeface="Space Grotesk"/>
                <a:cs typeface="Space Grotesk"/>
                <a:sym typeface="Space Grotesk"/>
              </a:defRPr>
            </a:lvl9pPr>
          </a:lstStyle>
          <a:p/>
        </p:txBody>
      </p:sp>
      <p:sp>
        <p:nvSpPr>
          <p:cNvPr id="385" name="Google Shape;385;p31"/>
          <p:cNvSpPr txBox="1"/>
          <p:nvPr>
            <p:ph idx="9" type="subTitle"/>
          </p:nvPr>
        </p:nvSpPr>
        <p:spPr>
          <a:xfrm>
            <a:off x="222930" y="4077025"/>
            <a:ext cx="1197000" cy="787800"/>
          </a:xfrm>
          <a:prstGeom prst="rect">
            <a:avLst/>
          </a:prstGeom>
        </p:spPr>
        <p:txBody>
          <a:bodyPr anchorCtr="0" anchor="ctr" bIns="91425" lIns="91425" spcFirstLastPara="1" rIns="91425" wrap="square" tIns="91425">
            <a:noAutofit/>
          </a:bodyPr>
          <a:lstStyle>
            <a:lvl1pPr lvl="0">
              <a:spcBef>
                <a:spcPts val="0"/>
              </a:spcBef>
              <a:spcAft>
                <a:spcPts val="0"/>
              </a:spcAft>
              <a:buSzPts val="1200"/>
              <a:buNone/>
              <a:defRPr sz="1200"/>
            </a:lvl1pPr>
            <a:lvl2pPr lvl="1">
              <a:spcBef>
                <a:spcPts val="0"/>
              </a:spcBef>
              <a:spcAft>
                <a:spcPts val="0"/>
              </a:spcAft>
              <a:buSzPts val="1200"/>
              <a:buNone/>
              <a:defRPr sz="1200"/>
            </a:lvl2pPr>
            <a:lvl3pPr lvl="2">
              <a:spcBef>
                <a:spcPts val="0"/>
              </a:spcBef>
              <a:spcAft>
                <a:spcPts val="0"/>
              </a:spcAft>
              <a:buSzPts val="1200"/>
              <a:buNone/>
              <a:defRPr sz="1200"/>
            </a:lvl3pPr>
            <a:lvl4pPr lvl="3">
              <a:spcBef>
                <a:spcPts val="0"/>
              </a:spcBef>
              <a:spcAft>
                <a:spcPts val="0"/>
              </a:spcAft>
              <a:buSzPts val="1200"/>
              <a:buNone/>
              <a:defRPr sz="1200"/>
            </a:lvl4pPr>
            <a:lvl5pPr lvl="4">
              <a:spcBef>
                <a:spcPts val="0"/>
              </a:spcBef>
              <a:spcAft>
                <a:spcPts val="0"/>
              </a:spcAft>
              <a:buSzPts val="1200"/>
              <a:buNone/>
              <a:defRPr sz="1200"/>
            </a:lvl5pPr>
            <a:lvl6pPr lvl="5">
              <a:spcBef>
                <a:spcPts val="0"/>
              </a:spcBef>
              <a:spcAft>
                <a:spcPts val="0"/>
              </a:spcAft>
              <a:buSzPts val="1200"/>
              <a:buNone/>
              <a:defRPr sz="1200"/>
            </a:lvl6pPr>
            <a:lvl7pPr lvl="6">
              <a:spcBef>
                <a:spcPts val="0"/>
              </a:spcBef>
              <a:spcAft>
                <a:spcPts val="0"/>
              </a:spcAft>
              <a:buSzPts val="1200"/>
              <a:buNone/>
              <a:defRPr sz="1200"/>
            </a:lvl7pPr>
            <a:lvl8pPr lvl="7">
              <a:spcBef>
                <a:spcPts val="0"/>
              </a:spcBef>
              <a:spcAft>
                <a:spcPts val="0"/>
              </a:spcAft>
              <a:buSzPts val="1200"/>
              <a:buNone/>
              <a:defRPr sz="1200"/>
            </a:lvl8pPr>
            <a:lvl9pPr lvl="8">
              <a:spcBef>
                <a:spcPts val="0"/>
              </a:spcBef>
              <a:spcAft>
                <a:spcPts val="0"/>
              </a:spcAft>
              <a:buSzPts val="1200"/>
              <a:buNone/>
              <a:defRPr sz="1200"/>
            </a:lvl9pPr>
          </a:lstStyle>
          <a:p/>
        </p:txBody>
      </p:sp>
      <p:sp>
        <p:nvSpPr>
          <p:cNvPr id="386" name="Google Shape;386;p31"/>
          <p:cNvSpPr txBox="1"/>
          <p:nvPr>
            <p:ph idx="13" type="subTitle"/>
          </p:nvPr>
        </p:nvSpPr>
        <p:spPr>
          <a:xfrm>
            <a:off x="5832225" y="1659800"/>
            <a:ext cx="3033600" cy="787800"/>
          </a:xfrm>
          <a:prstGeom prst="rect">
            <a:avLst/>
          </a:prstGeom>
        </p:spPr>
        <p:txBody>
          <a:bodyPr anchorCtr="0" anchor="ctr" bIns="91425" lIns="91425" spcFirstLastPara="1" rIns="91425" wrap="square" tIns="91425">
            <a:noAutofit/>
          </a:bodyPr>
          <a:lstStyle>
            <a:lvl1pPr lvl="0">
              <a:spcBef>
                <a:spcPts val="0"/>
              </a:spcBef>
              <a:spcAft>
                <a:spcPts val="0"/>
              </a:spcAft>
              <a:buSzPts val="1000"/>
              <a:buFont typeface="Space Grotesk"/>
              <a:buNone/>
              <a:defRPr b="1" sz="1000">
                <a:latin typeface="Space Grotesk"/>
                <a:ea typeface="Space Grotesk"/>
                <a:cs typeface="Space Grotesk"/>
                <a:sym typeface="Space Grotesk"/>
              </a:defRPr>
            </a:lvl1pPr>
            <a:lvl2pPr lvl="1">
              <a:spcBef>
                <a:spcPts val="0"/>
              </a:spcBef>
              <a:spcAft>
                <a:spcPts val="0"/>
              </a:spcAft>
              <a:buSzPts val="1000"/>
              <a:buFont typeface="Space Grotesk"/>
              <a:buNone/>
              <a:defRPr b="1" sz="1000">
                <a:latin typeface="Space Grotesk"/>
                <a:ea typeface="Space Grotesk"/>
                <a:cs typeface="Space Grotesk"/>
                <a:sym typeface="Space Grotesk"/>
              </a:defRPr>
            </a:lvl2pPr>
            <a:lvl3pPr lvl="2">
              <a:spcBef>
                <a:spcPts val="0"/>
              </a:spcBef>
              <a:spcAft>
                <a:spcPts val="0"/>
              </a:spcAft>
              <a:buSzPts val="1000"/>
              <a:buFont typeface="Space Grotesk"/>
              <a:buNone/>
              <a:defRPr b="1" sz="1000">
                <a:latin typeface="Space Grotesk"/>
                <a:ea typeface="Space Grotesk"/>
                <a:cs typeface="Space Grotesk"/>
                <a:sym typeface="Space Grotesk"/>
              </a:defRPr>
            </a:lvl3pPr>
            <a:lvl4pPr lvl="3">
              <a:spcBef>
                <a:spcPts val="0"/>
              </a:spcBef>
              <a:spcAft>
                <a:spcPts val="0"/>
              </a:spcAft>
              <a:buSzPts val="1000"/>
              <a:buFont typeface="Space Grotesk"/>
              <a:buNone/>
              <a:defRPr b="1" sz="1000">
                <a:latin typeface="Space Grotesk"/>
                <a:ea typeface="Space Grotesk"/>
                <a:cs typeface="Space Grotesk"/>
                <a:sym typeface="Space Grotesk"/>
              </a:defRPr>
            </a:lvl4pPr>
            <a:lvl5pPr lvl="4">
              <a:spcBef>
                <a:spcPts val="0"/>
              </a:spcBef>
              <a:spcAft>
                <a:spcPts val="0"/>
              </a:spcAft>
              <a:buSzPts val="1000"/>
              <a:buFont typeface="Space Grotesk"/>
              <a:buNone/>
              <a:defRPr b="1" sz="1000">
                <a:latin typeface="Space Grotesk"/>
                <a:ea typeface="Space Grotesk"/>
                <a:cs typeface="Space Grotesk"/>
                <a:sym typeface="Space Grotesk"/>
              </a:defRPr>
            </a:lvl5pPr>
            <a:lvl6pPr lvl="5">
              <a:spcBef>
                <a:spcPts val="0"/>
              </a:spcBef>
              <a:spcAft>
                <a:spcPts val="0"/>
              </a:spcAft>
              <a:buSzPts val="1000"/>
              <a:buFont typeface="Space Grotesk"/>
              <a:buNone/>
              <a:defRPr b="1" sz="1000">
                <a:latin typeface="Space Grotesk"/>
                <a:ea typeface="Space Grotesk"/>
                <a:cs typeface="Space Grotesk"/>
                <a:sym typeface="Space Grotesk"/>
              </a:defRPr>
            </a:lvl6pPr>
            <a:lvl7pPr lvl="6">
              <a:spcBef>
                <a:spcPts val="0"/>
              </a:spcBef>
              <a:spcAft>
                <a:spcPts val="0"/>
              </a:spcAft>
              <a:buSzPts val="1000"/>
              <a:buFont typeface="Space Grotesk"/>
              <a:buNone/>
              <a:defRPr b="1" sz="1000">
                <a:latin typeface="Space Grotesk"/>
                <a:ea typeface="Space Grotesk"/>
                <a:cs typeface="Space Grotesk"/>
                <a:sym typeface="Space Grotesk"/>
              </a:defRPr>
            </a:lvl7pPr>
            <a:lvl8pPr lvl="7">
              <a:spcBef>
                <a:spcPts val="0"/>
              </a:spcBef>
              <a:spcAft>
                <a:spcPts val="0"/>
              </a:spcAft>
              <a:buSzPts val="1000"/>
              <a:buFont typeface="Space Grotesk"/>
              <a:buNone/>
              <a:defRPr b="1" sz="1000">
                <a:latin typeface="Space Grotesk"/>
                <a:ea typeface="Space Grotesk"/>
                <a:cs typeface="Space Grotesk"/>
                <a:sym typeface="Space Grotesk"/>
              </a:defRPr>
            </a:lvl8pPr>
            <a:lvl9pPr lvl="8">
              <a:spcBef>
                <a:spcPts val="0"/>
              </a:spcBef>
              <a:spcAft>
                <a:spcPts val="0"/>
              </a:spcAft>
              <a:buSzPts val="1000"/>
              <a:buFont typeface="Space Grotesk"/>
              <a:buNone/>
              <a:defRPr b="1" sz="1000">
                <a:latin typeface="Space Grotesk"/>
                <a:ea typeface="Space Grotesk"/>
                <a:cs typeface="Space Grotesk"/>
                <a:sym typeface="Space Grotesk"/>
              </a:defRPr>
            </a:lvl9pPr>
          </a:lstStyle>
          <a:p/>
        </p:txBody>
      </p:sp>
      <p:sp>
        <p:nvSpPr>
          <p:cNvPr id="387" name="Google Shape;387;p31"/>
          <p:cNvSpPr txBox="1"/>
          <p:nvPr>
            <p:ph idx="14" type="subTitle"/>
          </p:nvPr>
        </p:nvSpPr>
        <p:spPr>
          <a:xfrm>
            <a:off x="4637292" y="1659800"/>
            <a:ext cx="1197000" cy="787800"/>
          </a:xfrm>
          <a:prstGeom prst="rect">
            <a:avLst/>
          </a:prstGeom>
        </p:spPr>
        <p:txBody>
          <a:bodyPr anchorCtr="0" anchor="ctr" bIns="91425" lIns="91425" spcFirstLastPara="1" rIns="91425" wrap="square" tIns="91425">
            <a:noAutofit/>
          </a:bodyPr>
          <a:lstStyle>
            <a:lvl1pPr lvl="0">
              <a:spcBef>
                <a:spcPts val="0"/>
              </a:spcBef>
              <a:spcAft>
                <a:spcPts val="0"/>
              </a:spcAft>
              <a:buSzPts val="1200"/>
              <a:buNone/>
              <a:defRPr sz="1200"/>
            </a:lvl1pPr>
            <a:lvl2pPr lvl="1">
              <a:spcBef>
                <a:spcPts val="0"/>
              </a:spcBef>
              <a:spcAft>
                <a:spcPts val="0"/>
              </a:spcAft>
              <a:buSzPts val="1200"/>
              <a:buNone/>
              <a:defRPr sz="1200"/>
            </a:lvl2pPr>
            <a:lvl3pPr lvl="2">
              <a:spcBef>
                <a:spcPts val="0"/>
              </a:spcBef>
              <a:spcAft>
                <a:spcPts val="0"/>
              </a:spcAft>
              <a:buSzPts val="1200"/>
              <a:buNone/>
              <a:defRPr sz="1200"/>
            </a:lvl3pPr>
            <a:lvl4pPr lvl="3">
              <a:spcBef>
                <a:spcPts val="0"/>
              </a:spcBef>
              <a:spcAft>
                <a:spcPts val="0"/>
              </a:spcAft>
              <a:buSzPts val="1200"/>
              <a:buNone/>
              <a:defRPr sz="1200"/>
            </a:lvl4pPr>
            <a:lvl5pPr lvl="4">
              <a:spcBef>
                <a:spcPts val="0"/>
              </a:spcBef>
              <a:spcAft>
                <a:spcPts val="0"/>
              </a:spcAft>
              <a:buSzPts val="1200"/>
              <a:buNone/>
              <a:defRPr sz="1200"/>
            </a:lvl5pPr>
            <a:lvl6pPr lvl="5">
              <a:spcBef>
                <a:spcPts val="0"/>
              </a:spcBef>
              <a:spcAft>
                <a:spcPts val="0"/>
              </a:spcAft>
              <a:buSzPts val="1200"/>
              <a:buNone/>
              <a:defRPr sz="1200"/>
            </a:lvl6pPr>
            <a:lvl7pPr lvl="6">
              <a:spcBef>
                <a:spcPts val="0"/>
              </a:spcBef>
              <a:spcAft>
                <a:spcPts val="0"/>
              </a:spcAft>
              <a:buSzPts val="1200"/>
              <a:buNone/>
              <a:defRPr sz="1200"/>
            </a:lvl7pPr>
            <a:lvl8pPr lvl="7">
              <a:spcBef>
                <a:spcPts val="0"/>
              </a:spcBef>
              <a:spcAft>
                <a:spcPts val="0"/>
              </a:spcAft>
              <a:buSzPts val="1200"/>
              <a:buNone/>
              <a:defRPr sz="1200"/>
            </a:lvl8pPr>
            <a:lvl9pPr lvl="8">
              <a:spcBef>
                <a:spcPts val="0"/>
              </a:spcBef>
              <a:spcAft>
                <a:spcPts val="0"/>
              </a:spcAft>
              <a:buSzPts val="1200"/>
              <a:buNone/>
              <a:defRPr sz="1200"/>
            </a:lvl9pPr>
          </a:lstStyle>
          <a:p/>
        </p:txBody>
      </p:sp>
      <p:sp>
        <p:nvSpPr>
          <p:cNvPr id="388" name="Google Shape;388;p31"/>
          <p:cNvSpPr txBox="1"/>
          <p:nvPr>
            <p:ph idx="15" type="subTitle"/>
          </p:nvPr>
        </p:nvSpPr>
        <p:spPr>
          <a:xfrm>
            <a:off x="5832225" y="2446050"/>
            <a:ext cx="3033600" cy="787800"/>
          </a:xfrm>
          <a:prstGeom prst="rect">
            <a:avLst/>
          </a:prstGeom>
        </p:spPr>
        <p:txBody>
          <a:bodyPr anchorCtr="0" anchor="ctr" bIns="91425" lIns="91425" spcFirstLastPara="1" rIns="91425" wrap="square" tIns="91425">
            <a:noAutofit/>
          </a:bodyPr>
          <a:lstStyle>
            <a:lvl1pPr lvl="0">
              <a:spcBef>
                <a:spcPts val="0"/>
              </a:spcBef>
              <a:spcAft>
                <a:spcPts val="0"/>
              </a:spcAft>
              <a:buSzPts val="1000"/>
              <a:buFont typeface="Space Grotesk"/>
              <a:buNone/>
              <a:defRPr b="1" sz="1000">
                <a:latin typeface="Space Grotesk"/>
                <a:ea typeface="Space Grotesk"/>
                <a:cs typeface="Space Grotesk"/>
                <a:sym typeface="Space Grotesk"/>
              </a:defRPr>
            </a:lvl1pPr>
            <a:lvl2pPr lvl="1">
              <a:spcBef>
                <a:spcPts val="0"/>
              </a:spcBef>
              <a:spcAft>
                <a:spcPts val="0"/>
              </a:spcAft>
              <a:buSzPts val="1000"/>
              <a:buFont typeface="Space Grotesk"/>
              <a:buNone/>
              <a:defRPr b="1" sz="1000">
                <a:latin typeface="Space Grotesk"/>
                <a:ea typeface="Space Grotesk"/>
                <a:cs typeface="Space Grotesk"/>
                <a:sym typeface="Space Grotesk"/>
              </a:defRPr>
            </a:lvl2pPr>
            <a:lvl3pPr lvl="2">
              <a:spcBef>
                <a:spcPts val="0"/>
              </a:spcBef>
              <a:spcAft>
                <a:spcPts val="0"/>
              </a:spcAft>
              <a:buSzPts val="1000"/>
              <a:buFont typeface="Space Grotesk"/>
              <a:buNone/>
              <a:defRPr b="1" sz="1000">
                <a:latin typeface="Space Grotesk"/>
                <a:ea typeface="Space Grotesk"/>
                <a:cs typeface="Space Grotesk"/>
                <a:sym typeface="Space Grotesk"/>
              </a:defRPr>
            </a:lvl3pPr>
            <a:lvl4pPr lvl="3">
              <a:spcBef>
                <a:spcPts val="0"/>
              </a:spcBef>
              <a:spcAft>
                <a:spcPts val="0"/>
              </a:spcAft>
              <a:buSzPts val="1000"/>
              <a:buFont typeface="Space Grotesk"/>
              <a:buNone/>
              <a:defRPr b="1" sz="1000">
                <a:latin typeface="Space Grotesk"/>
                <a:ea typeface="Space Grotesk"/>
                <a:cs typeface="Space Grotesk"/>
                <a:sym typeface="Space Grotesk"/>
              </a:defRPr>
            </a:lvl4pPr>
            <a:lvl5pPr lvl="4">
              <a:spcBef>
                <a:spcPts val="0"/>
              </a:spcBef>
              <a:spcAft>
                <a:spcPts val="0"/>
              </a:spcAft>
              <a:buSzPts val="1000"/>
              <a:buFont typeface="Space Grotesk"/>
              <a:buNone/>
              <a:defRPr b="1" sz="1000">
                <a:latin typeface="Space Grotesk"/>
                <a:ea typeface="Space Grotesk"/>
                <a:cs typeface="Space Grotesk"/>
                <a:sym typeface="Space Grotesk"/>
              </a:defRPr>
            </a:lvl5pPr>
            <a:lvl6pPr lvl="5">
              <a:spcBef>
                <a:spcPts val="0"/>
              </a:spcBef>
              <a:spcAft>
                <a:spcPts val="0"/>
              </a:spcAft>
              <a:buSzPts val="1000"/>
              <a:buFont typeface="Space Grotesk"/>
              <a:buNone/>
              <a:defRPr b="1" sz="1000">
                <a:latin typeface="Space Grotesk"/>
                <a:ea typeface="Space Grotesk"/>
                <a:cs typeface="Space Grotesk"/>
                <a:sym typeface="Space Grotesk"/>
              </a:defRPr>
            </a:lvl6pPr>
            <a:lvl7pPr lvl="6">
              <a:spcBef>
                <a:spcPts val="0"/>
              </a:spcBef>
              <a:spcAft>
                <a:spcPts val="0"/>
              </a:spcAft>
              <a:buSzPts val="1000"/>
              <a:buFont typeface="Space Grotesk"/>
              <a:buNone/>
              <a:defRPr b="1" sz="1000">
                <a:latin typeface="Space Grotesk"/>
                <a:ea typeface="Space Grotesk"/>
                <a:cs typeface="Space Grotesk"/>
                <a:sym typeface="Space Grotesk"/>
              </a:defRPr>
            </a:lvl7pPr>
            <a:lvl8pPr lvl="7">
              <a:spcBef>
                <a:spcPts val="0"/>
              </a:spcBef>
              <a:spcAft>
                <a:spcPts val="0"/>
              </a:spcAft>
              <a:buSzPts val="1000"/>
              <a:buFont typeface="Space Grotesk"/>
              <a:buNone/>
              <a:defRPr b="1" sz="1000">
                <a:latin typeface="Space Grotesk"/>
                <a:ea typeface="Space Grotesk"/>
                <a:cs typeface="Space Grotesk"/>
                <a:sym typeface="Space Grotesk"/>
              </a:defRPr>
            </a:lvl8pPr>
            <a:lvl9pPr lvl="8">
              <a:spcBef>
                <a:spcPts val="0"/>
              </a:spcBef>
              <a:spcAft>
                <a:spcPts val="0"/>
              </a:spcAft>
              <a:buSzPts val="1000"/>
              <a:buFont typeface="Space Grotesk"/>
              <a:buNone/>
              <a:defRPr b="1" sz="1000">
                <a:latin typeface="Space Grotesk"/>
                <a:ea typeface="Space Grotesk"/>
                <a:cs typeface="Space Grotesk"/>
                <a:sym typeface="Space Grotesk"/>
              </a:defRPr>
            </a:lvl9pPr>
          </a:lstStyle>
          <a:p/>
        </p:txBody>
      </p:sp>
      <p:sp>
        <p:nvSpPr>
          <p:cNvPr id="389" name="Google Shape;389;p31"/>
          <p:cNvSpPr txBox="1"/>
          <p:nvPr>
            <p:ph idx="16" type="subTitle"/>
          </p:nvPr>
        </p:nvSpPr>
        <p:spPr>
          <a:xfrm>
            <a:off x="4637292" y="2446050"/>
            <a:ext cx="1197000" cy="787800"/>
          </a:xfrm>
          <a:prstGeom prst="rect">
            <a:avLst/>
          </a:prstGeom>
        </p:spPr>
        <p:txBody>
          <a:bodyPr anchorCtr="0" anchor="ctr" bIns="91425" lIns="91425" spcFirstLastPara="1" rIns="91425" wrap="square" tIns="91425">
            <a:noAutofit/>
          </a:bodyPr>
          <a:lstStyle>
            <a:lvl1pPr lvl="0">
              <a:spcBef>
                <a:spcPts val="0"/>
              </a:spcBef>
              <a:spcAft>
                <a:spcPts val="0"/>
              </a:spcAft>
              <a:buSzPts val="1200"/>
              <a:buNone/>
              <a:defRPr sz="1200"/>
            </a:lvl1pPr>
            <a:lvl2pPr lvl="1">
              <a:spcBef>
                <a:spcPts val="0"/>
              </a:spcBef>
              <a:spcAft>
                <a:spcPts val="0"/>
              </a:spcAft>
              <a:buSzPts val="1200"/>
              <a:buNone/>
              <a:defRPr sz="1200"/>
            </a:lvl2pPr>
            <a:lvl3pPr lvl="2">
              <a:spcBef>
                <a:spcPts val="0"/>
              </a:spcBef>
              <a:spcAft>
                <a:spcPts val="0"/>
              </a:spcAft>
              <a:buSzPts val="1200"/>
              <a:buNone/>
              <a:defRPr sz="1200"/>
            </a:lvl3pPr>
            <a:lvl4pPr lvl="3">
              <a:spcBef>
                <a:spcPts val="0"/>
              </a:spcBef>
              <a:spcAft>
                <a:spcPts val="0"/>
              </a:spcAft>
              <a:buSzPts val="1200"/>
              <a:buNone/>
              <a:defRPr sz="1200"/>
            </a:lvl4pPr>
            <a:lvl5pPr lvl="4">
              <a:spcBef>
                <a:spcPts val="0"/>
              </a:spcBef>
              <a:spcAft>
                <a:spcPts val="0"/>
              </a:spcAft>
              <a:buSzPts val="1200"/>
              <a:buNone/>
              <a:defRPr sz="1200"/>
            </a:lvl5pPr>
            <a:lvl6pPr lvl="5">
              <a:spcBef>
                <a:spcPts val="0"/>
              </a:spcBef>
              <a:spcAft>
                <a:spcPts val="0"/>
              </a:spcAft>
              <a:buSzPts val="1200"/>
              <a:buNone/>
              <a:defRPr sz="1200"/>
            </a:lvl6pPr>
            <a:lvl7pPr lvl="6">
              <a:spcBef>
                <a:spcPts val="0"/>
              </a:spcBef>
              <a:spcAft>
                <a:spcPts val="0"/>
              </a:spcAft>
              <a:buSzPts val="1200"/>
              <a:buNone/>
              <a:defRPr sz="1200"/>
            </a:lvl7pPr>
            <a:lvl8pPr lvl="7">
              <a:spcBef>
                <a:spcPts val="0"/>
              </a:spcBef>
              <a:spcAft>
                <a:spcPts val="0"/>
              </a:spcAft>
              <a:buSzPts val="1200"/>
              <a:buNone/>
              <a:defRPr sz="1200"/>
            </a:lvl8pPr>
            <a:lvl9pPr lvl="8">
              <a:spcBef>
                <a:spcPts val="0"/>
              </a:spcBef>
              <a:spcAft>
                <a:spcPts val="0"/>
              </a:spcAft>
              <a:buSzPts val="1200"/>
              <a:buNone/>
              <a:defRPr sz="1200"/>
            </a:lvl9pPr>
          </a:lstStyle>
          <a:p/>
        </p:txBody>
      </p:sp>
      <p:sp>
        <p:nvSpPr>
          <p:cNvPr id="390" name="Google Shape;390;p31"/>
          <p:cNvSpPr txBox="1"/>
          <p:nvPr>
            <p:ph idx="17" type="subTitle"/>
          </p:nvPr>
        </p:nvSpPr>
        <p:spPr>
          <a:xfrm>
            <a:off x="5824250" y="3234225"/>
            <a:ext cx="3033600" cy="787800"/>
          </a:xfrm>
          <a:prstGeom prst="rect">
            <a:avLst/>
          </a:prstGeom>
        </p:spPr>
        <p:txBody>
          <a:bodyPr anchorCtr="0" anchor="ctr" bIns="91425" lIns="91425" spcFirstLastPara="1" rIns="91425" wrap="square" tIns="91425">
            <a:noAutofit/>
          </a:bodyPr>
          <a:lstStyle>
            <a:lvl1pPr lvl="0">
              <a:spcBef>
                <a:spcPts val="0"/>
              </a:spcBef>
              <a:spcAft>
                <a:spcPts val="0"/>
              </a:spcAft>
              <a:buSzPts val="1000"/>
              <a:buFont typeface="Space Grotesk"/>
              <a:buNone/>
              <a:defRPr b="1" sz="1000">
                <a:latin typeface="Space Grotesk"/>
                <a:ea typeface="Space Grotesk"/>
                <a:cs typeface="Space Grotesk"/>
                <a:sym typeface="Space Grotesk"/>
              </a:defRPr>
            </a:lvl1pPr>
            <a:lvl2pPr lvl="1">
              <a:spcBef>
                <a:spcPts val="0"/>
              </a:spcBef>
              <a:spcAft>
                <a:spcPts val="0"/>
              </a:spcAft>
              <a:buSzPts val="1000"/>
              <a:buFont typeface="Space Grotesk"/>
              <a:buNone/>
              <a:defRPr b="1" sz="1000">
                <a:latin typeface="Space Grotesk"/>
                <a:ea typeface="Space Grotesk"/>
                <a:cs typeface="Space Grotesk"/>
                <a:sym typeface="Space Grotesk"/>
              </a:defRPr>
            </a:lvl2pPr>
            <a:lvl3pPr lvl="2">
              <a:spcBef>
                <a:spcPts val="0"/>
              </a:spcBef>
              <a:spcAft>
                <a:spcPts val="0"/>
              </a:spcAft>
              <a:buSzPts val="1000"/>
              <a:buFont typeface="Space Grotesk"/>
              <a:buNone/>
              <a:defRPr b="1" sz="1000">
                <a:latin typeface="Space Grotesk"/>
                <a:ea typeface="Space Grotesk"/>
                <a:cs typeface="Space Grotesk"/>
                <a:sym typeface="Space Grotesk"/>
              </a:defRPr>
            </a:lvl3pPr>
            <a:lvl4pPr lvl="3">
              <a:spcBef>
                <a:spcPts val="0"/>
              </a:spcBef>
              <a:spcAft>
                <a:spcPts val="0"/>
              </a:spcAft>
              <a:buSzPts val="1000"/>
              <a:buFont typeface="Space Grotesk"/>
              <a:buNone/>
              <a:defRPr b="1" sz="1000">
                <a:latin typeface="Space Grotesk"/>
                <a:ea typeface="Space Grotesk"/>
                <a:cs typeface="Space Grotesk"/>
                <a:sym typeface="Space Grotesk"/>
              </a:defRPr>
            </a:lvl4pPr>
            <a:lvl5pPr lvl="4">
              <a:spcBef>
                <a:spcPts val="0"/>
              </a:spcBef>
              <a:spcAft>
                <a:spcPts val="0"/>
              </a:spcAft>
              <a:buSzPts val="1000"/>
              <a:buFont typeface="Space Grotesk"/>
              <a:buNone/>
              <a:defRPr b="1" sz="1000">
                <a:latin typeface="Space Grotesk"/>
                <a:ea typeface="Space Grotesk"/>
                <a:cs typeface="Space Grotesk"/>
                <a:sym typeface="Space Grotesk"/>
              </a:defRPr>
            </a:lvl5pPr>
            <a:lvl6pPr lvl="5">
              <a:spcBef>
                <a:spcPts val="0"/>
              </a:spcBef>
              <a:spcAft>
                <a:spcPts val="0"/>
              </a:spcAft>
              <a:buSzPts val="1000"/>
              <a:buFont typeface="Space Grotesk"/>
              <a:buNone/>
              <a:defRPr b="1" sz="1000">
                <a:latin typeface="Space Grotesk"/>
                <a:ea typeface="Space Grotesk"/>
                <a:cs typeface="Space Grotesk"/>
                <a:sym typeface="Space Grotesk"/>
              </a:defRPr>
            </a:lvl6pPr>
            <a:lvl7pPr lvl="6">
              <a:spcBef>
                <a:spcPts val="0"/>
              </a:spcBef>
              <a:spcAft>
                <a:spcPts val="0"/>
              </a:spcAft>
              <a:buSzPts val="1000"/>
              <a:buFont typeface="Space Grotesk"/>
              <a:buNone/>
              <a:defRPr b="1" sz="1000">
                <a:latin typeface="Space Grotesk"/>
                <a:ea typeface="Space Grotesk"/>
                <a:cs typeface="Space Grotesk"/>
                <a:sym typeface="Space Grotesk"/>
              </a:defRPr>
            </a:lvl7pPr>
            <a:lvl8pPr lvl="7">
              <a:spcBef>
                <a:spcPts val="0"/>
              </a:spcBef>
              <a:spcAft>
                <a:spcPts val="0"/>
              </a:spcAft>
              <a:buSzPts val="1000"/>
              <a:buFont typeface="Space Grotesk"/>
              <a:buNone/>
              <a:defRPr b="1" sz="1000">
                <a:latin typeface="Space Grotesk"/>
                <a:ea typeface="Space Grotesk"/>
                <a:cs typeface="Space Grotesk"/>
                <a:sym typeface="Space Grotesk"/>
              </a:defRPr>
            </a:lvl8pPr>
            <a:lvl9pPr lvl="8">
              <a:spcBef>
                <a:spcPts val="0"/>
              </a:spcBef>
              <a:spcAft>
                <a:spcPts val="0"/>
              </a:spcAft>
              <a:buSzPts val="1000"/>
              <a:buFont typeface="Space Grotesk"/>
              <a:buNone/>
              <a:defRPr b="1" sz="1000">
                <a:latin typeface="Space Grotesk"/>
                <a:ea typeface="Space Grotesk"/>
                <a:cs typeface="Space Grotesk"/>
                <a:sym typeface="Space Grotesk"/>
              </a:defRPr>
            </a:lvl9pPr>
          </a:lstStyle>
          <a:p/>
        </p:txBody>
      </p:sp>
      <p:sp>
        <p:nvSpPr>
          <p:cNvPr id="391" name="Google Shape;391;p31"/>
          <p:cNvSpPr txBox="1"/>
          <p:nvPr>
            <p:ph idx="18" type="subTitle"/>
          </p:nvPr>
        </p:nvSpPr>
        <p:spPr>
          <a:xfrm>
            <a:off x="4629330" y="3234225"/>
            <a:ext cx="1197000" cy="787800"/>
          </a:xfrm>
          <a:prstGeom prst="rect">
            <a:avLst/>
          </a:prstGeom>
        </p:spPr>
        <p:txBody>
          <a:bodyPr anchorCtr="0" anchor="ctr" bIns="91425" lIns="91425" spcFirstLastPara="1" rIns="91425" wrap="square" tIns="91425">
            <a:noAutofit/>
          </a:bodyPr>
          <a:lstStyle>
            <a:lvl1pPr lvl="0">
              <a:spcBef>
                <a:spcPts val="0"/>
              </a:spcBef>
              <a:spcAft>
                <a:spcPts val="0"/>
              </a:spcAft>
              <a:buSzPts val="1200"/>
              <a:buNone/>
              <a:defRPr sz="1200"/>
            </a:lvl1pPr>
            <a:lvl2pPr lvl="1">
              <a:spcBef>
                <a:spcPts val="0"/>
              </a:spcBef>
              <a:spcAft>
                <a:spcPts val="0"/>
              </a:spcAft>
              <a:buSzPts val="1200"/>
              <a:buNone/>
              <a:defRPr sz="1200"/>
            </a:lvl2pPr>
            <a:lvl3pPr lvl="2">
              <a:spcBef>
                <a:spcPts val="0"/>
              </a:spcBef>
              <a:spcAft>
                <a:spcPts val="0"/>
              </a:spcAft>
              <a:buSzPts val="1200"/>
              <a:buNone/>
              <a:defRPr sz="1200"/>
            </a:lvl3pPr>
            <a:lvl4pPr lvl="3">
              <a:spcBef>
                <a:spcPts val="0"/>
              </a:spcBef>
              <a:spcAft>
                <a:spcPts val="0"/>
              </a:spcAft>
              <a:buSzPts val="1200"/>
              <a:buNone/>
              <a:defRPr sz="1200"/>
            </a:lvl4pPr>
            <a:lvl5pPr lvl="4">
              <a:spcBef>
                <a:spcPts val="0"/>
              </a:spcBef>
              <a:spcAft>
                <a:spcPts val="0"/>
              </a:spcAft>
              <a:buSzPts val="1200"/>
              <a:buNone/>
              <a:defRPr sz="1200"/>
            </a:lvl5pPr>
            <a:lvl6pPr lvl="5">
              <a:spcBef>
                <a:spcPts val="0"/>
              </a:spcBef>
              <a:spcAft>
                <a:spcPts val="0"/>
              </a:spcAft>
              <a:buSzPts val="1200"/>
              <a:buNone/>
              <a:defRPr sz="1200"/>
            </a:lvl6pPr>
            <a:lvl7pPr lvl="6">
              <a:spcBef>
                <a:spcPts val="0"/>
              </a:spcBef>
              <a:spcAft>
                <a:spcPts val="0"/>
              </a:spcAft>
              <a:buSzPts val="1200"/>
              <a:buNone/>
              <a:defRPr sz="1200"/>
            </a:lvl7pPr>
            <a:lvl8pPr lvl="7">
              <a:spcBef>
                <a:spcPts val="0"/>
              </a:spcBef>
              <a:spcAft>
                <a:spcPts val="0"/>
              </a:spcAft>
              <a:buSzPts val="1200"/>
              <a:buNone/>
              <a:defRPr sz="1200"/>
            </a:lvl8pPr>
            <a:lvl9pPr lvl="8">
              <a:spcBef>
                <a:spcPts val="0"/>
              </a:spcBef>
              <a:spcAft>
                <a:spcPts val="0"/>
              </a:spcAft>
              <a:buSzPts val="1200"/>
              <a:buNone/>
              <a:defRPr sz="1200"/>
            </a:lvl9pPr>
          </a:lstStyle>
          <a:p/>
        </p:txBody>
      </p:sp>
      <p:sp>
        <p:nvSpPr>
          <p:cNvPr id="392" name="Google Shape;392;p31"/>
          <p:cNvSpPr txBox="1"/>
          <p:nvPr>
            <p:ph idx="19" type="subTitle"/>
          </p:nvPr>
        </p:nvSpPr>
        <p:spPr>
          <a:xfrm>
            <a:off x="5824250" y="4077025"/>
            <a:ext cx="3033600" cy="787800"/>
          </a:xfrm>
          <a:prstGeom prst="rect">
            <a:avLst/>
          </a:prstGeom>
        </p:spPr>
        <p:txBody>
          <a:bodyPr anchorCtr="0" anchor="ctr" bIns="91425" lIns="91425" spcFirstLastPara="1" rIns="91425" wrap="square" tIns="91425">
            <a:noAutofit/>
          </a:bodyPr>
          <a:lstStyle>
            <a:lvl1pPr lvl="0">
              <a:spcBef>
                <a:spcPts val="0"/>
              </a:spcBef>
              <a:spcAft>
                <a:spcPts val="0"/>
              </a:spcAft>
              <a:buSzPts val="1000"/>
              <a:buFont typeface="Space Grotesk"/>
              <a:buNone/>
              <a:defRPr b="1" sz="1000">
                <a:latin typeface="Space Grotesk"/>
                <a:ea typeface="Space Grotesk"/>
                <a:cs typeface="Space Grotesk"/>
                <a:sym typeface="Space Grotesk"/>
              </a:defRPr>
            </a:lvl1pPr>
            <a:lvl2pPr lvl="1">
              <a:spcBef>
                <a:spcPts val="0"/>
              </a:spcBef>
              <a:spcAft>
                <a:spcPts val="0"/>
              </a:spcAft>
              <a:buSzPts val="1000"/>
              <a:buFont typeface="Space Grotesk"/>
              <a:buNone/>
              <a:defRPr b="1" sz="1000">
                <a:latin typeface="Space Grotesk"/>
                <a:ea typeface="Space Grotesk"/>
                <a:cs typeface="Space Grotesk"/>
                <a:sym typeface="Space Grotesk"/>
              </a:defRPr>
            </a:lvl2pPr>
            <a:lvl3pPr lvl="2">
              <a:spcBef>
                <a:spcPts val="0"/>
              </a:spcBef>
              <a:spcAft>
                <a:spcPts val="0"/>
              </a:spcAft>
              <a:buSzPts val="1000"/>
              <a:buFont typeface="Space Grotesk"/>
              <a:buNone/>
              <a:defRPr b="1" sz="1000">
                <a:latin typeface="Space Grotesk"/>
                <a:ea typeface="Space Grotesk"/>
                <a:cs typeface="Space Grotesk"/>
                <a:sym typeface="Space Grotesk"/>
              </a:defRPr>
            </a:lvl3pPr>
            <a:lvl4pPr lvl="3">
              <a:spcBef>
                <a:spcPts val="0"/>
              </a:spcBef>
              <a:spcAft>
                <a:spcPts val="0"/>
              </a:spcAft>
              <a:buSzPts val="1000"/>
              <a:buFont typeface="Space Grotesk"/>
              <a:buNone/>
              <a:defRPr b="1" sz="1000">
                <a:latin typeface="Space Grotesk"/>
                <a:ea typeface="Space Grotesk"/>
                <a:cs typeface="Space Grotesk"/>
                <a:sym typeface="Space Grotesk"/>
              </a:defRPr>
            </a:lvl4pPr>
            <a:lvl5pPr lvl="4">
              <a:spcBef>
                <a:spcPts val="0"/>
              </a:spcBef>
              <a:spcAft>
                <a:spcPts val="0"/>
              </a:spcAft>
              <a:buSzPts val="1000"/>
              <a:buFont typeface="Space Grotesk"/>
              <a:buNone/>
              <a:defRPr b="1" sz="1000">
                <a:latin typeface="Space Grotesk"/>
                <a:ea typeface="Space Grotesk"/>
                <a:cs typeface="Space Grotesk"/>
                <a:sym typeface="Space Grotesk"/>
              </a:defRPr>
            </a:lvl5pPr>
            <a:lvl6pPr lvl="5">
              <a:spcBef>
                <a:spcPts val="0"/>
              </a:spcBef>
              <a:spcAft>
                <a:spcPts val="0"/>
              </a:spcAft>
              <a:buSzPts val="1000"/>
              <a:buFont typeface="Space Grotesk"/>
              <a:buNone/>
              <a:defRPr b="1" sz="1000">
                <a:latin typeface="Space Grotesk"/>
                <a:ea typeface="Space Grotesk"/>
                <a:cs typeface="Space Grotesk"/>
                <a:sym typeface="Space Grotesk"/>
              </a:defRPr>
            </a:lvl6pPr>
            <a:lvl7pPr lvl="6">
              <a:spcBef>
                <a:spcPts val="0"/>
              </a:spcBef>
              <a:spcAft>
                <a:spcPts val="0"/>
              </a:spcAft>
              <a:buSzPts val="1000"/>
              <a:buFont typeface="Space Grotesk"/>
              <a:buNone/>
              <a:defRPr b="1" sz="1000">
                <a:latin typeface="Space Grotesk"/>
                <a:ea typeface="Space Grotesk"/>
                <a:cs typeface="Space Grotesk"/>
                <a:sym typeface="Space Grotesk"/>
              </a:defRPr>
            </a:lvl7pPr>
            <a:lvl8pPr lvl="7">
              <a:spcBef>
                <a:spcPts val="0"/>
              </a:spcBef>
              <a:spcAft>
                <a:spcPts val="0"/>
              </a:spcAft>
              <a:buSzPts val="1000"/>
              <a:buFont typeface="Space Grotesk"/>
              <a:buNone/>
              <a:defRPr b="1" sz="1000">
                <a:latin typeface="Space Grotesk"/>
                <a:ea typeface="Space Grotesk"/>
                <a:cs typeface="Space Grotesk"/>
                <a:sym typeface="Space Grotesk"/>
              </a:defRPr>
            </a:lvl8pPr>
            <a:lvl9pPr lvl="8">
              <a:spcBef>
                <a:spcPts val="0"/>
              </a:spcBef>
              <a:spcAft>
                <a:spcPts val="0"/>
              </a:spcAft>
              <a:buSzPts val="1000"/>
              <a:buFont typeface="Space Grotesk"/>
              <a:buNone/>
              <a:defRPr b="1" sz="1000">
                <a:latin typeface="Space Grotesk"/>
                <a:ea typeface="Space Grotesk"/>
                <a:cs typeface="Space Grotesk"/>
                <a:sym typeface="Space Grotesk"/>
              </a:defRPr>
            </a:lvl9pPr>
          </a:lstStyle>
          <a:p/>
        </p:txBody>
      </p:sp>
      <p:sp>
        <p:nvSpPr>
          <p:cNvPr id="393" name="Google Shape;393;p31"/>
          <p:cNvSpPr txBox="1"/>
          <p:nvPr>
            <p:ph idx="20" type="subTitle"/>
          </p:nvPr>
        </p:nvSpPr>
        <p:spPr>
          <a:xfrm>
            <a:off x="4629330" y="4077025"/>
            <a:ext cx="1197000" cy="787800"/>
          </a:xfrm>
          <a:prstGeom prst="rect">
            <a:avLst/>
          </a:prstGeom>
        </p:spPr>
        <p:txBody>
          <a:bodyPr anchorCtr="0" anchor="ctr" bIns="91425" lIns="91425" spcFirstLastPara="1" rIns="91425" wrap="square" tIns="91425">
            <a:noAutofit/>
          </a:bodyPr>
          <a:lstStyle>
            <a:lvl1pPr lvl="0">
              <a:spcBef>
                <a:spcPts val="0"/>
              </a:spcBef>
              <a:spcAft>
                <a:spcPts val="0"/>
              </a:spcAft>
              <a:buSzPts val="1200"/>
              <a:buNone/>
              <a:defRPr sz="1200"/>
            </a:lvl1pPr>
            <a:lvl2pPr lvl="1">
              <a:spcBef>
                <a:spcPts val="0"/>
              </a:spcBef>
              <a:spcAft>
                <a:spcPts val="0"/>
              </a:spcAft>
              <a:buSzPts val="1200"/>
              <a:buNone/>
              <a:defRPr sz="1200"/>
            </a:lvl2pPr>
            <a:lvl3pPr lvl="2">
              <a:spcBef>
                <a:spcPts val="0"/>
              </a:spcBef>
              <a:spcAft>
                <a:spcPts val="0"/>
              </a:spcAft>
              <a:buSzPts val="1200"/>
              <a:buNone/>
              <a:defRPr sz="1200"/>
            </a:lvl3pPr>
            <a:lvl4pPr lvl="3">
              <a:spcBef>
                <a:spcPts val="0"/>
              </a:spcBef>
              <a:spcAft>
                <a:spcPts val="0"/>
              </a:spcAft>
              <a:buSzPts val="1200"/>
              <a:buNone/>
              <a:defRPr sz="1200"/>
            </a:lvl4pPr>
            <a:lvl5pPr lvl="4">
              <a:spcBef>
                <a:spcPts val="0"/>
              </a:spcBef>
              <a:spcAft>
                <a:spcPts val="0"/>
              </a:spcAft>
              <a:buSzPts val="1200"/>
              <a:buNone/>
              <a:defRPr sz="1200"/>
            </a:lvl5pPr>
            <a:lvl6pPr lvl="5">
              <a:spcBef>
                <a:spcPts val="0"/>
              </a:spcBef>
              <a:spcAft>
                <a:spcPts val="0"/>
              </a:spcAft>
              <a:buSzPts val="1200"/>
              <a:buNone/>
              <a:defRPr sz="1200"/>
            </a:lvl6pPr>
            <a:lvl7pPr lvl="6">
              <a:spcBef>
                <a:spcPts val="0"/>
              </a:spcBef>
              <a:spcAft>
                <a:spcPts val="0"/>
              </a:spcAft>
              <a:buSzPts val="1200"/>
              <a:buNone/>
              <a:defRPr sz="1200"/>
            </a:lvl7pPr>
            <a:lvl8pPr lvl="7">
              <a:spcBef>
                <a:spcPts val="0"/>
              </a:spcBef>
              <a:spcAft>
                <a:spcPts val="0"/>
              </a:spcAft>
              <a:buSzPts val="1200"/>
              <a:buNone/>
              <a:defRPr sz="1200"/>
            </a:lvl8pPr>
            <a:lvl9pPr lvl="8">
              <a:spcBef>
                <a:spcPts val="0"/>
              </a:spcBef>
              <a:spcAft>
                <a:spcPts val="0"/>
              </a:spcAft>
              <a:buSzPts val="1200"/>
              <a:buNone/>
              <a:defRPr sz="1200"/>
            </a:lvl9pPr>
          </a:lstStyle>
          <a:p/>
        </p:txBody>
      </p:sp>
      <p:sp>
        <p:nvSpPr>
          <p:cNvPr id="394" name="Google Shape;394;p31"/>
          <p:cNvSpPr txBox="1"/>
          <p:nvPr>
            <p:ph idx="12" type="sldNum"/>
          </p:nvPr>
        </p:nvSpPr>
        <p:spPr>
          <a:xfrm>
            <a:off x="8556784" y="4749851"/>
            <a:ext cx="548700" cy="393600"/>
          </a:xfrm>
          <a:prstGeom prst="rect">
            <a:avLst/>
          </a:prstGeom>
          <a:noFill/>
          <a:ln>
            <a:noFill/>
          </a:ln>
        </p:spPr>
        <p:txBody>
          <a:bodyPr anchorCtr="0" anchor="t"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l">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roject Updates / Weekly">
  <p:cSld name="CUSTOM_16">
    <p:spTree>
      <p:nvGrpSpPr>
        <p:cNvPr id="395" name="Shape 395"/>
        <p:cNvGrpSpPr/>
        <p:nvPr/>
      </p:nvGrpSpPr>
      <p:grpSpPr>
        <a:xfrm>
          <a:off x="0" y="0"/>
          <a:ext cx="0" cy="0"/>
          <a:chOff x="0" y="0"/>
          <a:chExt cx="0" cy="0"/>
        </a:xfrm>
      </p:grpSpPr>
      <p:graphicFrame>
        <p:nvGraphicFramePr>
          <p:cNvPr id="396" name="Google Shape;396;p32"/>
          <p:cNvGraphicFramePr/>
          <p:nvPr/>
        </p:nvGraphicFramePr>
        <p:xfrm>
          <a:off x="226313" y="1420925"/>
          <a:ext cx="3000000" cy="3000000"/>
        </p:xfrm>
        <a:graphic>
          <a:graphicData uri="http://schemas.openxmlformats.org/drawingml/2006/table">
            <a:tbl>
              <a:tblPr>
                <a:noFill/>
                <a:tableStyleId>{AC4DE50D-606B-4AD9-89D4-CF9FAC366374}</a:tableStyleId>
              </a:tblPr>
              <a:tblGrid>
                <a:gridCol w="8691375"/>
              </a:tblGrid>
              <a:tr h="987150">
                <a:tc>
                  <a:txBody>
                    <a:bodyPr/>
                    <a:lstStyle/>
                    <a:p>
                      <a:pPr indent="0" lvl="0" marL="0" rtl="0" algn="l">
                        <a:spcBef>
                          <a:spcPts val="0"/>
                        </a:spcBef>
                        <a:spcAft>
                          <a:spcPts val="0"/>
                        </a:spcAft>
                        <a:buNone/>
                      </a:pPr>
                      <a:r>
                        <a:t/>
                      </a:r>
                      <a:endParaRPr/>
                    </a:p>
                  </a:txBody>
                  <a:tcPr marT="91425" marB="91425" marR="91425" marL="91425">
                    <a:lnL cap="flat" cmpd="sng" w="28575">
                      <a:solidFill>
                        <a:schemeClr val="dk1">
                          <a:alpha val="0"/>
                        </a:schemeClr>
                      </a:solidFill>
                      <a:prstDash val="solid"/>
                      <a:round/>
                      <a:headEnd len="sm" w="sm" type="none"/>
                      <a:tailEnd len="sm" w="sm" type="none"/>
                    </a:lnL>
                    <a:lnR cap="flat" cmpd="sng" w="28575">
                      <a:solidFill>
                        <a:schemeClr val="dk1"/>
                      </a:solidFill>
                      <a:prstDash val="solid"/>
                      <a:round/>
                      <a:headEnd len="sm" w="sm" type="none"/>
                      <a:tailEnd len="sm" w="sm" type="none"/>
                    </a:lnR>
                    <a:lnT cap="flat" cmpd="sng" w="28575">
                      <a:solidFill>
                        <a:schemeClr val="dk1"/>
                      </a:solidFill>
                      <a:prstDash val="solid"/>
                      <a:round/>
                      <a:headEnd len="sm" w="sm" type="none"/>
                      <a:tailEnd len="sm" w="sm" type="none"/>
                    </a:lnT>
                    <a:lnB cap="flat" cmpd="sng" w="28575">
                      <a:solidFill>
                        <a:schemeClr val="dk1"/>
                      </a:solidFill>
                      <a:prstDash val="solid"/>
                      <a:round/>
                      <a:headEnd len="sm" w="sm" type="none"/>
                      <a:tailEnd len="sm" w="sm" type="none"/>
                    </a:lnB>
                  </a:tcPr>
                </a:tc>
              </a:tr>
            </a:tbl>
          </a:graphicData>
        </a:graphic>
      </p:graphicFrame>
      <p:graphicFrame>
        <p:nvGraphicFramePr>
          <p:cNvPr id="397" name="Google Shape;397;p32"/>
          <p:cNvGraphicFramePr/>
          <p:nvPr/>
        </p:nvGraphicFramePr>
        <p:xfrm>
          <a:off x="226300" y="2657563"/>
          <a:ext cx="3000000" cy="3000000"/>
        </p:xfrm>
        <a:graphic>
          <a:graphicData uri="http://schemas.openxmlformats.org/drawingml/2006/table">
            <a:tbl>
              <a:tblPr>
                <a:noFill/>
                <a:tableStyleId>{AC4DE50D-606B-4AD9-89D4-CF9FAC366374}</a:tableStyleId>
              </a:tblPr>
              <a:tblGrid>
                <a:gridCol w="8691375"/>
              </a:tblGrid>
              <a:tr h="987150">
                <a:tc>
                  <a:txBody>
                    <a:bodyPr/>
                    <a:lstStyle/>
                    <a:p>
                      <a:pPr indent="0" lvl="0" marL="0" rtl="0" algn="l">
                        <a:spcBef>
                          <a:spcPts val="0"/>
                        </a:spcBef>
                        <a:spcAft>
                          <a:spcPts val="0"/>
                        </a:spcAft>
                        <a:buNone/>
                      </a:pPr>
                      <a:r>
                        <a:t/>
                      </a:r>
                      <a:endParaRPr/>
                    </a:p>
                  </a:txBody>
                  <a:tcPr marT="91425" marB="91425" marR="91425" marL="91425">
                    <a:lnL cap="flat" cmpd="sng" w="28575">
                      <a:solidFill>
                        <a:schemeClr val="dk1">
                          <a:alpha val="0"/>
                        </a:schemeClr>
                      </a:solidFill>
                      <a:prstDash val="solid"/>
                      <a:round/>
                      <a:headEnd len="sm" w="sm" type="none"/>
                      <a:tailEnd len="sm" w="sm" type="none"/>
                    </a:lnL>
                    <a:lnR cap="flat" cmpd="sng" w="28575">
                      <a:solidFill>
                        <a:schemeClr val="dk1"/>
                      </a:solidFill>
                      <a:prstDash val="solid"/>
                      <a:round/>
                      <a:headEnd len="sm" w="sm" type="none"/>
                      <a:tailEnd len="sm" w="sm" type="none"/>
                    </a:lnR>
                    <a:lnT cap="flat" cmpd="sng" w="28575">
                      <a:solidFill>
                        <a:schemeClr val="dk1"/>
                      </a:solidFill>
                      <a:prstDash val="solid"/>
                      <a:round/>
                      <a:headEnd len="sm" w="sm" type="none"/>
                      <a:tailEnd len="sm" w="sm" type="none"/>
                    </a:lnT>
                    <a:lnB cap="flat" cmpd="sng" w="28575">
                      <a:solidFill>
                        <a:schemeClr val="dk1"/>
                      </a:solidFill>
                      <a:prstDash val="solid"/>
                      <a:round/>
                      <a:headEnd len="sm" w="sm" type="none"/>
                      <a:tailEnd len="sm" w="sm" type="none"/>
                    </a:lnB>
                  </a:tcPr>
                </a:tc>
              </a:tr>
            </a:tbl>
          </a:graphicData>
        </a:graphic>
      </p:graphicFrame>
      <p:graphicFrame>
        <p:nvGraphicFramePr>
          <p:cNvPr id="398" name="Google Shape;398;p32"/>
          <p:cNvGraphicFramePr/>
          <p:nvPr/>
        </p:nvGraphicFramePr>
        <p:xfrm>
          <a:off x="226300" y="3894500"/>
          <a:ext cx="3000000" cy="3000000"/>
        </p:xfrm>
        <a:graphic>
          <a:graphicData uri="http://schemas.openxmlformats.org/drawingml/2006/table">
            <a:tbl>
              <a:tblPr>
                <a:noFill/>
                <a:tableStyleId>{AC4DE50D-606B-4AD9-89D4-CF9FAC366374}</a:tableStyleId>
              </a:tblPr>
              <a:tblGrid>
                <a:gridCol w="8691375"/>
              </a:tblGrid>
              <a:tr h="987150">
                <a:tc>
                  <a:txBody>
                    <a:bodyPr/>
                    <a:lstStyle/>
                    <a:p>
                      <a:pPr indent="0" lvl="0" marL="0" rtl="0" algn="l">
                        <a:spcBef>
                          <a:spcPts val="0"/>
                        </a:spcBef>
                        <a:spcAft>
                          <a:spcPts val="0"/>
                        </a:spcAft>
                        <a:buNone/>
                      </a:pPr>
                      <a:r>
                        <a:t/>
                      </a:r>
                      <a:endParaRPr/>
                    </a:p>
                  </a:txBody>
                  <a:tcPr marT="91425" marB="91425" marR="91425" marL="91425">
                    <a:lnL cap="flat" cmpd="sng" w="28575">
                      <a:solidFill>
                        <a:schemeClr val="dk1">
                          <a:alpha val="0"/>
                        </a:schemeClr>
                      </a:solidFill>
                      <a:prstDash val="solid"/>
                      <a:round/>
                      <a:headEnd len="sm" w="sm" type="none"/>
                      <a:tailEnd len="sm" w="sm" type="none"/>
                    </a:lnL>
                    <a:lnR cap="flat" cmpd="sng" w="28575">
                      <a:solidFill>
                        <a:schemeClr val="dk1"/>
                      </a:solidFill>
                      <a:prstDash val="solid"/>
                      <a:round/>
                      <a:headEnd len="sm" w="sm" type="none"/>
                      <a:tailEnd len="sm" w="sm" type="none"/>
                    </a:lnR>
                    <a:lnT cap="flat" cmpd="sng" w="28575">
                      <a:solidFill>
                        <a:schemeClr val="dk1"/>
                      </a:solidFill>
                      <a:prstDash val="solid"/>
                      <a:round/>
                      <a:headEnd len="sm" w="sm" type="none"/>
                      <a:tailEnd len="sm" w="sm" type="none"/>
                    </a:lnT>
                    <a:lnB cap="flat" cmpd="sng" w="28575">
                      <a:solidFill>
                        <a:schemeClr val="dk1"/>
                      </a:solidFill>
                      <a:prstDash val="solid"/>
                      <a:round/>
                      <a:headEnd len="sm" w="sm" type="none"/>
                      <a:tailEnd len="sm" w="sm" type="none"/>
                    </a:lnB>
                  </a:tcPr>
                </a:tc>
              </a:tr>
            </a:tbl>
          </a:graphicData>
        </a:graphic>
      </p:graphicFrame>
      <p:sp>
        <p:nvSpPr>
          <p:cNvPr id="399" name="Google Shape;399;p32"/>
          <p:cNvSpPr txBox="1"/>
          <p:nvPr>
            <p:ph type="title"/>
          </p:nvPr>
        </p:nvSpPr>
        <p:spPr>
          <a:xfrm>
            <a:off x="230900" y="457200"/>
            <a:ext cx="4406400" cy="562200"/>
          </a:xfrm>
          <a:prstGeom prst="rect">
            <a:avLst/>
          </a:prstGeom>
        </p:spPr>
        <p:txBody>
          <a:bodyPr anchorCtr="0" anchor="t" bIns="91425" lIns="91425" spcFirstLastPara="1" rIns="91425" wrap="square" tIns="91425">
            <a:noAutofit/>
          </a:bodyPr>
          <a:lstStyle>
            <a:lvl1pPr lvl="0">
              <a:spcBef>
                <a:spcPts val="0"/>
              </a:spcBef>
              <a:spcAft>
                <a:spcPts val="0"/>
              </a:spcAft>
              <a:buClr>
                <a:schemeClr val="dk1"/>
              </a:buClr>
              <a:buSzPts val="3600"/>
              <a:buNone/>
              <a:defRPr/>
            </a:lvl1pPr>
            <a:lvl2pPr lvl="1">
              <a:spcBef>
                <a:spcPts val="0"/>
              </a:spcBef>
              <a:spcAft>
                <a:spcPts val="0"/>
              </a:spcAft>
              <a:buClr>
                <a:schemeClr val="dk1"/>
              </a:buClr>
              <a:buSzPts val="3600"/>
              <a:buNone/>
              <a:defRPr sz="3600"/>
            </a:lvl2pPr>
            <a:lvl3pPr lvl="2">
              <a:spcBef>
                <a:spcPts val="0"/>
              </a:spcBef>
              <a:spcAft>
                <a:spcPts val="0"/>
              </a:spcAft>
              <a:buClr>
                <a:schemeClr val="dk1"/>
              </a:buClr>
              <a:buSzPts val="3600"/>
              <a:buNone/>
              <a:defRPr sz="3600"/>
            </a:lvl3pPr>
            <a:lvl4pPr lvl="3">
              <a:spcBef>
                <a:spcPts val="0"/>
              </a:spcBef>
              <a:spcAft>
                <a:spcPts val="0"/>
              </a:spcAft>
              <a:buClr>
                <a:schemeClr val="dk1"/>
              </a:buClr>
              <a:buSzPts val="3600"/>
              <a:buNone/>
              <a:defRPr sz="3600"/>
            </a:lvl4pPr>
            <a:lvl5pPr lvl="4">
              <a:spcBef>
                <a:spcPts val="0"/>
              </a:spcBef>
              <a:spcAft>
                <a:spcPts val="0"/>
              </a:spcAft>
              <a:buClr>
                <a:schemeClr val="dk1"/>
              </a:buClr>
              <a:buSzPts val="3600"/>
              <a:buNone/>
              <a:defRPr sz="3600"/>
            </a:lvl5pPr>
            <a:lvl6pPr lvl="5">
              <a:spcBef>
                <a:spcPts val="0"/>
              </a:spcBef>
              <a:spcAft>
                <a:spcPts val="0"/>
              </a:spcAft>
              <a:buClr>
                <a:schemeClr val="dk1"/>
              </a:buClr>
              <a:buSzPts val="3600"/>
              <a:buNone/>
              <a:defRPr sz="3600"/>
            </a:lvl6pPr>
            <a:lvl7pPr lvl="6">
              <a:spcBef>
                <a:spcPts val="0"/>
              </a:spcBef>
              <a:spcAft>
                <a:spcPts val="0"/>
              </a:spcAft>
              <a:buClr>
                <a:schemeClr val="dk1"/>
              </a:buClr>
              <a:buSzPts val="3600"/>
              <a:buNone/>
              <a:defRPr sz="3600"/>
            </a:lvl7pPr>
            <a:lvl8pPr lvl="7">
              <a:spcBef>
                <a:spcPts val="0"/>
              </a:spcBef>
              <a:spcAft>
                <a:spcPts val="0"/>
              </a:spcAft>
              <a:buClr>
                <a:schemeClr val="dk1"/>
              </a:buClr>
              <a:buSzPts val="3600"/>
              <a:buNone/>
              <a:defRPr sz="3600"/>
            </a:lvl8pPr>
            <a:lvl9pPr lvl="8">
              <a:spcBef>
                <a:spcPts val="0"/>
              </a:spcBef>
              <a:spcAft>
                <a:spcPts val="0"/>
              </a:spcAft>
              <a:buClr>
                <a:schemeClr val="dk1"/>
              </a:buClr>
              <a:buSzPts val="3600"/>
              <a:buNone/>
              <a:defRPr sz="3600"/>
            </a:lvl9pPr>
          </a:lstStyle>
          <a:p/>
        </p:txBody>
      </p:sp>
      <p:sp>
        <p:nvSpPr>
          <p:cNvPr id="400" name="Google Shape;400;p32"/>
          <p:cNvSpPr txBox="1"/>
          <p:nvPr>
            <p:ph idx="1" type="subTitle"/>
          </p:nvPr>
        </p:nvSpPr>
        <p:spPr>
          <a:xfrm>
            <a:off x="230900" y="1420775"/>
            <a:ext cx="2140200" cy="987300"/>
          </a:xfrm>
          <a:prstGeom prst="rect">
            <a:avLst/>
          </a:prstGeom>
        </p:spPr>
        <p:txBody>
          <a:bodyPr anchorCtr="0" anchor="ctr" bIns="91425" lIns="91425" spcFirstLastPara="1" rIns="91425" wrap="square" tIns="91425">
            <a:noAutofit/>
          </a:bodyPr>
          <a:lstStyle>
            <a:lvl1pPr lvl="0">
              <a:spcBef>
                <a:spcPts val="0"/>
              </a:spcBef>
              <a:spcAft>
                <a:spcPts val="0"/>
              </a:spcAft>
              <a:buClr>
                <a:schemeClr val="dk1"/>
              </a:buClr>
              <a:buSzPts val="2400"/>
              <a:buNone/>
              <a:defRPr/>
            </a:lvl1pPr>
            <a:lvl2pPr lvl="1">
              <a:spcBef>
                <a:spcPts val="0"/>
              </a:spcBef>
              <a:spcAft>
                <a:spcPts val="0"/>
              </a:spcAft>
              <a:buClr>
                <a:schemeClr val="dk1"/>
              </a:buClr>
              <a:buSzPts val="2400"/>
              <a:buNone/>
              <a:defRPr/>
            </a:lvl2pPr>
            <a:lvl3pPr lvl="2">
              <a:spcBef>
                <a:spcPts val="0"/>
              </a:spcBef>
              <a:spcAft>
                <a:spcPts val="0"/>
              </a:spcAft>
              <a:buClr>
                <a:schemeClr val="dk1"/>
              </a:buClr>
              <a:buSzPts val="2400"/>
              <a:buNone/>
              <a:defRPr/>
            </a:lvl3pPr>
            <a:lvl4pPr lvl="3">
              <a:spcBef>
                <a:spcPts val="0"/>
              </a:spcBef>
              <a:spcAft>
                <a:spcPts val="0"/>
              </a:spcAft>
              <a:buClr>
                <a:schemeClr val="dk1"/>
              </a:buClr>
              <a:buSzPts val="2400"/>
              <a:buNone/>
              <a:defRPr/>
            </a:lvl4pPr>
            <a:lvl5pPr lvl="4">
              <a:spcBef>
                <a:spcPts val="0"/>
              </a:spcBef>
              <a:spcAft>
                <a:spcPts val="0"/>
              </a:spcAft>
              <a:buClr>
                <a:schemeClr val="dk1"/>
              </a:buClr>
              <a:buSzPts val="2400"/>
              <a:buNone/>
              <a:defRPr/>
            </a:lvl5pPr>
            <a:lvl6pPr lvl="5">
              <a:spcBef>
                <a:spcPts val="0"/>
              </a:spcBef>
              <a:spcAft>
                <a:spcPts val="0"/>
              </a:spcAft>
              <a:buClr>
                <a:schemeClr val="dk1"/>
              </a:buClr>
              <a:buSzPts val="2400"/>
              <a:buNone/>
              <a:defRPr/>
            </a:lvl6pPr>
            <a:lvl7pPr lvl="6">
              <a:spcBef>
                <a:spcPts val="0"/>
              </a:spcBef>
              <a:spcAft>
                <a:spcPts val="0"/>
              </a:spcAft>
              <a:buClr>
                <a:schemeClr val="dk1"/>
              </a:buClr>
              <a:buSzPts val="2400"/>
              <a:buNone/>
              <a:defRPr/>
            </a:lvl7pPr>
            <a:lvl8pPr lvl="7">
              <a:spcBef>
                <a:spcPts val="0"/>
              </a:spcBef>
              <a:spcAft>
                <a:spcPts val="0"/>
              </a:spcAft>
              <a:buClr>
                <a:schemeClr val="dk1"/>
              </a:buClr>
              <a:buSzPts val="2400"/>
              <a:buNone/>
              <a:defRPr/>
            </a:lvl8pPr>
            <a:lvl9pPr lvl="8">
              <a:spcBef>
                <a:spcPts val="0"/>
              </a:spcBef>
              <a:spcAft>
                <a:spcPts val="0"/>
              </a:spcAft>
              <a:buClr>
                <a:schemeClr val="dk1"/>
              </a:buClr>
              <a:buSzPts val="2400"/>
              <a:buNone/>
              <a:defRPr/>
            </a:lvl9pPr>
          </a:lstStyle>
          <a:p/>
        </p:txBody>
      </p:sp>
      <p:sp>
        <p:nvSpPr>
          <p:cNvPr id="401" name="Google Shape;401;p32"/>
          <p:cNvSpPr txBox="1"/>
          <p:nvPr>
            <p:ph idx="2" type="subTitle"/>
          </p:nvPr>
        </p:nvSpPr>
        <p:spPr>
          <a:xfrm>
            <a:off x="230900" y="2657638"/>
            <a:ext cx="2140200" cy="987300"/>
          </a:xfrm>
          <a:prstGeom prst="rect">
            <a:avLst/>
          </a:prstGeom>
        </p:spPr>
        <p:txBody>
          <a:bodyPr anchorCtr="0" anchor="ctr" bIns="91425" lIns="91425" spcFirstLastPara="1" rIns="91425" wrap="square" tIns="91425">
            <a:noAutofit/>
          </a:bodyPr>
          <a:lstStyle>
            <a:lvl1pPr lvl="0">
              <a:spcBef>
                <a:spcPts val="0"/>
              </a:spcBef>
              <a:spcAft>
                <a:spcPts val="0"/>
              </a:spcAft>
              <a:buClr>
                <a:schemeClr val="dk1"/>
              </a:buClr>
              <a:buSzPts val="2400"/>
              <a:buNone/>
              <a:defRPr/>
            </a:lvl1pPr>
            <a:lvl2pPr lvl="1">
              <a:spcBef>
                <a:spcPts val="0"/>
              </a:spcBef>
              <a:spcAft>
                <a:spcPts val="0"/>
              </a:spcAft>
              <a:buClr>
                <a:schemeClr val="dk1"/>
              </a:buClr>
              <a:buSzPts val="2400"/>
              <a:buNone/>
              <a:defRPr/>
            </a:lvl2pPr>
            <a:lvl3pPr lvl="2">
              <a:spcBef>
                <a:spcPts val="0"/>
              </a:spcBef>
              <a:spcAft>
                <a:spcPts val="0"/>
              </a:spcAft>
              <a:buClr>
                <a:schemeClr val="dk1"/>
              </a:buClr>
              <a:buSzPts val="2400"/>
              <a:buNone/>
              <a:defRPr/>
            </a:lvl3pPr>
            <a:lvl4pPr lvl="3">
              <a:spcBef>
                <a:spcPts val="0"/>
              </a:spcBef>
              <a:spcAft>
                <a:spcPts val="0"/>
              </a:spcAft>
              <a:buClr>
                <a:schemeClr val="dk1"/>
              </a:buClr>
              <a:buSzPts val="2400"/>
              <a:buNone/>
              <a:defRPr/>
            </a:lvl4pPr>
            <a:lvl5pPr lvl="4">
              <a:spcBef>
                <a:spcPts val="0"/>
              </a:spcBef>
              <a:spcAft>
                <a:spcPts val="0"/>
              </a:spcAft>
              <a:buClr>
                <a:schemeClr val="dk1"/>
              </a:buClr>
              <a:buSzPts val="2400"/>
              <a:buNone/>
              <a:defRPr/>
            </a:lvl5pPr>
            <a:lvl6pPr lvl="5">
              <a:spcBef>
                <a:spcPts val="0"/>
              </a:spcBef>
              <a:spcAft>
                <a:spcPts val="0"/>
              </a:spcAft>
              <a:buClr>
                <a:schemeClr val="dk1"/>
              </a:buClr>
              <a:buSzPts val="2400"/>
              <a:buNone/>
              <a:defRPr/>
            </a:lvl6pPr>
            <a:lvl7pPr lvl="6">
              <a:spcBef>
                <a:spcPts val="0"/>
              </a:spcBef>
              <a:spcAft>
                <a:spcPts val="0"/>
              </a:spcAft>
              <a:buClr>
                <a:schemeClr val="dk1"/>
              </a:buClr>
              <a:buSzPts val="2400"/>
              <a:buNone/>
              <a:defRPr/>
            </a:lvl7pPr>
            <a:lvl8pPr lvl="7">
              <a:spcBef>
                <a:spcPts val="0"/>
              </a:spcBef>
              <a:spcAft>
                <a:spcPts val="0"/>
              </a:spcAft>
              <a:buClr>
                <a:schemeClr val="dk1"/>
              </a:buClr>
              <a:buSzPts val="2400"/>
              <a:buNone/>
              <a:defRPr/>
            </a:lvl8pPr>
            <a:lvl9pPr lvl="8">
              <a:spcBef>
                <a:spcPts val="0"/>
              </a:spcBef>
              <a:spcAft>
                <a:spcPts val="0"/>
              </a:spcAft>
              <a:buClr>
                <a:schemeClr val="dk1"/>
              </a:buClr>
              <a:buSzPts val="2400"/>
              <a:buNone/>
              <a:defRPr/>
            </a:lvl9pPr>
          </a:lstStyle>
          <a:p/>
        </p:txBody>
      </p:sp>
      <p:sp>
        <p:nvSpPr>
          <p:cNvPr id="402" name="Google Shape;402;p32"/>
          <p:cNvSpPr txBox="1"/>
          <p:nvPr>
            <p:ph idx="3" type="subTitle"/>
          </p:nvPr>
        </p:nvSpPr>
        <p:spPr>
          <a:xfrm>
            <a:off x="230900" y="3894525"/>
            <a:ext cx="2140200" cy="987300"/>
          </a:xfrm>
          <a:prstGeom prst="rect">
            <a:avLst/>
          </a:prstGeom>
        </p:spPr>
        <p:txBody>
          <a:bodyPr anchorCtr="0" anchor="ctr" bIns="91425" lIns="91425" spcFirstLastPara="1" rIns="91425" wrap="square" tIns="91425">
            <a:noAutofit/>
          </a:bodyPr>
          <a:lstStyle>
            <a:lvl1pPr lvl="0">
              <a:spcBef>
                <a:spcPts val="0"/>
              </a:spcBef>
              <a:spcAft>
                <a:spcPts val="0"/>
              </a:spcAft>
              <a:buClr>
                <a:schemeClr val="dk1"/>
              </a:buClr>
              <a:buSzPts val="2400"/>
              <a:buNone/>
              <a:defRPr/>
            </a:lvl1pPr>
            <a:lvl2pPr lvl="1">
              <a:spcBef>
                <a:spcPts val="0"/>
              </a:spcBef>
              <a:spcAft>
                <a:spcPts val="0"/>
              </a:spcAft>
              <a:buClr>
                <a:schemeClr val="dk1"/>
              </a:buClr>
              <a:buSzPts val="2400"/>
              <a:buNone/>
              <a:defRPr/>
            </a:lvl2pPr>
            <a:lvl3pPr lvl="2">
              <a:spcBef>
                <a:spcPts val="0"/>
              </a:spcBef>
              <a:spcAft>
                <a:spcPts val="0"/>
              </a:spcAft>
              <a:buClr>
                <a:schemeClr val="dk1"/>
              </a:buClr>
              <a:buSzPts val="2400"/>
              <a:buNone/>
              <a:defRPr/>
            </a:lvl3pPr>
            <a:lvl4pPr lvl="3">
              <a:spcBef>
                <a:spcPts val="0"/>
              </a:spcBef>
              <a:spcAft>
                <a:spcPts val="0"/>
              </a:spcAft>
              <a:buClr>
                <a:schemeClr val="dk1"/>
              </a:buClr>
              <a:buSzPts val="2400"/>
              <a:buNone/>
              <a:defRPr/>
            </a:lvl4pPr>
            <a:lvl5pPr lvl="4">
              <a:spcBef>
                <a:spcPts val="0"/>
              </a:spcBef>
              <a:spcAft>
                <a:spcPts val="0"/>
              </a:spcAft>
              <a:buClr>
                <a:schemeClr val="dk1"/>
              </a:buClr>
              <a:buSzPts val="2400"/>
              <a:buNone/>
              <a:defRPr/>
            </a:lvl5pPr>
            <a:lvl6pPr lvl="5">
              <a:spcBef>
                <a:spcPts val="0"/>
              </a:spcBef>
              <a:spcAft>
                <a:spcPts val="0"/>
              </a:spcAft>
              <a:buClr>
                <a:schemeClr val="dk1"/>
              </a:buClr>
              <a:buSzPts val="2400"/>
              <a:buNone/>
              <a:defRPr/>
            </a:lvl6pPr>
            <a:lvl7pPr lvl="6">
              <a:spcBef>
                <a:spcPts val="0"/>
              </a:spcBef>
              <a:spcAft>
                <a:spcPts val="0"/>
              </a:spcAft>
              <a:buClr>
                <a:schemeClr val="dk1"/>
              </a:buClr>
              <a:buSzPts val="2400"/>
              <a:buNone/>
              <a:defRPr/>
            </a:lvl7pPr>
            <a:lvl8pPr lvl="7">
              <a:spcBef>
                <a:spcPts val="0"/>
              </a:spcBef>
              <a:spcAft>
                <a:spcPts val="0"/>
              </a:spcAft>
              <a:buClr>
                <a:schemeClr val="dk1"/>
              </a:buClr>
              <a:buSzPts val="2400"/>
              <a:buNone/>
              <a:defRPr/>
            </a:lvl8pPr>
            <a:lvl9pPr lvl="8">
              <a:spcBef>
                <a:spcPts val="0"/>
              </a:spcBef>
              <a:spcAft>
                <a:spcPts val="0"/>
              </a:spcAft>
              <a:buClr>
                <a:schemeClr val="dk1"/>
              </a:buClr>
              <a:buSzPts val="2400"/>
              <a:buNone/>
              <a:defRPr/>
            </a:lvl9pPr>
          </a:lstStyle>
          <a:p/>
        </p:txBody>
      </p:sp>
      <p:sp>
        <p:nvSpPr>
          <p:cNvPr id="403" name="Google Shape;403;p32"/>
          <p:cNvSpPr txBox="1"/>
          <p:nvPr>
            <p:ph idx="4" type="body"/>
          </p:nvPr>
        </p:nvSpPr>
        <p:spPr>
          <a:xfrm>
            <a:off x="3376187" y="1420975"/>
            <a:ext cx="5424900" cy="987000"/>
          </a:xfrm>
          <a:prstGeom prst="rect">
            <a:avLst/>
          </a:prstGeom>
        </p:spPr>
        <p:txBody>
          <a:bodyPr anchorCtr="0" anchor="ctr" bIns="91425" lIns="91425" spcFirstLastPara="1" rIns="91425" wrap="square" tIns="91425">
            <a:noAutofit/>
          </a:bodyPr>
          <a:lstStyle>
            <a:lvl1pPr indent="-292100" lvl="0" marL="457200">
              <a:spcBef>
                <a:spcPts val="0"/>
              </a:spcBef>
              <a:spcAft>
                <a:spcPts val="0"/>
              </a:spcAft>
              <a:buClr>
                <a:schemeClr val="dk1"/>
              </a:buClr>
              <a:buSzPts val="1000"/>
              <a:buChar char="●"/>
              <a:defRPr sz="1000"/>
            </a:lvl1pPr>
            <a:lvl2pPr indent="-292100" lvl="1" marL="914400">
              <a:spcBef>
                <a:spcPts val="0"/>
              </a:spcBef>
              <a:spcAft>
                <a:spcPts val="0"/>
              </a:spcAft>
              <a:buClr>
                <a:schemeClr val="dk1"/>
              </a:buClr>
              <a:buSzPts val="1000"/>
              <a:buChar char="○"/>
              <a:defRPr sz="1000"/>
            </a:lvl2pPr>
            <a:lvl3pPr indent="-292100" lvl="2" marL="1371600">
              <a:spcBef>
                <a:spcPts val="0"/>
              </a:spcBef>
              <a:spcAft>
                <a:spcPts val="0"/>
              </a:spcAft>
              <a:buClr>
                <a:schemeClr val="dk1"/>
              </a:buClr>
              <a:buSzPts val="1000"/>
              <a:buChar char="■"/>
              <a:defRPr sz="1000"/>
            </a:lvl3pPr>
            <a:lvl4pPr indent="-292100" lvl="3" marL="1828800">
              <a:spcBef>
                <a:spcPts val="0"/>
              </a:spcBef>
              <a:spcAft>
                <a:spcPts val="0"/>
              </a:spcAft>
              <a:buClr>
                <a:schemeClr val="dk1"/>
              </a:buClr>
              <a:buSzPts val="1000"/>
              <a:buChar char="●"/>
              <a:defRPr sz="1000"/>
            </a:lvl4pPr>
            <a:lvl5pPr indent="-292100" lvl="4" marL="2286000">
              <a:spcBef>
                <a:spcPts val="0"/>
              </a:spcBef>
              <a:spcAft>
                <a:spcPts val="0"/>
              </a:spcAft>
              <a:buClr>
                <a:schemeClr val="dk1"/>
              </a:buClr>
              <a:buSzPts val="1000"/>
              <a:buChar char="○"/>
              <a:defRPr sz="1000"/>
            </a:lvl5pPr>
            <a:lvl6pPr indent="-292100" lvl="5" marL="2743200">
              <a:spcBef>
                <a:spcPts val="0"/>
              </a:spcBef>
              <a:spcAft>
                <a:spcPts val="0"/>
              </a:spcAft>
              <a:buClr>
                <a:schemeClr val="dk1"/>
              </a:buClr>
              <a:buSzPts val="1000"/>
              <a:buChar char="■"/>
              <a:defRPr sz="1000"/>
            </a:lvl6pPr>
            <a:lvl7pPr indent="-292100" lvl="6" marL="3200400">
              <a:spcBef>
                <a:spcPts val="0"/>
              </a:spcBef>
              <a:spcAft>
                <a:spcPts val="0"/>
              </a:spcAft>
              <a:buClr>
                <a:schemeClr val="dk1"/>
              </a:buClr>
              <a:buSzPts val="1000"/>
              <a:buChar char="●"/>
              <a:defRPr sz="1000"/>
            </a:lvl7pPr>
            <a:lvl8pPr indent="-292100" lvl="7" marL="3657600">
              <a:spcBef>
                <a:spcPts val="0"/>
              </a:spcBef>
              <a:spcAft>
                <a:spcPts val="0"/>
              </a:spcAft>
              <a:buClr>
                <a:schemeClr val="dk1"/>
              </a:buClr>
              <a:buSzPts val="1000"/>
              <a:buChar char="○"/>
              <a:defRPr sz="1000"/>
            </a:lvl8pPr>
            <a:lvl9pPr indent="-292100" lvl="8" marL="4114800">
              <a:spcBef>
                <a:spcPts val="0"/>
              </a:spcBef>
              <a:spcAft>
                <a:spcPts val="0"/>
              </a:spcAft>
              <a:buClr>
                <a:schemeClr val="dk1"/>
              </a:buClr>
              <a:buSzPts val="1000"/>
              <a:buChar char="■"/>
              <a:defRPr sz="1000"/>
            </a:lvl9pPr>
          </a:lstStyle>
          <a:p/>
        </p:txBody>
      </p:sp>
      <p:sp>
        <p:nvSpPr>
          <p:cNvPr id="404" name="Google Shape;404;p32"/>
          <p:cNvSpPr txBox="1"/>
          <p:nvPr>
            <p:ph idx="5" type="body"/>
          </p:nvPr>
        </p:nvSpPr>
        <p:spPr>
          <a:xfrm>
            <a:off x="3376187" y="2657788"/>
            <a:ext cx="5424900" cy="987000"/>
          </a:xfrm>
          <a:prstGeom prst="rect">
            <a:avLst/>
          </a:prstGeom>
        </p:spPr>
        <p:txBody>
          <a:bodyPr anchorCtr="0" anchor="ctr" bIns="91425" lIns="91425" spcFirstLastPara="1" rIns="91425" wrap="square" tIns="91425">
            <a:noAutofit/>
          </a:bodyPr>
          <a:lstStyle>
            <a:lvl1pPr indent="-292100" lvl="0" marL="457200">
              <a:spcBef>
                <a:spcPts val="0"/>
              </a:spcBef>
              <a:spcAft>
                <a:spcPts val="0"/>
              </a:spcAft>
              <a:buClr>
                <a:schemeClr val="dk1"/>
              </a:buClr>
              <a:buSzPts val="1000"/>
              <a:buChar char="●"/>
              <a:defRPr sz="1000"/>
            </a:lvl1pPr>
            <a:lvl2pPr indent="-292100" lvl="1" marL="914400">
              <a:spcBef>
                <a:spcPts val="0"/>
              </a:spcBef>
              <a:spcAft>
                <a:spcPts val="0"/>
              </a:spcAft>
              <a:buClr>
                <a:schemeClr val="dk1"/>
              </a:buClr>
              <a:buSzPts val="1000"/>
              <a:buChar char="○"/>
              <a:defRPr sz="1000"/>
            </a:lvl2pPr>
            <a:lvl3pPr indent="-292100" lvl="2" marL="1371600">
              <a:spcBef>
                <a:spcPts val="0"/>
              </a:spcBef>
              <a:spcAft>
                <a:spcPts val="0"/>
              </a:spcAft>
              <a:buClr>
                <a:schemeClr val="dk1"/>
              </a:buClr>
              <a:buSzPts val="1000"/>
              <a:buChar char="■"/>
              <a:defRPr sz="1000"/>
            </a:lvl3pPr>
            <a:lvl4pPr indent="-292100" lvl="3" marL="1828800">
              <a:spcBef>
                <a:spcPts val="0"/>
              </a:spcBef>
              <a:spcAft>
                <a:spcPts val="0"/>
              </a:spcAft>
              <a:buClr>
                <a:schemeClr val="dk1"/>
              </a:buClr>
              <a:buSzPts val="1000"/>
              <a:buChar char="●"/>
              <a:defRPr sz="1000"/>
            </a:lvl4pPr>
            <a:lvl5pPr indent="-292100" lvl="4" marL="2286000">
              <a:spcBef>
                <a:spcPts val="0"/>
              </a:spcBef>
              <a:spcAft>
                <a:spcPts val="0"/>
              </a:spcAft>
              <a:buClr>
                <a:schemeClr val="dk1"/>
              </a:buClr>
              <a:buSzPts val="1000"/>
              <a:buChar char="○"/>
              <a:defRPr sz="1000"/>
            </a:lvl5pPr>
            <a:lvl6pPr indent="-292100" lvl="5" marL="2743200">
              <a:spcBef>
                <a:spcPts val="0"/>
              </a:spcBef>
              <a:spcAft>
                <a:spcPts val="0"/>
              </a:spcAft>
              <a:buClr>
                <a:schemeClr val="dk1"/>
              </a:buClr>
              <a:buSzPts val="1000"/>
              <a:buChar char="■"/>
              <a:defRPr sz="1000"/>
            </a:lvl6pPr>
            <a:lvl7pPr indent="-292100" lvl="6" marL="3200400">
              <a:spcBef>
                <a:spcPts val="0"/>
              </a:spcBef>
              <a:spcAft>
                <a:spcPts val="0"/>
              </a:spcAft>
              <a:buClr>
                <a:schemeClr val="dk1"/>
              </a:buClr>
              <a:buSzPts val="1000"/>
              <a:buChar char="●"/>
              <a:defRPr sz="1000"/>
            </a:lvl7pPr>
            <a:lvl8pPr indent="-292100" lvl="7" marL="3657600">
              <a:spcBef>
                <a:spcPts val="0"/>
              </a:spcBef>
              <a:spcAft>
                <a:spcPts val="0"/>
              </a:spcAft>
              <a:buClr>
                <a:schemeClr val="dk1"/>
              </a:buClr>
              <a:buSzPts val="1000"/>
              <a:buChar char="○"/>
              <a:defRPr sz="1000"/>
            </a:lvl8pPr>
            <a:lvl9pPr indent="-292100" lvl="8" marL="4114800">
              <a:spcBef>
                <a:spcPts val="0"/>
              </a:spcBef>
              <a:spcAft>
                <a:spcPts val="0"/>
              </a:spcAft>
              <a:buClr>
                <a:schemeClr val="dk1"/>
              </a:buClr>
              <a:buSzPts val="1000"/>
              <a:buChar char="■"/>
              <a:defRPr sz="1000"/>
            </a:lvl9pPr>
          </a:lstStyle>
          <a:p/>
        </p:txBody>
      </p:sp>
      <p:sp>
        <p:nvSpPr>
          <p:cNvPr id="405" name="Google Shape;405;p32"/>
          <p:cNvSpPr txBox="1"/>
          <p:nvPr>
            <p:ph idx="6" type="body"/>
          </p:nvPr>
        </p:nvSpPr>
        <p:spPr>
          <a:xfrm>
            <a:off x="3375950" y="3894525"/>
            <a:ext cx="5424900" cy="987000"/>
          </a:xfrm>
          <a:prstGeom prst="rect">
            <a:avLst/>
          </a:prstGeom>
        </p:spPr>
        <p:txBody>
          <a:bodyPr anchorCtr="0" anchor="ctr" bIns="91425" lIns="91425" spcFirstLastPara="1" rIns="91425" wrap="square" tIns="91425">
            <a:noAutofit/>
          </a:bodyPr>
          <a:lstStyle>
            <a:lvl1pPr indent="-292100" lvl="0" marL="457200">
              <a:spcBef>
                <a:spcPts val="0"/>
              </a:spcBef>
              <a:spcAft>
                <a:spcPts val="0"/>
              </a:spcAft>
              <a:buClr>
                <a:schemeClr val="dk1"/>
              </a:buClr>
              <a:buSzPts val="1000"/>
              <a:buChar char="●"/>
              <a:defRPr sz="1000"/>
            </a:lvl1pPr>
            <a:lvl2pPr indent="-292100" lvl="1" marL="914400">
              <a:spcBef>
                <a:spcPts val="0"/>
              </a:spcBef>
              <a:spcAft>
                <a:spcPts val="0"/>
              </a:spcAft>
              <a:buClr>
                <a:schemeClr val="dk1"/>
              </a:buClr>
              <a:buSzPts val="1000"/>
              <a:buChar char="○"/>
              <a:defRPr sz="1000"/>
            </a:lvl2pPr>
            <a:lvl3pPr indent="-292100" lvl="2" marL="1371600">
              <a:spcBef>
                <a:spcPts val="0"/>
              </a:spcBef>
              <a:spcAft>
                <a:spcPts val="0"/>
              </a:spcAft>
              <a:buClr>
                <a:schemeClr val="dk1"/>
              </a:buClr>
              <a:buSzPts val="1000"/>
              <a:buChar char="■"/>
              <a:defRPr sz="1000"/>
            </a:lvl3pPr>
            <a:lvl4pPr indent="-292100" lvl="3" marL="1828800">
              <a:spcBef>
                <a:spcPts val="0"/>
              </a:spcBef>
              <a:spcAft>
                <a:spcPts val="0"/>
              </a:spcAft>
              <a:buClr>
                <a:schemeClr val="dk1"/>
              </a:buClr>
              <a:buSzPts val="1000"/>
              <a:buChar char="●"/>
              <a:defRPr sz="1000"/>
            </a:lvl4pPr>
            <a:lvl5pPr indent="-292100" lvl="4" marL="2286000">
              <a:spcBef>
                <a:spcPts val="0"/>
              </a:spcBef>
              <a:spcAft>
                <a:spcPts val="0"/>
              </a:spcAft>
              <a:buClr>
                <a:schemeClr val="dk1"/>
              </a:buClr>
              <a:buSzPts val="1000"/>
              <a:buChar char="○"/>
              <a:defRPr sz="1000"/>
            </a:lvl5pPr>
            <a:lvl6pPr indent="-292100" lvl="5" marL="2743200">
              <a:spcBef>
                <a:spcPts val="0"/>
              </a:spcBef>
              <a:spcAft>
                <a:spcPts val="0"/>
              </a:spcAft>
              <a:buClr>
                <a:schemeClr val="dk1"/>
              </a:buClr>
              <a:buSzPts val="1000"/>
              <a:buChar char="■"/>
              <a:defRPr sz="1000"/>
            </a:lvl6pPr>
            <a:lvl7pPr indent="-292100" lvl="6" marL="3200400">
              <a:spcBef>
                <a:spcPts val="0"/>
              </a:spcBef>
              <a:spcAft>
                <a:spcPts val="0"/>
              </a:spcAft>
              <a:buClr>
                <a:schemeClr val="dk1"/>
              </a:buClr>
              <a:buSzPts val="1000"/>
              <a:buChar char="●"/>
              <a:defRPr sz="1000"/>
            </a:lvl7pPr>
            <a:lvl8pPr indent="-292100" lvl="7" marL="3657600">
              <a:spcBef>
                <a:spcPts val="0"/>
              </a:spcBef>
              <a:spcAft>
                <a:spcPts val="0"/>
              </a:spcAft>
              <a:buClr>
                <a:schemeClr val="dk1"/>
              </a:buClr>
              <a:buSzPts val="1000"/>
              <a:buChar char="○"/>
              <a:defRPr sz="1000"/>
            </a:lvl8pPr>
            <a:lvl9pPr indent="-292100" lvl="8" marL="4114800">
              <a:spcBef>
                <a:spcPts val="0"/>
              </a:spcBef>
              <a:spcAft>
                <a:spcPts val="0"/>
              </a:spcAft>
              <a:buClr>
                <a:schemeClr val="dk1"/>
              </a:buClr>
              <a:buSzPts val="1000"/>
              <a:buChar char="■"/>
              <a:defRPr sz="1000"/>
            </a:lvl9pPr>
          </a:lstStyle>
          <a:p/>
        </p:txBody>
      </p:sp>
      <p:sp>
        <p:nvSpPr>
          <p:cNvPr id="406" name="Google Shape;406;p32"/>
          <p:cNvSpPr txBox="1"/>
          <p:nvPr>
            <p:ph idx="12" type="sldNum"/>
          </p:nvPr>
        </p:nvSpPr>
        <p:spPr>
          <a:xfrm>
            <a:off x="8556784" y="4749851"/>
            <a:ext cx="548700" cy="393600"/>
          </a:xfrm>
          <a:prstGeom prst="rect">
            <a:avLst/>
          </a:prstGeom>
          <a:noFill/>
          <a:ln>
            <a:noFill/>
          </a:ln>
        </p:spPr>
        <p:txBody>
          <a:bodyPr anchorCtr="0" anchor="t"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l">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roduct Release">
  <p:cSld name="CUSTOM_13">
    <p:bg>
      <p:bgPr>
        <a:solidFill>
          <a:schemeClr val="dk1"/>
        </a:solidFill>
      </p:bgPr>
    </p:bg>
    <p:spTree>
      <p:nvGrpSpPr>
        <p:cNvPr id="407" name="Shape 407"/>
        <p:cNvGrpSpPr/>
        <p:nvPr/>
      </p:nvGrpSpPr>
      <p:grpSpPr>
        <a:xfrm>
          <a:off x="0" y="0"/>
          <a:ext cx="0" cy="0"/>
          <a:chOff x="0" y="0"/>
          <a:chExt cx="0" cy="0"/>
        </a:xfrm>
      </p:grpSpPr>
      <p:sp>
        <p:nvSpPr>
          <p:cNvPr id="408" name="Google Shape;408;p33"/>
          <p:cNvSpPr txBox="1"/>
          <p:nvPr>
            <p:ph type="title"/>
          </p:nvPr>
        </p:nvSpPr>
        <p:spPr>
          <a:xfrm>
            <a:off x="230900" y="457200"/>
            <a:ext cx="4998300" cy="726300"/>
          </a:xfrm>
          <a:prstGeom prst="rect">
            <a:avLst/>
          </a:prstGeom>
        </p:spPr>
        <p:txBody>
          <a:bodyPr anchorCtr="0" anchor="t" bIns="91425" lIns="91425" spcFirstLastPara="1" rIns="91425" wrap="square" tIns="91425">
            <a:noAutofit/>
          </a:bodyPr>
          <a:lstStyle>
            <a:lvl1pPr lvl="0">
              <a:spcBef>
                <a:spcPts val="0"/>
              </a:spcBef>
              <a:spcAft>
                <a:spcPts val="0"/>
              </a:spcAft>
              <a:buClr>
                <a:schemeClr val="dk2"/>
              </a:buClr>
              <a:buSzPts val="3600"/>
              <a:buNone/>
              <a:defRPr>
                <a:solidFill>
                  <a:schemeClr val="dk2"/>
                </a:solidFill>
              </a:defRPr>
            </a:lvl1pPr>
            <a:lvl2pPr lvl="1">
              <a:spcBef>
                <a:spcPts val="0"/>
              </a:spcBef>
              <a:spcAft>
                <a:spcPts val="0"/>
              </a:spcAft>
              <a:buClr>
                <a:schemeClr val="dk2"/>
              </a:buClr>
              <a:buSzPts val="3600"/>
              <a:buNone/>
              <a:defRPr sz="3600">
                <a:solidFill>
                  <a:schemeClr val="dk2"/>
                </a:solidFill>
              </a:defRPr>
            </a:lvl2pPr>
            <a:lvl3pPr lvl="2">
              <a:spcBef>
                <a:spcPts val="0"/>
              </a:spcBef>
              <a:spcAft>
                <a:spcPts val="0"/>
              </a:spcAft>
              <a:buClr>
                <a:schemeClr val="dk2"/>
              </a:buClr>
              <a:buSzPts val="3600"/>
              <a:buNone/>
              <a:defRPr sz="3600">
                <a:solidFill>
                  <a:schemeClr val="dk2"/>
                </a:solidFill>
              </a:defRPr>
            </a:lvl3pPr>
            <a:lvl4pPr lvl="3">
              <a:spcBef>
                <a:spcPts val="0"/>
              </a:spcBef>
              <a:spcAft>
                <a:spcPts val="0"/>
              </a:spcAft>
              <a:buClr>
                <a:schemeClr val="dk2"/>
              </a:buClr>
              <a:buSzPts val="3600"/>
              <a:buNone/>
              <a:defRPr sz="3600">
                <a:solidFill>
                  <a:schemeClr val="dk2"/>
                </a:solidFill>
              </a:defRPr>
            </a:lvl4pPr>
            <a:lvl5pPr lvl="4">
              <a:spcBef>
                <a:spcPts val="0"/>
              </a:spcBef>
              <a:spcAft>
                <a:spcPts val="0"/>
              </a:spcAft>
              <a:buClr>
                <a:schemeClr val="dk2"/>
              </a:buClr>
              <a:buSzPts val="3600"/>
              <a:buNone/>
              <a:defRPr sz="3600">
                <a:solidFill>
                  <a:schemeClr val="dk2"/>
                </a:solidFill>
              </a:defRPr>
            </a:lvl5pPr>
            <a:lvl6pPr lvl="5">
              <a:spcBef>
                <a:spcPts val="0"/>
              </a:spcBef>
              <a:spcAft>
                <a:spcPts val="0"/>
              </a:spcAft>
              <a:buClr>
                <a:schemeClr val="dk2"/>
              </a:buClr>
              <a:buSzPts val="3600"/>
              <a:buNone/>
              <a:defRPr sz="3600">
                <a:solidFill>
                  <a:schemeClr val="dk2"/>
                </a:solidFill>
              </a:defRPr>
            </a:lvl6pPr>
            <a:lvl7pPr lvl="6">
              <a:spcBef>
                <a:spcPts val="0"/>
              </a:spcBef>
              <a:spcAft>
                <a:spcPts val="0"/>
              </a:spcAft>
              <a:buClr>
                <a:schemeClr val="dk2"/>
              </a:buClr>
              <a:buSzPts val="3600"/>
              <a:buNone/>
              <a:defRPr sz="3600">
                <a:solidFill>
                  <a:schemeClr val="dk2"/>
                </a:solidFill>
              </a:defRPr>
            </a:lvl7pPr>
            <a:lvl8pPr lvl="7">
              <a:spcBef>
                <a:spcPts val="0"/>
              </a:spcBef>
              <a:spcAft>
                <a:spcPts val="0"/>
              </a:spcAft>
              <a:buClr>
                <a:schemeClr val="dk2"/>
              </a:buClr>
              <a:buSzPts val="3600"/>
              <a:buNone/>
              <a:defRPr sz="3600">
                <a:solidFill>
                  <a:schemeClr val="dk2"/>
                </a:solidFill>
              </a:defRPr>
            </a:lvl8pPr>
            <a:lvl9pPr lvl="8">
              <a:spcBef>
                <a:spcPts val="0"/>
              </a:spcBef>
              <a:spcAft>
                <a:spcPts val="0"/>
              </a:spcAft>
              <a:buClr>
                <a:schemeClr val="dk2"/>
              </a:buClr>
              <a:buSzPts val="3600"/>
              <a:buNone/>
              <a:defRPr sz="3600">
                <a:solidFill>
                  <a:schemeClr val="dk2"/>
                </a:solidFill>
              </a:defRPr>
            </a:lvl9pPr>
          </a:lstStyle>
          <a:p/>
        </p:txBody>
      </p:sp>
      <p:sp>
        <p:nvSpPr>
          <p:cNvPr id="409" name="Google Shape;409;p33"/>
          <p:cNvSpPr txBox="1"/>
          <p:nvPr>
            <p:ph idx="12" type="sldNum"/>
          </p:nvPr>
        </p:nvSpPr>
        <p:spPr>
          <a:xfrm>
            <a:off x="8556784" y="4749851"/>
            <a:ext cx="548700" cy="393600"/>
          </a:xfrm>
          <a:prstGeom prst="rect">
            <a:avLst/>
          </a:prstGeom>
          <a:noFill/>
          <a:ln>
            <a:noFill/>
          </a:ln>
        </p:spPr>
        <p:txBody>
          <a:bodyPr anchorCtr="0" anchor="t"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l">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hape Appendix">
  <p:cSld name="CUSTOM_11">
    <p:spTree>
      <p:nvGrpSpPr>
        <p:cNvPr id="410" name="Shape 410"/>
        <p:cNvGrpSpPr/>
        <p:nvPr/>
      </p:nvGrpSpPr>
      <p:grpSpPr>
        <a:xfrm>
          <a:off x="0" y="0"/>
          <a:ext cx="0" cy="0"/>
          <a:chOff x="0" y="0"/>
          <a:chExt cx="0" cy="0"/>
        </a:xfrm>
      </p:grpSpPr>
      <p:sp>
        <p:nvSpPr>
          <p:cNvPr id="411" name="Google Shape;411;p34"/>
          <p:cNvSpPr txBox="1"/>
          <p:nvPr>
            <p:ph idx="12" type="sldNum"/>
          </p:nvPr>
        </p:nvSpPr>
        <p:spPr>
          <a:xfrm>
            <a:off x="8556784" y="4749851"/>
            <a:ext cx="548700" cy="393600"/>
          </a:xfrm>
          <a:prstGeom prst="rect">
            <a:avLst/>
          </a:prstGeom>
          <a:noFill/>
          <a:ln>
            <a:noFill/>
          </a:ln>
        </p:spPr>
        <p:txBody>
          <a:bodyPr anchorCtr="0" anchor="t"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l">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p:cSld name="TITLE_4">
    <p:spTree>
      <p:nvGrpSpPr>
        <p:cNvPr id="412" name="Shape 412"/>
        <p:cNvGrpSpPr/>
        <p:nvPr/>
      </p:nvGrpSpPr>
      <p:grpSpPr>
        <a:xfrm>
          <a:off x="0" y="0"/>
          <a:ext cx="0" cy="0"/>
          <a:chOff x="0" y="0"/>
          <a:chExt cx="0" cy="0"/>
        </a:xfrm>
      </p:grpSpPr>
      <p:sp>
        <p:nvSpPr>
          <p:cNvPr id="413" name="Google Shape;413;p35"/>
          <p:cNvSpPr txBox="1"/>
          <p:nvPr>
            <p:ph type="ctrTitle"/>
          </p:nvPr>
        </p:nvSpPr>
        <p:spPr>
          <a:xfrm>
            <a:off x="311708" y="744575"/>
            <a:ext cx="8520600" cy="2052600"/>
          </a:xfrm>
          <a:prstGeom prst="rect">
            <a:avLst/>
          </a:prstGeom>
        </p:spPr>
        <p:txBody>
          <a:bodyPr anchorCtr="0" anchor="b" bIns="91425" lIns="91425" spcFirstLastPara="1" rIns="91425" wrap="square" tIns="91425">
            <a:no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p:txBody>
      </p:sp>
      <p:sp>
        <p:nvSpPr>
          <p:cNvPr id="414" name="Google Shape;414;p35"/>
          <p:cNvSpPr txBox="1"/>
          <p:nvPr>
            <p:ph idx="1" type="subTitle"/>
          </p:nvPr>
        </p:nvSpPr>
        <p:spPr>
          <a:xfrm>
            <a:off x="311700" y="2834125"/>
            <a:ext cx="8520600" cy="792600"/>
          </a:xfrm>
          <a:prstGeom prst="rect">
            <a:avLst/>
          </a:prstGeom>
        </p:spPr>
        <p:txBody>
          <a:bodyPr anchorCtr="0" anchor="t" bIns="91425" lIns="91425" spcFirstLastPara="1" rIns="91425" wrap="square" tIns="91425">
            <a:noAutofit/>
          </a:bodyPr>
          <a:lstStyle>
            <a:lvl1pPr lvl="0" algn="ctr">
              <a:spcBef>
                <a:spcPts val="0"/>
              </a:spcBef>
              <a:spcAft>
                <a:spcPts val="0"/>
              </a:spcAft>
              <a:buSzPts val="2800"/>
              <a:buNone/>
              <a:defRPr sz="2800"/>
            </a:lvl1pPr>
            <a:lvl2pPr lvl="1" algn="ctr">
              <a:spcBef>
                <a:spcPts val="0"/>
              </a:spcBef>
              <a:spcAft>
                <a:spcPts val="0"/>
              </a:spcAft>
              <a:buSzPts val="2800"/>
              <a:buNone/>
              <a:defRPr sz="2800"/>
            </a:lvl2pPr>
            <a:lvl3pPr lvl="2" algn="ctr">
              <a:spcBef>
                <a:spcPts val="0"/>
              </a:spcBef>
              <a:spcAft>
                <a:spcPts val="0"/>
              </a:spcAft>
              <a:buSzPts val="2800"/>
              <a:buNone/>
              <a:defRPr sz="2800"/>
            </a:lvl3pPr>
            <a:lvl4pPr lvl="3" algn="ctr">
              <a:spcBef>
                <a:spcPts val="0"/>
              </a:spcBef>
              <a:spcAft>
                <a:spcPts val="0"/>
              </a:spcAft>
              <a:buSzPts val="2800"/>
              <a:buNone/>
              <a:defRPr sz="2800"/>
            </a:lvl4pPr>
            <a:lvl5pPr lvl="4" algn="ctr">
              <a:spcBef>
                <a:spcPts val="0"/>
              </a:spcBef>
              <a:spcAft>
                <a:spcPts val="0"/>
              </a:spcAft>
              <a:buSzPts val="2800"/>
              <a:buNone/>
              <a:defRPr sz="2800"/>
            </a:lvl5pPr>
            <a:lvl6pPr lvl="5" algn="ctr">
              <a:spcBef>
                <a:spcPts val="0"/>
              </a:spcBef>
              <a:spcAft>
                <a:spcPts val="0"/>
              </a:spcAft>
              <a:buSzPts val="2800"/>
              <a:buNone/>
              <a:defRPr sz="2800"/>
            </a:lvl6pPr>
            <a:lvl7pPr lvl="6" algn="ctr">
              <a:spcBef>
                <a:spcPts val="0"/>
              </a:spcBef>
              <a:spcAft>
                <a:spcPts val="0"/>
              </a:spcAft>
              <a:buSzPts val="2800"/>
              <a:buNone/>
              <a:defRPr sz="2800"/>
            </a:lvl7pPr>
            <a:lvl8pPr lvl="7" algn="ctr">
              <a:spcBef>
                <a:spcPts val="0"/>
              </a:spcBef>
              <a:spcAft>
                <a:spcPts val="0"/>
              </a:spcAft>
              <a:buSzPts val="2800"/>
              <a:buNone/>
              <a:defRPr sz="2800"/>
            </a:lvl8pPr>
            <a:lvl9pPr lvl="8" algn="ctr">
              <a:spcBef>
                <a:spcPts val="0"/>
              </a:spcBef>
              <a:spcAft>
                <a:spcPts val="0"/>
              </a:spcAft>
              <a:buSzPts val="2800"/>
              <a:buNone/>
              <a:defRPr sz="2800"/>
            </a:lvl9pPr>
          </a:lstStyle>
          <a:p/>
        </p:txBody>
      </p:sp>
      <p:sp>
        <p:nvSpPr>
          <p:cNvPr id="415" name="Google Shape;415;p35"/>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l">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p:cSld name="SECTION_HEADER_1">
    <p:spTree>
      <p:nvGrpSpPr>
        <p:cNvPr id="416" name="Shape 416"/>
        <p:cNvGrpSpPr/>
        <p:nvPr/>
      </p:nvGrpSpPr>
      <p:grpSpPr>
        <a:xfrm>
          <a:off x="0" y="0"/>
          <a:ext cx="0" cy="0"/>
          <a:chOff x="0" y="0"/>
          <a:chExt cx="0" cy="0"/>
        </a:xfrm>
      </p:grpSpPr>
      <p:sp>
        <p:nvSpPr>
          <p:cNvPr id="417" name="Google Shape;417;p36"/>
          <p:cNvSpPr txBox="1"/>
          <p:nvPr>
            <p:ph type="title"/>
          </p:nvPr>
        </p:nvSpPr>
        <p:spPr>
          <a:xfrm>
            <a:off x="311700" y="2150850"/>
            <a:ext cx="8520600" cy="841800"/>
          </a:xfrm>
          <a:prstGeom prst="rect">
            <a:avLst/>
          </a:prstGeom>
        </p:spPr>
        <p:txBody>
          <a:bodyPr anchorCtr="0" anchor="ctr" bIns="91425" lIns="91425" spcFirstLastPara="1" rIns="91425" wrap="square" tIns="91425">
            <a:noAutofit/>
          </a:bodyPr>
          <a:lstStyle>
            <a:lvl1pPr lvl="0" algn="ctr">
              <a:spcBef>
                <a:spcPts val="0"/>
              </a:spcBef>
              <a:spcAft>
                <a:spcPts val="0"/>
              </a:spcAft>
              <a:buSzPts val="3600"/>
              <a:buNone/>
              <a:defRPr/>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p:txBody>
      </p:sp>
      <p:sp>
        <p:nvSpPr>
          <p:cNvPr id="418" name="Google Shape;418;p36"/>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l">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p:cSld name="TITLE_AND_BODY_1">
    <p:spTree>
      <p:nvGrpSpPr>
        <p:cNvPr id="419" name="Shape 419"/>
        <p:cNvGrpSpPr/>
        <p:nvPr/>
      </p:nvGrpSpPr>
      <p:grpSpPr>
        <a:xfrm>
          <a:off x="0" y="0"/>
          <a:ext cx="0" cy="0"/>
          <a:chOff x="0" y="0"/>
          <a:chExt cx="0" cy="0"/>
        </a:xfrm>
      </p:grpSpPr>
      <p:sp>
        <p:nvSpPr>
          <p:cNvPr id="420" name="Google Shape;420;p37"/>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lvl1pPr lvl="0">
              <a:spcBef>
                <a:spcPts val="0"/>
              </a:spcBef>
              <a:spcAft>
                <a:spcPts val="0"/>
              </a:spcAft>
              <a:buSzPts val="3600"/>
              <a:buNone/>
              <a:defRPr/>
            </a:lvl1pPr>
            <a:lvl2pPr lvl="1">
              <a:spcBef>
                <a:spcPts val="0"/>
              </a:spcBef>
              <a:spcAft>
                <a:spcPts val="0"/>
              </a:spcAft>
              <a:buSzPts val="4800"/>
              <a:buNone/>
              <a:defRPr/>
            </a:lvl2pPr>
            <a:lvl3pPr lvl="2">
              <a:spcBef>
                <a:spcPts val="0"/>
              </a:spcBef>
              <a:spcAft>
                <a:spcPts val="0"/>
              </a:spcAft>
              <a:buSzPts val="4800"/>
              <a:buNone/>
              <a:defRPr/>
            </a:lvl3pPr>
            <a:lvl4pPr lvl="3">
              <a:spcBef>
                <a:spcPts val="0"/>
              </a:spcBef>
              <a:spcAft>
                <a:spcPts val="0"/>
              </a:spcAft>
              <a:buSzPts val="4800"/>
              <a:buNone/>
              <a:defRPr/>
            </a:lvl4pPr>
            <a:lvl5pPr lvl="4">
              <a:spcBef>
                <a:spcPts val="0"/>
              </a:spcBef>
              <a:spcAft>
                <a:spcPts val="0"/>
              </a:spcAft>
              <a:buSzPts val="4800"/>
              <a:buNone/>
              <a:defRPr/>
            </a:lvl5pPr>
            <a:lvl6pPr lvl="5">
              <a:spcBef>
                <a:spcPts val="0"/>
              </a:spcBef>
              <a:spcAft>
                <a:spcPts val="0"/>
              </a:spcAft>
              <a:buSzPts val="4800"/>
              <a:buNone/>
              <a:defRPr/>
            </a:lvl6pPr>
            <a:lvl7pPr lvl="6">
              <a:spcBef>
                <a:spcPts val="0"/>
              </a:spcBef>
              <a:spcAft>
                <a:spcPts val="0"/>
              </a:spcAft>
              <a:buSzPts val="4800"/>
              <a:buNone/>
              <a:defRPr/>
            </a:lvl7pPr>
            <a:lvl8pPr lvl="7">
              <a:spcBef>
                <a:spcPts val="0"/>
              </a:spcBef>
              <a:spcAft>
                <a:spcPts val="0"/>
              </a:spcAft>
              <a:buSzPts val="4800"/>
              <a:buNone/>
              <a:defRPr/>
            </a:lvl8pPr>
            <a:lvl9pPr lvl="8">
              <a:spcBef>
                <a:spcPts val="0"/>
              </a:spcBef>
              <a:spcAft>
                <a:spcPts val="0"/>
              </a:spcAft>
              <a:buSzPts val="4800"/>
              <a:buNone/>
              <a:defRPr/>
            </a:lvl9pPr>
          </a:lstStyle>
          <a:p/>
        </p:txBody>
      </p:sp>
      <p:sp>
        <p:nvSpPr>
          <p:cNvPr id="421" name="Google Shape;421;p37"/>
          <p:cNvSpPr txBox="1"/>
          <p:nvPr>
            <p:ph idx="1" type="body"/>
          </p:nvPr>
        </p:nvSpPr>
        <p:spPr>
          <a:xfrm>
            <a:off x="311700" y="1152475"/>
            <a:ext cx="8520600" cy="3416400"/>
          </a:xfrm>
          <a:prstGeom prst="rect">
            <a:avLst/>
          </a:prstGeom>
        </p:spPr>
        <p:txBody>
          <a:bodyPr anchorCtr="0" anchor="t" bIns="91425" lIns="91425" spcFirstLastPara="1" rIns="91425" wrap="square" tIns="91425">
            <a:noAutofit/>
          </a:bodyPr>
          <a:lstStyle>
            <a:lvl1pPr indent="-304800" lvl="0" marL="457200">
              <a:spcBef>
                <a:spcPts val="0"/>
              </a:spcBef>
              <a:spcAft>
                <a:spcPts val="0"/>
              </a:spcAft>
              <a:buSzPts val="1200"/>
              <a:buChar char="●"/>
              <a:defRPr/>
            </a:lvl1pPr>
            <a:lvl2pPr indent="-304800" lvl="1" marL="914400">
              <a:spcBef>
                <a:spcPts val="0"/>
              </a:spcBef>
              <a:spcAft>
                <a:spcPts val="0"/>
              </a:spcAft>
              <a:buSzPts val="1200"/>
              <a:buChar char="○"/>
              <a:defRPr/>
            </a:lvl2pPr>
            <a:lvl3pPr indent="-304800" lvl="2" marL="1371600">
              <a:spcBef>
                <a:spcPts val="0"/>
              </a:spcBef>
              <a:spcAft>
                <a:spcPts val="0"/>
              </a:spcAft>
              <a:buSzPts val="1200"/>
              <a:buChar char="■"/>
              <a:defRPr/>
            </a:lvl3pPr>
            <a:lvl4pPr indent="-304800" lvl="3" marL="1828800">
              <a:spcBef>
                <a:spcPts val="0"/>
              </a:spcBef>
              <a:spcAft>
                <a:spcPts val="0"/>
              </a:spcAft>
              <a:buSzPts val="1200"/>
              <a:buChar char="●"/>
              <a:defRPr/>
            </a:lvl4pPr>
            <a:lvl5pPr indent="-304800" lvl="4" marL="2286000">
              <a:spcBef>
                <a:spcPts val="0"/>
              </a:spcBef>
              <a:spcAft>
                <a:spcPts val="0"/>
              </a:spcAft>
              <a:buSzPts val="1200"/>
              <a:buChar char="○"/>
              <a:defRPr/>
            </a:lvl5pPr>
            <a:lvl6pPr indent="-304800" lvl="5" marL="2743200">
              <a:spcBef>
                <a:spcPts val="0"/>
              </a:spcBef>
              <a:spcAft>
                <a:spcPts val="0"/>
              </a:spcAft>
              <a:buSzPts val="1200"/>
              <a:buChar char="■"/>
              <a:defRPr/>
            </a:lvl6pPr>
            <a:lvl7pPr indent="-304800" lvl="6" marL="3200400">
              <a:spcBef>
                <a:spcPts val="0"/>
              </a:spcBef>
              <a:spcAft>
                <a:spcPts val="0"/>
              </a:spcAft>
              <a:buSzPts val="1200"/>
              <a:buChar char="●"/>
              <a:defRPr/>
            </a:lvl7pPr>
            <a:lvl8pPr indent="-304800" lvl="7" marL="3657600">
              <a:spcBef>
                <a:spcPts val="0"/>
              </a:spcBef>
              <a:spcAft>
                <a:spcPts val="0"/>
              </a:spcAft>
              <a:buSzPts val="1200"/>
              <a:buChar char="○"/>
              <a:defRPr/>
            </a:lvl8pPr>
            <a:lvl9pPr indent="-304800" lvl="8" marL="4114800">
              <a:spcBef>
                <a:spcPts val="0"/>
              </a:spcBef>
              <a:spcAft>
                <a:spcPts val="0"/>
              </a:spcAft>
              <a:buSzPts val="1200"/>
              <a:buChar char="■"/>
              <a:defRPr/>
            </a:lvl9pPr>
          </a:lstStyle>
          <a:p/>
        </p:txBody>
      </p:sp>
      <p:sp>
        <p:nvSpPr>
          <p:cNvPr id="422" name="Google Shape;422;p37"/>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l">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p:cSld name="TITLE_AND_TWO_COLUMNS_1">
    <p:spTree>
      <p:nvGrpSpPr>
        <p:cNvPr id="423" name="Shape 423"/>
        <p:cNvGrpSpPr/>
        <p:nvPr/>
      </p:nvGrpSpPr>
      <p:grpSpPr>
        <a:xfrm>
          <a:off x="0" y="0"/>
          <a:ext cx="0" cy="0"/>
          <a:chOff x="0" y="0"/>
          <a:chExt cx="0" cy="0"/>
        </a:xfrm>
      </p:grpSpPr>
      <p:sp>
        <p:nvSpPr>
          <p:cNvPr id="424" name="Google Shape;424;p38"/>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lvl1pPr lvl="0">
              <a:spcBef>
                <a:spcPts val="0"/>
              </a:spcBef>
              <a:spcAft>
                <a:spcPts val="0"/>
              </a:spcAft>
              <a:buSzPts val="3600"/>
              <a:buNone/>
              <a:defRPr/>
            </a:lvl1pPr>
            <a:lvl2pPr lvl="1">
              <a:spcBef>
                <a:spcPts val="0"/>
              </a:spcBef>
              <a:spcAft>
                <a:spcPts val="0"/>
              </a:spcAft>
              <a:buSzPts val="4800"/>
              <a:buNone/>
              <a:defRPr/>
            </a:lvl2pPr>
            <a:lvl3pPr lvl="2">
              <a:spcBef>
                <a:spcPts val="0"/>
              </a:spcBef>
              <a:spcAft>
                <a:spcPts val="0"/>
              </a:spcAft>
              <a:buSzPts val="4800"/>
              <a:buNone/>
              <a:defRPr/>
            </a:lvl3pPr>
            <a:lvl4pPr lvl="3">
              <a:spcBef>
                <a:spcPts val="0"/>
              </a:spcBef>
              <a:spcAft>
                <a:spcPts val="0"/>
              </a:spcAft>
              <a:buSzPts val="4800"/>
              <a:buNone/>
              <a:defRPr/>
            </a:lvl4pPr>
            <a:lvl5pPr lvl="4">
              <a:spcBef>
                <a:spcPts val="0"/>
              </a:spcBef>
              <a:spcAft>
                <a:spcPts val="0"/>
              </a:spcAft>
              <a:buSzPts val="4800"/>
              <a:buNone/>
              <a:defRPr/>
            </a:lvl5pPr>
            <a:lvl6pPr lvl="5">
              <a:spcBef>
                <a:spcPts val="0"/>
              </a:spcBef>
              <a:spcAft>
                <a:spcPts val="0"/>
              </a:spcAft>
              <a:buSzPts val="4800"/>
              <a:buNone/>
              <a:defRPr/>
            </a:lvl6pPr>
            <a:lvl7pPr lvl="6">
              <a:spcBef>
                <a:spcPts val="0"/>
              </a:spcBef>
              <a:spcAft>
                <a:spcPts val="0"/>
              </a:spcAft>
              <a:buSzPts val="4800"/>
              <a:buNone/>
              <a:defRPr/>
            </a:lvl7pPr>
            <a:lvl8pPr lvl="7">
              <a:spcBef>
                <a:spcPts val="0"/>
              </a:spcBef>
              <a:spcAft>
                <a:spcPts val="0"/>
              </a:spcAft>
              <a:buSzPts val="4800"/>
              <a:buNone/>
              <a:defRPr/>
            </a:lvl8pPr>
            <a:lvl9pPr lvl="8">
              <a:spcBef>
                <a:spcPts val="0"/>
              </a:spcBef>
              <a:spcAft>
                <a:spcPts val="0"/>
              </a:spcAft>
              <a:buSzPts val="4800"/>
              <a:buNone/>
              <a:defRPr/>
            </a:lvl9pPr>
          </a:lstStyle>
          <a:p/>
        </p:txBody>
      </p:sp>
      <p:sp>
        <p:nvSpPr>
          <p:cNvPr id="425" name="Google Shape;425;p38"/>
          <p:cNvSpPr txBox="1"/>
          <p:nvPr>
            <p:ph idx="1" type="body"/>
          </p:nvPr>
        </p:nvSpPr>
        <p:spPr>
          <a:xfrm>
            <a:off x="311700" y="1152475"/>
            <a:ext cx="3999900" cy="3416400"/>
          </a:xfrm>
          <a:prstGeom prst="rect">
            <a:avLst/>
          </a:prstGeom>
        </p:spPr>
        <p:txBody>
          <a:bodyPr anchorCtr="0" anchor="t" bIns="91425" lIns="91425" spcFirstLastPara="1" rIns="91425" wrap="square" tIns="91425">
            <a:no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a:lvl2pPr>
            <a:lvl3pPr indent="-304800" lvl="2" marL="1371600">
              <a:spcBef>
                <a:spcPts val="0"/>
              </a:spcBef>
              <a:spcAft>
                <a:spcPts val="0"/>
              </a:spcAft>
              <a:buSzPts val="1200"/>
              <a:buChar char="■"/>
              <a:defRPr/>
            </a:lvl3pPr>
            <a:lvl4pPr indent="-304800" lvl="3" marL="1828800">
              <a:spcBef>
                <a:spcPts val="0"/>
              </a:spcBef>
              <a:spcAft>
                <a:spcPts val="0"/>
              </a:spcAft>
              <a:buSzPts val="1200"/>
              <a:buChar char="●"/>
              <a:defRPr/>
            </a:lvl4pPr>
            <a:lvl5pPr indent="-304800" lvl="4" marL="2286000">
              <a:spcBef>
                <a:spcPts val="0"/>
              </a:spcBef>
              <a:spcAft>
                <a:spcPts val="0"/>
              </a:spcAft>
              <a:buSzPts val="1200"/>
              <a:buChar char="○"/>
              <a:defRPr/>
            </a:lvl5pPr>
            <a:lvl6pPr indent="-304800" lvl="5" marL="2743200">
              <a:spcBef>
                <a:spcPts val="0"/>
              </a:spcBef>
              <a:spcAft>
                <a:spcPts val="0"/>
              </a:spcAft>
              <a:buSzPts val="1200"/>
              <a:buChar char="■"/>
              <a:defRPr/>
            </a:lvl6pPr>
            <a:lvl7pPr indent="-304800" lvl="6" marL="3200400">
              <a:spcBef>
                <a:spcPts val="0"/>
              </a:spcBef>
              <a:spcAft>
                <a:spcPts val="0"/>
              </a:spcAft>
              <a:buSzPts val="1200"/>
              <a:buChar char="●"/>
              <a:defRPr/>
            </a:lvl7pPr>
            <a:lvl8pPr indent="-304800" lvl="7" marL="3657600">
              <a:spcBef>
                <a:spcPts val="0"/>
              </a:spcBef>
              <a:spcAft>
                <a:spcPts val="0"/>
              </a:spcAft>
              <a:buSzPts val="1200"/>
              <a:buChar char="○"/>
              <a:defRPr/>
            </a:lvl8pPr>
            <a:lvl9pPr indent="-304800" lvl="8" marL="4114800">
              <a:spcBef>
                <a:spcPts val="0"/>
              </a:spcBef>
              <a:spcAft>
                <a:spcPts val="0"/>
              </a:spcAft>
              <a:buSzPts val="1200"/>
              <a:buChar char="■"/>
              <a:defRPr/>
            </a:lvl9pPr>
          </a:lstStyle>
          <a:p/>
        </p:txBody>
      </p:sp>
      <p:sp>
        <p:nvSpPr>
          <p:cNvPr id="426" name="Google Shape;426;p38"/>
          <p:cNvSpPr txBox="1"/>
          <p:nvPr>
            <p:ph idx="2" type="body"/>
          </p:nvPr>
        </p:nvSpPr>
        <p:spPr>
          <a:xfrm>
            <a:off x="4832400" y="1152475"/>
            <a:ext cx="3999900" cy="3416400"/>
          </a:xfrm>
          <a:prstGeom prst="rect">
            <a:avLst/>
          </a:prstGeom>
        </p:spPr>
        <p:txBody>
          <a:bodyPr anchorCtr="0" anchor="t" bIns="91425" lIns="91425" spcFirstLastPara="1" rIns="91425" wrap="square" tIns="91425">
            <a:no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a:lvl2pPr>
            <a:lvl3pPr indent="-304800" lvl="2" marL="1371600">
              <a:spcBef>
                <a:spcPts val="0"/>
              </a:spcBef>
              <a:spcAft>
                <a:spcPts val="0"/>
              </a:spcAft>
              <a:buSzPts val="1200"/>
              <a:buChar char="■"/>
              <a:defRPr/>
            </a:lvl3pPr>
            <a:lvl4pPr indent="-304800" lvl="3" marL="1828800">
              <a:spcBef>
                <a:spcPts val="0"/>
              </a:spcBef>
              <a:spcAft>
                <a:spcPts val="0"/>
              </a:spcAft>
              <a:buSzPts val="1200"/>
              <a:buChar char="●"/>
              <a:defRPr/>
            </a:lvl4pPr>
            <a:lvl5pPr indent="-304800" lvl="4" marL="2286000">
              <a:spcBef>
                <a:spcPts val="0"/>
              </a:spcBef>
              <a:spcAft>
                <a:spcPts val="0"/>
              </a:spcAft>
              <a:buSzPts val="1200"/>
              <a:buChar char="○"/>
              <a:defRPr/>
            </a:lvl5pPr>
            <a:lvl6pPr indent="-304800" lvl="5" marL="2743200">
              <a:spcBef>
                <a:spcPts val="0"/>
              </a:spcBef>
              <a:spcAft>
                <a:spcPts val="0"/>
              </a:spcAft>
              <a:buSzPts val="1200"/>
              <a:buChar char="■"/>
              <a:defRPr/>
            </a:lvl6pPr>
            <a:lvl7pPr indent="-304800" lvl="6" marL="3200400">
              <a:spcBef>
                <a:spcPts val="0"/>
              </a:spcBef>
              <a:spcAft>
                <a:spcPts val="0"/>
              </a:spcAft>
              <a:buSzPts val="1200"/>
              <a:buChar char="●"/>
              <a:defRPr/>
            </a:lvl7pPr>
            <a:lvl8pPr indent="-304800" lvl="7" marL="3657600">
              <a:spcBef>
                <a:spcPts val="0"/>
              </a:spcBef>
              <a:spcAft>
                <a:spcPts val="0"/>
              </a:spcAft>
              <a:buSzPts val="1200"/>
              <a:buChar char="○"/>
              <a:defRPr/>
            </a:lvl8pPr>
            <a:lvl9pPr indent="-304800" lvl="8" marL="4114800">
              <a:spcBef>
                <a:spcPts val="0"/>
              </a:spcBef>
              <a:spcAft>
                <a:spcPts val="0"/>
              </a:spcAft>
              <a:buSzPts val="1200"/>
              <a:buChar char="■"/>
              <a:defRPr/>
            </a:lvl9pPr>
          </a:lstStyle>
          <a:p/>
        </p:txBody>
      </p:sp>
      <p:sp>
        <p:nvSpPr>
          <p:cNvPr id="427" name="Google Shape;427;p38"/>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l">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p:cSld name="TITLE_ONLY_1">
    <p:spTree>
      <p:nvGrpSpPr>
        <p:cNvPr id="428" name="Shape 428"/>
        <p:cNvGrpSpPr/>
        <p:nvPr/>
      </p:nvGrpSpPr>
      <p:grpSpPr>
        <a:xfrm>
          <a:off x="0" y="0"/>
          <a:ext cx="0" cy="0"/>
          <a:chOff x="0" y="0"/>
          <a:chExt cx="0" cy="0"/>
        </a:xfrm>
      </p:grpSpPr>
      <p:sp>
        <p:nvSpPr>
          <p:cNvPr id="429" name="Google Shape;429;p39"/>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lvl1pPr lvl="0">
              <a:spcBef>
                <a:spcPts val="0"/>
              </a:spcBef>
              <a:spcAft>
                <a:spcPts val="0"/>
              </a:spcAft>
              <a:buSzPts val="3600"/>
              <a:buNone/>
              <a:defRPr/>
            </a:lvl1pPr>
            <a:lvl2pPr lvl="1">
              <a:spcBef>
                <a:spcPts val="0"/>
              </a:spcBef>
              <a:spcAft>
                <a:spcPts val="0"/>
              </a:spcAft>
              <a:buSzPts val="4800"/>
              <a:buNone/>
              <a:defRPr/>
            </a:lvl2pPr>
            <a:lvl3pPr lvl="2">
              <a:spcBef>
                <a:spcPts val="0"/>
              </a:spcBef>
              <a:spcAft>
                <a:spcPts val="0"/>
              </a:spcAft>
              <a:buSzPts val="4800"/>
              <a:buNone/>
              <a:defRPr/>
            </a:lvl3pPr>
            <a:lvl4pPr lvl="3">
              <a:spcBef>
                <a:spcPts val="0"/>
              </a:spcBef>
              <a:spcAft>
                <a:spcPts val="0"/>
              </a:spcAft>
              <a:buSzPts val="4800"/>
              <a:buNone/>
              <a:defRPr/>
            </a:lvl4pPr>
            <a:lvl5pPr lvl="4">
              <a:spcBef>
                <a:spcPts val="0"/>
              </a:spcBef>
              <a:spcAft>
                <a:spcPts val="0"/>
              </a:spcAft>
              <a:buSzPts val="4800"/>
              <a:buNone/>
              <a:defRPr/>
            </a:lvl5pPr>
            <a:lvl6pPr lvl="5">
              <a:spcBef>
                <a:spcPts val="0"/>
              </a:spcBef>
              <a:spcAft>
                <a:spcPts val="0"/>
              </a:spcAft>
              <a:buSzPts val="4800"/>
              <a:buNone/>
              <a:defRPr/>
            </a:lvl6pPr>
            <a:lvl7pPr lvl="6">
              <a:spcBef>
                <a:spcPts val="0"/>
              </a:spcBef>
              <a:spcAft>
                <a:spcPts val="0"/>
              </a:spcAft>
              <a:buSzPts val="4800"/>
              <a:buNone/>
              <a:defRPr/>
            </a:lvl7pPr>
            <a:lvl8pPr lvl="7">
              <a:spcBef>
                <a:spcPts val="0"/>
              </a:spcBef>
              <a:spcAft>
                <a:spcPts val="0"/>
              </a:spcAft>
              <a:buSzPts val="4800"/>
              <a:buNone/>
              <a:defRPr/>
            </a:lvl8pPr>
            <a:lvl9pPr lvl="8">
              <a:spcBef>
                <a:spcPts val="0"/>
              </a:spcBef>
              <a:spcAft>
                <a:spcPts val="0"/>
              </a:spcAft>
              <a:buSzPts val="4800"/>
              <a:buNone/>
              <a:defRPr/>
            </a:lvl9pPr>
          </a:lstStyle>
          <a:p/>
        </p:txBody>
      </p:sp>
      <p:sp>
        <p:nvSpPr>
          <p:cNvPr id="430" name="Google Shape;430;p39"/>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l">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_1">
    <p:spTree>
      <p:nvGrpSpPr>
        <p:cNvPr id="431" name="Shape 431"/>
        <p:cNvGrpSpPr/>
        <p:nvPr/>
      </p:nvGrpSpPr>
      <p:grpSpPr>
        <a:xfrm>
          <a:off x="0" y="0"/>
          <a:ext cx="0" cy="0"/>
          <a:chOff x="0" y="0"/>
          <a:chExt cx="0" cy="0"/>
        </a:xfrm>
      </p:grpSpPr>
      <p:sp>
        <p:nvSpPr>
          <p:cNvPr id="432" name="Google Shape;432;p40"/>
          <p:cNvSpPr txBox="1"/>
          <p:nvPr>
            <p:ph type="title"/>
          </p:nvPr>
        </p:nvSpPr>
        <p:spPr>
          <a:xfrm>
            <a:off x="311700" y="555600"/>
            <a:ext cx="2808000" cy="755700"/>
          </a:xfrm>
          <a:prstGeom prst="rect">
            <a:avLst/>
          </a:prstGeom>
        </p:spPr>
        <p:txBody>
          <a:bodyPr anchorCtr="0" anchor="b" bIns="91425" lIns="91425" spcFirstLastPara="1" rIns="91425" wrap="square" tIns="91425">
            <a:no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433" name="Google Shape;433;p40"/>
          <p:cNvSpPr txBox="1"/>
          <p:nvPr>
            <p:ph idx="1" type="body"/>
          </p:nvPr>
        </p:nvSpPr>
        <p:spPr>
          <a:xfrm>
            <a:off x="311700" y="1389600"/>
            <a:ext cx="2808000" cy="3179400"/>
          </a:xfrm>
          <a:prstGeom prst="rect">
            <a:avLst/>
          </a:prstGeom>
        </p:spPr>
        <p:txBody>
          <a:bodyPr anchorCtr="0" anchor="t" bIns="91425" lIns="91425" spcFirstLastPara="1" rIns="91425" wrap="square" tIns="91425">
            <a:noAutofit/>
          </a:bodyPr>
          <a:lstStyle>
            <a:lvl1pPr indent="-304800" lvl="0" marL="457200">
              <a:spcBef>
                <a:spcPts val="0"/>
              </a:spcBef>
              <a:spcAft>
                <a:spcPts val="0"/>
              </a:spcAft>
              <a:buSzPts val="1200"/>
              <a:buChar char="●"/>
              <a:defRPr/>
            </a:lvl1pPr>
            <a:lvl2pPr indent="-304800" lvl="1" marL="914400">
              <a:spcBef>
                <a:spcPts val="0"/>
              </a:spcBef>
              <a:spcAft>
                <a:spcPts val="0"/>
              </a:spcAft>
              <a:buSzPts val="1200"/>
              <a:buChar char="○"/>
              <a:defRPr/>
            </a:lvl2pPr>
            <a:lvl3pPr indent="-304800" lvl="2" marL="1371600">
              <a:spcBef>
                <a:spcPts val="0"/>
              </a:spcBef>
              <a:spcAft>
                <a:spcPts val="0"/>
              </a:spcAft>
              <a:buSzPts val="1200"/>
              <a:buChar char="■"/>
              <a:defRPr/>
            </a:lvl3pPr>
            <a:lvl4pPr indent="-304800" lvl="3" marL="1828800">
              <a:spcBef>
                <a:spcPts val="0"/>
              </a:spcBef>
              <a:spcAft>
                <a:spcPts val="0"/>
              </a:spcAft>
              <a:buSzPts val="1200"/>
              <a:buChar char="●"/>
              <a:defRPr/>
            </a:lvl4pPr>
            <a:lvl5pPr indent="-304800" lvl="4" marL="2286000">
              <a:spcBef>
                <a:spcPts val="0"/>
              </a:spcBef>
              <a:spcAft>
                <a:spcPts val="0"/>
              </a:spcAft>
              <a:buSzPts val="1200"/>
              <a:buChar char="○"/>
              <a:defRPr/>
            </a:lvl5pPr>
            <a:lvl6pPr indent="-304800" lvl="5" marL="2743200">
              <a:spcBef>
                <a:spcPts val="0"/>
              </a:spcBef>
              <a:spcAft>
                <a:spcPts val="0"/>
              </a:spcAft>
              <a:buSzPts val="1200"/>
              <a:buChar char="■"/>
              <a:defRPr/>
            </a:lvl6pPr>
            <a:lvl7pPr indent="-304800" lvl="6" marL="3200400">
              <a:spcBef>
                <a:spcPts val="0"/>
              </a:spcBef>
              <a:spcAft>
                <a:spcPts val="0"/>
              </a:spcAft>
              <a:buSzPts val="1200"/>
              <a:buChar char="●"/>
              <a:defRPr/>
            </a:lvl7pPr>
            <a:lvl8pPr indent="-304800" lvl="7" marL="3657600">
              <a:spcBef>
                <a:spcPts val="0"/>
              </a:spcBef>
              <a:spcAft>
                <a:spcPts val="0"/>
              </a:spcAft>
              <a:buSzPts val="1200"/>
              <a:buChar char="○"/>
              <a:defRPr/>
            </a:lvl8pPr>
            <a:lvl9pPr indent="-304800" lvl="8" marL="4114800">
              <a:spcBef>
                <a:spcPts val="0"/>
              </a:spcBef>
              <a:spcAft>
                <a:spcPts val="0"/>
              </a:spcAft>
              <a:buSzPts val="1200"/>
              <a:buChar char="■"/>
              <a:defRPr/>
            </a:lvl9pPr>
          </a:lstStyle>
          <a:p/>
        </p:txBody>
      </p:sp>
      <p:sp>
        <p:nvSpPr>
          <p:cNvPr id="434" name="Google Shape;434;p40"/>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l">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_1">
    <p:spTree>
      <p:nvGrpSpPr>
        <p:cNvPr id="435" name="Shape 435"/>
        <p:cNvGrpSpPr/>
        <p:nvPr/>
      </p:nvGrpSpPr>
      <p:grpSpPr>
        <a:xfrm>
          <a:off x="0" y="0"/>
          <a:ext cx="0" cy="0"/>
          <a:chOff x="0" y="0"/>
          <a:chExt cx="0" cy="0"/>
        </a:xfrm>
      </p:grpSpPr>
      <p:sp>
        <p:nvSpPr>
          <p:cNvPr id="436" name="Google Shape;436;p41"/>
          <p:cNvSpPr txBox="1"/>
          <p:nvPr>
            <p:ph type="title"/>
          </p:nvPr>
        </p:nvSpPr>
        <p:spPr>
          <a:xfrm>
            <a:off x="490250" y="450150"/>
            <a:ext cx="6367800" cy="4090800"/>
          </a:xfrm>
          <a:prstGeom prst="rect">
            <a:avLst/>
          </a:prstGeom>
        </p:spPr>
        <p:txBody>
          <a:bodyPr anchorCtr="0" anchor="ctr" bIns="91425" lIns="91425" spcFirstLastPara="1" rIns="91425" wrap="square" tIns="91425">
            <a:noAutofit/>
          </a:bodyPr>
          <a:lstStyle>
            <a:lvl1pPr lvl="0">
              <a:spcBef>
                <a:spcPts val="0"/>
              </a:spcBef>
              <a:spcAft>
                <a:spcPts val="0"/>
              </a:spcAft>
              <a:buSzPts val="4800"/>
              <a:buNone/>
              <a:defRPr sz="4800"/>
            </a:lvl1pPr>
            <a:lvl2pPr lvl="1">
              <a:spcBef>
                <a:spcPts val="0"/>
              </a:spcBef>
              <a:spcAft>
                <a:spcPts val="0"/>
              </a:spcAft>
              <a:buSzPts val="4800"/>
              <a:buNone/>
              <a:defRPr/>
            </a:lvl2pPr>
            <a:lvl3pPr lvl="2">
              <a:spcBef>
                <a:spcPts val="0"/>
              </a:spcBef>
              <a:spcAft>
                <a:spcPts val="0"/>
              </a:spcAft>
              <a:buSzPts val="4800"/>
              <a:buNone/>
              <a:defRPr/>
            </a:lvl3pPr>
            <a:lvl4pPr lvl="3">
              <a:spcBef>
                <a:spcPts val="0"/>
              </a:spcBef>
              <a:spcAft>
                <a:spcPts val="0"/>
              </a:spcAft>
              <a:buSzPts val="4800"/>
              <a:buNone/>
              <a:defRPr/>
            </a:lvl4pPr>
            <a:lvl5pPr lvl="4">
              <a:spcBef>
                <a:spcPts val="0"/>
              </a:spcBef>
              <a:spcAft>
                <a:spcPts val="0"/>
              </a:spcAft>
              <a:buSzPts val="4800"/>
              <a:buNone/>
              <a:defRPr/>
            </a:lvl5pPr>
            <a:lvl6pPr lvl="5">
              <a:spcBef>
                <a:spcPts val="0"/>
              </a:spcBef>
              <a:spcAft>
                <a:spcPts val="0"/>
              </a:spcAft>
              <a:buSzPts val="4800"/>
              <a:buNone/>
              <a:defRPr/>
            </a:lvl6pPr>
            <a:lvl7pPr lvl="6">
              <a:spcBef>
                <a:spcPts val="0"/>
              </a:spcBef>
              <a:spcAft>
                <a:spcPts val="0"/>
              </a:spcAft>
              <a:buSzPts val="4800"/>
              <a:buNone/>
              <a:defRPr/>
            </a:lvl7pPr>
            <a:lvl8pPr lvl="7">
              <a:spcBef>
                <a:spcPts val="0"/>
              </a:spcBef>
              <a:spcAft>
                <a:spcPts val="0"/>
              </a:spcAft>
              <a:buSzPts val="4800"/>
              <a:buNone/>
              <a:defRPr/>
            </a:lvl8pPr>
            <a:lvl9pPr lvl="8">
              <a:spcBef>
                <a:spcPts val="0"/>
              </a:spcBef>
              <a:spcAft>
                <a:spcPts val="0"/>
              </a:spcAft>
              <a:buSzPts val="4800"/>
              <a:buNone/>
              <a:defRPr/>
            </a:lvl9pPr>
          </a:lstStyle>
          <a:p/>
        </p:txBody>
      </p:sp>
      <p:sp>
        <p:nvSpPr>
          <p:cNvPr id="437" name="Google Shape;437;p4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l">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_1">
    <p:spTree>
      <p:nvGrpSpPr>
        <p:cNvPr id="438" name="Shape 438"/>
        <p:cNvGrpSpPr/>
        <p:nvPr/>
      </p:nvGrpSpPr>
      <p:grpSpPr>
        <a:xfrm>
          <a:off x="0" y="0"/>
          <a:ext cx="0" cy="0"/>
          <a:chOff x="0" y="0"/>
          <a:chExt cx="0" cy="0"/>
        </a:xfrm>
      </p:grpSpPr>
      <p:sp>
        <p:nvSpPr>
          <p:cNvPr id="439" name="Google Shape;439;p42"/>
          <p:cNvSpPr/>
          <p:nvPr/>
        </p:nvSpPr>
        <p:spPr>
          <a:xfrm>
            <a:off x="4572000" y="-125"/>
            <a:ext cx="4572000" cy="51435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0" name="Google Shape;440;p42"/>
          <p:cNvSpPr txBox="1"/>
          <p:nvPr>
            <p:ph type="title"/>
          </p:nvPr>
        </p:nvSpPr>
        <p:spPr>
          <a:xfrm>
            <a:off x="265500" y="1233175"/>
            <a:ext cx="4045200" cy="1482300"/>
          </a:xfrm>
          <a:prstGeom prst="rect">
            <a:avLst/>
          </a:prstGeom>
        </p:spPr>
        <p:txBody>
          <a:bodyPr anchorCtr="0" anchor="b" bIns="91425" lIns="91425" spcFirstLastPara="1" rIns="91425" wrap="square" tIns="91425">
            <a:no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p:txBody>
      </p:sp>
      <p:sp>
        <p:nvSpPr>
          <p:cNvPr id="441" name="Google Shape;441;p42"/>
          <p:cNvSpPr txBox="1"/>
          <p:nvPr>
            <p:ph idx="1" type="subTitle"/>
          </p:nvPr>
        </p:nvSpPr>
        <p:spPr>
          <a:xfrm>
            <a:off x="265500" y="2803075"/>
            <a:ext cx="4045200" cy="1235100"/>
          </a:xfrm>
          <a:prstGeom prst="rect">
            <a:avLst/>
          </a:prstGeom>
        </p:spPr>
        <p:txBody>
          <a:bodyPr anchorCtr="0" anchor="t" bIns="91425" lIns="91425" spcFirstLastPara="1" rIns="91425" wrap="square" tIns="91425">
            <a:noAutofit/>
          </a:bodyPr>
          <a:lstStyle>
            <a:lvl1pPr lvl="0" algn="ctr">
              <a:spcBef>
                <a:spcPts val="0"/>
              </a:spcBef>
              <a:spcAft>
                <a:spcPts val="0"/>
              </a:spcAft>
              <a:buSzPts val="2100"/>
              <a:buNone/>
              <a:defRPr sz="2100"/>
            </a:lvl1pPr>
            <a:lvl2pPr lvl="1" algn="ctr">
              <a:spcBef>
                <a:spcPts val="0"/>
              </a:spcBef>
              <a:spcAft>
                <a:spcPts val="0"/>
              </a:spcAft>
              <a:buSzPts val="2100"/>
              <a:buNone/>
              <a:defRPr sz="2100"/>
            </a:lvl2pPr>
            <a:lvl3pPr lvl="2" algn="ctr">
              <a:spcBef>
                <a:spcPts val="0"/>
              </a:spcBef>
              <a:spcAft>
                <a:spcPts val="0"/>
              </a:spcAft>
              <a:buSzPts val="2100"/>
              <a:buNone/>
              <a:defRPr sz="2100"/>
            </a:lvl3pPr>
            <a:lvl4pPr lvl="3" algn="ctr">
              <a:spcBef>
                <a:spcPts val="0"/>
              </a:spcBef>
              <a:spcAft>
                <a:spcPts val="0"/>
              </a:spcAft>
              <a:buSzPts val="2100"/>
              <a:buNone/>
              <a:defRPr sz="2100"/>
            </a:lvl4pPr>
            <a:lvl5pPr lvl="4" algn="ctr">
              <a:spcBef>
                <a:spcPts val="0"/>
              </a:spcBef>
              <a:spcAft>
                <a:spcPts val="0"/>
              </a:spcAft>
              <a:buSzPts val="2100"/>
              <a:buNone/>
              <a:defRPr sz="2100"/>
            </a:lvl5pPr>
            <a:lvl6pPr lvl="5" algn="ctr">
              <a:spcBef>
                <a:spcPts val="0"/>
              </a:spcBef>
              <a:spcAft>
                <a:spcPts val="0"/>
              </a:spcAft>
              <a:buSzPts val="2100"/>
              <a:buNone/>
              <a:defRPr sz="2100"/>
            </a:lvl6pPr>
            <a:lvl7pPr lvl="6" algn="ctr">
              <a:spcBef>
                <a:spcPts val="0"/>
              </a:spcBef>
              <a:spcAft>
                <a:spcPts val="0"/>
              </a:spcAft>
              <a:buSzPts val="2100"/>
              <a:buNone/>
              <a:defRPr sz="2100"/>
            </a:lvl7pPr>
            <a:lvl8pPr lvl="7" algn="ctr">
              <a:spcBef>
                <a:spcPts val="0"/>
              </a:spcBef>
              <a:spcAft>
                <a:spcPts val="0"/>
              </a:spcAft>
              <a:buSzPts val="2100"/>
              <a:buNone/>
              <a:defRPr sz="2100"/>
            </a:lvl8pPr>
            <a:lvl9pPr lvl="8" algn="ctr">
              <a:spcBef>
                <a:spcPts val="0"/>
              </a:spcBef>
              <a:spcAft>
                <a:spcPts val="0"/>
              </a:spcAft>
              <a:buSzPts val="2100"/>
              <a:buNone/>
              <a:defRPr sz="2100"/>
            </a:lvl9pPr>
          </a:lstStyle>
          <a:p/>
        </p:txBody>
      </p:sp>
      <p:sp>
        <p:nvSpPr>
          <p:cNvPr id="442" name="Google Shape;442;p42"/>
          <p:cNvSpPr txBox="1"/>
          <p:nvPr>
            <p:ph idx="2" type="body"/>
          </p:nvPr>
        </p:nvSpPr>
        <p:spPr>
          <a:xfrm>
            <a:off x="4939500" y="724075"/>
            <a:ext cx="3837000" cy="3695100"/>
          </a:xfrm>
          <a:prstGeom prst="rect">
            <a:avLst/>
          </a:prstGeom>
        </p:spPr>
        <p:txBody>
          <a:bodyPr anchorCtr="0" anchor="ctr" bIns="91425" lIns="91425" spcFirstLastPara="1" rIns="91425" wrap="square" tIns="91425">
            <a:noAutofit/>
          </a:bodyPr>
          <a:lstStyle>
            <a:lvl1pPr indent="-304800" lvl="0" marL="457200">
              <a:spcBef>
                <a:spcPts val="0"/>
              </a:spcBef>
              <a:spcAft>
                <a:spcPts val="0"/>
              </a:spcAft>
              <a:buClr>
                <a:schemeClr val="dk2"/>
              </a:buClr>
              <a:buSzPts val="1200"/>
              <a:buChar char="●"/>
              <a:defRPr>
                <a:solidFill>
                  <a:schemeClr val="dk2"/>
                </a:solidFill>
              </a:defRPr>
            </a:lvl1pPr>
            <a:lvl2pPr indent="-304800" lvl="1" marL="914400">
              <a:spcBef>
                <a:spcPts val="0"/>
              </a:spcBef>
              <a:spcAft>
                <a:spcPts val="0"/>
              </a:spcAft>
              <a:buClr>
                <a:schemeClr val="dk2"/>
              </a:buClr>
              <a:buSzPts val="1200"/>
              <a:buChar char="○"/>
              <a:defRPr>
                <a:solidFill>
                  <a:schemeClr val="dk2"/>
                </a:solidFill>
              </a:defRPr>
            </a:lvl2pPr>
            <a:lvl3pPr indent="-304800" lvl="2" marL="1371600">
              <a:spcBef>
                <a:spcPts val="0"/>
              </a:spcBef>
              <a:spcAft>
                <a:spcPts val="0"/>
              </a:spcAft>
              <a:buClr>
                <a:schemeClr val="dk2"/>
              </a:buClr>
              <a:buSzPts val="1200"/>
              <a:buChar char="■"/>
              <a:defRPr>
                <a:solidFill>
                  <a:schemeClr val="dk2"/>
                </a:solidFill>
              </a:defRPr>
            </a:lvl3pPr>
            <a:lvl4pPr indent="-304800" lvl="3" marL="1828800">
              <a:spcBef>
                <a:spcPts val="0"/>
              </a:spcBef>
              <a:spcAft>
                <a:spcPts val="0"/>
              </a:spcAft>
              <a:buClr>
                <a:schemeClr val="dk2"/>
              </a:buClr>
              <a:buSzPts val="1200"/>
              <a:buChar char="●"/>
              <a:defRPr>
                <a:solidFill>
                  <a:schemeClr val="dk2"/>
                </a:solidFill>
              </a:defRPr>
            </a:lvl4pPr>
            <a:lvl5pPr indent="-304800" lvl="4" marL="2286000">
              <a:spcBef>
                <a:spcPts val="0"/>
              </a:spcBef>
              <a:spcAft>
                <a:spcPts val="0"/>
              </a:spcAft>
              <a:buClr>
                <a:schemeClr val="dk2"/>
              </a:buClr>
              <a:buSzPts val="1200"/>
              <a:buChar char="○"/>
              <a:defRPr>
                <a:solidFill>
                  <a:schemeClr val="dk2"/>
                </a:solidFill>
              </a:defRPr>
            </a:lvl5pPr>
            <a:lvl6pPr indent="-304800" lvl="5" marL="2743200">
              <a:spcBef>
                <a:spcPts val="0"/>
              </a:spcBef>
              <a:spcAft>
                <a:spcPts val="0"/>
              </a:spcAft>
              <a:buClr>
                <a:schemeClr val="dk2"/>
              </a:buClr>
              <a:buSzPts val="1200"/>
              <a:buChar char="■"/>
              <a:defRPr>
                <a:solidFill>
                  <a:schemeClr val="dk2"/>
                </a:solidFill>
              </a:defRPr>
            </a:lvl6pPr>
            <a:lvl7pPr indent="-304800" lvl="6" marL="3200400">
              <a:spcBef>
                <a:spcPts val="0"/>
              </a:spcBef>
              <a:spcAft>
                <a:spcPts val="0"/>
              </a:spcAft>
              <a:buClr>
                <a:schemeClr val="dk2"/>
              </a:buClr>
              <a:buSzPts val="1200"/>
              <a:buChar char="●"/>
              <a:defRPr>
                <a:solidFill>
                  <a:schemeClr val="dk2"/>
                </a:solidFill>
              </a:defRPr>
            </a:lvl7pPr>
            <a:lvl8pPr indent="-304800" lvl="7" marL="3657600">
              <a:spcBef>
                <a:spcPts val="0"/>
              </a:spcBef>
              <a:spcAft>
                <a:spcPts val="0"/>
              </a:spcAft>
              <a:buClr>
                <a:schemeClr val="dk2"/>
              </a:buClr>
              <a:buSzPts val="1200"/>
              <a:buChar char="○"/>
              <a:defRPr>
                <a:solidFill>
                  <a:schemeClr val="dk2"/>
                </a:solidFill>
              </a:defRPr>
            </a:lvl8pPr>
            <a:lvl9pPr indent="-304800" lvl="8" marL="4114800">
              <a:spcBef>
                <a:spcPts val="0"/>
              </a:spcBef>
              <a:spcAft>
                <a:spcPts val="0"/>
              </a:spcAft>
              <a:buClr>
                <a:schemeClr val="dk2"/>
              </a:buClr>
              <a:buSzPts val="1200"/>
              <a:buChar char="■"/>
              <a:defRPr>
                <a:solidFill>
                  <a:schemeClr val="dk2"/>
                </a:solidFill>
              </a:defRPr>
            </a:lvl9pPr>
          </a:lstStyle>
          <a:p/>
        </p:txBody>
      </p:sp>
      <p:sp>
        <p:nvSpPr>
          <p:cNvPr id="443" name="Google Shape;443;p42"/>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l">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_1">
    <p:spTree>
      <p:nvGrpSpPr>
        <p:cNvPr id="444" name="Shape 444"/>
        <p:cNvGrpSpPr/>
        <p:nvPr/>
      </p:nvGrpSpPr>
      <p:grpSpPr>
        <a:xfrm>
          <a:off x="0" y="0"/>
          <a:ext cx="0" cy="0"/>
          <a:chOff x="0" y="0"/>
          <a:chExt cx="0" cy="0"/>
        </a:xfrm>
      </p:grpSpPr>
      <p:sp>
        <p:nvSpPr>
          <p:cNvPr id="445" name="Google Shape;445;p43"/>
          <p:cNvSpPr txBox="1"/>
          <p:nvPr>
            <p:ph idx="1" type="body"/>
          </p:nvPr>
        </p:nvSpPr>
        <p:spPr>
          <a:xfrm>
            <a:off x="311700" y="4230575"/>
            <a:ext cx="5998800" cy="605100"/>
          </a:xfrm>
          <a:prstGeom prst="rect">
            <a:avLst/>
          </a:prstGeom>
        </p:spPr>
        <p:txBody>
          <a:bodyPr anchorCtr="0" anchor="ctr" bIns="91425" lIns="91425" spcFirstLastPara="1" rIns="91425" wrap="square" tIns="91425">
            <a:noAutofit/>
          </a:bodyPr>
          <a:lstStyle>
            <a:lvl1pPr indent="-228600" lvl="0" marL="457200">
              <a:spcBef>
                <a:spcPts val="0"/>
              </a:spcBef>
              <a:spcAft>
                <a:spcPts val="0"/>
              </a:spcAft>
              <a:buSzPts val="1200"/>
              <a:buNone/>
              <a:defRPr/>
            </a:lvl1pPr>
          </a:lstStyle>
          <a:p/>
        </p:txBody>
      </p:sp>
      <p:sp>
        <p:nvSpPr>
          <p:cNvPr id="446" name="Google Shape;446;p43"/>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l">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_1">
    <p:spTree>
      <p:nvGrpSpPr>
        <p:cNvPr id="447" name="Shape 447"/>
        <p:cNvGrpSpPr/>
        <p:nvPr/>
      </p:nvGrpSpPr>
      <p:grpSpPr>
        <a:xfrm>
          <a:off x="0" y="0"/>
          <a:ext cx="0" cy="0"/>
          <a:chOff x="0" y="0"/>
          <a:chExt cx="0" cy="0"/>
        </a:xfrm>
      </p:grpSpPr>
      <p:sp>
        <p:nvSpPr>
          <p:cNvPr id="448" name="Google Shape;448;p44"/>
          <p:cNvSpPr txBox="1"/>
          <p:nvPr>
            <p:ph hasCustomPrompt="1" type="title"/>
          </p:nvPr>
        </p:nvSpPr>
        <p:spPr>
          <a:xfrm>
            <a:off x="311700" y="1106125"/>
            <a:ext cx="8520600" cy="1963500"/>
          </a:xfrm>
          <a:prstGeom prst="rect">
            <a:avLst/>
          </a:prstGeom>
        </p:spPr>
        <p:txBody>
          <a:bodyPr anchorCtr="0" anchor="b" bIns="91425" lIns="91425" spcFirstLastPara="1" rIns="91425" wrap="square" tIns="91425">
            <a:no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49" name="Google Shape;449;p44"/>
          <p:cNvSpPr txBox="1"/>
          <p:nvPr>
            <p:ph idx="1" type="body"/>
          </p:nvPr>
        </p:nvSpPr>
        <p:spPr>
          <a:xfrm>
            <a:off x="311700" y="3152225"/>
            <a:ext cx="8520600" cy="1300800"/>
          </a:xfrm>
          <a:prstGeom prst="rect">
            <a:avLst/>
          </a:prstGeom>
        </p:spPr>
        <p:txBody>
          <a:bodyPr anchorCtr="0" anchor="t" bIns="91425" lIns="91425" spcFirstLastPara="1" rIns="91425" wrap="square" tIns="91425">
            <a:noAutofit/>
          </a:bodyPr>
          <a:lstStyle>
            <a:lvl1pPr indent="-304800" lvl="0" marL="457200" algn="ctr">
              <a:spcBef>
                <a:spcPts val="0"/>
              </a:spcBef>
              <a:spcAft>
                <a:spcPts val="0"/>
              </a:spcAft>
              <a:buSzPts val="1200"/>
              <a:buChar char="●"/>
              <a:defRPr/>
            </a:lvl1pPr>
            <a:lvl2pPr indent="-304800" lvl="1" marL="914400" algn="ctr">
              <a:spcBef>
                <a:spcPts val="0"/>
              </a:spcBef>
              <a:spcAft>
                <a:spcPts val="0"/>
              </a:spcAft>
              <a:buSzPts val="1200"/>
              <a:buChar char="○"/>
              <a:defRPr/>
            </a:lvl2pPr>
            <a:lvl3pPr indent="-304800" lvl="2" marL="1371600" algn="ctr">
              <a:spcBef>
                <a:spcPts val="0"/>
              </a:spcBef>
              <a:spcAft>
                <a:spcPts val="0"/>
              </a:spcAft>
              <a:buSzPts val="1200"/>
              <a:buChar char="■"/>
              <a:defRPr/>
            </a:lvl3pPr>
            <a:lvl4pPr indent="-304800" lvl="3" marL="1828800" algn="ctr">
              <a:spcBef>
                <a:spcPts val="0"/>
              </a:spcBef>
              <a:spcAft>
                <a:spcPts val="0"/>
              </a:spcAft>
              <a:buSzPts val="1200"/>
              <a:buChar char="●"/>
              <a:defRPr/>
            </a:lvl4pPr>
            <a:lvl5pPr indent="-304800" lvl="4" marL="2286000" algn="ctr">
              <a:spcBef>
                <a:spcPts val="0"/>
              </a:spcBef>
              <a:spcAft>
                <a:spcPts val="0"/>
              </a:spcAft>
              <a:buSzPts val="1200"/>
              <a:buChar char="○"/>
              <a:defRPr/>
            </a:lvl5pPr>
            <a:lvl6pPr indent="-304800" lvl="5" marL="2743200" algn="ctr">
              <a:spcBef>
                <a:spcPts val="0"/>
              </a:spcBef>
              <a:spcAft>
                <a:spcPts val="0"/>
              </a:spcAft>
              <a:buSzPts val="1200"/>
              <a:buChar char="■"/>
              <a:defRPr/>
            </a:lvl6pPr>
            <a:lvl7pPr indent="-304800" lvl="6" marL="3200400" algn="ctr">
              <a:spcBef>
                <a:spcPts val="0"/>
              </a:spcBef>
              <a:spcAft>
                <a:spcPts val="0"/>
              </a:spcAft>
              <a:buSzPts val="1200"/>
              <a:buChar char="●"/>
              <a:defRPr/>
            </a:lvl7pPr>
            <a:lvl8pPr indent="-304800" lvl="7" marL="3657600" algn="ctr">
              <a:spcBef>
                <a:spcPts val="0"/>
              </a:spcBef>
              <a:spcAft>
                <a:spcPts val="0"/>
              </a:spcAft>
              <a:buSzPts val="1200"/>
              <a:buChar char="○"/>
              <a:defRPr/>
            </a:lvl8pPr>
            <a:lvl9pPr indent="-304800" lvl="8" marL="4114800" algn="ctr">
              <a:spcBef>
                <a:spcPts val="0"/>
              </a:spcBef>
              <a:spcAft>
                <a:spcPts val="0"/>
              </a:spcAft>
              <a:buSzPts val="1200"/>
              <a:buChar char="■"/>
              <a:defRPr/>
            </a:lvl9pPr>
          </a:lstStyle>
          <a:p/>
        </p:txBody>
      </p:sp>
      <p:sp>
        <p:nvSpPr>
          <p:cNvPr id="450" name="Google Shape;450;p44"/>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l">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p:cSld name="BLANK_1">
    <p:spTree>
      <p:nvGrpSpPr>
        <p:cNvPr id="451" name="Shape 451"/>
        <p:cNvGrpSpPr/>
        <p:nvPr/>
      </p:nvGrpSpPr>
      <p:grpSpPr>
        <a:xfrm>
          <a:off x="0" y="0"/>
          <a:ext cx="0" cy="0"/>
          <a:chOff x="0" y="0"/>
          <a:chExt cx="0" cy="0"/>
        </a:xfrm>
      </p:grpSpPr>
      <p:sp>
        <p:nvSpPr>
          <p:cNvPr id="452" name="Google Shape;452;p45"/>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l">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Agenda">
  <p:cSld name="CUSTOM_7_1">
    <p:spTree>
      <p:nvGrpSpPr>
        <p:cNvPr id="453" name="Shape 453"/>
        <p:cNvGrpSpPr/>
        <p:nvPr/>
      </p:nvGrpSpPr>
      <p:grpSpPr>
        <a:xfrm>
          <a:off x="0" y="0"/>
          <a:ext cx="0" cy="0"/>
          <a:chOff x="0" y="0"/>
          <a:chExt cx="0" cy="0"/>
        </a:xfrm>
      </p:grpSpPr>
      <p:sp>
        <p:nvSpPr>
          <p:cNvPr id="454" name="Google Shape;454;p46"/>
          <p:cNvSpPr txBox="1"/>
          <p:nvPr>
            <p:ph type="title"/>
          </p:nvPr>
        </p:nvSpPr>
        <p:spPr>
          <a:xfrm>
            <a:off x="677325" y="1832775"/>
            <a:ext cx="3217200" cy="1484100"/>
          </a:xfrm>
          <a:prstGeom prst="rect">
            <a:avLst/>
          </a:prstGeom>
        </p:spPr>
        <p:txBody>
          <a:bodyPr anchorCtr="0" anchor="ctr" bIns="91425" lIns="91425" spcFirstLastPara="1" rIns="91425" wrap="square" tIns="91425">
            <a:noAutofit/>
          </a:bodyPr>
          <a:lstStyle>
            <a:lvl1pPr lvl="0">
              <a:spcBef>
                <a:spcPts val="0"/>
              </a:spcBef>
              <a:spcAft>
                <a:spcPts val="0"/>
              </a:spcAft>
              <a:buSzPts val="4200"/>
              <a:buNone/>
              <a:defRPr sz="4200"/>
            </a:lvl1pPr>
            <a:lvl2pPr lvl="1">
              <a:spcBef>
                <a:spcPts val="0"/>
              </a:spcBef>
              <a:spcAft>
                <a:spcPts val="0"/>
              </a:spcAft>
              <a:buSzPts val="4800"/>
              <a:buNone/>
              <a:defRPr/>
            </a:lvl2pPr>
            <a:lvl3pPr lvl="2">
              <a:spcBef>
                <a:spcPts val="0"/>
              </a:spcBef>
              <a:spcAft>
                <a:spcPts val="0"/>
              </a:spcAft>
              <a:buSzPts val="4800"/>
              <a:buNone/>
              <a:defRPr/>
            </a:lvl3pPr>
            <a:lvl4pPr lvl="3">
              <a:spcBef>
                <a:spcPts val="0"/>
              </a:spcBef>
              <a:spcAft>
                <a:spcPts val="0"/>
              </a:spcAft>
              <a:buSzPts val="4800"/>
              <a:buNone/>
              <a:defRPr/>
            </a:lvl4pPr>
            <a:lvl5pPr lvl="4">
              <a:spcBef>
                <a:spcPts val="0"/>
              </a:spcBef>
              <a:spcAft>
                <a:spcPts val="0"/>
              </a:spcAft>
              <a:buSzPts val="4800"/>
              <a:buNone/>
              <a:defRPr/>
            </a:lvl5pPr>
            <a:lvl6pPr lvl="5">
              <a:spcBef>
                <a:spcPts val="0"/>
              </a:spcBef>
              <a:spcAft>
                <a:spcPts val="0"/>
              </a:spcAft>
              <a:buSzPts val="4800"/>
              <a:buNone/>
              <a:defRPr/>
            </a:lvl6pPr>
            <a:lvl7pPr lvl="6">
              <a:spcBef>
                <a:spcPts val="0"/>
              </a:spcBef>
              <a:spcAft>
                <a:spcPts val="0"/>
              </a:spcAft>
              <a:buSzPts val="4800"/>
              <a:buNone/>
              <a:defRPr/>
            </a:lvl7pPr>
            <a:lvl8pPr lvl="7">
              <a:spcBef>
                <a:spcPts val="0"/>
              </a:spcBef>
              <a:spcAft>
                <a:spcPts val="0"/>
              </a:spcAft>
              <a:buSzPts val="4800"/>
              <a:buNone/>
              <a:defRPr/>
            </a:lvl8pPr>
            <a:lvl9pPr lvl="8">
              <a:spcBef>
                <a:spcPts val="0"/>
              </a:spcBef>
              <a:spcAft>
                <a:spcPts val="0"/>
              </a:spcAft>
              <a:buSzPts val="4800"/>
              <a:buNone/>
              <a:defRPr/>
            </a:lvl9pPr>
          </a:lstStyle>
          <a:p/>
        </p:txBody>
      </p:sp>
      <p:sp>
        <p:nvSpPr>
          <p:cNvPr id="455" name="Google Shape;455;p46"/>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l">
              <a:spcBef>
                <a:spcPts val="0"/>
              </a:spcBef>
              <a:spcAft>
                <a:spcPts val="0"/>
              </a:spcAft>
              <a:buNone/>
            </a:pPr>
            <a:fld id="{00000000-1234-1234-1234-123412341234}" type="slidenum">
              <a:rPr lang="en"/>
              <a:t>‹#›</a:t>
            </a:fld>
            <a:endParaRPr/>
          </a:p>
        </p:txBody>
      </p:sp>
      <p:sp>
        <p:nvSpPr>
          <p:cNvPr id="456" name="Google Shape;456;p46"/>
          <p:cNvSpPr txBox="1"/>
          <p:nvPr>
            <p:ph idx="1" type="subTitle"/>
          </p:nvPr>
        </p:nvSpPr>
        <p:spPr>
          <a:xfrm>
            <a:off x="4406650" y="393750"/>
            <a:ext cx="4409700" cy="542700"/>
          </a:xfrm>
          <a:prstGeom prst="rect">
            <a:avLst/>
          </a:prstGeom>
        </p:spPr>
        <p:txBody>
          <a:bodyPr anchorCtr="0" anchor="t" bIns="91425" lIns="91425" spcFirstLastPara="1" rIns="91425" wrap="square" tIns="91425">
            <a:noAutofit/>
          </a:bodyPr>
          <a:lstStyle>
            <a:lvl1pPr lvl="0">
              <a:spcBef>
                <a:spcPts val="0"/>
              </a:spcBef>
              <a:spcAft>
                <a:spcPts val="0"/>
              </a:spcAft>
              <a:buSzPts val="2000"/>
              <a:buNone/>
              <a:defRPr sz="2000"/>
            </a:lvl1pPr>
            <a:lvl2pPr lvl="1">
              <a:spcBef>
                <a:spcPts val="0"/>
              </a:spcBef>
              <a:spcAft>
                <a:spcPts val="0"/>
              </a:spcAft>
              <a:buSzPts val="2000"/>
              <a:buNone/>
              <a:defRPr sz="2000"/>
            </a:lvl2pPr>
            <a:lvl3pPr lvl="2">
              <a:spcBef>
                <a:spcPts val="0"/>
              </a:spcBef>
              <a:spcAft>
                <a:spcPts val="0"/>
              </a:spcAft>
              <a:buSzPts val="2000"/>
              <a:buNone/>
              <a:defRPr sz="2000"/>
            </a:lvl3pPr>
            <a:lvl4pPr lvl="3">
              <a:spcBef>
                <a:spcPts val="0"/>
              </a:spcBef>
              <a:spcAft>
                <a:spcPts val="0"/>
              </a:spcAft>
              <a:buSzPts val="2000"/>
              <a:buNone/>
              <a:defRPr sz="2000"/>
            </a:lvl4pPr>
            <a:lvl5pPr lvl="4">
              <a:spcBef>
                <a:spcPts val="0"/>
              </a:spcBef>
              <a:spcAft>
                <a:spcPts val="0"/>
              </a:spcAft>
              <a:buSzPts val="2000"/>
              <a:buNone/>
              <a:defRPr sz="2000"/>
            </a:lvl5pPr>
            <a:lvl6pPr lvl="5">
              <a:spcBef>
                <a:spcPts val="0"/>
              </a:spcBef>
              <a:spcAft>
                <a:spcPts val="0"/>
              </a:spcAft>
              <a:buSzPts val="2000"/>
              <a:buNone/>
              <a:defRPr sz="2000"/>
            </a:lvl6pPr>
            <a:lvl7pPr lvl="6">
              <a:spcBef>
                <a:spcPts val="0"/>
              </a:spcBef>
              <a:spcAft>
                <a:spcPts val="0"/>
              </a:spcAft>
              <a:buSzPts val="2000"/>
              <a:buNone/>
              <a:defRPr sz="2000"/>
            </a:lvl7pPr>
            <a:lvl8pPr lvl="7">
              <a:spcBef>
                <a:spcPts val="0"/>
              </a:spcBef>
              <a:spcAft>
                <a:spcPts val="0"/>
              </a:spcAft>
              <a:buSzPts val="2000"/>
              <a:buNone/>
              <a:defRPr sz="2000"/>
            </a:lvl8pPr>
            <a:lvl9pPr lvl="8">
              <a:spcBef>
                <a:spcPts val="0"/>
              </a:spcBef>
              <a:spcAft>
                <a:spcPts val="0"/>
              </a:spcAft>
              <a:buSzPts val="2000"/>
              <a:buNone/>
              <a:defRPr sz="2000"/>
            </a:lvl9pPr>
          </a:lstStyle>
          <a:p/>
        </p:txBody>
      </p:sp>
      <p:sp>
        <p:nvSpPr>
          <p:cNvPr id="457" name="Google Shape;457;p46"/>
          <p:cNvSpPr txBox="1"/>
          <p:nvPr>
            <p:ph idx="2" type="subTitle"/>
          </p:nvPr>
        </p:nvSpPr>
        <p:spPr>
          <a:xfrm>
            <a:off x="4406650" y="1151705"/>
            <a:ext cx="4409700" cy="542700"/>
          </a:xfrm>
          <a:prstGeom prst="rect">
            <a:avLst/>
          </a:prstGeom>
        </p:spPr>
        <p:txBody>
          <a:bodyPr anchorCtr="0" anchor="t" bIns="91425" lIns="91425" spcFirstLastPara="1" rIns="91425" wrap="square" tIns="91425">
            <a:noAutofit/>
          </a:bodyPr>
          <a:lstStyle>
            <a:lvl1pPr lvl="0">
              <a:spcBef>
                <a:spcPts val="0"/>
              </a:spcBef>
              <a:spcAft>
                <a:spcPts val="0"/>
              </a:spcAft>
              <a:buSzPts val="2000"/>
              <a:buNone/>
              <a:defRPr sz="2000"/>
            </a:lvl1pPr>
            <a:lvl2pPr lvl="1">
              <a:spcBef>
                <a:spcPts val="0"/>
              </a:spcBef>
              <a:spcAft>
                <a:spcPts val="0"/>
              </a:spcAft>
              <a:buSzPts val="2000"/>
              <a:buNone/>
              <a:defRPr sz="2000"/>
            </a:lvl2pPr>
            <a:lvl3pPr lvl="2">
              <a:spcBef>
                <a:spcPts val="0"/>
              </a:spcBef>
              <a:spcAft>
                <a:spcPts val="0"/>
              </a:spcAft>
              <a:buSzPts val="2000"/>
              <a:buNone/>
              <a:defRPr sz="2000"/>
            </a:lvl3pPr>
            <a:lvl4pPr lvl="3">
              <a:spcBef>
                <a:spcPts val="0"/>
              </a:spcBef>
              <a:spcAft>
                <a:spcPts val="0"/>
              </a:spcAft>
              <a:buSzPts val="2000"/>
              <a:buNone/>
              <a:defRPr sz="2000"/>
            </a:lvl4pPr>
            <a:lvl5pPr lvl="4">
              <a:spcBef>
                <a:spcPts val="0"/>
              </a:spcBef>
              <a:spcAft>
                <a:spcPts val="0"/>
              </a:spcAft>
              <a:buSzPts val="2000"/>
              <a:buNone/>
              <a:defRPr sz="2000"/>
            </a:lvl5pPr>
            <a:lvl6pPr lvl="5">
              <a:spcBef>
                <a:spcPts val="0"/>
              </a:spcBef>
              <a:spcAft>
                <a:spcPts val="0"/>
              </a:spcAft>
              <a:buSzPts val="2000"/>
              <a:buNone/>
              <a:defRPr sz="2000"/>
            </a:lvl6pPr>
            <a:lvl7pPr lvl="6">
              <a:spcBef>
                <a:spcPts val="0"/>
              </a:spcBef>
              <a:spcAft>
                <a:spcPts val="0"/>
              </a:spcAft>
              <a:buSzPts val="2000"/>
              <a:buNone/>
              <a:defRPr sz="2000"/>
            </a:lvl7pPr>
            <a:lvl8pPr lvl="7">
              <a:spcBef>
                <a:spcPts val="0"/>
              </a:spcBef>
              <a:spcAft>
                <a:spcPts val="0"/>
              </a:spcAft>
              <a:buSzPts val="2000"/>
              <a:buNone/>
              <a:defRPr sz="2000"/>
            </a:lvl8pPr>
            <a:lvl9pPr lvl="8">
              <a:spcBef>
                <a:spcPts val="0"/>
              </a:spcBef>
              <a:spcAft>
                <a:spcPts val="0"/>
              </a:spcAft>
              <a:buSzPts val="2000"/>
              <a:buNone/>
              <a:defRPr sz="2000"/>
            </a:lvl9pPr>
          </a:lstStyle>
          <a:p/>
        </p:txBody>
      </p:sp>
      <p:sp>
        <p:nvSpPr>
          <p:cNvPr id="458" name="Google Shape;458;p46"/>
          <p:cNvSpPr txBox="1"/>
          <p:nvPr>
            <p:ph idx="3" type="subTitle"/>
          </p:nvPr>
        </p:nvSpPr>
        <p:spPr>
          <a:xfrm>
            <a:off x="4406650" y="3425570"/>
            <a:ext cx="4409700" cy="542700"/>
          </a:xfrm>
          <a:prstGeom prst="rect">
            <a:avLst/>
          </a:prstGeom>
        </p:spPr>
        <p:txBody>
          <a:bodyPr anchorCtr="0" anchor="t" bIns="91425" lIns="91425" spcFirstLastPara="1" rIns="91425" wrap="square" tIns="91425">
            <a:noAutofit/>
          </a:bodyPr>
          <a:lstStyle>
            <a:lvl1pPr lvl="0">
              <a:spcBef>
                <a:spcPts val="0"/>
              </a:spcBef>
              <a:spcAft>
                <a:spcPts val="0"/>
              </a:spcAft>
              <a:buSzPts val="2000"/>
              <a:buNone/>
              <a:defRPr sz="2000"/>
            </a:lvl1pPr>
            <a:lvl2pPr lvl="1">
              <a:spcBef>
                <a:spcPts val="0"/>
              </a:spcBef>
              <a:spcAft>
                <a:spcPts val="0"/>
              </a:spcAft>
              <a:buSzPts val="2000"/>
              <a:buNone/>
              <a:defRPr sz="2000"/>
            </a:lvl2pPr>
            <a:lvl3pPr lvl="2">
              <a:spcBef>
                <a:spcPts val="0"/>
              </a:spcBef>
              <a:spcAft>
                <a:spcPts val="0"/>
              </a:spcAft>
              <a:buSzPts val="2000"/>
              <a:buNone/>
              <a:defRPr sz="2000"/>
            </a:lvl3pPr>
            <a:lvl4pPr lvl="3">
              <a:spcBef>
                <a:spcPts val="0"/>
              </a:spcBef>
              <a:spcAft>
                <a:spcPts val="0"/>
              </a:spcAft>
              <a:buSzPts val="2000"/>
              <a:buNone/>
              <a:defRPr sz="2000"/>
            </a:lvl4pPr>
            <a:lvl5pPr lvl="4">
              <a:spcBef>
                <a:spcPts val="0"/>
              </a:spcBef>
              <a:spcAft>
                <a:spcPts val="0"/>
              </a:spcAft>
              <a:buSzPts val="2000"/>
              <a:buNone/>
              <a:defRPr sz="2000"/>
            </a:lvl5pPr>
            <a:lvl6pPr lvl="5">
              <a:spcBef>
                <a:spcPts val="0"/>
              </a:spcBef>
              <a:spcAft>
                <a:spcPts val="0"/>
              </a:spcAft>
              <a:buSzPts val="2000"/>
              <a:buNone/>
              <a:defRPr sz="2000"/>
            </a:lvl6pPr>
            <a:lvl7pPr lvl="6">
              <a:spcBef>
                <a:spcPts val="0"/>
              </a:spcBef>
              <a:spcAft>
                <a:spcPts val="0"/>
              </a:spcAft>
              <a:buSzPts val="2000"/>
              <a:buNone/>
              <a:defRPr sz="2000"/>
            </a:lvl7pPr>
            <a:lvl8pPr lvl="7">
              <a:spcBef>
                <a:spcPts val="0"/>
              </a:spcBef>
              <a:spcAft>
                <a:spcPts val="0"/>
              </a:spcAft>
              <a:buSzPts val="2000"/>
              <a:buNone/>
              <a:defRPr sz="2000"/>
            </a:lvl8pPr>
            <a:lvl9pPr lvl="8">
              <a:spcBef>
                <a:spcPts val="0"/>
              </a:spcBef>
              <a:spcAft>
                <a:spcPts val="0"/>
              </a:spcAft>
              <a:buSzPts val="2000"/>
              <a:buNone/>
              <a:defRPr sz="2000"/>
            </a:lvl9pPr>
          </a:lstStyle>
          <a:p/>
        </p:txBody>
      </p:sp>
      <p:sp>
        <p:nvSpPr>
          <p:cNvPr id="459" name="Google Shape;459;p46"/>
          <p:cNvSpPr txBox="1"/>
          <p:nvPr>
            <p:ph idx="4" type="subTitle"/>
          </p:nvPr>
        </p:nvSpPr>
        <p:spPr>
          <a:xfrm>
            <a:off x="4406650" y="1909660"/>
            <a:ext cx="4409700" cy="542700"/>
          </a:xfrm>
          <a:prstGeom prst="rect">
            <a:avLst/>
          </a:prstGeom>
        </p:spPr>
        <p:txBody>
          <a:bodyPr anchorCtr="0" anchor="t" bIns="91425" lIns="91425" spcFirstLastPara="1" rIns="91425" wrap="square" tIns="91425">
            <a:noAutofit/>
          </a:bodyPr>
          <a:lstStyle>
            <a:lvl1pPr lvl="0">
              <a:spcBef>
                <a:spcPts val="0"/>
              </a:spcBef>
              <a:spcAft>
                <a:spcPts val="0"/>
              </a:spcAft>
              <a:buSzPts val="2000"/>
              <a:buNone/>
              <a:defRPr sz="2000"/>
            </a:lvl1pPr>
            <a:lvl2pPr lvl="1">
              <a:spcBef>
                <a:spcPts val="0"/>
              </a:spcBef>
              <a:spcAft>
                <a:spcPts val="0"/>
              </a:spcAft>
              <a:buSzPts val="2000"/>
              <a:buNone/>
              <a:defRPr sz="2000"/>
            </a:lvl2pPr>
            <a:lvl3pPr lvl="2">
              <a:spcBef>
                <a:spcPts val="0"/>
              </a:spcBef>
              <a:spcAft>
                <a:spcPts val="0"/>
              </a:spcAft>
              <a:buSzPts val="2000"/>
              <a:buNone/>
              <a:defRPr sz="2000"/>
            </a:lvl3pPr>
            <a:lvl4pPr lvl="3">
              <a:spcBef>
                <a:spcPts val="0"/>
              </a:spcBef>
              <a:spcAft>
                <a:spcPts val="0"/>
              </a:spcAft>
              <a:buSzPts val="2000"/>
              <a:buNone/>
              <a:defRPr sz="2000"/>
            </a:lvl4pPr>
            <a:lvl5pPr lvl="4">
              <a:spcBef>
                <a:spcPts val="0"/>
              </a:spcBef>
              <a:spcAft>
                <a:spcPts val="0"/>
              </a:spcAft>
              <a:buSzPts val="2000"/>
              <a:buNone/>
              <a:defRPr sz="2000"/>
            </a:lvl5pPr>
            <a:lvl6pPr lvl="5">
              <a:spcBef>
                <a:spcPts val="0"/>
              </a:spcBef>
              <a:spcAft>
                <a:spcPts val="0"/>
              </a:spcAft>
              <a:buSzPts val="2000"/>
              <a:buNone/>
              <a:defRPr sz="2000"/>
            </a:lvl6pPr>
            <a:lvl7pPr lvl="6">
              <a:spcBef>
                <a:spcPts val="0"/>
              </a:spcBef>
              <a:spcAft>
                <a:spcPts val="0"/>
              </a:spcAft>
              <a:buSzPts val="2000"/>
              <a:buNone/>
              <a:defRPr sz="2000"/>
            </a:lvl7pPr>
            <a:lvl8pPr lvl="7">
              <a:spcBef>
                <a:spcPts val="0"/>
              </a:spcBef>
              <a:spcAft>
                <a:spcPts val="0"/>
              </a:spcAft>
              <a:buSzPts val="2000"/>
              <a:buNone/>
              <a:defRPr sz="2000"/>
            </a:lvl8pPr>
            <a:lvl9pPr lvl="8">
              <a:spcBef>
                <a:spcPts val="0"/>
              </a:spcBef>
              <a:spcAft>
                <a:spcPts val="0"/>
              </a:spcAft>
              <a:buSzPts val="2000"/>
              <a:buNone/>
              <a:defRPr sz="2000"/>
            </a:lvl9pPr>
          </a:lstStyle>
          <a:p/>
        </p:txBody>
      </p:sp>
      <p:sp>
        <p:nvSpPr>
          <p:cNvPr id="460" name="Google Shape;460;p46"/>
          <p:cNvSpPr txBox="1"/>
          <p:nvPr>
            <p:ph idx="5" type="subTitle"/>
          </p:nvPr>
        </p:nvSpPr>
        <p:spPr>
          <a:xfrm>
            <a:off x="4406650" y="4183525"/>
            <a:ext cx="4409700" cy="542700"/>
          </a:xfrm>
          <a:prstGeom prst="rect">
            <a:avLst/>
          </a:prstGeom>
        </p:spPr>
        <p:txBody>
          <a:bodyPr anchorCtr="0" anchor="t" bIns="91425" lIns="91425" spcFirstLastPara="1" rIns="91425" wrap="square" tIns="91425">
            <a:noAutofit/>
          </a:bodyPr>
          <a:lstStyle>
            <a:lvl1pPr lvl="0">
              <a:spcBef>
                <a:spcPts val="0"/>
              </a:spcBef>
              <a:spcAft>
                <a:spcPts val="0"/>
              </a:spcAft>
              <a:buSzPts val="2000"/>
              <a:buNone/>
              <a:defRPr sz="2000"/>
            </a:lvl1pPr>
            <a:lvl2pPr lvl="1">
              <a:spcBef>
                <a:spcPts val="0"/>
              </a:spcBef>
              <a:spcAft>
                <a:spcPts val="0"/>
              </a:spcAft>
              <a:buSzPts val="2000"/>
              <a:buNone/>
              <a:defRPr sz="2000"/>
            </a:lvl2pPr>
            <a:lvl3pPr lvl="2">
              <a:spcBef>
                <a:spcPts val="0"/>
              </a:spcBef>
              <a:spcAft>
                <a:spcPts val="0"/>
              </a:spcAft>
              <a:buSzPts val="2000"/>
              <a:buNone/>
              <a:defRPr sz="2000"/>
            </a:lvl3pPr>
            <a:lvl4pPr lvl="3">
              <a:spcBef>
                <a:spcPts val="0"/>
              </a:spcBef>
              <a:spcAft>
                <a:spcPts val="0"/>
              </a:spcAft>
              <a:buSzPts val="2000"/>
              <a:buNone/>
              <a:defRPr sz="2000"/>
            </a:lvl4pPr>
            <a:lvl5pPr lvl="4">
              <a:spcBef>
                <a:spcPts val="0"/>
              </a:spcBef>
              <a:spcAft>
                <a:spcPts val="0"/>
              </a:spcAft>
              <a:buSzPts val="2000"/>
              <a:buNone/>
              <a:defRPr sz="2000"/>
            </a:lvl5pPr>
            <a:lvl6pPr lvl="5">
              <a:spcBef>
                <a:spcPts val="0"/>
              </a:spcBef>
              <a:spcAft>
                <a:spcPts val="0"/>
              </a:spcAft>
              <a:buSzPts val="2000"/>
              <a:buNone/>
              <a:defRPr sz="2000"/>
            </a:lvl6pPr>
            <a:lvl7pPr lvl="6">
              <a:spcBef>
                <a:spcPts val="0"/>
              </a:spcBef>
              <a:spcAft>
                <a:spcPts val="0"/>
              </a:spcAft>
              <a:buSzPts val="2000"/>
              <a:buNone/>
              <a:defRPr sz="2000"/>
            </a:lvl7pPr>
            <a:lvl8pPr lvl="7">
              <a:spcBef>
                <a:spcPts val="0"/>
              </a:spcBef>
              <a:spcAft>
                <a:spcPts val="0"/>
              </a:spcAft>
              <a:buSzPts val="2000"/>
              <a:buNone/>
              <a:defRPr sz="2000"/>
            </a:lvl8pPr>
            <a:lvl9pPr lvl="8">
              <a:spcBef>
                <a:spcPts val="0"/>
              </a:spcBef>
              <a:spcAft>
                <a:spcPts val="0"/>
              </a:spcAft>
              <a:buSzPts val="2000"/>
              <a:buNone/>
              <a:defRPr sz="2000"/>
            </a:lvl9pPr>
          </a:lstStyle>
          <a:p/>
        </p:txBody>
      </p:sp>
      <p:sp>
        <p:nvSpPr>
          <p:cNvPr id="461" name="Google Shape;461;p46"/>
          <p:cNvSpPr txBox="1"/>
          <p:nvPr>
            <p:ph idx="6" type="subTitle"/>
          </p:nvPr>
        </p:nvSpPr>
        <p:spPr>
          <a:xfrm>
            <a:off x="4406650" y="2667615"/>
            <a:ext cx="4409700" cy="542700"/>
          </a:xfrm>
          <a:prstGeom prst="rect">
            <a:avLst/>
          </a:prstGeom>
        </p:spPr>
        <p:txBody>
          <a:bodyPr anchorCtr="0" anchor="t" bIns="91425" lIns="91425" spcFirstLastPara="1" rIns="91425" wrap="square" tIns="91425">
            <a:noAutofit/>
          </a:bodyPr>
          <a:lstStyle>
            <a:lvl1pPr lvl="0">
              <a:spcBef>
                <a:spcPts val="0"/>
              </a:spcBef>
              <a:spcAft>
                <a:spcPts val="0"/>
              </a:spcAft>
              <a:buSzPts val="2000"/>
              <a:buNone/>
              <a:defRPr sz="2000"/>
            </a:lvl1pPr>
            <a:lvl2pPr lvl="1">
              <a:spcBef>
                <a:spcPts val="0"/>
              </a:spcBef>
              <a:spcAft>
                <a:spcPts val="0"/>
              </a:spcAft>
              <a:buSzPts val="2000"/>
              <a:buNone/>
              <a:defRPr sz="2000"/>
            </a:lvl2pPr>
            <a:lvl3pPr lvl="2">
              <a:spcBef>
                <a:spcPts val="0"/>
              </a:spcBef>
              <a:spcAft>
                <a:spcPts val="0"/>
              </a:spcAft>
              <a:buSzPts val="2000"/>
              <a:buNone/>
              <a:defRPr sz="2000"/>
            </a:lvl3pPr>
            <a:lvl4pPr lvl="3">
              <a:spcBef>
                <a:spcPts val="0"/>
              </a:spcBef>
              <a:spcAft>
                <a:spcPts val="0"/>
              </a:spcAft>
              <a:buSzPts val="2000"/>
              <a:buNone/>
              <a:defRPr sz="2000"/>
            </a:lvl4pPr>
            <a:lvl5pPr lvl="4">
              <a:spcBef>
                <a:spcPts val="0"/>
              </a:spcBef>
              <a:spcAft>
                <a:spcPts val="0"/>
              </a:spcAft>
              <a:buSzPts val="2000"/>
              <a:buNone/>
              <a:defRPr sz="2000"/>
            </a:lvl5pPr>
            <a:lvl6pPr lvl="5">
              <a:spcBef>
                <a:spcPts val="0"/>
              </a:spcBef>
              <a:spcAft>
                <a:spcPts val="0"/>
              </a:spcAft>
              <a:buSzPts val="2000"/>
              <a:buNone/>
              <a:defRPr sz="2000"/>
            </a:lvl6pPr>
            <a:lvl7pPr lvl="6">
              <a:spcBef>
                <a:spcPts val="0"/>
              </a:spcBef>
              <a:spcAft>
                <a:spcPts val="0"/>
              </a:spcAft>
              <a:buSzPts val="2000"/>
              <a:buNone/>
              <a:defRPr sz="2000"/>
            </a:lvl7pPr>
            <a:lvl8pPr lvl="7">
              <a:spcBef>
                <a:spcPts val="0"/>
              </a:spcBef>
              <a:spcAft>
                <a:spcPts val="0"/>
              </a:spcAft>
              <a:buSzPts val="2000"/>
              <a:buNone/>
              <a:defRPr sz="2000"/>
            </a:lvl8pPr>
            <a:lvl9pPr lvl="8">
              <a:spcBef>
                <a:spcPts val="0"/>
              </a:spcBef>
              <a:spcAft>
                <a:spcPts val="0"/>
              </a:spcAft>
              <a:buSzPts val="2000"/>
              <a:buNone/>
              <a:defRPr sz="2000"/>
            </a:lvl9pPr>
          </a:lstStyle>
          <a:p/>
        </p:txBody>
      </p:sp>
    </p:spTree>
  </p:cSld>
  <p:clrMapOvr>
    <a:masterClrMapping/>
  </p:clrMapOvr>
</p:sldLayout>
</file>

<file path=ppt/slideLayouts/slideLayout4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body and image">
  <p:cSld name="CUSTOM_8_1">
    <p:spTree>
      <p:nvGrpSpPr>
        <p:cNvPr id="462" name="Shape 462"/>
        <p:cNvGrpSpPr/>
        <p:nvPr/>
      </p:nvGrpSpPr>
      <p:grpSpPr>
        <a:xfrm>
          <a:off x="0" y="0"/>
          <a:ext cx="0" cy="0"/>
          <a:chOff x="0" y="0"/>
          <a:chExt cx="0" cy="0"/>
        </a:xfrm>
      </p:grpSpPr>
      <p:sp>
        <p:nvSpPr>
          <p:cNvPr id="463" name="Google Shape;463;p47"/>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lvl1pPr lvl="0">
              <a:spcBef>
                <a:spcPts val="0"/>
              </a:spcBef>
              <a:spcAft>
                <a:spcPts val="0"/>
              </a:spcAft>
              <a:buSzPts val="3600"/>
              <a:buNone/>
              <a:defRPr/>
            </a:lvl1pPr>
            <a:lvl2pPr lvl="1">
              <a:spcBef>
                <a:spcPts val="0"/>
              </a:spcBef>
              <a:spcAft>
                <a:spcPts val="0"/>
              </a:spcAft>
              <a:buSzPts val="4800"/>
              <a:buNone/>
              <a:defRPr/>
            </a:lvl2pPr>
            <a:lvl3pPr lvl="2">
              <a:spcBef>
                <a:spcPts val="0"/>
              </a:spcBef>
              <a:spcAft>
                <a:spcPts val="0"/>
              </a:spcAft>
              <a:buSzPts val="4800"/>
              <a:buNone/>
              <a:defRPr/>
            </a:lvl3pPr>
            <a:lvl4pPr lvl="3">
              <a:spcBef>
                <a:spcPts val="0"/>
              </a:spcBef>
              <a:spcAft>
                <a:spcPts val="0"/>
              </a:spcAft>
              <a:buSzPts val="4800"/>
              <a:buNone/>
              <a:defRPr/>
            </a:lvl4pPr>
            <a:lvl5pPr lvl="4">
              <a:spcBef>
                <a:spcPts val="0"/>
              </a:spcBef>
              <a:spcAft>
                <a:spcPts val="0"/>
              </a:spcAft>
              <a:buSzPts val="4800"/>
              <a:buNone/>
              <a:defRPr/>
            </a:lvl5pPr>
            <a:lvl6pPr lvl="5">
              <a:spcBef>
                <a:spcPts val="0"/>
              </a:spcBef>
              <a:spcAft>
                <a:spcPts val="0"/>
              </a:spcAft>
              <a:buSzPts val="4800"/>
              <a:buNone/>
              <a:defRPr/>
            </a:lvl6pPr>
            <a:lvl7pPr lvl="6">
              <a:spcBef>
                <a:spcPts val="0"/>
              </a:spcBef>
              <a:spcAft>
                <a:spcPts val="0"/>
              </a:spcAft>
              <a:buSzPts val="4800"/>
              <a:buNone/>
              <a:defRPr/>
            </a:lvl7pPr>
            <a:lvl8pPr lvl="7">
              <a:spcBef>
                <a:spcPts val="0"/>
              </a:spcBef>
              <a:spcAft>
                <a:spcPts val="0"/>
              </a:spcAft>
              <a:buSzPts val="4800"/>
              <a:buNone/>
              <a:defRPr/>
            </a:lvl8pPr>
            <a:lvl9pPr lvl="8">
              <a:spcBef>
                <a:spcPts val="0"/>
              </a:spcBef>
              <a:spcAft>
                <a:spcPts val="0"/>
              </a:spcAft>
              <a:buSzPts val="4800"/>
              <a:buNone/>
              <a:defRPr/>
            </a:lvl9pPr>
          </a:lstStyle>
          <a:p/>
        </p:txBody>
      </p:sp>
      <p:sp>
        <p:nvSpPr>
          <p:cNvPr id="464" name="Google Shape;464;p47"/>
          <p:cNvSpPr txBox="1"/>
          <p:nvPr>
            <p:ph idx="1" type="body"/>
          </p:nvPr>
        </p:nvSpPr>
        <p:spPr>
          <a:xfrm>
            <a:off x="311700" y="1152475"/>
            <a:ext cx="4473900" cy="3416400"/>
          </a:xfrm>
          <a:prstGeom prst="rect">
            <a:avLst/>
          </a:prstGeom>
        </p:spPr>
        <p:txBody>
          <a:bodyPr anchorCtr="0" anchor="t" bIns="91425" lIns="91425" spcFirstLastPara="1" rIns="91425" wrap="square" tIns="91425">
            <a:noAutofit/>
          </a:bodyPr>
          <a:lstStyle>
            <a:lvl1pPr indent="-304800" lvl="0" marL="457200">
              <a:spcBef>
                <a:spcPts val="0"/>
              </a:spcBef>
              <a:spcAft>
                <a:spcPts val="0"/>
              </a:spcAft>
              <a:buSzPts val="1200"/>
              <a:buChar char="●"/>
              <a:defRPr/>
            </a:lvl1pPr>
            <a:lvl2pPr indent="-304800" lvl="1" marL="914400">
              <a:spcBef>
                <a:spcPts val="0"/>
              </a:spcBef>
              <a:spcAft>
                <a:spcPts val="0"/>
              </a:spcAft>
              <a:buSzPts val="1200"/>
              <a:buChar char="○"/>
              <a:defRPr/>
            </a:lvl2pPr>
            <a:lvl3pPr indent="-304800" lvl="2" marL="1371600">
              <a:spcBef>
                <a:spcPts val="0"/>
              </a:spcBef>
              <a:spcAft>
                <a:spcPts val="0"/>
              </a:spcAft>
              <a:buSzPts val="1200"/>
              <a:buChar char="■"/>
              <a:defRPr/>
            </a:lvl3pPr>
            <a:lvl4pPr indent="-304800" lvl="3" marL="1828800">
              <a:spcBef>
                <a:spcPts val="0"/>
              </a:spcBef>
              <a:spcAft>
                <a:spcPts val="0"/>
              </a:spcAft>
              <a:buSzPts val="1200"/>
              <a:buChar char="●"/>
              <a:defRPr/>
            </a:lvl4pPr>
            <a:lvl5pPr indent="-304800" lvl="4" marL="2286000">
              <a:spcBef>
                <a:spcPts val="0"/>
              </a:spcBef>
              <a:spcAft>
                <a:spcPts val="0"/>
              </a:spcAft>
              <a:buSzPts val="1200"/>
              <a:buChar char="○"/>
              <a:defRPr/>
            </a:lvl5pPr>
            <a:lvl6pPr indent="-304800" lvl="5" marL="2743200">
              <a:spcBef>
                <a:spcPts val="0"/>
              </a:spcBef>
              <a:spcAft>
                <a:spcPts val="0"/>
              </a:spcAft>
              <a:buSzPts val="1200"/>
              <a:buChar char="■"/>
              <a:defRPr/>
            </a:lvl6pPr>
            <a:lvl7pPr indent="-304800" lvl="6" marL="3200400">
              <a:spcBef>
                <a:spcPts val="0"/>
              </a:spcBef>
              <a:spcAft>
                <a:spcPts val="0"/>
              </a:spcAft>
              <a:buSzPts val="1200"/>
              <a:buChar char="●"/>
              <a:defRPr/>
            </a:lvl7pPr>
            <a:lvl8pPr indent="-304800" lvl="7" marL="3657600">
              <a:spcBef>
                <a:spcPts val="0"/>
              </a:spcBef>
              <a:spcAft>
                <a:spcPts val="0"/>
              </a:spcAft>
              <a:buSzPts val="1200"/>
              <a:buChar char="○"/>
              <a:defRPr/>
            </a:lvl8pPr>
            <a:lvl9pPr indent="-304800" lvl="8" marL="4114800">
              <a:spcBef>
                <a:spcPts val="0"/>
              </a:spcBef>
              <a:spcAft>
                <a:spcPts val="0"/>
              </a:spcAft>
              <a:buSzPts val="1200"/>
              <a:buChar char="■"/>
              <a:defRPr/>
            </a:lvl9pPr>
          </a:lstStyle>
          <a:p/>
        </p:txBody>
      </p:sp>
      <p:sp>
        <p:nvSpPr>
          <p:cNvPr id="465" name="Google Shape;465;p47"/>
          <p:cNvSpPr/>
          <p:nvPr>
            <p:ph idx="2" type="pic"/>
          </p:nvPr>
        </p:nvSpPr>
        <p:spPr>
          <a:xfrm>
            <a:off x="4992024" y="1152775"/>
            <a:ext cx="3840300" cy="3416400"/>
          </a:xfrm>
          <a:prstGeom prst="rect">
            <a:avLst/>
          </a:prstGeom>
          <a:noFill/>
          <a:ln>
            <a:noFill/>
          </a:ln>
        </p:spPr>
      </p:sp>
      <p:sp>
        <p:nvSpPr>
          <p:cNvPr id="466" name="Google Shape;466;p47"/>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l">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big ideas">
  <p:cSld name="CUSTOM_1_1">
    <p:spTree>
      <p:nvGrpSpPr>
        <p:cNvPr id="467" name="Shape 467"/>
        <p:cNvGrpSpPr/>
        <p:nvPr/>
      </p:nvGrpSpPr>
      <p:grpSpPr>
        <a:xfrm>
          <a:off x="0" y="0"/>
          <a:ext cx="0" cy="0"/>
          <a:chOff x="0" y="0"/>
          <a:chExt cx="0" cy="0"/>
        </a:xfrm>
      </p:grpSpPr>
      <p:sp>
        <p:nvSpPr>
          <p:cNvPr id="468" name="Google Shape;468;p48"/>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l">
              <a:spcBef>
                <a:spcPts val="0"/>
              </a:spcBef>
              <a:spcAft>
                <a:spcPts val="0"/>
              </a:spcAft>
              <a:buNone/>
            </a:pPr>
            <a:fld id="{00000000-1234-1234-1234-123412341234}" type="slidenum">
              <a:rPr lang="en"/>
              <a:t>‹#›</a:t>
            </a:fld>
            <a:endParaRPr/>
          </a:p>
        </p:txBody>
      </p:sp>
      <p:sp>
        <p:nvSpPr>
          <p:cNvPr id="469" name="Google Shape;469;p48"/>
          <p:cNvSpPr txBox="1"/>
          <p:nvPr>
            <p:ph type="title"/>
          </p:nvPr>
        </p:nvSpPr>
        <p:spPr>
          <a:xfrm>
            <a:off x="483175" y="450025"/>
            <a:ext cx="8184600" cy="758100"/>
          </a:xfrm>
          <a:prstGeom prst="rect">
            <a:avLst/>
          </a:prstGeom>
        </p:spPr>
        <p:txBody>
          <a:bodyPr anchorCtr="0" anchor="ctr" bIns="91425" lIns="91425" spcFirstLastPara="1" rIns="91425" wrap="square" tIns="91425">
            <a:noAutofit/>
          </a:bodyPr>
          <a:lstStyle>
            <a:lvl1pPr lvl="0">
              <a:spcBef>
                <a:spcPts val="0"/>
              </a:spcBef>
              <a:spcAft>
                <a:spcPts val="0"/>
              </a:spcAft>
              <a:buSzPts val="3000"/>
              <a:buNone/>
              <a:defRPr sz="3000"/>
            </a:lvl1pPr>
            <a:lvl2pPr lvl="1">
              <a:spcBef>
                <a:spcPts val="0"/>
              </a:spcBef>
              <a:spcAft>
                <a:spcPts val="0"/>
              </a:spcAft>
              <a:buSzPts val="3000"/>
              <a:buNone/>
              <a:defRPr sz="3000"/>
            </a:lvl2pPr>
            <a:lvl3pPr lvl="2">
              <a:spcBef>
                <a:spcPts val="0"/>
              </a:spcBef>
              <a:spcAft>
                <a:spcPts val="0"/>
              </a:spcAft>
              <a:buSzPts val="3000"/>
              <a:buNone/>
              <a:defRPr sz="3000"/>
            </a:lvl3pPr>
            <a:lvl4pPr lvl="3">
              <a:spcBef>
                <a:spcPts val="0"/>
              </a:spcBef>
              <a:spcAft>
                <a:spcPts val="0"/>
              </a:spcAft>
              <a:buSzPts val="3000"/>
              <a:buNone/>
              <a:defRPr sz="3000"/>
            </a:lvl4pPr>
            <a:lvl5pPr lvl="4">
              <a:spcBef>
                <a:spcPts val="0"/>
              </a:spcBef>
              <a:spcAft>
                <a:spcPts val="0"/>
              </a:spcAft>
              <a:buSzPts val="3000"/>
              <a:buNone/>
              <a:defRPr sz="3000"/>
            </a:lvl5pPr>
            <a:lvl6pPr lvl="5">
              <a:spcBef>
                <a:spcPts val="0"/>
              </a:spcBef>
              <a:spcAft>
                <a:spcPts val="0"/>
              </a:spcAft>
              <a:buSzPts val="3000"/>
              <a:buNone/>
              <a:defRPr sz="3000"/>
            </a:lvl6pPr>
            <a:lvl7pPr lvl="6">
              <a:spcBef>
                <a:spcPts val="0"/>
              </a:spcBef>
              <a:spcAft>
                <a:spcPts val="0"/>
              </a:spcAft>
              <a:buSzPts val="3000"/>
              <a:buNone/>
              <a:defRPr sz="3000"/>
            </a:lvl7pPr>
            <a:lvl8pPr lvl="7">
              <a:spcBef>
                <a:spcPts val="0"/>
              </a:spcBef>
              <a:spcAft>
                <a:spcPts val="0"/>
              </a:spcAft>
              <a:buSzPts val="3000"/>
              <a:buNone/>
              <a:defRPr sz="3000"/>
            </a:lvl8pPr>
            <a:lvl9pPr lvl="8">
              <a:spcBef>
                <a:spcPts val="0"/>
              </a:spcBef>
              <a:spcAft>
                <a:spcPts val="0"/>
              </a:spcAft>
              <a:buSzPts val="3000"/>
              <a:buNone/>
              <a:defRPr sz="3000"/>
            </a:lvl9pPr>
          </a:lstStyle>
          <a:p/>
        </p:txBody>
      </p:sp>
      <p:sp>
        <p:nvSpPr>
          <p:cNvPr id="470" name="Google Shape;470;p48"/>
          <p:cNvSpPr txBox="1"/>
          <p:nvPr>
            <p:ph idx="1" type="body"/>
          </p:nvPr>
        </p:nvSpPr>
        <p:spPr>
          <a:xfrm>
            <a:off x="483150" y="2237788"/>
            <a:ext cx="3619800" cy="2373600"/>
          </a:xfrm>
          <a:prstGeom prst="rect">
            <a:avLst/>
          </a:prstGeom>
        </p:spPr>
        <p:txBody>
          <a:bodyPr anchorCtr="0" anchor="t" bIns="91425" lIns="91425" spcFirstLastPara="1" rIns="91425" wrap="square" tIns="91425">
            <a:noAutofit/>
          </a:bodyPr>
          <a:lstStyle>
            <a:lvl1pPr indent="-304800" lvl="0" marL="457200">
              <a:spcBef>
                <a:spcPts val="0"/>
              </a:spcBef>
              <a:spcAft>
                <a:spcPts val="0"/>
              </a:spcAft>
              <a:buSzPts val="1200"/>
              <a:buChar char="●"/>
              <a:defRPr/>
            </a:lvl1pPr>
            <a:lvl2pPr indent="-304800" lvl="1" marL="914400">
              <a:spcBef>
                <a:spcPts val="0"/>
              </a:spcBef>
              <a:spcAft>
                <a:spcPts val="0"/>
              </a:spcAft>
              <a:buSzPts val="1200"/>
              <a:buChar char="○"/>
              <a:defRPr/>
            </a:lvl2pPr>
            <a:lvl3pPr indent="-304800" lvl="2" marL="1371600">
              <a:spcBef>
                <a:spcPts val="0"/>
              </a:spcBef>
              <a:spcAft>
                <a:spcPts val="0"/>
              </a:spcAft>
              <a:buSzPts val="1200"/>
              <a:buChar char="■"/>
              <a:defRPr/>
            </a:lvl3pPr>
            <a:lvl4pPr indent="-304800" lvl="3" marL="1828800">
              <a:spcBef>
                <a:spcPts val="0"/>
              </a:spcBef>
              <a:spcAft>
                <a:spcPts val="0"/>
              </a:spcAft>
              <a:buSzPts val="1200"/>
              <a:buChar char="●"/>
              <a:defRPr/>
            </a:lvl4pPr>
            <a:lvl5pPr indent="-304800" lvl="4" marL="2286000">
              <a:spcBef>
                <a:spcPts val="0"/>
              </a:spcBef>
              <a:spcAft>
                <a:spcPts val="0"/>
              </a:spcAft>
              <a:buSzPts val="1200"/>
              <a:buChar char="○"/>
              <a:defRPr/>
            </a:lvl5pPr>
            <a:lvl6pPr indent="-304800" lvl="5" marL="2743200">
              <a:spcBef>
                <a:spcPts val="0"/>
              </a:spcBef>
              <a:spcAft>
                <a:spcPts val="0"/>
              </a:spcAft>
              <a:buSzPts val="1200"/>
              <a:buChar char="■"/>
              <a:defRPr/>
            </a:lvl6pPr>
            <a:lvl7pPr indent="-304800" lvl="6" marL="3200400">
              <a:spcBef>
                <a:spcPts val="0"/>
              </a:spcBef>
              <a:spcAft>
                <a:spcPts val="0"/>
              </a:spcAft>
              <a:buSzPts val="1200"/>
              <a:buChar char="●"/>
              <a:defRPr/>
            </a:lvl7pPr>
            <a:lvl8pPr indent="-304800" lvl="7" marL="3657600">
              <a:spcBef>
                <a:spcPts val="0"/>
              </a:spcBef>
              <a:spcAft>
                <a:spcPts val="0"/>
              </a:spcAft>
              <a:buSzPts val="1200"/>
              <a:buChar char="○"/>
              <a:defRPr/>
            </a:lvl8pPr>
            <a:lvl9pPr indent="-304800" lvl="8" marL="4114800">
              <a:spcBef>
                <a:spcPts val="0"/>
              </a:spcBef>
              <a:spcAft>
                <a:spcPts val="0"/>
              </a:spcAft>
              <a:buSzPts val="1200"/>
              <a:buChar char="■"/>
              <a:defRPr/>
            </a:lvl9pPr>
          </a:lstStyle>
          <a:p/>
        </p:txBody>
      </p:sp>
      <p:sp>
        <p:nvSpPr>
          <p:cNvPr id="471" name="Google Shape;471;p48"/>
          <p:cNvSpPr txBox="1"/>
          <p:nvPr>
            <p:ph idx="2" type="body"/>
          </p:nvPr>
        </p:nvSpPr>
        <p:spPr>
          <a:xfrm>
            <a:off x="5048000" y="2237788"/>
            <a:ext cx="3619800" cy="2373600"/>
          </a:xfrm>
          <a:prstGeom prst="rect">
            <a:avLst/>
          </a:prstGeom>
        </p:spPr>
        <p:txBody>
          <a:bodyPr anchorCtr="0" anchor="t" bIns="91425" lIns="91425" spcFirstLastPara="1" rIns="91425" wrap="square" tIns="91425">
            <a:noAutofit/>
          </a:bodyPr>
          <a:lstStyle>
            <a:lvl1pPr indent="-304800" lvl="0" marL="457200">
              <a:spcBef>
                <a:spcPts val="0"/>
              </a:spcBef>
              <a:spcAft>
                <a:spcPts val="0"/>
              </a:spcAft>
              <a:buSzPts val="1200"/>
              <a:buChar char="●"/>
              <a:defRPr/>
            </a:lvl1pPr>
            <a:lvl2pPr indent="-304800" lvl="1" marL="914400">
              <a:spcBef>
                <a:spcPts val="0"/>
              </a:spcBef>
              <a:spcAft>
                <a:spcPts val="0"/>
              </a:spcAft>
              <a:buSzPts val="1200"/>
              <a:buChar char="○"/>
              <a:defRPr/>
            </a:lvl2pPr>
            <a:lvl3pPr indent="-304800" lvl="2" marL="1371600">
              <a:spcBef>
                <a:spcPts val="0"/>
              </a:spcBef>
              <a:spcAft>
                <a:spcPts val="0"/>
              </a:spcAft>
              <a:buSzPts val="1200"/>
              <a:buChar char="■"/>
              <a:defRPr/>
            </a:lvl3pPr>
            <a:lvl4pPr indent="-304800" lvl="3" marL="1828800">
              <a:spcBef>
                <a:spcPts val="0"/>
              </a:spcBef>
              <a:spcAft>
                <a:spcPts val="0"/>
              </a:spcAft>
              <a:buSzPts val="1200"/>
              <a:buChar char="●"/>
              <a:defRPr/>
            </a:lvl4pPr>
            <a:lvl5pPr indent="-304800" lvl="4" marL="2286000">
              <a:spcBef>
                <a:spcPts val="0"/>
              </a:spcBef>
              <a:spcAft>
                <a:spcPts val="0"/>
              </a:spcAft>
              <a:buSzPts val="1200"/>
              <a:buChar char="○"/>
              <a:defRPr/>
            </a:lvl5pPr>
            <a:lvl6pPr indent="-304800" lvl="5" marL="2743200">
              <a:spcBef>
                <a:spcPts val="0"/>
              </a:spcBef>
              <a:spcAft>
                <a:spcPts val="0"/>
              </a:spcAft>
              <a:buSzPts val="1200"/>
              <a:buChar char="■"/>
              <a:defRPr/>
            </a:lvl6pPr>
            <a:lvl7pPr indent="-304800" lvl="6" marL="3200400">
              <a:spcBef>
                <a:spcPts val="0"/>
              </a:spcBef>
              <a:spcAft>
                <a:spcPts val="0"/>
              </a:spcAft>
              <a:buSzPts val="1200"/>
              <a:buChar char="●"/>
              <a:defRPr/>
            </a:lvl7pPr>
            <a:lvl8pPr indent="-304800" lvl="7" marL="3657600">
              <a:spcBef>
                <a:spcPts val="0"/>
              </a:spcBef>
              <a:spcAft>
                <a:spcPts val="0"/>
              </a:spcAft>
              <a:buSzPts val="1200"/>
              <a:buChar char="○"/>
              <a:defRPr/>
            </a:lvl8pPr>
            <a:lvl9pPr indent="-304800" lvl="8" marL="4114800">
              <a:spcBef>
                <a:spcPts val="0"/>
              </a:spcBef>
              <a:spcAft>
                <a:spcPts val="0"/>
              </a:spcAft>
              <a:buSzPts val="1200"/>
              <a:buChar char="■"/>
              <a:defRPr/>
            </a:lvl9pPr>
          </a:lstStyle>
          <a:p/>
        </p:txBody>
      </p:sp>
      <p:sp>
        <p:nvSpPr>
          <p:cNvPr id="472" name="Google Shape;472;p48"/>
          <p:cNvSpPr txBox="1"/>
          <p:nvPr>
            <p:ph idx="3" type="subTitle"/>
          </p:nvPr>
        </p:nvSpPr>
        <p:spPr>
          <a:xfrm>
            <a:off x="483150" y="1336161"/>
            <a:ext cx="3619800" cy="542700"/>
          </a:xfrm>
          <a:prstGeom prst="rect">
            <a:avLst/>
          </a:prstGeom>
        </p:spPr>
        <p:txBody>
          <a:bodyPr anchorCtr="0" anchor="t" bIns="91425" lIns="91425" spcFirstLastPara="1" rIns="91425" wrap="square" tIns="91425">
            <a:noAutofit/>
          </a:bodyPr>
          <a:lstStyle>
            <a:lvl1pPr lvl="0">
              <a:spcBef>
                <a:spcPts val="0"/>
              </a:spcBef>
              <a:spcAft>
                <a:spcPts val="0"/>
              </a:spcAft>
              <a:buSzPts val="2000"/>
              <a:buNone/>
              <a:defRPr sz="2000"/>
            </a:lvl1pPr>
            <a:lvl2pPr lvl="1">
              <a:spcBef>
                <a:spcPts val="0"/>
              </a:spcBef>
              <a:spcAft>
                <a:spcPts val="0"/>
              </a:spcAft>
              <a:buSzPts val="2000"/>
              <a:buNone/>
              <a:defRPr sz="2000"/>
            </a:lvl2pPr>
            <a:lvl3pPr lvl="2">
              <a:spcBef>
                <a:spcPts val="0"/>
              </a:spcBef>
              <a:spcAft>
                <a:spcPts val="0"/>
              </a:spcAft>
              <a:buSzPts val="2000"/>
              <a:buNone/>
              <a:defRPr sz="2000"/>
            </a:lvl3pPr>
            <a:lvl4pPr lvl="3">
              <a:spcBef>
                <a:spcPts val="0"/>
              </a:spcBef>
              <a:spcAft>
                <a:spcPts val="0"/>
              </a:spcAft>
              <a:buSzPts val="2000"/>
              <a:buNone/>
              <a:defRPr sz="2000"/>
            </a:lvl4pPr>
            <a:lvl5pPr lvl="4">
              <a:spcBef>
                <a:spcPts val="0"/>
              </a:spcBef>
              <a:spcAft>
                <a:spcPts val="0"/>
              </a:spcAft>
              <a:buSzPts val="2000"/>
              <a:buNone/>
              <a:defRPr sz="2000"/>
            </a:lvl5pPr>
            <a:lvl6pPr lvl="5">
              <a:spcBef>
                <a:spcPts val="0"/>
              </a:spcBef>
              <a:spcAft>
                <a:spcPts val="0"/>
              </a:spcAft>
              <a:buSzPts val="2000"/>
              <a:buNone/>
              <a:defRPr sz="2000"/>
            </a:lvl6pPr>
            <a:lvl7pPr lvl="6">
              <a:spcBef>
                <a:spcPts val="0"/>
              </a:spcBef>
              <a:spcAft>
                <a:spcPts val="0"/>
              </a:spcAft>
              <a:buSzPts val="2000"/>
              <a:buNone/>
              <a:defRPr sz="2000"/>
            </a:lvl7pPr>
            <a:lvl8pPr lvl="7">
              <a:spcBef>
                <a:spcPts val="0"/>
              </a:spcBef>
              <a:spcAft>
                <a:spcPts val="0"/>
              </a:spcAft>
              <a:buSzPts val="2000"/>
              <a:buNone/>
              <a:defRPr sz="2000"/>
            </a:lvl8pPr>
            <a:lvl9pPr lvl="8">
              <a:spcBef>
                <a:spcPts val="0"/>
              </a:spcBef>
              <a:spcAft>
                <a:spcPts val="0"/>
              </a:spcAft>
              <a:buSzPts val="2000"/>
              <a:buNone/>
              <a:defRPr sz="2000"/>
            </a:lvl9pPr>
          </a:lstStyle>
          <a:p/>
        </p:txBody>
      </p:sp>
      <p:sp>
        <p:nvSpPr>
          <p:cNvPr id="473" name="Google Shape;473;p48"/>
          <p:cNvSpPr txBox="1"/>
          <p:nvPr>
            <p:ph idx="4" type="subTitle"/>
          </p:nvPr>
        </p:nvSpPr>
        <p:spPr>
          <a:xfrm>
            <a:off x="5048000" y="1336161"/>
            <a:ext cx="3619800" cy="542700"/>
          </a:xfrm>
          <a:prstGeom prst="rect">
            <a:avLst/>
          </a:prstGeom>
        </p:spPr>
        <p:txBody>
          <a:bodyPr anchorCtr="0" anchor="t" bIns="91425" lIns="91425" spcFirstLastPara="1" rIns="91425" wrap="square" tIns="91425">
            <a:noAutofit/>
          </a:bodyPr>
          <a:lstStyle>
            <a:lvl1pPr lvl="0">
              <a:spcBef>
                <a:spcPts val="0"/>
              </a:spcBef>
              <a:spcAft>
                <a:spcPts val="0"/>
              </a:spcAft>
              <a:buSzPts val="2000"/>
              <a:buNone/>
              <a:defRPr sz="2000"/>
            </a:lvl1pPr>
            <a:lvl2pPr lvl="1">
              <a:spcBef>
                <a:spcPts val="0"/>
              </a:spcBef>
              <a:spcAft>
                <a:spcPts val="0"/>
              </a:spcAft>
              <a:buSzPts val="2000"/>
              <a:buNone/>
              <a:defRPr sz="2000"/>
            </a:lvl2pPr>
            <a:lvl3pPr lvl="2">
              <a:spcBef>
                <a:spcPts val="0"/>
              </a:spcBef>
              <a:spcAft>
                <a:spcPts val="0"/>
              </a:spcAft>
              <a:buSzPts val="2000"/>
              <a:buNone/>
              <a:defRPr sz="2000"/>
            </a:lvl3pPr>
            <a:lvl4pPr lvl="3">
              <a:spcBef>
                <a:spcPts val="0"/>
              </a:spcBef>
              <a:spcAft>
                <a:spcPts val="0"/>
              </a:spcAft>
              <a:buSzPts val="2000"/>
              <a:buNone/>
              <a:defRPr sz="2000"/>
            </a:lvl4pPr>
            <a:lvl5pPr lvl="4">
              <a:spcBef>
                <a:spcPts val="0"/>
              </a:spcBef>
              <a:spcAft>
                <a:spcPts val="0"/>
              </a:spcAft>
              <a:buSzPts val="2000"/>
              <a:buNone/>
              <a:defRPr sz="2000"/>
            </a:lvl5pPr>
            <a:lvl6pPr lvl="5">
              <a:spcBef>
                <a:spcPts val="0"/>
              </a:spcBef>
              <a:spcAft>
                <a:spcPts val="0"/>
              </a:spcAft>
              <a:buSzPts val="2000"/>
              <a:buNone/>
              <a:defRPr sz="2000"/>
            </a:lvl6pPr>
            <a:lvl7pPr lvl="6">
              <a:spcBef>
                <a:spcPts val="0"/>
              </a:spcBef>
              <a:spcAft>
                <a:spcPts val="0"/>
              </a:spcAft>
              <a:buSzPts val="2000"/>
              <a:buNone/>
              <a:defRPr sz="2000"/>
            </a:lvl7pPr>
            <a:lvl8pPr lvl="7">
              <a:spcBef>
                <a:spcPts val="0"/>
              </a:spcBef>
              <a:spcAft>
                <a:spcPts val="0"/>
              </a:spcAft>
              <a:buSzPts val="2000"/>
              <a:buNone/>
              <a:defRPr sz="2000"/>
            </a:lvl8pPr>
            <a:lvl9pPr lvl="8">
              <a:spcBef>
                <a:spcPts val="0"/>
              </a:spcBef>
              <a:spcAft>
                <a:spcPts val="0"/>
              </a:spcAft>
              <a:buSzPts val="2000"/>
              <a:buNone/>
              <a:defRPr sz="2000"/>
            </a:lvl9pPr>
          </a:lstStyle>
          <a:p/>
        </p:txBody>
      </p:sp>
    </p:spTree>
  </p:cSld>
  <p:clrMapOvr>
    <a:masterClrMapping/>
  </p:clrMapOvr>
</p:sldLayout>
</file>

<file path=ppt/slideLayouts/slideLayout4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hree big ideas">
  <p:cSld name="CUSTOM_2_2">
    <p:spTree>
      <p:nvGrpSpPr>
        <p:cNvPr id="474" name="Shape 474"/>
        <p:cNvGrpSpPr/>
        <p:nvPr/>
      </p:nvGrpSpPr>
      <p:grpSpPr>
        <a:xfrm>
          <a:off x="0" y="0"/>
          <a:ext cx="0" cy="0"/>
          <a:chOff x="0" y="0"/>
          <a:chExt cx="0" cy="0"/>
        </a:xfrm>
      </p:grpSpPr>
      <p:sp>
        <p:nvSpPr>
          <p:cNvPr id="475" name="Google Shape;475;p49"/>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l">
              <a:spcBef>
                <a:spcPts val="0"/>
              </a:spcBef>
              <a:spcAft>
                <a:spcPts val="0"/>
              </a:spcAft>
              <a:buNone/>
            </a:pPr>
            <a:fld id="{00000000-1234-1234-1234-123412341234}" type="slidenum">
              <a:rPr lang="en"/>
              <a:t>‹#›</a:t>
            </a:fld>
            <a:endParaRPr/>
          </a:p>
        </p:txBody>
      </p:sp>
      <p:sp>
        <p:nvSpPr>
          <p:cNvPr id="476" name="Google Shape;476;p49"/>
          <p:cNvSpPr txBox="1"/>
          <p:nvPr>
            <p:ph idx="1" type="body"/>
          </p:nvPr>
        </p:nvSpPr>
        <p:spPr>
          <a:xfrm>
            <a:off x="483175" y="2417500"/>
            <a:ext cx="2455500" cy="2373600"/>
          </a:xfrm>
          <a:prstGeom prst="rect">
            <a:avLst/>
          </a:prstGeom>
        </p:spPr>
        <p:txBody>
          <a:bodyPr anchorCtr="0" anchor="t" bIns="91425" lIns="91425" spcFirstLastPara="1" rIns="91425" wrap="square" tIns="91425">
            <a:noAutofit/>
          </a:bodyPr>
          <a:lstStyle>
            <a:lvl1pPr indent="-304800" lvl="0" marL="457200">
              <a:spcBef>
                <a:spcPts val="0"/>
              </a:spcBef>
              <a:spcAft>
                <a:spcPts val="0"/>
              </a:spcAft>
              <a:buSzPts val="1200"/>
              <a:buChar char="●"/>
              <a:defRPr/>
            </a:lvl1pPr>
            <a:lvl2pPr indent="-304800" lvl="1" marL="914400">
              <a:spcBef>
                <a:spcPts val="0"/>
              </a:spcBef>
              <a:spcAft>
                <a:spcPts val="0"/>
              </a:spcAft>
              <a:buSzPts val="1200"/>
              <a:buChar char="○"/>
              <a:defRPr/>
            </a:lvl2pPr>
            <a:lvl3pPr indent="-304800" lvl="2" marL="1371600">
              <a:spcBef>
                <a:spcPts val="0"/>
              </a:spcBef>
              <a:spcAft>
                <a:spcPts val="0"/>
              </a:spcAft>
              <a:buSzPts val="1200"/>
              <a:buChar char="■"/>
              <a:defRPr/>
            </a:lvl3pPr>
            <a:lvl4pPr indent="-304800" lvl="3" marL="1828800">
              <a:spcBef>
                <a:spcPts val="0"/>
              </a:spcBef>
              <a:spcAft>
                <a:spcPts val="0"/>
              </a:spcAft>
              <a:buSzPts val="1200"/>
              <a:buChar char="●"/>
              <a:defRPr/>
            </a:lvl4pPr>
            <a:lvl5pPr indent="-304800" lvl="4" marL="2286000">
              <a:spcBef>
                <a:spcPts val="0"/>
              </a:spcBef>
              <a:spcAft>
                <a:spcPts val="0"/>
              </a:spcAft>
              <a:buSzPts val="1200"/>
              <a:buChar char="○"/>
              <a:defRPr/>
            </a:lvl5pPr>
            <a:lvl6pPr indent="-304800" lvl="5" marL="2743200">
              <a:spcBef>
                <a:spcPts val="0"/>
              </a:spcBef>
              <a:spcAft>
                <a:spcPts val="0"/>
              </a:spcAft>
              <a:buSzPts val="1200"/>
              <a:buChar char="■"/>
              <a:defRPr/>
            </a:lvl6pPr>
            <a:lvl7pPr indent="-304800" lvl="6" marL="3200400">
              <a:spcBef>
                <a:spcPts val="0"/>
              </a:spcBef>
              <a:spcAft>
                <a:spcPts val="0"/>
              </a:spcAft>
              <a:buSzPts val="1200"/>
              <a:buChar char="●"/>
              <a:defRPr/>
            </a:lvl7pPr>
            <a:lvl8pPr indent="-304800" lvl="7" marL="3657600">
              <a:spcBef>
                <a:spcPts val="0"/>
              </a:spcBef>
              <a:spcAft>
                <a:spcPts val="0"/>
              </a:spcAft>
              <a:buSzPts val="1200"/>
              <a:buChar char="○"/>
              <a:defRPr/>
            </a:lvl8pPr>
            <a:lvl9pPr indent="-304800" lvl="8" marL="4114800">
              <a:spcBef>
                <a:spcPts val="0"/>
              </a:spcBef>
              <a:spcAft>
                <a:spcPts val="0"/>
              </a:spcAft>
              <a:buSzPts val="1200"/>
              <a:buChar char="■"/>
              <a:defRPr/>
            </a:lvl9pPr>
          </a:lstStyle>
          <a:p/>
        </p:txBody>
      </p:sp>
      <p:sp>
        <p:nvSpPr>
          <p:cNvPr id="477" name="Google Shape;477;p49"/>
          <p:cNvSpPr txBox="1"/>
          <p:nvPr>
            <p:ph idx="2" type="body"/>
          </p:nvPr>
        </p:nvSpPr>
        <p:spPr>
          <a:xfrm>
            <a:off x="3347725" y="2417500"/>
            <a:ext cx="2455500" cy="2373600"/>
          </a:xfrm>
          <a:prstGeom prst="rect">
            <a:avLst/>
          </a:prstGeom>
        </p:spPr>
        <p:txBody>
          <a:bodyPr anchorCtr="0" anchor="t" bIns="91425" lIns="91425" spcFirstLastPara="1" rIns="91425" wrap="square" tIns="91425">
            <a:noAutofit/>
          </a:bodyPr>
          <a:lstStyle>
            <a:lvl1pPr indent="-304800" lvl="0" marL="457200">
              <a:spcBef>
                <a:spcPts val="0"/>
              </a:spcBef>
              <a:spcAft>
                <a:spcPts val="0"/>
              </a:spcAft>
              <a:buSzPts val="1200"/>
              <a:buChar char="●"/>
              <a:defRPr/>
            </a:lvl1pPr>
            <a:lvl2pPr indent="-304800" lvl="1" marL="914400">
              <a:spcBef>
                <a:spcPts val="0"/>
              </a:spcBef>
              <a:spcAft>
                <a:spcPts val="0"/>
              </a:spcAft>
              <a:buSzPts val="1200"/>
              <a:buChar char="○"/>
              <a:defRPr/>
            </a:lvl2pPr>
            <a:lvl3pPr indent="-304800" lvl="2" marL="1371600">
              <a:spcBef>
                <a:spcPts val="0"/>
              </a:spcBef>
              <a:spcAft>
                <a:spcPts val="0"/>
              </a:spcAft>
              <a:buSzPts val="1200"/>
              <a:buChar char="■"/>
              <a:defRPr/>
            </a:lvl3pPr>
            <a:lvl4pPr indent="-304800" lvl="3" marL="1828800">
              <a:spcBef>
                <a:spcPts val="0"/>
              </a:spcBef>
              <a:spcAft>
                <a:spcPts val="0"/>
              </a:spcAft>
              <a:buSzPts val="1200"/>
              <a:buChar char="●"/>
              <a:defRPr/>
            </a:lvl4pPr>
            <a:lvl5pPr indent="-304800" lvl="4" marL="2286000">
              <a:spcBef>
                <a:spcPts val="0"/>
              </a:spcBef>
              <a:spcAft>
                <a:spcPts val="0"/>
              </a:spcAft>
              <a:buSzPts val="1200"/>
              <a:buChar char="○"/>
              <a:defRPr/>
            </a:lvl5pPr>
            <a:lvl6pPr indent="-304800" lvl="5" marL="2743200">
              <a:spcBef>
                <a:spcPts val="0"/>
              </a:spcBef>
              <a:spcAft>
                <a:spcPts val="0"/>
              </a:spcAft>
              <a:buSzPts val="1200"/>
              <a:buChar char="■"/>
              <a:defRPr/>
            </a:lvl6pPr>
            <a:lvl7pPr indent="-304800" lvl="6" marL="3200400">
              <a:spcBef>
                <a:spcPts val="0"/>
              </a:spcBef>
              <a:spcAft>
                <a:spcPts val="0"/>
              </a:spcAft>
              <a:buSzPts val="1200"/>
              <a:buChar char="●"/>
              <a:defRPr/>
            </a:lvl7pPr>
            <a:lvl8pPr indent="-304800" lvl="7" marL="3657600">
              <a:spcBef>
                <a:spcPts val="0"/>
              </a:spcBef>
              <a:spcAft>
                <a:spcPts val="0"/>
              </a:spcAft>
              <a:buSzPts val="1200"/>
              <a:buChar char="○"/>
              <a:defRPr/>
            </a:lvl8pPr>
            <a:lvl9pPr indent="-304800" lvl="8" marL="4114800">
              <a:spcBef>
                <a:spcPts val="0"/>
              </a:spcBef>
              <a:spcAft>
                <a:spcPts val="0"/>
              </a:spcAft>
              <a:buSzPts val="1200"/>
              <a:buChar char="■"/>
              <a:defRPr/>
            </a:lvl9pPr>
          </a:lstStyle>
          <a:p/>
        </p:txBody>
      </p:sp>
      <p:sp>
        <p:nvSpPr>
          <p:cNvPr id="478" name="Google Shape;478;p49"/>
          <p:cNvSpPr txBox="1"/>
          <p:nvPr>
            <p:ph idx="3" type="body"/>
          </p:nvPr>
        </p:nvSpPr>
        <p:spPr>
          <a:xfrm>
            <a:off x="6212275" y="2417500"/>
            <a:ext cx="2455500" cy="2373600"/>
          </a:xfrm>
          <a:prstGeom prst="rect">
            <a:avLst/>
          </a:prstGeom>
        </p:spPr>
        <p:txBody>
          <a:bodyPr anchorCtr="0" anchor="t" bIns="91425" lIns="91425" spcFirstLastPara="1" rIns="91425" wrap="square" tIns="91425">
            <a:noAutofit/>
          </a:bodyPr>
          <a:lstStyle>
            <a:lvl1pPr indent="-304800" lvl="0" marL="457200">
              <a:spcBef>
                <a:spcPts val="0"/>
              </a:spcBef>
              <a:spcAft>
                <a:spcPts val="0"/>
              </a:spcAft>
              <a:buSzPts val="1200"/>
              <a:buChar char="●"/>
              <a:defRPr/>
            </a:lvl1pPr>
            <a:lvl2pPr indent="-304800" lvl="1" marL="914400">
              <a:spcBef>
                <a:spcPts val="0"/>
              </a:spcBef>
              <a:spcAft>
                <a:spcPts val="0"/>
              </a:spcAft>
              <a:buSzPts val="1200"/>
              <a:buChar char="○"/>
              <a:defRPr/>
            </a:lvl2pPr>
            <a:lvl3pPr indent="-304800" lvl="2" marL="1371600">
              <a:spcBef>
                <a:spcPts val="0"/>
              </a:spcBef>
              <a:spcAft>
                <a:spcPts val="0"/>
              </a:spcAft>
              <a:buSzPts val="1200"/>
              <a:buChar char="■"/>
              <a:defRPr/>
            </a:lvl3pPr>
            <a:lvl4pPr indent="-304800" lvl="3" marL="1828800">
              <a:spcBef>
                <a:spcPts val="0"/>
              </a:spcBef>
              <a:spcAft>
                <a:spcPts val="0"/>
              </a:spcAft>
              <a:buSzPts val="1200"/>
              <a:buChar char="●"/>
              <a:defRPr/>
            </a:lvl4pPr>
            <a:lvl5pPr indent="-304800" lvl="4" marL="2286000">
              <a:spcBef>
                <a:spcPts val="0"/>
              </a:spcBef>
              <a:spcAft>
                <a:spcPts val="0"/>
              </a:spcAft>
              <a:buSzPts val="1200"/>
              <a:buChar char="○"/>
              <a:defRPr/>
            </a:lvl5pPr>
            <a:lvl6pPr indent="-304800" lvl="5" marL="2743200">
              <a:spcBef>
                <a:spcPts val="0"/>
              </a:spcBef>
              <a:spcAft>
                <a:spcPts val="0"/>
              </a:spcAft>
              <a:buSzPts val="1200"/>
              <a:buChar char="■"/>
              <a:defRPr/>
            </a:lvl6pPr>
            <a:lvl7pPr indent="-304800" lvl="6" marL="3200400">
              <a:spcBef>
                <a:spcPts val="0"/>
              </a:spcBef>
              <a:spcAft>
                <a:spcPts val="0"/>
              </a:spcAft>
              <a:buSzPts val="1200"/>
              <a:buChar char="●"/>
              <a:defRPr/>
            </a:lvl7pPr>
            <a:lvl8pPr indent="-304800" lvl="7" marL="3657600">
              <a:spcBef>
                <a:spcPts val="0"/>
              </a:spcBef>
              <a:spcAft>
                <a:spcPts val="0"/>
              </a:spcAft>
              <a:buSzPts val="1200"/>
              <a:buChar char="○"/>
              <a:defRPr/>
            </a:lvl8pPr>
            <a:lvl9pPr indent="-304800" lvl="8" marL="4114800">
              <a:spcBef>
                <a:spcPts val="0"/>
              </a:spcBef>
              <a:spcAft>
                <a:spcPts val="0"/>
              </a:spcAft>
              <a:buSzPts val="1200"/>
              <a:buChar char="■"/>
              <a:defRPr/>
            </a:lvl9pPr>
          </a:lstStyle>
          <a:p/>
        </p:txBody>
      </p:sp>
      <p:sp>
        <p:nvSpPr>
          <p:cNvPr id="479" name="Google Shape;479;p49"/>
          <p:cNvSpPr txBox="1"/>
          <p:nvPr>
            <p:ph type="title"/>
          </p:nvPr>
        </p:nvSpPr>
        <p:spPr>
          <a:xfrm>
            <a:off x="483175" y="450025"/>
            <a:ext cx="8184600" cy="758100"/>
          </a:xfrm>
          <a:prstGeom prst="rect">
            <a:avLst/>
          </a:prstGeom>
        </p:spPr>
        <p:txBody>
          <a:bodyPr anchorCtr="0" anchor="ctr" bIns="91425" lIns="91425" spcFirstLastPara="1" rIns="91425" wrap="square" tIns="91425">
            <a:noAutofit/>
          </a:bodyPr>
          <a:lstStyle>
            <a:lvl1pPr lvl="0">
              <a:spcBef>
                <a:spcPts val="0"/>
              </a:spcBef>
              <a:spcAft>
                <a:spcPts val="0"/>
              </a:spcAft>
              <a:buSzPts val="3000"/>
              <a:buNone/>
              <a:defRPr sz="3000"/>
            </a:lvl1pPr>
            <a:lvl2pPr lvl="1">
              <a:spcBef>
                <a:spcPts val="0"/>
              </a:spcBef>
              <a:spcAft>
                <a:spcPts val="0"/>
              </a:spcAft>
              <a:buSzPts val="3000"/>
              <a:buNone/>
              <a:defRPr sz="3000"/>
            </a:lvl2pPr>
            <a:lvl3pPr lvl="2">
              <a:spcBef>
                <a:spcPts val="0"/>
              </a:spcBef>
              <a:spcAft>
                <a:spcPts val="0"/>
              </a:spcAft>
              <a:buSzPts val="3000"/>
              <a:buNone/>
              <a:defRPr sz="3000"/>
            </a:lvl3pPr>
            <a:lvl4pPr lvl="3">
              <a:spcBef>
                <a:spcPts val="0"/>
              </a:spcBef>
              <a:spcAft>
                <a:spcPts val="0"/>
              </a:spcAft>
              <a:buSzPts val="3000"/>
              <a:buNone/>
              <a:defRPr sz="3000"/>
            </a:lvl4pPr>
            <a:lvl5pPr lvl="4">
              <a:spcBef>
                <a:spcPts val="0"/>
              </a:spcBef>
              <a:spcAft>
                <a:spcPts val="0"/>
              </a:spcAft>
              <a:buSzPts val="3000"/>
              <a:buNone/>
              <a:defRPr sz="3000"/>
            </a:lvl5pPr>
            <a:lvl6pPr lvl="5">
              <a:spcBef>
                <a:spcPts val="0"/>
              </a:spcBef>
              <a:spcAft>
                <a:spcPts val="0"/>
              </a:spcAft>
              <a:buSzPts val="3000"/>
              <a:buNone/>
              <a:defRPr sz="3000"/>
            </a:lvl6pPr>
            <a:lvl7pPr lvl="6">
              <a:spcBef>
                <a:spcPts val="0"/>
              </a:spcBef>
              <a:spcAft>
                <a:spcPts val="0"/>
              </a:spcAft>
              <a:buSzPts val="3000"/>
              <a:buNone/>
              <a:defRPr sz="3000"/>
            </a:lvl7pPr>
            <a:lvl8pPr lvl="7">
              <a:spcBef>
                <a:spcPts val="0"/>
              </a:spcBef>
              <a:spcAft>
                <a:spcPts val="0"/>
              </a:spcAft>
              <a:buSzPts val="3000"/>
              <a:buNone/>
              <a:defRPr sz="3000"/>
            </a:lvl8pPr>
            <a:lvl9pPr lvl="8">
              <a:spcBef>
                <a:spcPts val="0"/>
              </a:spcBef>
              <a:spcAft>
                <a:spcPts val="0"/>
              </a:spcAft>
              <a:buSzPts val="3000"/>
              <a:buNone/>
              <a:defRPr sz="3000"/>
            </a:lvl9pPr>
          </a:lstStyle>
          <a:p/>
        </p:txBody>
      </p:sp>
      <p:sp>
        <p:nvSpPr>
          <p:cNvPr id="480" name="Google Shape;480;p49"/>
          <p:cNvSpPr txBox="1"/>
          <p:nvPr>
            <p:ph idx="4" type="subTitle"/>
          </p:nvPr>
        </p:nvSpPr>
        <p:spPr>
          <a:xfrm>
            <a:off x="483175" y="1336150"/>
            <a:ext cx="2455500" cy="778500"/>
          </a:xfrm>
          <a:prstGeom prst="rect">
            <a:avLst/>
          </a:prstGeom>
        </p:spPr>
        <p:txBody>
          <a:bodyPr anchorCtr="0" anchor="t" bIns="91425" lIns="91425" spcFirstLastPara="1" rIns="91425" wrap="square" tIns="91425">
            <a:noAutofit/>
          </a:bodyPr>
          <a:lstStyle>
            <a:lvl1pPr lvl="0">
              <a:spcBef>
                <a:spcPts val="0"/>
              </a:spcBef>
              <a:spcAft>
                <a:spcPts val="0"/>
              </a:spcAft>
              <a:buSzPts val="2000"/>
              <a:buNone/>
              <a:defRPr sz="2000"/>
            </a:lvl1pPr>
            <a:lvl2pPr lvl="1">
              <a:spcBef>
                <a:spcPts val="0"/>
              </a:spcBef>
              <a:spcAft>
                <a:spcPts val="0"/>
              </a:spcAft>
              <a:buSzPts val="2000"/>
              <a:buNone/>
              <a:defRPr sz="2000"/>
            </a:lvl2pPr>
            <a:lvl3pPr lvl="2">
              <a:spcBef>
                <a:spcPts val="0"/>
              </a:spcBef>
              <a:spcAft>
                <a:spcPts val="0"/>
              </a:spcAft>
              <a:buSzPts val="2000"/>
              <a:buNone/>
              <a:defRPr sz="2000"/>
            </a:lvl3pPr>
            <a:lvl4pPr lvl="3">
              <a:spcBef>
                <a:spcPts val="0"/>
              </a:spcBef>
              <a:spcAft>
                <a:spcPts val="0"/>
              </a:spcAft>
              <a:buSzPts val="2000"/>
              <a:buNone/>
              <a:defRPr sz="2000"/>
            </a:lvl4pPr>
            <a:lvl5pPr lvl="4">
              <a:spcBef>
                <a:spcPts val="0"/>
              </a:spcBef>
              <a:spcAft>
                <a:spcPts val="0"/>
              </a:spcAft>
              <a:buSzPts val="2000"/>
              <a:buNone/>
              <a:defRPr sz="2000"/>
            </a:lvl5pPr>
            <a:lvl6pPr lvl="5">
              <a:spcBef>
                <a:spcPts val="0"/>
              </a:spcBef>
              <a:spcAft>
                <a:spcPts val="0"/>
              </a:spcAft>
              <a:buSzPts val="2000"/>
              <a:buNone/>
              <a:defRPr sz="2000"/>
            </a:lvl6pPr>
            <a:lvl7pPr lvl="6">
              <a:spcBef>
                <a:spcPts val="0"/>
              </a:spcBef>
              <a:spcAft>
                <a:spcPts val="0"/>
              </a:spcAft>
              <a:buSzPts val="2000"/>
              <a:buNone/>
              <a:defRPr sz="2000"/>
            </a:lvl7pPr>
            <a:lvl8pPr lvl="7">
              <a:spcBef>
                <a:spcPts val="0"/>
              </a:spcBef>
              <a:spcAft>
                <a:spcPts val="0"/>
              </a:spcAft>
              <a:buSzPts val="2000"/>
              <a:buNone/>
              <a:defRPr sz="2000"/>
            </a:lvl8pPr>
            <a:lvl9pPr lvl="8">
              <a:spcBef>
                <a:spcPts val="0"/>
              </a:spcBef>
              <a:spcAft>
                <a:spcPts val="0"/>
              </a:spcAft>
              <a:buSzPts val="2000"/>
              <a:buNone/>
              <a:defRPr sz="2000"/>
            </a:lvl9pPr>
          </a:lstStyle>
          <a:p/>
        </p:txBody>
      </p:sp>
      <p:sp>
        <p:nvSpPr>
          <p:cNvPr id="481" name="Google Shape;481;p49"/>
          <p:cNvSpPr txBox="1"/>
          <p:nvPr>
            <p:ph idx="5" type="subTitle"/>
          </p:nvPr>
        </p:nvSpPr>
        <p:spPr>
          <a:xfrm>
            <a:off x="3347725" y="1336150"/>
            <a:ext cx="2455500" cy="778500"/>
          </a:xfrm>
          <a:prstGeom prst="rect">
            <a:avLst/>
          </a:prstGeom>
        </p:spPr>
        <p:txBody>
          <a:bodyPr anchorCtr="0" anchor="t" bIns="91425" lIns="91425" spcFirstLastPara="1" rIns="91425" wrap="square" tIns="91425">
            <a:noAutofit/>
          </a:bodyPr>
          <a:lstStyle>
            <a:lvl1pPr lvl="0">
              <a:spcBef>
                <a:spcPts val="0"/>
              </a:spcBef>
              <a:spcAft>
                <a:spcPts val="0"/>
              </a:spcAft>
              <a:buSzPts val="2000"/>
              <a:buNone/>
              <a:defRPr sz="2000"/>
            </a:lvl1pPr>
            <a:lvl2pPr lvl="1">
              <a:spcBef>
                <a:spcPts val="0"/>
              </a:spcBef>
              <a:spcAft>
                <a:spcPts val="0"/>
              </a:spcAft>
              <a:buSzPts val="2000"/>
              <a:buNone/>
              <a:defRPr sz="2000"/>
            </a:lvl2pPr>
            <a:lvl3pPr lvl="2">
              <a:spcBef>
                <a:spcPts val="0"/>
              </a:spcBef>
              <a:spcAft>
                <a:spcPts val="0"/>
              </a:spcAft>
              <a:buSzPts val="2000"/>
              <a:buNone/>
              <a:defRPr sz="2000"/>
            </a:lvl3pPr>
            <a:lvl4pPr lvl="3">
              <a:spcBef>
                <a:spcPts val="0"/>
              </a:spcBef>
              <a:spcAft>
                <a:spcPts val="0"/>
              </a:spcAft>
              <a:buSzPts val="2000"/>
              <a:buNone/>
              <a:defRPr sz="2000"/>
            </a:lvl4pPr>
            <a:lvl5pPr lvl="4">
              <a:spcBef>
                <a:spcPts val="0"/>
              </a:spcBef>
              <a:spcAft>
                <a:spcPts val="0"/>
              </a:spcAft>
              <a:buSzPts val="2000"/>
              <a:buNone/>
              <a:defRPr sz="2000"/>
            </a:lvl5pPr>
            <a:lvl6pPr lvl="5">
              <a:spcBef>
                <a:spcPts val="0"/>
              </a:spcBef>
              <a:spcAft>
                <a:spcPts val="0"/>
              </a:spcAft>
              <a:buSzPts val="2000"/>
              <a:buNone/>
              <a:defRPr sz="2000"/>
            </a:lvl6pPr>
            <a:lvl7pPr lvl="6">
              <a:spcBef>
                <a:spcPts val="0"/>
              </a:spcBef>
              <a:spcAft>
                <a:spcPts val="0"/>
              </a:spcAft>
              <a:buSzPts val="2000"/>
              <a:buNone/>
              <a:defRPr sz="2000"/>
            </a:lvl7pPr>
            <a:lvl8pPr lvl="7">
              <a:spcBef>
                <a:spcPts val="0"/>
              </a:spcBef>
              <a:spcAft>
                <a:spcPts val="0"/>
              </a:spcAft>
              <a:buSzPts val="2000"/>
              <a:buNone/>
              <a:defRPr sz="2000"/>
            </a:lvl8pPr>
            <a:lvl9pPr lvl="8">
              <a:spcBef>
                <a:spcPts val="0"/>
              </a:spcBef>
              <a:spcAft>
                <a:spcPts val="0"/>
              </a:spcAft>
              <a:buSzPts val="2000"/>
              <a:buNone/>
              <a:defRPr sz="2000"/>
            </a:lvl9pPr>
          </a:lstStyle>
          <a:p/>
        </p:txBody>
      </p:sp>
      <p:sp>
        <p:nvSpPr>
          <p:cNvPr id="482" name="Google Shape;482;p49"/>
          <p:cNvSpPr txBox="1"/>
          <p:nvPr>
            <p:ph idx="6" type="subTitle"/>
          </p:nvPr>
        </p:nvSpPr>
        <p:spPr>
          <a:xfrm>
            <a:off x="6212275" y="1336150"/>
            <a:ext cx="2455500" cy="778500"/>
          </a:xfrm>
          <a:prstGeom prst="rect">
            <a:avLst/>
          </a:prstGeom>
        </p:spPr>
        <p:txBody>
          <a:bodyPr anchorCtr="0" anchor="t" bIns="91425" lIns="91425" spcFirstLastPara="1" rIns="91425" wrap="square" tIns="91425">
            <a:noAutofit/>
          </a:bodyPr>
          <a:lstStyle>
            <a:lvl1pPr lvl="0">
              <a:spcBef>
                <a:spcPts val="0"/>
              </a:spcBef>
              <a:spcAft>
                <a:spcPts val="0"/>
              </a:spcAft>
              <a:buSzPts val="2000"/>
              <a:buNone/>
              <a:defRPr sz="2000"/>
            </a:lvl1pPr>
            <a:lvl2pPr lvl="1">
              <a:spcBef>
                <a:spcPts val="0"/>
              </a:spcBef>
              <a:spcAft>
                <a:spcPts val="0"/>
              </a:spcAft>
              <a:buSzPts val="2000"/>
              <a:buNone/>
              <a:defRPr sz="2000"/>
            </a:lvl2pPr>
            <a:lvl3pPr lvl="2">
              <a:spcBef>
                <a:spcPts val="0"/>
              </a:spcBef>
              <a:spcAft>
                <a:spcPts val="0"/>
              </a:spcAft>
              <a:buSzPts val="2000"/>
              <a:buNone/>
              <a:defRPr sz="2000"/>
            </a:lvl3pPr>
            <a:lvl4pPr lvl="3">
              <a:spcBef>
                <a:spcPts val="0"/>
              </a:spcBef>
              <a:spcAft>
                <a:spcPts val="0"/>
              </a:spcAft>
              <a:buSzPts val="2000"/>
              <a:buNone/>
              <a:defRPr sz="2000"/>
            </a:lvl4pPr>
            <a:lvl5pPr lvl="4">
              <a:spcBef>
                <a:spcPts val="0"/>
              </a:spcBef>
              <a:spcAft>
                <a:spcPts val="0"/>
              </a:spcAft>
              <a:buSzPts val="2000"/>
              <a:buNone/>
              <a:defRPr sz="2000"/>
            </a:lvl5pPr>
            <a:lvl6pPr lvl="5">
              <a:spcBef>
                <a:spcPts val="0"/>
              </a:spcBef>
              <a:spcAft>
                <a:spcPts val="0"/>
              </a:spcAft>
              <a:buSzPts val="2000"/>
              <a:buNone/>
              <a:defRPr sz="2000"/>
            </a:lvl6pPr>
            <a:lvl7pPr lvl="6">
              <a:spcBef>
                <a:spcPts val="0"/>
              </a:spcBef>
              <a:spcAft>
                <a:spcPts val="0"/>
              </a:spcAft>
              <a:buSzPts val="2000"/>
              <a:buNone/>
              <a:defRPr sz="2000"/>
            </a:lvl7pPr>
            <a:lvl8pPr lvl="7">
              <a:spcBef>
                <a:spcPts val="0"/>
              </a:spcBef>
              <a:spcAft>
                <a:spcPts val="0"/>
              </a:spcAft>
              <a:buSzPts val="2000"/>
              <a:buNone/>
              <a:defRPr sz="2000"/>
            </a:lvl8pPr>
            <a:lvl9pPr lvl="8">
              <a:spcBef>
                <a:spcPts val="0"/>
              </a:spcBef>
              <a:spcAft>
                <a:spcPts val="0"/>
              </a:spcAft>
              <a:buSzPts val="2000"/>
              <a:buNone/>
              <a:defRPr sz="2000"/>
            </a:lvl9pPr>
          </a:lstStyle>
          <a:p/>
        </p:txBody>
      </p:sp>
    </p:spTree>
  </p:cSld>
  <p:clrMapOvr>
    <a:masterClrMapping/>
  </p:clrMapOvr>
</p:sldLayout>
</file>

<file path=ppt/slideLayouts/slideLayout4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Four big ideas">
  <p:cSld name="CUSTOM_3_1_1">
    <p:spTree>
      <p:nvGrpSpPr>
        <p:cNvPr id="483" name="Shape 483"/>
        <p:cNvGrpSpPr/>
        <p:nvPr/>
      </p:nvGrpSpPr>
      <p:grpSpPr>
        <a:xfrm>
          <a:off x="0" y="0"/>
          <a:ext cx="0" cy="0"/>
          <a:chOff x="0" y="0"/>
          <a:chExt cx="0" cy="0"/>
        </a:xfrm>
      </p:grpSpPr>
      <p:sp>
        <p:nvSpPr>
          <p:cNvPr id="484" name="Google Shape;484;p50"/>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l">
              <a:spcBef>
                <a:spcPts val="0"/>
              </a:spcBef>
              <a:spcAft>
                <a:spcPts val="0"/>
              </a:spcAft>
              <a:buNone/>
            </a:pPr>
            <a:fld id="{00000000-1234-1234-1234-123412341234}" type="slidenum">
              <a:rPr lang="en"/>
              <a:t>‹#›</a:t>
            </a:fld>
            <a:endParaRPr/>
          </a:p>
        </p:txBody>
      </p:sp>
      <p:sp>
        <p:nvSpPr>
          <p:cNvPr id="485" name="Google Shape;485;p50"/>
          <p:cNvSpPr txBox="1"/>
          <p:nvPr>
            <p:ph idx="1" type="body"/>
          </p:nvPr>
        </p:nvSpPr>
        <p:spPr>
          <a:xfrm>
            <a:off x="366725" y="1759093"/>
            <a:ext cx="3838500" cy="1138500"/>
          </a:xfrm>
          <a:prstGeom prst="rect">
            <a:avLst/>
          </a:prstGeom>
        </p:spPr>
        <p:txBody>
          <a:bodyPr anchorCtr="0" anchor="t" bIns="91425" lIns="91425" spcFirstLastPara="1" rIns="91425" wrap="square" tIns="91425">
            <a:no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a:lvl2pPr>
            <a:lvl3pPr indent="-304800" lvl="2" marL="1371600">
              <a:spcBef>
                <a:spcPts val="0"/>
              </a:spcBef>
              <a:spcAft>
                <a:spcPts val="0"/>
              </a:spcAft>
              <a:buSzPts val="1200"/>
              <a:buChar char="■"/>
              <a:defRPr/>
            </a:lvl3pPr>
            <a:lvl4pPr indent="-304800" lvl="3" marL="1828800">
              <a:spcBef>
                <a:spcPts val="0"/>
              </a:spcBef>
              <a:spcAft>
                <a:spcPts val="0"/>
              </a:spcAft>
              <a:buSzPts val="1200"/>
              <a:buChar char="●"/>
              <a:defRPr/>
            </a:lvl4pPr>
            <a:lvl5pPr indent="-304800" lvl="4" marL="2286000">
              <a:spcBef>
                <a:spcPts val="0"/>
              </a:spcBef>
              <a:spcAft>
                <a:spcPts val="0"/>
              </a:spcAft>
              <a:buSzPts val="1200"/>
              <a:buChar char="○"/>
              <a:defRPr/>
            </a:lvl5pPr>
            <a:lvl6pPr indent="-304800" lvl="5" marL="2743200">
              <a:spcBef>
                <a:spcPts val="0"/>
              </a:spcBef>
              <a:spcAft>
                <a:spcPts val="0"/>
              </a:spcAft>
              <a:buSzPts val="1200"/>
              <a:buChar char="■"/>
              <a:defRPr/>
            </a:lvl6pPr>
            <a:lvl7pPr indent="-304800" lvl="6" marL="3200400">
              <a:spcBef>
                <a:spcPts val="0"/>
              </a:spcBef>
              <a:spcAft>
                <a:spcPts val="0"/>
              </a:spcAft>
              <a:buSzPts val="1200"/>
              <a:buChar char="●"/>
              <a:defRPr/>
            </a:lvl7pPr>
            <a:lvl8pPr indent="-304800" lvl="7" marL="3657600">
              <a:spcBef>
                <a:spcPts val="0"/>
              </a:spcBef>
              <a:spcAft>
                <a:spcPts val="0"/>
              </a:spcAft>
              <a:buSzPts val="1200"/>
              <a:buChar char="○"/>
              <a:defRPr/>
            </a:lvl8pPr>
            <a:lvl9pPr indent="-304800" lvl="8" marL="4114800">
              <a:spcBef>
                <a:spcPts val="0"/>
              </a:spcBef>
              <a:spcAft>
                <a:spcPts val="0"/>
              </a:spcAft>
              <a:buSzPts val="1200"/>
              <a:buChar char="■"/>
              <a:defRPr/>
            </a:lvl9pPr>
          </a:lstStyle>
          <a:p/>
        </p:txBody>
      </p:sp>
      <p:sp>
        <p:nvSpPr>
          <p:cNvPr id="486" name="Google Shape;486;p50"/>
          <p:cNvSpPr txBox="1"/>
          <p:nvPr>
            <p:ph idx="2" type="body"/>
          </p:nvPr>
        </p:nvSpPr>
        <p:spPr>
          <a:xfrm>
            <a:off x="4938725" y="1759093"/>
            <a:ext cx="3838500" cy="1138500"/>
          </a:xfrm>
          <a:prstGeom prst="rect">
            <a:avLst/>
          </a:prstGeom>
        </p:spPr>
        <p:txBody>
          <a:bodyPr anchorCtr="0" anchor="t" bIns="91425" lIns="91425" spcFirstLastPara="1" rIns="91425" wrap="square" tIns="91425">
            <a:no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a:lvl2pPr>
            <a:lvl3pPr indent="-304800" lvl="2" marL="1371600">
              <a:spcBef>
                <a:spcPts val="0"/>
              </a:spcBef>
              <a:spcAft>
                <a:spcPts val="0"/>
              </a:spcAft>
              <a:buSzPts val="1200"/>
              <a:buChar char="■"/>
              <a:defRPr/>
            </a:lvl3pPr>
            <a:lvl4pPr indent="-304800" lvl="3" marL="1828800">
              <a:spcBef>
                <a:spcPts val="0"/>
              </a:spcBef>
              <a:spcAft>
                <a:spcPts val="0"/>
              </a:spcAft>
              <a:buSzPts val="1200"/>
              <a:buChar char="●"/>
              <a:defRPr/>
            </a:lvl4pPr>
            <a:lvl5pPr indent="-304800" lvl="4" marL="2286000">
              <a:spcBef>
                <a:spcPts val="0"/>
              </a:spcBef>
              <a:spcAft>
                <a:spcPts val="0"/>
              </a:spcAft>
              <a:buSzPts val="1200"/>
              <a:buChar char="○"/>
              <a:defRPr/>
            </a:lvl5pPr>
            <a:lvl6pPr indent="-304800" lvl="5" marL="2743200">
              <a:spcBef>
                <a:spcPts val="0"/>
              </a:spcBef>
              <a:spcAft>
                <a:spcPts val="0"/>
              </a:spcAft>
              <a:buSzPts val="1200"/>
              <a:buChar char="■"/>
              <a:defRPr/>
            </a:lvl6pPr>
            <a:lvl7pPr indent="-304800" lvl="6" marL="3200400">
              <a:spcBef>
                <a:spcPts val="0"/>
              </a:spcBef>
              <a:spcAft>
                <a:spcPts val="0"/>
              </a:spcAft>
              <a:buSzPts val="1200"/>
              <a:buChar char="●"/>
              <a:defRPr/>
            </a:lvl7pPr>
            <a:lvl8pPr indent="-304800" lvl="7" marL="3657600">
              <a:spcBef>
                <a:spcPts val="0"/>
              </a:spcBef>
              <a:spcAft>
                <a:spcPts val="0"/>
              </a:spcAft>
              <a:buSzPts val="1200"/>
              <a:buChar char="○"/>
              <a:defRPr/>
            </a:lvl8pPr>
            <a:lvl9pPr indent="-304800" lvl="8" marL="4114800">
              <a:spcBef>
                <a:spcPts val="0"/>
              </a:spcBef>
              <a:spcAft>
                <a:spcPts val="0"/>
              </a:spcAft>
              <a:buSzPts val="1200"/>
              <a:buChar char="■"/>
              <a:defRPr/>
            </a:lvl9pPr>
          </a:lstStyle>
          <a:p/>
        </p:txBody>
      </p:sp>
      <p:sp>
        <p:nvSpPr>
          <p:cNvPr id="487" name="Google Shape;487;p50"/>
          <p:cNvSpPr txBox="1"/>
          <p:nvPr>
            <p:ph idx="3" type="body"/>
          </p:nvPr>
        </p:nvSpPr>
        <p:spPr>
          <a:xfrm>
            <a:off x="366750" y="3648575"/>
            <a:ext cx="3838500" cy="1138500"/>
          </a:xfrm>
          <a:prstGeom prst="rect">
            <a:avLst/>
          </a:prstGeom>
        </p:spPr>
        <p:txBody>
          <a:bodyPr anchorCtr="0" anchor="t" bIns="91425" lIns="91425" spcFirstLastPara="1" rIns="91425" wrap="square" tIns="91425">
            <a:no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a:lvl2pPr>
            <a:lvl3pPr indent="-304800" lvl="2" marL="1371600">
              <a:spcBef>
                <a:spcPts val="0"/>
              </a:spcBef>
              <a:spcAft>
                <a:spcPts val="0"/>
              </a:spcAft>
              <a:buSzPts val="1200"/>
              <a:buChar char="■"/>
              <a:defRPr/>
            </a:lvl3pPr>
            <a:lvl4pPr indent="-304800" lvl="3" marL="1828800">
              <a:spcBef>
                <a:spcPts val="0"/>
              </a:spcBef>
              <a:spcAft>
                <a:spcPts val="0"/>
              </a:spcAft>
              <a:buSzPts val="1200"/>
              <a:buChar char="●"/>
              <a:defRPr/>
            </a:lvl4pPr>
            <a:lvl5pPr indent="-304800" lvl="4" marL="2286000">
              <a:spcBef>
                <a:spcPts val="0"/>
              </a:spcBef>
              <a:spcAft>
                <a:spcPts val="0"/>
              </a:spcAft>
              <a:buSzPts val="1200"/>
              <a:buChar char="○"/>
              <a:defRPr/>
            </a:lvl5pPr>
            <a:lvl6pPr indent="-304800" lvl="5" marL="2743200">
              <a:spcBef>
                <a:spcPts val="0"/>
              </a:spcBef>
              <a:spcAft>
                <a:spcPts val="0"/>
              </a:spcAft>
              <a:buSzPts val="1200"/>
              <a:buChar char="■"/>
              <a:defRPr/>
            </a:lvl6pPr>
            <a:lvl7pPr indent="-304800" lvl="6" marL="3200400">
              <a:spcBef>
                <a:spcPts val="0"/>
              </a:spcBef>
              <a:spcAft>
                <a:spcPts val="0"/>
              </a:spcAft>
              <a:buSzPts val="1200"/>
              <a:buChar char="●"/>
              <a:defRPr/>
            </a:lvl7pPr>
            <a:lvl8pPr indent="-304800" lvl="7" marL="3657600">
              <a:spcBef>
                <a:spcPts val="0"/>
              </a:spcBef>
              <a:spcAft>
                <a:spcPts val="0"/>
              </a:spcAft>
              <a:buSzPts val="1200"/>
              <a:buChar char="○"/>
              <a:defRPr/>
            </a:lvl8pPr>
            <a:lvl9pPr indent="-304800" lvl="8" marL="4114800">
              <a:spcBef>
                <a:spcPts val="0"/>
              </a:spcBef>
              <a:spcAft>
                <a:spcPts val="0"/>
              </a:spcAft>
              <a:buSzPts val="1200"/>
              <a:buChar char="■"/>
              <a:defRPr/>
            </a:lvl9pPr>
          </a:lstStyle>
          <a:p/>
        </p:txBody>
      </p:sp>
      <p:sp>
        <p:nvSpPr>
          <p:cNvPr id="488" name="Google Shape;488;p50"/>
          <p:cNvSpPr txBox="1"/>
          <p:nvPr>
            <p:ph idx="4" type="body"/>
          </p:nvPr>
        </p:nvSpPr>
        <p:spPr>
          <a:xfrm>
            <a:off x="4938750" y="3648575"/>
            <a:ext cx="3838500" cy="1138500"/>
          </a:xfrm>
          <a:prstGeom prst="rect">
            <a:avLst/>
          </a:prstGeom>
        </p:spPr>
        <p:txBody>
          <a:bodyPr anchorCtr="0" anchor="t" bIns="91425" lIns="91425" spcFirstLastPara="1" rIns="91425" wrap="square" tIns="91425">
            <a:no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a:lvl2pPr>
            <a:lvl3pPr indent="-304800" lvl="2" marL="1371600">
              <a:spcBef>
                <a:spcPts val="0"/>
              </a:spcBef>
              <a:spcAft>
                <a:spcPts val="0"/>
              </a:spcAft>
              <a:buSzPts val="1200"/>
              <a:buChar char="■"/>
              <a:defRPr/>
            </a:lvl3pPr>
            <a:lvl4pPr indent="-304800" lvl="3" marL="1828800">
              <a:spcBef>
                <a:spcPts val="0"/>
              </a:spcBef>
              <a:spcAft>
                <a:spcPts val="0"/>
              </a:spcAft>
              <a:buSzPts val="1200"/>
              <a:buChar char="●"/>
              <a:defRPr/>
            </a:lvl4pPr>
            <a:lvl5pPr indent="-304800" lvl="4" marL="2286000">
              <a:spcBef>
                <a:spcPts val="0"/>
              </a:spcBef>
              <a:spcAft>
                <a:spcPts val="0"/>
              </a:spcAft>
              <a:buSzPts val="1200"/>
              <a:buChar char="○"/>
              <a:defRPr/>
            </a:lvl5pPr>
            <a:lvl6pPr indent="-304800" lvl="5" marL="2743200">
              <a:spcBef>
                <a:spcPts val="0"/>
              </a:spcBef>
              <a:spcAft>
                <a:spcPts val="0"/>
              </a:spcAft>
              <a:buSzPts val="1200"/>
              <a:buChar char="■"/>
              <a:defRPr/>
            </a:lvl6pPr>
            <a:lvl7pPr indent="-304800" lvl="6" marL="3200400">
              <a:spcBef>
                <a:spcPts val="0"/>
              </a:spcBef>
              <a:spcAft>
                <a:spcPts val="0"/>
              </a:spcAft>
              <a:buSzPts val="1200"/>
              <a:buChar char="●"/>
              <a:defRPr/>
            </a:lvl7pPr>
            <a:lvl8pPr indent="-304800" lvl="7" marL="3657600">
              <a:spcBef>
                <a:spcPts val="0"/>
              </a:spcBef>
              <a:spcAft>
                <a:spcPts val="0"/>
              </a:spcAft>
              <a:buSzPts val="1200"/>
              <a:buChar char="○"/>
              <a:defRPr/>
            </a:lvl8pPr>
            <a:lvl9pPr indent="-304800" lvl="8" marL="4114800">
              <a:spcBef>
                <a:spcPts val="0"/>
              </a:spcBef>
              <a:spcAft>
                <a:spcPts val="0"/>
              </a:spcAft>
              <a:buSzPts val="1200"/>
              <a:buChar char="■"/>
              <a:defRPr/>
            </a:lvl9pPr>
          </a:lstStyle>
          <a:p/>
        </p:txBody>
      </p:sp>
      <p:sp>
        <p:nvSpPr>
          <p:cNvPr id="489" name="Google Shape;489;p50"/>
          <p:cNvSpPr txBox="1"/>
          <p:nvPr>
            <p:ph type="title"/>
          </p:nvPr>
        </p:nvSpPr>
        <p:spPr>
          <a:xfrm>
            <a:off x="366750" y="450025"/>
            <a:ext cx="8184600" cy="758100"/>
          </a:xfrm>
          <a:prstGeom prst="rect">
            <a:avLst/>
          </a:prstGeom>
        </p:spPr>
        <p:txBody>
          <a:bodyPr anchorCtr="0" anchor="ctr" bIns="91425" lIns="91425" spcFirstLastPara="1" rIns="91425" wrap="square" tIns="91425">
            <a:noAutofit/>
          </a:bodyPr>
          <a:lstStyle>
            <a:lvl1pPr lvl="0">
              <a:spcBef>
                <a:spcPts val="0"/>
              </a:spcBef>
              <a:spcAft>
                <a:spcPts val="0"/>
              </a:spcAft>
              <a:buSzPts val="3000"/>
              <a:buNone/>
              <a:defRPr sz="3000"/>
            </a:lvl1pPr>
            <a:lvl2pPr lvl="1">
              <a:spcBef>
                <a:spcPts val="0"/>
              </a:spcBef>
              <a:spcAft>
                <a:spcPts val="0"/>
              </a:spcAft>
              <a:buSzPts val="3000"/>
              <a:buNone/>
              <a:defRPr sz="3000"/>
            </a:lvl2pPr>
            <a:lvl3pPr lvl="2">
              <a:spcBef>
                <a:spcPts val="0"/>
              </a:spcBef>
              <a:spcAft>
                <a:spcPts val="0"/>
              </a:spcAft>
              <a:buSzPts val="3000"/>
              <a:buNone/>
              <a:defRPr sz="3000"/>
            </a:lvl3pPr>
            <a:lvl4pPr lvl="3">
              <a:spcBef>
                <a:spcPts val="0"/>
              </a:spcBef>
              <a:spcAft>
                <a:spcPts val="0"/>
              </a:spcAft>
              <a:buSzPts val="3000"/>
              <a:buNone/>
              <a:defRPr sz="3000"/>
            </a:lvl4pPr>
            <a:lvl5pPr lvl="4">
              <a:spcBef>
                <a:spcPts val="0"/>
              </a:spcBef>
              <a:spcAft>
                <a:spcPts val="0"/>
              </a:spcAft>
              <a:buSzPts val="3000"/>
              <a:buNone/>
              <a:defRPr sz="3000"/>
            </a:lvl5pPr>
            <a:lvl6pPr lvl="5">
              <a:spcBef>
                <a:spcPts val="0"/>
              </a:spcBef>
              <a:spcAft>
                <a:spcPts val="0"/>
              </a:spcAft>
              <a:buSzPts val="3000"/>
              <a:buNone/>
              <a:defRPr sz="3000"/>
            </a:lvl6pPr>
            <a:lvl7pPr lvl="6">
              <a:spcBef>
                <a:spcPts val="0"/>
              </a:spcBef>
              <a:spcAft>
                <a:spcPts val="0"/>
              </a:spcAft>
              <a:buSzPts val="3000"/>
              <a:buNone/>
              <a:defRPr sz="3000"/>
            </a:lvl7pPr>
            <a:lvl8pPr lvl="7">
              <a:spcBef>
                <a:spcPts val="0"/>
              </a:spcBef>
              <a:spcAft>
                <a:spcPts val="0"/>
              </a:spcAft>
              <a:buSzPts val="3000"/>
              <a:buNone/>
              <a:defRPr sz="3000"/>
            </a:lvl8pPr>
            <a:lvl9pPr lvl="8">
              <a:spcBef>
                <a:spcPts val="0"/>
              </a:spcBef>
              <a:spcAft>
                <a:spcPts val="0"/>
              </a:spcAft>
              <a:buSzPts val="3000"/>
              <a:buNone/>
              <a:defRPr sz="3000"/>
            </a:lvl9pPr>
          </a:lstStyle>
          <a:p/>
        </p:txBody>
      </p:sp>
      <p:sp>
        <p:nvSpPr>
          <p:cNvPr id="490" name="Google Shape;490;p50"/>
          <p:cNvSpPr txBox="1"/>
          <p:nvPr>
            <p:ph idx="5" type="subTitle"/>
          </p:nvPr>
        </p:nvSpPr>
        <p:spPr>
          <a:xfrm>
            <a:off x="366763" y="1277907"/>
            <a:ext cx="3838500" cy="481200"/>
          </a:xfrm>
          <a:prstGeom prst="rect">
            <a:avLst/>
          </a:prstGeom>
        </p:spPr>
        <p:txBody>
          <a:bodyPr anchorCtr="0" anchor="t" bIns="91425" lIns="91425" spcFirstLastPara="1" rIns="91425" wrap="square" tIns="91425">
            <a:noAutofit/>
          </a:bodyPr>
          <a:lstStyle>
            <a:lvl1pPr lvl="0">
              <a:spcBef>
                <a:spcPts val="0"/>
              </a:spcBef>
              <a:spcAft>
                <a:spcPts val="0"/>
              </a:spcAft>
              <a:buSzPts val="2000"/>
              <a:buNone/>
              <a:defRPr sz="2000"/>
            </a:lvl1pPr>
            <a:lvl2pPr lvl="1">
              <a:spcBef>
                <a:spcPts val="0"/>
              </a:spcBef>
              <a:spcAft>
                <a:spcPts val="0"/>
              </a:spcAft>
              <a:buSzPts val="2000"/>
              <a:buNone/>
              <a:defRPr sz="2000"/>
            </a:lvl2pPr>
            <a:lvl3pPr lvl="2">
              <a:spcBef>
                <a:spcPts val="0"/>
              </a:spcBef>
              <a:spcAft>
                <a:spcPts val="0"/>
              </a:spcAft>
              <a:buSzPts val="2000"/>
              <a:buNone/>
              <a:defRPr sz="2000"/>
            </a:lvl3pPr>
            <a:lvl4pPr lvl="3">
              <a:spcBef>
                <a:spcPts val="0"/>
              </a:spcBef>
              <a:spcAft>
                <a:spcPts val="0"/>
              </a:spcAft>
              <a:buSzPts val="2000"/>
              <a:buNone/>
              <a:defRPr sz="2000"/>
            </a:lvl4pPr>
            <a:lvl5pPr lvl="4">
              <a:spcBef>
                <a:spcPts val="0"/>
              </a:spcBef>
              <a:spcAft>
                <a:spcPts val="0"/>
              </a:spcAft>
              <a:buSzPts val="2000"/>
              <a:buNone/>
              <a:defRPr sz="2000"/>
            </a:lvl5pPr>
            <a:lvl6pPr lvl="5">
              <a:spcBef>
                <a:spcPts val="0"/>
              </a:spcBef>
              <a:spcAft>
                <a:spcPts val="0"/>
              </a:spcAft>
              <a:buSzPts val="2000"/>
              <a:buNone/>
              <a:defRPr sz="2000"/>
            </a:lvl6pPr>
            <a:lvl7pPr lvl="6">
              <a:spcBef>
                <a:spcPts val="0"/>
              </a:spcBef>
              <a:spcAft>
                <a:spcPts val="0"/>
              </a:spcAft>
              <a:buSzPts val="2000"/>
              <a:buNone/>
              <a:defRPr sz="2000"/>
            </a:lvl7pPr>
            <a:lvl8pPr lvl="7">
              <a:spcBef>
                <a:spcPts val="0"/>
              </a:spcBef>
              <a:spcAft>
                <a:spcPts val="0"/>
              </a:spcAft>
              <a:buSzPts val="2000"/>
              <a:buNone/>
              <a:defRPr sz="2000"/>
            </a:lvl8pPr>
            <a:lvl9pPr lvl="8">
              <a:spcBef>
                <a:spcPts val="0"/>
              </a:spcBef>
              <a:spcAft>
                <a:spcPts val="0"/>
              </a:spcAft>
              <a:buSzPts val="2000"/>
              <a:buNone/>
              <a:defRPr sz="2000"/>
            </a:lvl9pPr>
          </a:lstStyle>
          <a:p/>
        </p:txBody>
      </p:sp>
      <p:sp>
        <p:nvSpPr>
          <p:cNvPr id="491" name="Google Shape;491;p50"/>
          <p:cNvSpPr txBox="1"/>
          <p:nvPr>
            <p:ph idx="6" type="subTitle"/>
          </p:nvPr>
        </p:nvSpPr>
        <p:spPr>
          <a:xfrm>
            <a:off x="4938738" y="1277907"/>
            <a:ext cx="3838500" cy="481200"/>
          </a:xfrm>
          <a:prstGeom prst="rect">
            <a:avLst/>
          </a:prstGeom>
        </p:spPr>
        <p:txBody>
          <a:bodyPr anchorCtr="0" anchor="t" bIns="91425" lIns="91425" spcFirstLastPara="1" rIns="91425" wrap="square" tIns="91425">
            <a:noAutofit/>
          </a:bodyPr>
          <a:lstStyle>
            <a:lvl1pPr lvl="0">
              <a:spcBef>
                <a:spcPts val="0"/>
              </a:spcBef>
              <a:spcAft>
                <a:spcPts val="0"/>
              </a:spcAft>
              <a:buSzPts val="2000"/>
              <a:buNone/>
              <a:defRPr sz="2000"/>
            </a:lvl1pPr>
            <a:lvl2pPr lvl="1">
              <a:spcBef>
                <a:spcPts val="0"/>
              </a:spcBef>
              <a:spcAft>
                <a:spcPts val="0"/>
              </a:spcAft>
              <a:buSzPts val="2000"/>
              <a:buNone/>
              <a:defRPr sz="2000"/>
            </a:lvl2pPr>
            <a:lvl3pPr lvl="2">
              <a:spcBef>
                <a:spcPts val="0"/>
              </a:spcBef>
              <a:spcAft>
                <a:spcPts val="0"/>
              </a:spcAft>
              <a:buSzPts val="2000"/>
              <a:buNone/>
              <a:defRPr sz="2000"/>
            </a:lvl3pPr>
            <a:lvl4pPr lvl="3">
              <a:spcBef>
                <a:spcPts val="0"/>
              </a:spcBef>
              <a:spcAft>
                <a:spcPts val="0"/>
              </a:spcAft>
              <a:buSzPts val="2000"/>
              <a:buNone/>
              <a:defRPr sz="2000"/>
            </a:lvl4pPr>
            <a:lvl5pPr lvl="4">
              <a:spcBef>
                <a:spcPts val="0"/>
              </a:spcBef>
              <a:spcAft>
                <a:spcPts val="0"/>
              </a:spcAft>
              <a:buSzPts val="2000"/>
              <a:buNone/>
              <a:defRPr sz="2000"/>
            </a:lvl5pPr>
            <a:lvl6pPr lvl="5">
              <a:spcBef>
                <a:spcPts val="0"/>
              </a:spcBef>
              <a:spcAft>
                <a:spcPts val="0"/>
              </a:spcAft>
              <a:buSzPts val="2000"/>
              <a:buNone/>
              <a:defRPr sz="2000"/>
            </a:lvl6pPr>
            <a:lvl7pPr lvl="6">
              <a:spcBef>
                <a:spcPts val="0"/>
              </a:spcBef>
              <a:spcAft>
                <a:spcPts val="0"/>
              </a:spcAft>
              <a:buSzPts val="2000"/>
              <a:buNone/>
              <a:defRPr sz="2000"/>
            </a:lvl7pPr>
            <a:lvl8pPr lvl="7">
              <a:spcBef>
                <a:spcPts val="0"/>
              </a:spcBef>
              <a:spcAft>
                <a:spcPts val="0"/>
              </a:spcAft>
              <a:buSzPts val="2000"/>
              <a:buNone/>
              <a:defRPr sz="2000"/>
            </a:lvl8pPr>
            <a:lvl9pPr lvl="8">
              <a:spcBef>
                <a:spcPts val="0"/>
              </a:spcBef>
              <a:spcAft>
                <a:spcPts val="0"/>
              </a:spcAft>
              <a:buSzPts val="2000"/>
              <a:buNone/>
              <a:defRPr sz="2000"/>
            </a:lvl9pPr>
          </a:lstStyle>
          <a:p/>
        </p:txBody>
      </p:sp>
      <p:sp>
        <p:nvSpPr>
          <p:cNvPr id="492" name="Google Shape;492;p50"/>
          <p:cNvSpPr txBox="1"/>
          <p:nvPr>
            <p:ph idx="7" type="subTitle"/>
          </p:nvPr>
        </p:nvSpPr>
        <p:spPr>
          <a:xfrm>
            <a:off x="4938761" y="3167363"/>
            <a:ext cx="3838500" cy="481200"/>
          </a:xfrm>
          <a:prstGeom prst="rect">
            <a:avLst/>
          </a:prstGeom>
        </p:spPr>
        <p:txBody>
          <a:bodyPr anchorCtr="0" anchor="t" bIns="91425" lIns="91425" spcFirstLastPara="1" rIns="91425" wrap="square" tIns="91425">
            <a:noAutofit/>
          </a:bodyPr>
          <a:lstStyle>
            <a:lvl1pPr lvl="0">
              <a:spcBef>
                <a:spcPts val="0"/>
              </a:spcBef>
              <a:spcAft>
                <a:spcPts val="0"/>
              </a:spcAft>
              <a:buSzPts val="2000"/>
              <a:buNone/>
              <a:defRPr sz="2000"/>
            </a:lvl1pPr>
            <a:lvl2pPr lvl="1">
              <a:spcBef>
                <a:spcPts val="0"/>
              </a:spcBef>
              <a:spcAft>
                <a:spcPts val="0"/>
              </a:spcAft>
              <a:buSzPts val="2000"/>
              <a:buNone/>
              <a:defRPr sz="2000"/>
            </a:lvl2pPr>
            <a:lvl3pPr lvl="2">
              <a:spcBef>
                <a:spcPts val="0"/>
              </a:spcBef>
              <a:spcAft>
                <a:spcPts val="0"/>
              </a:spcAft>
              <a:buSzPts val="2000"/>
              <a:buNone/>
              <a:defRPr sz="2000"/>
            </a:lvl3pPr>
            <a:lvl4pPr lvl="3">
              <a:spcBef>
                <a:spcPts val="0"/>
              </a:spcBef>
              <a:spcAft>
                <a:spcPts val="0"/>
              </a:spcAft>
              <a:buSzPts val="2000"/>
              <a:buNone/>
              <a:defRPr sz="2000"/>
            </a:lvl4pPr>
            <a:lvl5pPr lvl="4">
              <a:spcBef>
                <a:spcPts val="0"/>
              </a:spcBef>
              <a:spcAft>
                <a:spcPts val="0"/>
              </a:spcAft>
              <a:buSzPts val="2000"/>
              <a:buNone/>
              <a:defRPr sz="2000"/>
            </a:lvl5pPr>
            <a:lvl6pPr lvl="5">
              <a:spcBef>
                <a:spcPts val="0"/>
              </a:spcBef>
              <a:spcAft>
                <a:spcPts val="0"/>
              </a:spcAft>
              <a:buSzPts val="2000"/>
              <a:buNone/>
              <a:defRPr sz="2000"/>
            </a:lvl6pPr>
            <a:lvl7pPr lvl="6">
              <a:spcBef>
                <a:spcPts val="0"/>
              </a:spcBef>
              <a:spcAft>
                <a:spcPts val="0"/>
              </a:spcAft>
              <a:buSzPts val="2000"/>
              <a:buNone/>
              <a:defRPr sz="2000"/>
            </a:lvl7pPr>
            <a:lvl8pPr lvl="7">
              <a:spcBef>
                <a:spcPts val="0"/>
              </a:spcBef>
              <a:spcAft>
                <a:spcPts val="0"/>
              </a:spcAft>
              <a:buSzPts val="2000"/>
              <a:buNone/>
              <a:defRPr sz="2000"/>
            </a:lvl8pPr>
            <a:lvl9pPr lvl="8">
              <a:spcBef>
                <a:spcPts val="0"/>
              </a:spcBef>
              <a:spcAft>
                <a:spcPts val="0"/>
              </a:spcAft>
              <a:buSzPts val="2000"/>
              <a:buNone/>
              <a:defRPr sz="2000"/>
            </a:lvl9pPr>
          </a:lstStyle>
          <a:p/>
        </p:txBody>
      </p:sp>
      <p:sp>
        <p:nvSpPr>
          <p:cNvPr id="493" name="Google Shape;493;p50"/>
          <p:cNvSpPr txBox="1"/>
          <p:nvPr>
            <p:ph idx="8" type="subTitle"/>
          </p:nvPr>
        </p:nvSpPr>
        <p:spPr>
          <a:xfrm>
            <a:off x="366750" y="3167363"/>
            <a:ext cx="3838500" cy="481200"/>
          </a:xfrm>
          <a:prstGeom prst="rect">
            <a:avLst/>
          </a:prstGeom>
        </p:spPr>
        <p:txBody>
          <a:bodyPr anchorCtr="0" anchor="t" bIns="91425" lIns="91425" spcFirstLastPara="1" rIns="91425" wrap="square" tIns="91425">
            <a:noAutofit/>
          </a:bodyPr>
          <a:lstStyle>
            <a:lvl1pPr lvl="0">
              <a:spcBef>
                <a:spcPts val="0"/>
              </a:spcBef>
              <a:spcAft>
                <a:spcPts val="0"/>
              </a:spcAft>
              <a:buSzPts val="2000"/>
              <a:buNone/>
              <a:defRPr sz="2000"/>
            </a:lvl1pPr>
            <a:lvl2pPr lvl="1">
              <a:spcBef>
                <a:spcPts val="0"/>
              </a:spcBef>
              <a:spcAft>
                <a:spcPts val="0"/>
              </a:spcAft>
              <a:buSzPts val="2000"/>
              <a:buNone/>
              <a:defRPr sz="2000"/>
            </a:lvl2pPr>
            <a:lvl3pPr lvl="2">
              <a:spcBef>
                <a:spcPts val="0"/>
              </a:spcBef>
              <a:spcAft>
                <a:spcPts val="0"/>
              </a:spcAft>
              <a:buSzPts val="2000"/>
              <a:buNone/>
              <a:defRPr sz="2000"/>
            </a:lvl3pPr>
            <a:lvl4pPr lvl="3">
              <a:spcBef>
                <a:spcPts val="0"/>
              </a:spcBef>
              <a:spcAft>
                <a:spcPts val="0"/>
              </a:spcAft>
              <a:buSzPts val="2000"/>
              <a:buNone/>
              <a:defRPr sz="2000"/>
            </a:lvl4pPr>
            <a:lvl5pPr lvl="4">
              <a:spcBef>
                <a:spcPts val="0"/>
              </a:spcBef>
              <a:spcAft>
                <a:spcPts val="0"/>
              </a:spcAft>
              <a:buSzPts val="2000"/>
              <a:buNone/>
              <a:defRPr sz="2000"/>
            </a:lvl5pPr>
            <a:lvl6pPr lvl="5">
              <a:spcBef>
                <a:spcPts val="0"/>
              </a:spcBef>
              <a:spcAft>
                <a:spcPts val="0"/>
              </a:spcAft>
              <a:buSzPts val="2000"/>
              <a:buNone/>
              <a:defRPr sz="2000"/>
            </a:lvl6pPr>
            <a:lvl7pPr lvl="6">
              <a:spcBef>
                <a:spcPts val="0"/>
              </a:spcBef>
              <a:spcAft>
                <a:spcPts val="0"/>
              </a:spcAft>
              <a:buSzPts val="2000"/>
              <a:buNone/>
              <a:defRPr sz="2000"/>
            </a:lvl7pPr>
            <a:lvl8pPr lvl="7">
              <a:spcBef>
                <a:spcPts val="0"/>
              </a:spcBef>
              <a:spcAft>
                <a:spcPts val="0"/>
              </a:spcAft>
              <a:buSzPts val="2000"/>
              <a:buNone/>
              <a:defRPr sz="2000"/>
            </a:lvl8pPr>
            <a:lvl9pPr lvl="8">
              <a:spcBef>
                <a:spcPts val="0"/>
              </a:spcBef>
              <a:spcAft>
                <a:spcPts val="0"/>
              </a:spcAft>
              <a:buSzPts val="2000"/>
              <a:buNone/>
              <a:defRPr sz="2000"/>
            </a:lvl9pPr>
          </a:lstStyle>
          <a:p/>
        </p:txBody>
      </p:sp>
    </p:spTree>
  </p:cSld>
  <p:clrMapOvr>
    <a:masterClrMapping/>
  </p:clrMapOvr>
</p:sldLayout>
</file>

<file path=ppt/slideLayouts/slideLayout5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image">
  <p:cSld name="TITLE_ONLY_1_1">
    <p:spTree>
      <p:nvGrpSpPr>
        <p:cNvPr id="494" name="Shape 494"/>
        <p:cNvGrpSpPr/>
        <p:nvPr/>
      </p:nvGrpSpPr>
      <p:grpSpPr>
        <a:xfrm>
          <a:off x="0" y="0"/>
          <a:ext cx="0" cy="0"/>
          <a:chOff x="0" y="0"/>
          <a:chExt cx="0" cy="0"/>
        </a:xfrm>
      </p:grpSpPr>
      <p:sp>
        <p:nvSpPr>
          <p:cNvPr id="495" name="Google Shape;495;p51"/>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lvl1pPr lvl="0">
              <a:spcBef>
                <a:spcPts val="0"/>
              </a:spcBef>
              <a:spcAft>
                <a:spcPts val="0"/>
              </a:spcAft>
              <a:buSzPts val="3600"/>
              <a:buNone/>
              <a:defRPr/>
            </a:lvl1pPr>
            <a:lvl2pPr lvl="1">
              <a:spcBef>
                <a:spcPts val="0"/>
              </a:spcBef>
              <a:spcAft>
                <a:spcPts val="0"/>
              </a:spcAft>
              <a:buSzPts val="4800"/>
              <a:buNone/>
              <a:defRPr/>
            </a:lvl2pPr>
            <a:lvl3pPr lvl="2">
              <a:spcBef>
                <a:spcPts val="0"/>
              </a:spcBef>
              <a:spcAft>
                <a:spcPts val="0"/>
              </a:spcAft>
              <a:buSzPts val="4800"/>
              <a:buNone/>
              <a:defRPr/>
            </a:lvl3pPr>
            <a:lvl4pPr lvl="3">
              <a:spcBef>
                <a:spcPts val="0"/>
              </a:spcBef>
              <a:spcAft>
                <a:spcPts val="0"/>
              </a:spcAft>
              <a:buSzPts val="4800"/>
              <a:buNone/>
              <a:defRPr/>
            </a:lvl4pPr>
            <a:lvl5pPr lvl="4">
              <a:spcBef>
                <a:spcPts val="0"/>
              </a:spcBef>
              <a:spcAft>
                <a:spcPts val="0"/>
              </a:spcAft>
              <a:buSzPts val="4800"/>
              <a:buNone/>
              <a:defRPr/>
            </a:lvl5pPr>
            <a:lvl6pPr lvl="5">
              <a:spcBef>
                <a:spcPts val="0"/>
              </a:spcBef>
              <a:spcAft>
                <a:spcPts val="0"/>
              </a:spcAft>
              <a:buSzPts val="4800"/>
              <a:buNone/>
              <a:defRPr/>
            </a:lvl6pPr>
            <a:lvl7pPr lvl="6">
              <a:spcBef>
                <a:spcPts val="0"/>
              </a:spcBef>
              <a:spcAft>
                <a:spcPts val="0"/>
              </a:spcAft>
              <a:buSzPts val="4800"/>
              <a:buNone/>
              <a:defRPr/>
            </a:lvl7pPr>
            <a:lvl8pPr lvl="7">
              <a:spcBef>
                <a:spcPts val="0"/>
              </a:spcBef>
              <a:spcAft>
                <a:spcPts val="0"/>
              </a:spcAft>
              <a:buSzPts val="4800"/>
              <a:buNone/>
              <a:defRPr/>
            </a:lvl8pPr>
            <a:lvl9pPr lvl="8">
              <a:spcBef>
                <a:spcPts val="0"/>
              </a:spcBef>
              <a:spcAft>
                <a:spcPts val="0"/>
              </a:spcAft>
              <a:buSzPts val="4800"/>
              <a:buNone/>
              <a:defRPr/>
            </a:lvl9pPr>
          </a:lstStyle>
          <a:p/>
        </p:txBody>
      </p:sp>
      <p:sp>
        <p:nvSpPr>
          <p:cNvPr id="496" name="Google Shape;496;p5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l">
              <a:spcBef>
                <a:spcPts val="0"/>
              </a:spcBef>
              <a:spcAft>
                <a:spcPts val="0"/>
              </a:spcAft>
              <a:buNone/>
            </a:pPr>
            <a:fld id="{00000000-1234-1234-1234-123412341234}" type="slidenum">
              <a:rPr lang="en"/>
              <a:t>‹#›</a:t>
            </a:fld>
            <a:endParaRPr/>
          </a:p>
        </p:txBody>
      </p:sp>
      <p:sp>
        <p:nvSpPr>
          <p:cNvPr id="497" name="Google Shape;497;p51"/>
          <p:cNvSpPr/>
          <p:nvPr>
            <p:ph idx="2" type="pic"/>
          </p:nvPr>
        </p:nvSpPr>
        <p:spPr>
          <a:xfrm>
            <a:off x="311700" y="1170425"/>
            <a:ext cx="8520600" cy="3492900"/>
          </a:xfrm>
          <a:prstGeom prst="rect">
            <a:avLst/>
          </a:prstGeom>
          <a:noFill/>
          <a:ln>
            <a:noFill/>
          </a:ln>
        </p:spPr>
      </p:sp>
    </p:spTree>
  </p:cSld>
  <p:clrMapOvr>
    <a:masterClrMapping/>
  </p:clrMapOvr>
</p:sldLayout>
</file>

<file path=ppt/slideLayouts/slideLayout5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storyboards">
  <p:cSld name="CUSTOM_4_1">
    <p:spTree>
      <p:nvGrpSpPr>
        <p:cNvPr id="498" name="Shape 498"/>
        <p:cNvGrpSpPr/>
        <p:nvPr/>
      </p:nvGrpSpPr>
      <p:grpSpPr>
        <a:xfrm>
          <a:off x="0" y="0"/>
          <a:ext cx="0" cy="0"/>
          <a:chOff x="0" y="0"/>
          <a:chExt cx="0" cy="0"/>
        </a:xfrm>
      </p:grpSpPr>
      <p:sp>
        <p:nvSpPr>
          <p:cNvPr id="499" name="Google Shape;499;p52"/>
          <p:cNvSpPr txBox="1"/>
          <p:nvPr>
            <p:ph idx="1" type="body"/>
          </p:nvPr>
        </p:nvSpPr>
        <p:spPr>
          <a:xfrm>
            <a:off x="311700" y="4080225"/>
            <a:ext cx="4027500" cy="926100"/>
          </a:xfrm>
          <a:prstGeom prst="rect">
            <a:avLst/>
          </a:prstGeom>
        </p:spPr>
        <p:txBody>
          <a:bodyPr anchorCtr="0" anchor="t" bIns="91425" lIns="91425" spcFirstLastPara="1" rIns="91425" wrap="square" tIns="91425">
            <a:noAutofit/>
          </a:bodyPr>
          <a:lstStyle>
            <a:lvl1pPr indent="-304800" lvl="0" marL="457200">
              <a:spcBef>
                <a:spcPts val="0"/>
              </a:spcBef>
              <a:spcAft>
                <a:spcPts val="0"/>
              </a:spcAft>
              <a:buSzPts val="1200"/>
              <a:buChar char="●"/>
              <a:defRPr/>
            </a:lvl1pPr>
            <a:lvl2pPr indent="-304800" lvl="1" marL="914400">
              <a:spcBef>
                <a:spcPts val="0"/>
              </a:spcBef>
              <a:spcAft>
                <a:spcPts val="0"/>
              </a:spcAft>
              <a:buSzPts val="1200"/>
              <a:buChar char="○"/>
              <a:defRPr/>
            </a:lvl2pPr>
            <a:lvl3pPr indent="-304800" lvl="2" marL="1371600">
              <a:spcBef>
                <a:spcPts val="0"/>
              </a:spcBef>
              <a:spcAft>
                <a:spcPts val="0"/>
              </a:spcAft>
              <a:buSzPts val="1200"/>
              <a:buChar char="■"/>
              <a:defRPr/>
            </a:lvl3pPr>
            <a:lvl4pPr indent="-304800" lvl="3" marL="1828800">
              <a:spcBef>
                <a:spcPts val="0"/>
              </a:spcBef>
              <a:spcAft>
                <a:spcPts val="0"/>
              </a:spcAft>
              <a:buSzPts val="1200"/>
              <a:buChar char="●"/>
              <a:defRPr/>
            </a:lvl4pPr>
            <a:lvl5pPr indent="-304800" lvl="4" marL="2286000">
              <a:spcBef>
                <a:spcPts val="0"/>
              </a:spcBef>
              <a:spcAft>
                <a:spcPts val="0"/>
              </a:spcAft>
              <a:buSzPts val="1200"/>
              <a:buChar char="○"/>
              <a:defRPr/>
            </a:lvl5pPr>
            <a:lvl6pPr indent="-304800" lvl="5" marL="2743200">
              <a:spcBef>
                <a:spcPts val="0"/>
              </a:spcBef>
              <a:spcAft>
                <a:spcPts val="0"/>
              </a:spcAft>
              <a:buSzPts val="1200"/>
              <a:buChar char="■"/>
              <a:defRPr/>
            </a:lvl6pPr>
            <a:lvl7pPr indent="-304800" lvl="6" marL="3200400">
              <a:spcBef>
                <a:spcPts val="0"/>
              </a:spcBef>
              <a:spcAft>
                <a:spcPts val="0"/>
              </a:spcAft>
              <a:buSzPts val="1200"/>
              <a:buChar char="●"/>
              <a:defRPr/>
            </a:lvl7pPr>
            <a:lvl8pPr indent="-304800" lvl="7" marL="3657600">
              <a:spcBef>
                <a:spcPts val="0"/>
              </a:spcBef>
              <a:spcAft>
                <a:spcPts val="0"/>
              </a:spcAft>
              <a:buSzPts val="1200"/>
              <a:buChar char="○"/>
              <a:defRPr/>
            </a:lvl8pPr>
            <a:lvl9pPr indent="-304800" lvl="8" marL="4114800">
              <a:spcBef>
                <a:spcPts val="0"/>
              </a:spcBef>
              <a:spcAft>
                <a:spcPts val="0"/>
              </a:spcAft>
              <a:buSzPts val="1200"/>
              <a:buChar char="■"/>
              <a:defRPr/>
            </a:lvl9pPr>
          </a:lstStyle>
          <a:p/>
        </p:txBody>
      </p:sp>
      <p:sp>
        <p:nvSpPr>
          <p:cNvPr id="500" name="Google Shape;500;p52"/>
          <p:cNvSpPr/>
          <p:nvPr>
            <p:ph idx="2" type="pic"/>
          </p:nvPr>
        </p:nvSpPr>
        <p:spPr>
          <a:xfrm>
            <a:off x="4804825" y="1133300"/>
            <a:ext cx="4027500" cy="2392800"/>
          </a:xfrm>
          <a:prstGeom prst="rect">
            <a:avLst/>
          </a:prstGeom>
          <a:noFill/>
          <a:ln>
            <a:noFill/>
          </a:ln>
        </p:spPr>
      </p:sp>
      <p:sp>
        <p:nvSpPr>
          <p:cNvPr id="501" name="Google Shape;501;p52"/>
          <p:cNvSpPr/>
          <p:nvPr>
            <p:ph idx="3" type="pic"/>
          </p:nvPr>
        </p:nvSpPr>
        <p:spPr>
          <a:xfrm>
            <a:off x="311725" y="1133300"/>
            <a:ext cx="4027500" cy="2392800"/>
          </a:xfrm>
          <a:prstGeom prst="rect">
            <a:avLst/>
          </a:prstGeom>
          <a:noFill/>
          <a:ln>
            <a:noFill/>
          </a:ln>
        </p:spPr>
      </p:sp>
      <p:sp>
        <p:nvSpPr>
          <p:cNvPr id="502" name="Google Shape;502;p52"/>
          <p:cNvSpPr txBox="1"/>
          <p:nvPr>
            <p:ph idx="4" type="body"/>
          </p:nvPr>
        </p:nvSpPr>
        <p:spPr>
          <a:xfrm>
            <a:off x="4804825" y="4080225"/>
            <a:ext cx="4027500" cy="926100"/>
          </a:xfrm>
          <a:prstGeom prst="rect">
            <a:avLst/>
          </a:prstGeom>
        </p:spPr>
        <p:txBody>
          <a:bodyPr anchorCtr="0" anchor="t" bIns="91425" lIns="91425" spcFirstLastPara="1" rIns="91425" wrap="square" tIns="91425">
            <a:noAutofit/>
          </a:bodyPr>
          <a:lstStyle>
            <a:lvl1pPr indent="-304800" lvl="0" marL="457200">
              <a:spcBef>
                <a:spcPts val="0"/>
              </a:spcBef>
              <a:spcAft>
                <a:spcPts val="0"/>
              </a:spcAft>
              <a:buSzPts val="1200"/>
              <a:buChar char="●"/>
              <a:defRPr/>
            </a:lvl1pPr>
            <a:lvl2pPr indent="-304800" lvl="1" marL="914400">
              <a:spcBef>
                <a:spcPts val="0"/>
              </a:spcBef>
              <a:spcAft>
                <a:spcPts val="0"/>
              </a:spcAft>
              <a:buSzPts val="1200"/>
              <a:buChar char="○"/>
              <a:defRPr/>
            </a:lvl2pPr>
            <a:lvl3pPr indent="-304800" lvl="2" marL="1371600">
              <a:spcBef>
                <a:spcPts val="0"/>
              </a:spcBef>
              <a:spcAft>
                <a:spcPts val="0"/>
              </a:spcAft>
              <a:buSzPts val="1200"/>
              <a:buChar char="■"/>
              <a:defRPr/>
            </a:lvl3pPr>
            <a:lvl4pPr indent="-304800" lvl="3" marL="1828800">
              <a:spcBef>
                <a:spcPts val="0"/>
              </a:spcBef>
              <a:spcAft>
                <a:spcPts val="0"/>
              </a:spcAft>
              <a:buSzPts val="1200"/>
              <a:buChar char="●"/>
              <a:defRPr/>
            </a:lvl4pPr>
            <a:lvl5pPr indent="-304800" lvl="4" marL="2286000">
              <a:spcBef>
                <a:spcPts val="0"/>
              </a:spcBef>
              <a:spcAft>
                <a:spcPts val="0"/>
              </a:spcAft>
              <a:buSzPts val="1200"/>
              <a:buChar char="○"/>
              <a:defRPr/>
            </a:lvl5pPr>
            <a:lvl6pPr indent="-304800" lvl="5" marL="2743200">
              <a:spcBef>
                <a:spcPts val="0"/>
              </a:spcBef>
              <a:spcAft>
                <a:spcPts val="0"/>
              </a:spcAft>
              <a:buSzPts val="1200"/>
              <a:buChar char="■"/>
              <a:defRPr/>
            </a:lvl6pPr>
            <a:lvl7pPr indent="-304800" lvl="6" marL="3200400">
              <a:spcBef>
                <a:spcPts val="0"/>
              </a:spcBef>
              <a:spcAft>
                <a:spcPts val="0"/>
              </a:spcAft>
              <a:buSzPts val="1200"/>
              <a:buChar char="●"/>
              <a:defRPr/>
            </a:lvl7pPr>
            <a:lvl8pPr indent="-304800" lvl="7" marL="3657600">
              <a:spcBef>
                <a:spcPts val="0"/>
              </a:spcBef>
              <a:spcAft>
                <a:spcPts val="0"/>
              </a:spcAft>
              <a:buSzPts val="1200"/>
              <a:buChar char="○"/>
              <a:defRPr/>
            </a:lvl8pPr>
            <a:lvl9pPr indent="-304800" lvl="8" marL="4114800">
              <a:spcBef>
                <a:spcPts val="0"/>
              </a:spcBef>
              <a:spcAft>
                <a:spcPts val="0"/>
              </a:spcAft>
              <a:buSzPts val="1200"/>
              <a:buChar char="■"/>
              <a:defRPr/>
            </a:lvl9pPr>
          </a:lstStyle>
          <a:p/>
        </p:txBody>
      </p:sp>
      <p:sp>
        <p:nvSpPr>
          <p:cNvPr id="503" name="Google Shape;503;p52"/>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l">
              <a:spcBef>
                <a:spcPts val="0"/>
              </a:spcBef>
              <a:spcAft>
                <a:spcPts val="0"/>
              </a:spcAft>
              <a:buNone/>
            </a:pPr>
            <a:fld id="{00000000-1234-1234-1234-123412341234}" type="slidenum">
              <a:rPr lang="en"/>
              <a:t>‹#›</a:t>
            </a:fld>
            <a:endParaRPr/>
          </a:p>
        </p:txBody>
      </p:sp>
      <p:sp>
        <p:nvSpPr>
          <p:cNvPr id="504" name="Google Shape;504;p52"/>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lvl1pPr lvl="0">
              <a:spcBef>
                <a:spcPts val="0"/>
              </a:spcBef>
              <a:spcAft>
                <a:spcPts val="0"/>
              </a:spcAft>
              <a:buSzPts val="3600"/>
              <a:buNone/>
              <a:defRPr/>
            </a:lvl1pPr>
            <a:lvl2pPr lvl="1">
              <a:spcBef>
                <a:spcPts val="0"/>
              </a:spcBef>
              <a:spcAft>
                <a:spcPts val="0"/>
              </a:spcAft>
              <a:buSzPts val="4800"/>
              <a:buNone/>
              <a:defRPr/>
            </a:lvl2pPr>
            <a:lvl3pPr lvl="2">
              <a:spcBef>
                <a:spcPts val="0"/>
              </a:spcBef>
              <a:spcAft>
                <a:spcPts val="0"/>
              </a:spcAft>
              <a:buSzPts val="4800"/>
              <a:buNone/>
              <a:defRPr/>
            </a:lvl3pPr>
            <a:lvl4pPr lvl="3">
              <a:spcBef>
                <a:spcPts val="0"/>
              </a:spcBef>
              <a:spcAft>
                <a:spcPts val="0"/>
              </a:spcAft>
              <a:buSzPts val="4800"/>
              <a:buNone/>
              <a:defRPr/>
            </a:lvl4pPr>
            <a:lvl5pPr lvl="4">
              <a:spcBef>
                <a:spcPts val="0"/>
              </a:spcBef>
              <a:spcAft>
                <a:spcPts val="0"/>
              </a:spcAft>
              <a:buSzPts val="4800"/>
              <a:buNone/>
              <a:defRPr/>
            </a:lvl5pPr>
            <a:lvl6pPr lvl="5">
              <a:spcBef>
                <a:spcPts val="0"/>
              </a:spcBef>
              <a:spcAft>
                <a:spcPts val="0"/>
              </a:spcAft>
              <a:buSzPts val="4800"/>
              <a:buNone/>
              <a:defRPr/>
            </a:lvl6pPr>
            <a:lvl7pPr lvl="6">
              <a:spcBef>
                <a:spcPts val="0"/>
              </a:spcBef>
              <a:spcAft>
                <a:spcPts val="0"/>
              </a:spcAft>
              <a:buSzPts val="4800"/>
              <a:buNone/>
              <a:defRPr/>
            </a:lvl7pPr>
            <a:lvl8pPr lvl="7">
              <a:spcBef>
                <a:spcPts val="0"/>
              </a:spcBef>
              <a:spcAft>
                <a:spcPts val="0"/>
              </a:spcAft>
              <a:buSzPts val="4800"/>
              <a:buNone/>
              <a:defRPr/>
            </a:lvl8pPr>
            <a:lvl9pPr lvl="8">
              <a:spcBef>
                <a:spcPts val="0"/>
              </a:spcBef>
              <a:spcAft>
                <a:spcPts val="0"/>
              </a:spcAft>
              <a:buSzPts val="4800"/>
              <a:buNone/>
              <a:defRPr/>
            </a:lvl9pPr>
          </a:lstStyle>
          <a:p/>
        </p:txBody>
      </p:sp>
      <p:sp>
        <p:nvSpPr>
          <p:cNvPr id="505" name="Google Shape;505;p52"/>
          <p:cNvSpPr txBox="1"/>
          <p:nvPr>
            <p:ph idx="5" type="subTitle"/>
          </p:nvPr>
        </p:nvSpPr>
        <p:spPr>
          <a:xfrm>
            <a:off x="311725" y="3582900"/>
            <a:ext cx="4027500" cy="481200"/>
          </a:xfrm>
          <a:prstGeom prst="rect">
            <a:avLst/>
          </a:prstGeom>
        </p:spPr>
        <p:txBody>
          <a:bodyPr anchorCtr="0" anchor="t" bIns="91425" lIns="91425" spcFirstLastPara="1" rIns="91425" wrap="square" tIns="91425">
            <a:noAutofit/>
          </a:bodyPr>
          <a:lstStyle>
            <a:lvl1pPr lvl="0">
              <a:spcBef>
                <a:spcPts val="0"/>
              </a:spcBef>
              <a:spcAft>
                <a:spcPts val="0"/>
              </a:spcAft>
              <a:buSzPts val="2400"/>
              <a:buNone/>
              <a:defRPr/>
            </a:lvl1pPr>
            <a:lvl2pPr lvl="1">
              <a:spcBef>
                <a:spcPts val="0"/>
              </a:spcBef>
              <a:spcAft>
                <a:spcPts val="0"/>
              </a:spcAft>
              <a:buSzPts val="1800"/>
              <a:buNone/>
              <a:defRPr sz="1800"/>
            </a:lvl2pPr>
            <a:lvl3pPr lvl="2">
              <a:spcBef>
                <a:spcPts val="0"/>
              </a:spcBef>
              <a:spcAft>
                <a:spcPts val="0"/>
              </a:spcAft>
              <a:buSzPts val="1800"/>
              <a:buNone/>
              <a:defRPr sz="1800"/>
            </a:lvl3pPr>
            <a:lvl4pPr lvl="3">
              <a:spcBef>
                <a:spcPts val="0"/>
              </a:spcBef>
              <a:spcAft>
                <a:spcPts val="0"/>
              </a:spcAft>
              <a:buSzPts val="1800"/>
              <a:buNone/>
              <a:defRPr sz="1800"/>
            </a:lvl4pPr>
            <a:lvl5pPr lvl="4">
              <a:spcBef>
                <a:spcPts val="0"/>
              </a:spcBef>
              <a:spcAft>
                <a:spcPts val="0"/>
              </a:spcAft>
              <a:buSzPts val="1800"/>
              <a:buNone/>
              <a:defRPr sz="1800"/>
            </a:lvl5pPr>
            <a:lvl6pPr lvl="5">
              <a:spcBef>
                <a:spcPts val="0"/>
              </a:spcBef>
              <a:spcAft>
                <a:spcPts val="0"/>
              </a:spcAft>
              <a:buSzPts val="1800"/>
              <a:buNone/>
              <a:defRPr sz="1800"/>
            </a:lvl6pPr>
            <a:lvl7pPr lvl="6">
              <a:spcBef>
                <a:spcPts val="0"/>
              </a:spcBef>
              <a:spcAft>
                <a:spcPts val="0"/>
              </a:spcAft>
              <a:buSzPts val="1800"/>
              <a:buNone/>
              <a:defRPr sz="1800"/>
            </a:lvl7pPr>
            <a:lvl8pPr lvl="7">
              <a:spcBef>
                <a:spcPts val="0"/>
              </a:spcBef>
              <a:spcAft>
                <a:spcPts val="0"/>
              </a:spcAft>
              <a:buSzPts val="1800"/>
              <a:buNone/>
              <a:defRPr sz="1800"/>
            </a:lvl8pPr>
            <a:lvl9pPr lvl="8">
              <a:spcBef>
                <a:spcPts val="0"/>
              </a:spcBef>
              <a:spcAft>
                <a:spcPts val="0"/>
              </a:spcAft>
              <a:buSzPts val="1800"/>
              <a:buNone/>
              <a:defRPr sz="1800"/>
            </a:lvl9pPr>
          </a:lstStyle>
          <a:p/>
        </p:txBody>
      </p:sp>
      <p:sp>
        <p:nvSpPr>
          <p:cNvPr id="506" name="Google Shape;506;p52"/>
          <p:cNvSpPr txBox="1"/>
          <p:nvPr>
            <p:ph idx="6" type="subTitle"/>
          </p:nvPr>
        </p:nvSpPr>
        <p:spPr>
          <a:xfrm>
            <a:off x="4804825" y="3582900"/>
            <a:ext cx="4027500" cy="481200"/>
          </a:xfrm>
          <a:prstGeom prst="rect">
            <a:avLst/>
          </a:prstGeom>
        </p:spPr>
        <p:txBody>
          <a:bodyPr anchorCtr="0" anchor="t" bIns="91425" lIns="91425" spcFirstLastPara="1" rIns="91425" wrap="square" tIns="91425">
            <a:noAutofit/>
          </a:bodyPr>
          <a:lstStyle>
            <a:lvl1pPr lvl="0">
              <a:spcBef>
                <a:spcPts val="0"/>
              </a:spcBef>
              <a:spcAft>
                <a:spcPts val="0"/>
              </a:spcAft>
              <a:buSzPts val="2400"/>
              <a:buNone/>
              <a:defRPr/>
            </a:lvl1pPr>
            <a:lvl2pPr lvl="1">
              <a:spcBef>
                <a:spcPts val="0"/>
              </a:spcBef>
              <a:spcAft>
                <a:spcPts val="0"/>
              </a:spcAft>
              <a:buSzPts val="1800"/>
              <a:buNone/>
              <a:defRPr sz="1800"/>
            </a:lvl2pPr>
            <a:lvl3pPr lvl="2">
              <a:spcBef>
                <a:spcPts val="0"/>
              </a:spcBef>
              <a:spcAft>
                <a:spcPts val="0"/>
              </a:spcAft>
              <a:buSzPts val="1800"/>
              <a:buNone/>
              <a:defRPr sz="1800"/>
            </a:lvl3pPr>
            <a:lvl4pPr lvl="3">
              <a:spcBef>
                <a:spcPts val="0"/>
              </a:spcBef>
              <a:spcAft>
                <a:spcPts val="0"/>
              </a:spcAft>
              <a:buSzPts val="1800"/>
              <a:buNone/>
              <a:defRPr sz="1800"/>
            </a:lvl4pPr>
            <a:lvl5pPr lvl="4">
              <a:spcBef>
                <a:spcPts val="0"/>
              </a:spcBef>
              <a:spcAft>
                <a:spcPts val="0"/>
              </a:spcAft>
              <a:buSzPts val="1800"/>
              <a:buNone/>
              <a:defRPr sz="1800"/>
            </a:lvl5pPr>
            <a:lvl6pPr lvl="5">
              <a:spcBef>
                <a:spcPts val="0"/>
              </a:spcBef>
              <a:spcAft>
                <a:spcPts val="0"/>
              </a:spcAft>
              <a:buSzPts val="1800"/>
              <a:buNone/>
              <a:defRPr sz="1800"/>
            </a:lvl6pPr>
            <a:lvl7pPr lvl="6">
              <a:spcBef>
                <a:spcPts val="0"/>
              </a:spcBef>
              <a:spcAft>
                <a:spcPts val="0"/>
              </a:spcAft>
              <a:buSzPts val="1800"/>
              <a:buNone/>
              <a:defRPr sz="1800"/>
            </a:lvl7pPr>
            <a:lvl8pPr lvl="7">
              <a:spcBef>
                <a:spcPts val="0"/>
              </a:spcBef>
              <a:spcAft>
                <a:spcPts val="0"/>
              </a:spcAft>
              <a:buSzPts val="1800"/>
              <a:buNone/>
              <a:defRPr sz="1800"/>
            </a:lvl8pPr>
            <a:lvl9pPr lvl="8">
              <a:spcBef>
                <a:spcPts val="0"/>
              </a:spcBef>
              <a:spcAft>
                <a:spcPts val="0"/>
              </a:spcAft>
              <a:buSzPts val="1800"/>
              <a:buNone/>
              <a:defRPr sz="1800"/>
            </a:lvl9pPr>
          </a:lstStyle>
          <a:p/>
        </p:txBody>
      </p:sp>
    </p:spTree>
  </p:cSld>
  <p:clrMapOvr>
    <a:masterClrMapping/>
  </p:clrMapOvr>
</p:sldLayout>
</file>

<file path=ppt/slideLayouts/slideLayout5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hree storyboards">
  <p:cSld name="CUSTOM_4_1_1">
    <p:spTree>
      <p:nvGrpSpPr>
        <p:cNvPr id="507" name="Shape 507"/>
        <p:cNvGrpSpPr/>
        <p:nvPr/>
      </p:nvGrpSpPr>
      <p:grpSpPr>
        <a:xfrm>
          <a:off x="0" y="0"/>
          <a:ext cx="0" cy="0"/>
          <a:chOff x="0" y="0"/>
          <a:chExt cx="0" cy="0"/>
        </a:xfrm>
      </p:grpSpPr>
      <p:sp>
        <p:nvSpPr>
          <p:cNvPr id="508" name="Google Shape;508;p53"/>
          <p:cNvSpPr txBox="1"/>
          <p:nvPr>
            <p:ph idx="1" type="body"/>
          </p:nvPr>
        </p:nvSpPr>
        <p:spPr>
          <a:xfrm>
            <a:off x="311700" y="3911700"/>
            <a:ext cx="2627100" cy="1018500"/>
          </a:xfrm>
          <a:prstGeom prst="rect">
            <a:avLst/>
          </a:prstGeom>
        </p:spPr>
        <p:txBody>
          <a:bodyPr anchorCtr="0" anchor="t" bIns="91425" lIns="91425" spcFirstLastPara="1" rIns="91425" wrap="square" tIns="91425">
            <a:noAutofit/>
          </a:bodyPr>
          <a:lstStyle>
            <a:lvl1pPr indent="-304800" lvl="0" marL="457200">
              <a:spcBef>
                <a:spcPts val="0"/>
              </a:spcBef>
              <a:spcAft>
                <a:spcPts val="0"/>
              </a:spcAft>
              <a:buSzPts val="1200"/>
              <a:buChar char="●"/>
              <a:defRPr/>
            </a:lvl1pPr>
            <a:lvl2pPr indent="-304800" lvl="1" marL="914400">
              <a:spcBef>
                <a:spcPts val="0"/>
              </a:spcBef>
              <a:spcAft>
                <a:spcPts val="0"/>
              </a:spcAft>
              <a:buSzPts val="1200"/>
              <a:buChar char="○"/>
              <a:defRPr/>
            </a:lvl2pPr>
            <a:lvl3pPr indent="-304800" lvl="2" marL="1371600">
              <a:spcBef>
                <a:spcPts val="0"/>
              </a:spcBef>
              <a:spcAft>
                <a:spcPts val="0"/>
              </a:spcAft>
              <a:buSzPts val="1200"/>
              <a:buChar char="■"/>
              <a:defRPr/>
            </a:lvl3pPr>
            <a:lvl4pPr indent="-304800" lvl="3" marL="1828800">
              <a:spcBef>
                <a:spcPts val="0"/>
              </a:spcBef>
              <a:spcAft>
                <a:spcPts val="0"/>
              </a:spcAft>
              <a:buSzPts val="1200"/>
              <a:buChar char="●"/>
              <a:defRPr/>
            </a:lvl4pPr>
            <a:lvl5pPr indent="-304800" lvl="4" marL="2286000">
              <a:spcBef>
                <a:spcPts val="0"/>
              </a:spcBef>
              <a:spcAft>
                <a:spcPts val="0"/>
              </a:spcAft>
              <a:buSzPts val="1200"/>
              <a:buChar char="○"/>
              <a:defRPr/>
            </a:lvl5pPr>
            <a:lvl6pPr indent="-304800" lvl="5" marL="2743200">
              <a:spcBef>
                <a:spcPts val="0"/>
              </a:spcBef>
              <a:spcAft>
                <a:spcPts val="0"/>
              </a:spcAft>
              <a:buSzPts val="1200"/>
              <a:buChar char="■"/>
              <a:defRPr/>
            </a:lvl6pPr>
            <a:lvl7pPr indent="-304800" lvl="6" marL="3200400">
              <a:spcBef>
                <a:spcPts val="0"/>
              </a:spcBef>
              <a:spcAft>
                <a:spcPts val="0"/>
              </a:spcAft>
              <a:buSzPts val="1200"/>
              <a:buChar char="●"/>
              <a:defRPr/>
            </a:lvl7pPr>
            <a:lvl8pPr indent="-304800" lvl="7" marL="3657600">
              <a:spcBef>
                <a:spcPts val="0"/>
              </a:spcBef>
              <a:spcAft>
                <a:spcPts val="0"/>
              </a:spcAft>
              <a:buSzPts val="1200"/>
              <a:buChar char="○"/>
              <a:defRPr/>
            </a:lvl8pPr>
            <a:lvl9pPr indent="-304800" lvl="8" marL="4114800">
              <a:spcBef>
                <a:spcPts val="0"/>
              </a:spcBef>
              <a:spcAft>
                <a:spcPts val="0"/>
              </a:spcAft>
              <a:buSzPts val="1200"/>
              <a:buChar char="■"/>
              <a:defRPr/>
            </a:lvl9pPr>
          </a:lstStyle>
          <a:p/>
        </p:txBody>
      </p:sp>
      <p:sp>
        <p:nvSpPr>
          <p:cNvPr id="509" name="Google Shape;509;p53"/>
          <p:cNvSpPr/>
          <p:nvPr>
            <p:ph idx="2" type="pic"/>
          </p:nvPr>
        </p:nvSpPr>
        <p:spPr>
          <a:xfrm>
            <a:off x="6205225" y="1128325"/>
            <a:ext cx="2627100" cy="2273100"/>
          </a:xfrm>
          <a:prstGeom prst="rect">
            <a:avLst/>
          </a:prstGeom>
          <a:noFill/>
          <a:ln>
            <a:noFill/>
          </a:ln>
        </p:spPr>
      </p:sp>
      <p:sp>
        <p:nvSpPr>
          <p:cNvPr id="510" name="Google Shape;510;p53"/>
          <p:cNvSpPr/>
          <p:nvPr>
            <p:ph idx="3" type="pic"/>
          </p:nvPr>
        </p:nvSpPr>
        <p:spPr>
          <a:xfrm>
            <a:off x="311725" y="1128325"/>
            <a:ext cx="2627100" cy="2273100"/>
          </a:xfrm>
          <a:prstGeom prst="rect">
            <a:avLst/>
          </a:prstGeom>
          <a:noFill/>
          <a:ln>
            <a:noFill/>
          </a:ln>
        </p:spPr>
      </p:sp>
      <p:sp>
        <p:nvSpPr>
          <p:cNvPr id="511" name="Google Shape;511;p53"/>
          <p:cNvSpPr txBox="1"/>
          <p:nvPr>
            <p:ph idx="4" type="body"/>
          </p:nvPr>
        </p:nvSpPr>
        <p:spPr>
          <a:xfrm>
            <a:off x="6205225" y="3911700"/>
            <a:ext cx="2627100" cy="1018500"/>
          </a:xfrm>
          <a:prstGeom prst="rect">
            <a:avLst/>
          </a:prstGeom>
        </p:spPr>
        <p:txBody>
          <a:bodyPr anchorCtr="0" anchor="t" bIns="91425" lIns="91425" spcFirstLastPara="1" rIns="91425" wrap="square" tIns="91425">
            <a:noAutofit/>
          </a:bodyPr>
          <a:lstStyle>
            <a:lvl1pPr indent="-304800" lvl="0" marL="457200">
              <a:spcBef>
                <a:spcPts val="0"/>
              </a:spcBef>
              <a:spcAft>
                <a:spcPts val="0"/>
              </a:spcAft>
              <a:buSzPts val="1200"/>
              <a:buChar char="●"/>
              <a:defRPr/>
            </a:lvl1pPr>
            <a:lvl2pPr indent="-304800" lvl="1" marL="914400">
              <a:spcBef>
                <a:spcPts val="0"/>
              </a:spcBef>
              <a:spcAft>
                <a:spcPts val="0"/>
              </a:spcAft>
              <a:buSzPts val="1200"/>
              <a:buChar char="○"/>
              <a:defRPr/>
            </a:lvl2pPr>
            <a:lvl3pPr indent="-304800" lvl="2" marL="1371600">
              <a:spcBef>
                <a:spcPts val="0"/>
              </a:spcBef>
              <a:spcAft>
                <a:spcPts val="0"/>
              </a:spcAft>
              <a:buSzPts val="1200"/>
              <a:buChar char="■"/>
              <a:defRPr/>
            </a:lvl3pPr>
            <a:lvl4pPr indent="-304800" lvl="3" marL="1828800">
              <a:spcBef>
                <a:spcPts val="0"/>
              </a:spcBef>
              <a:spcAft>
                <a:spcPts val="0"/>
              </a:spcAft>
              <a:buSzPts val="1200"/>
              <a:buChar char="●"/>
              <a:defRPr/>
            </a:lvl4pPr>
            <a:lvl5pPr indent="-304800" lvl="4" marL="2286000">
              <a:spcBef>
                <a:spcPts val="0"/>
              </a:spcBef>
              <a:spcAft>
                <a:spcPts val="0"/>
              </a:spcAft>
              <a:buSzPts val="1200"/>
              <a:buChar char="○"/>
              <a:defRPr/>
            </a:lvl5pPr>
            <a:lvl6pPr indent="-304800" lvl="5" marL="2743200">
              <a:spcBef>
                <a:spcPts val="0"/>
              </a:spcBef>
              <a:spcAft>
                <a:spcPts val="0"/>
              </a:spcAft>
              <a:buSzPts val="1200"/>
              <a:buChar char="■"/>
              <a:defRPr/>
            </a:lvl6pPr>
            <a:lvl7pPr indent="-304800" lvl="6" marL="3200400">
              <a:spcBef>
                <a:spcPts val="0"/>
              </a:spcBef>
              <a:spcAft>
                <a:spcPts val="0"/>
              </a:spcAft>
              <a:buSzPts val="1200"/>
              <a:buChar char="●"/>
              <a:defRPr/>
            </a:lvl7pPr>
            <a:lvl8pPr indent="-304800" lvl="7" marL="3657600">
              <a:spcBef>
                <a:spcPts val="0"/>
              </a:spcBef>
              <a:spcAft>
                <a:spcPts val="0"/>
              </a:spcAft>
              <a:buSzPts val="1200"/>
              <a:buChar char="○"/>
              <a:defRPr/>
            </a:lvl8pPr>
            <a:lvl9pPr indent="-304800" lvl="8" marL="4114800">
              <a:spcBef>
                <a:spcPts val="0"/>
              </a:spcBef>
              <a:spcAft>
                <a:spcPts val="0"/>
              </a:spcAft>
              <a:buSzPts val="1200"/>
              <a:buChar char="■"/>
              <a:defRPr/>
            </a:lvl9pPr>
          </a:lstStyle>
          <a:p/>
        </p:txBody>
      </p:sp>
      <p:sp>
        <p:nvSpPr>
          <p:cNvPr id="512" name="Google Shape;512;p53"/>
          <p:cNvSpPr/>
          <p:nvPr>
            <p:ph idx="5" type="pic"/>
          </p:nvPr>
        </p:nvSpPr>
        <p:spPr>
          <a:xfrm>
            <a:off x="3255250" y="1128325"/>
            <a:ext cx="2627100" cy="2273100"/>
          </a:xfrm>
          <a:prstGeom prst="rect">
            <a:avLst/>
          </a:prstGeom>
          <a:noFill/>
          <a:ln>
            <a:noFill/>
          </a:ln>
        </p:spPr>
      </p:sp>
      <p:sp>
        <p:nvSpPr>
          <p:cNvPr id="513" name="Google Shape;513;p53"/>
          <p:cNvSpPr txBox="1"/>
          <p:nvPr>
            <p:ph idx="6" type="body"/>
          </p:nvPr>
        </p:nvSpPr>
        <p:spPr>
          <a:xfrm>
            <a:off x="3255250" y="3911700"/>
            <a:ext cx="2627100" cy="1018500"/>
          </a:xfrm>
          <a:prstGeom prst="rect">
            <a:avLst/>
          </a:prstGeom>
        </p:spPr>
        <p:txBody>
          <a:bodyPr anchorCtr="0" anchor="t" bIns="91425" lIns="91425" spcFirstLastPara="1" rIns="91425" wrap="square" tIns="91425">
            <a:noAutofit/>
          </a:bodyPr>
          <a:lstStyle>
            <a:lvl1pPr indent="-304800" lvl="0" marL="457200">
              <a:spcBef>
                <a:spcPts val="0"/>
              </a:spcBef>
              <a:spcAft>
                <a:spcPts val="0"/>
              </a:spcAft>
              <a:buSzPts val="1200"/>
              <a:buChar char="●"/>
              <a:defRPr/>
            </a:lvl1pPr>
            <a:lvl2pPr indent="-304800" lvl="1" marL="914400">
              <a:spcBef>
                <a:spcPts val="0"/>
              </a:spcBef>
              <a:spcAft>
                <a:spcPts val="0"/>
              </a:spcAft>
              <a:buSzPts val="1200"/>
              <a:buChar char="○"/>
              <a:defRPr/>
            </a:lvl2pPr>
            <a:lvl3pPr indent="-304800" lvl="2" marL="1371600">
              <a:spcBef>
                <a:spcPts val="0"/>
              </a:spcBef>
              <a:spcAft>
                <a:spcPts val="0"/>
              </a:spcAft>
              <a:buSzPts val="1200"/>
              <a:buChar char="■"/>
              <a:defRPr/>
            </a:lvl3pPr>
            <a:lvl4pPr indent="-304800" lvl="3" marL="1828800">
              <a:spcBef>
                <a:spcPts val="0"/>
              </a:spcBef>
              <a:spcAft>
                <a:spcPts val="0"/>
              </a:spcAft>
              <a:buSzPts val="1200"/>
              <a:buChar char="●"/>
              <a:defRPr/>
            </a:lvl4pPr>
            <a:lvl5pPr indent="-304800" lvl="4" marL="2286000">
              <a:spcBef>
                <a:spcPts val="0"/>
              </a:spcBef>
              <a:spcAft>
                <a:spcPts val="0"/>
              </a:spcAft>
              <a:buSzPts val="1200"/>
              <a:buChar char="○"/>
              <a:defRPr/>
            </a:lvl5pPr>
            <a:lvl6pPr indent="-304800" lvl="5" marL="2743200">
              <a:spcBef>
                <a:spcPts val="0"/>
              </a:spcBef>
              <a:spcAft>
                <a:spcPts val="0"/>
              </a:spcAft>
              <a:buSzPts val="1200"/>
              <a:buChar char="■"/>
              <a:defRPr/>
            </a:lvl6pPr>
            <a:lvl7pPr indent="-304800" lvl="6" marL="3200400">
              <a:spcBef>
                <a:spcPts val="0"/>
              </a:spcBef>
              <a:spcAft>
                <a:spcPts val="0"/>
              </a:spcAft>
              <a:buSzPts val="1200"/>
              <a:buChar char="●"/>
              <a:defRPr/>
            </a:lvl7pPr>
            <a:lvl8pPr indent="-304800" lvl="7" marL="3657600">
              <a:spcBef>
                <a:spcPts val="0"/>
              </a:spcBef>
              <a:spcAft>
                <a:spcPts val="0"/>
              </a:spcAft>
              <a:buSzPts val="1200"/>
              <a:buChar char="○"/>
              <a:defRPr/>
            </a:lvl8pPr>
            <a:lvl9pPr indent="-304800" lvl="8" marL="4114800">
              <a:spcBef>
                <a:spcPts val="0"/>
              </a:spcBef>
              <a:spcAft>
                <a:spcPts val="0"/>
              </a:spcAft>
              <a:buSzPts val="1200"/>
              <a:buChar char="■"/>
              <a:defRPr/>
            </a:lvl9pPr>
          </a:lstStyle>
          <a:p/>
        </p:txBody>
      </p:sp>
      <p:sp>
        <p:nvSpPr>
          <p:cNvPr id="514" name="Google Shape;514;p53"/>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l">
              <a:spcBef>
                <a:spcPts val="0"/>
              </a:spcBef>
              <a:spcAft>
                <a:spcPts val="0"/>
              </a:spcAft>
              <a:buNone/>
            </a:pPr>
            <a:fld id="{00000000-1234-1234-1234-123412341234}" type="slidenum">
              <a:rPr lang="en"/>
              <a:t>‹#›</a:t>
            </a:fld>
            <a:endParaRPr/>
          </a:p>
        </p:txBody>
      </p:sp>
      <p:sp>
        <p:nvSpPr>
          <p:cNvPr id="515" name="Google Shape;515;p53"/>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lvl1pPr lvl="0">
              <a:spcBef>
                <a:spcPts val="0"/>
              </a:spcBef>
              <a:spcAft>
                <a:spcPts val="0"/>
              </a:spcAft>
              <a:buSzPts val="3600"/>
              <a:buNone/>
              <a:defRPr/>
            </a:lvl1pPr>
            <a:lvl2pPr lvl="1">
              <a:spcBef>
                <a:spcPts val="0"/>
              </a:spcBef>
              <a:spcAft>
                <a:spcPts val="0"/>
              </a:spcAft>
              <a:buSzPts val="4800"/>
              <a:buNone/>
              <a:defRPr/>
            </a:lvl2pPr>
            <a:lvl3pPr lvl="2">
              <a:spcBef>
                <a:spcPts val="0"/>
              </a:spcBef>
              <a:spcAft>
                <a:spcPts val="0"/>
              </a:spcAft>
              <a:buSzPts val="4800"/>
              <a:buNone/>
              <a:defRPr/>
            </a:lvl3pPr>
            <a:lvl4pPr lvl="3">
              <a:spcBef>
                <a:spcPts val="0"/>
              </a:spcBef>
              <a:spcAft>
                <a:spcPts val="0"/>
              </a:spcAft>
              <a:buSzPts val="4800"/>
              <a:buNone/>
              <a:defRPr/>
            </a:lvl4pPr>
            <a:lvl5pPr lvl="4">
              <a:spcBef>
                <a:spcPts val="0"/>
              </a:spcBef>
              <a:spcAft>
                <a:spcPts val="0"/>
              </a:spcAft>
              <a:buSzPts val="4800"/>
              <a:buNone/>
              <a:defRPr/>
            </a:lvl5pPr>
            <a:lvl6pPr lvl="5">
              <a:spcBef>
                <a:spcPts val="0"/>
              </a:spcBef>
              <a:spcAft>
                <a:spcPts val="0"/>
              </a:spcAft>
              <a:buSzPts val="4800"/>
              <a:buNone/>
              <a:defRPr/>
            </a:lvl6pPr>
            <a:lvl7pPr lvl="6">
              <a:spcBef>
                <a:spcPts val="0"/>
              </a:spcBef>
              <a:spcAft>
                <a:spcPts val="0"/>
              </a:spcAft>
              <a:buSzPts val="4800"/>
              <a:buNone/>
              <a:defRPr/>
            </a:lvl7pPr>
            <a:lvl8pPr lvl="7">
              <a:spcBef>
                <a:spcPts val="0"/>
              </a:spcBef>
              <a:spcAft>
                <a:spcPts val="0"/>
              </a:spcAft>
              <a:buSzPts val="4800"/>
              <a:buNone/>
              <a:defRPr/>
            </a:lvl8pPr>
            <a:lvl9pPr lvl="8">
              <a:spcBef>
                <a:spcPts val="0"/>
              </a:spcBef>
              <a:spcAft>
                <a:spcPts val="0"/>
              </a:spcAft>
              <a:buSzPts val="4800"/>
              <a:buNone/>
              <a:defRPr/>
            </a:lvl9pPr>
          </a:lstStyle>
          <a:p/>
        </p:txBody>
      </p:sp>
      <p:sp>
        <p:nvSpPr>
          <p:cNvPr id="516" name="Google Shape;516;p53"/>
          <p:cNvSpPr txBox="1"/>
          <p:nvPr>
            <p:ph idx="7" type="subTitle"/>
          </p:nvPr>
        </p:nvSpPr>
        <p:spPr>
          <a:xfrm>
            <a:off x="311725" y="3430500"/>
            <a:ext cx="2627100" cy="481200"/>
          </a:xfrm>
          <a:prstGeom prst="rect">
            <a:avLst/>
          </a:prstGeom>
        </p:spPr>
        <p:txBody>
          <a:bodyPr anchorCtr="0" anchor="t" bIns="91425" lIns="91425" spcFirstLastPara="1" rIns="91425" wrap="square" tIns="91425">
            <a:noAutofit/>
          </a:bodyPr>
          <a:lstStyle>
            <a:lvl1pPr lvl="0">
              <a:spcBef>
                <a:spcPts val="0"/>
              </a:spcBef>
              <a:spcAft>
                <a:spcPts val="0"/>
              </a:spcAft>
              <a:buSzPts val="2400"/>
              <a:buNone/>
              <a:defRPr/>
            </a:lvl1pPr>
            <a:lvl2pPr lvl="1">
              <a:spcBef>
                <a:spcPts val="0"/>
              </a:spcBef>
              <a:spcAft>
                <a:spcPts val="0"/>
              </a:spcAft>
              <a:buSzPts val="1800"/>
              <a:buNone/>
              <a:defRPr sz="1800"/>
            </a:lvl2pPr>
            <a:lvl3pPr lvl="2">
              <a:spcBef>
                <a:spcPts val="0"/>
              </a:spcBef>
              <a:spcAft>
                <a:spcPts val="0"/>
              </a:spcAft>
              <a:buSzPts val="1800"/>
              <a:buNone/>
              <a:defRPr sz="1800"/>
            </a:lvl3pPr>
            <a:lvl4pPr lvl="3">
              <a:spcBef>
                <a:spcPts val="0"/>
              </a:spcBef>
              <a:spcAft>
                <a:spcPts val="0"/>
              </a:spcAft>
              <a:buSzPts val="1800"/>
              <a:buNone/>
              <a:defRPr sz="1800"/>
            </a:lvl4pPr>
            <a:lvl5pPr lvl="4">
              <a:spcBef>
                <a:spcPts val="0"/>
              </a:spcBef>
              <a:spcAft>
                <a:spcPts val="0"/>
              </a:spcAft>
              <a:buSzPts val="1800"/>
              <a:buNone/>
              <a:defRPr sz="1800"/>
            </a:lvl5pPr>
            <a:lvl6pPr lvl="5">
              <a:spcBef>
                <a:spcPts val="0"/>
              </a:spcBef>
              <a:spcAft>
                <a:spcPts val="0"/>
              </a:spcAft>
              <a:buSzPts val="1800"/>
              <a:buNone/>
              <a:defRPr sz="1800"/>
            </a:lvl6pPr>
            <a:lvl7pPr lvl="6">
              <a:spcBef>
                <a:spcPts val="0"/>
              </a:spcBef>
              <a:spcAft>
                <a:spcPts val="0"/>
              </a:spcAft>
              <a:buSzPts val="1800"/>
              <a:buNone/>
              <a:defRPr sz="1800"/>
            </a:lvl7pPr>
            <a:lvl8pPr lvl="7">
              <a:spcBef>
                <a:spcPts val="0"/>
              </a:spcBef>
              <a:spcAft>
                <a:spcPts val="0"/>
              </a:spcAft>
              <a:buSzPts val="1800"/>
              <a:buNone/>
              <a:defRPr sz="1800"/>
            </a:lvl8pPr>
            <a:lvl9pPr lvl="8">
              <a:spcBef>
                <a:spcPts val="0"/>
              </a:spcBef>
              <a:spcAft>
                <a:spcPts val="0"/>
              </a:spcAft>
              <a:buSzPts val="1800"/>
              <a:buNone/>
              <a:defRPr sz="1800"/>
            </a:lvl9pPr>
          </a:lstStyle>
          <a:p/>
        </p:txBody>
      </p:sp>
      <p:sp>
        <p:nvSpPr>
          <p:cNvPr id="517" name="Google Shape;517;p53"/>
          <p:cNvSpPr txBox="1"/>
          <p:nvPr>
            <p:ph idx="8" type="subTitle"/>
          </p:nvPr>
        </p:nvSpPr>
        <p:spPr>
          <a:xfrm>
            <a:off x="6205225" y="3430500"/>
            <a:ext cx="2627100" cy="481200"/>
          </a:xfrm>
          <a:prstGeom prst="rect">
            <a:avLst/>
          </a:prstGeom>
        </p:spPr>
        <p:txBody>
          <a:bodyPr anchorCtr="0" anchor="t" bIns="91425" lIns="91425" spcFirstLastPara="1" rIns="91425" wrap="square" tIns="91425">
            <a:noAutofit/>
          </a:bodyPr>
          <a:lstStyle>
            <a:lvl1pPr lvl="0">
              <a:spcBef>
                <a:spcPts val="0"/>
              </a:spcBef>
              <a:spcAft>
                <a:spcPts val="0"/>
              </a:spcAft>
              <a:buSzPts val="2400"/>
              <a:buNone/>
              <a:defRPr/>
            </a:lvl1pPr>
            <a:lvl2pPr lvl="1">
              <a:spcBef>
                <a:spcPts val="0"/>
              </a:spcBef>
              <a:spcAft>
                <a:spcPts val="0"/>
              </a:spcAft>
              <a:buSzPts val="1800"/>
              <a:buNone/>
              <a:defRPr sz="1800"/>
            </a:lvl2pPr>
            <a:lvl3pPr lvl="2">
              <a:spcBef>
                <a:spcPts val="0"/>
              </a:spcBef>
              <a:spcAft>
                <a:spcPts val="0"/>
              </a:spcAft>
              <a:buSzPts val="1800"/>
              <a:buNone/>
              <a:defRPr sz="1800"/>
            </a:lvl3pPr>
            <a:lvl4pPr lvl="3">
              <a:spcBef>
                <a:spcPts val="0"/>
              </a:spcBef>
              <a:spcAft>
                <a:spcPts val="0"/>
              </a:spcAft>
              <a:buSzPts val="1800"/>
              <a:buNone/>
              <a:defRPr sz="1800"/>
            </a:lvl4pPr>
            <a:lvl5pPr lvl="4">
              <a:spcBef>
                <a:spcPts val="0"/>
              </a:spcBef>
              <a:spcAft>
                <a:spcPts val="0"/>
              </a:spcAft>
              <a:buSzPts val="1800"/>
              <a:buNone/>
              <a:defRPr sz="1800"/>
            </a:lvl5pPr>
            <a:lvl6pPr lvl="5">
              <a:spcBef>
                <a:spcPts val="0"/>
              </a:spcBef>
              <a:spcAft>
                <a:spcPts val="0"/>
              </a:spcAft>
              <a:buSzPts val="1800"/>
              <a:buNone/>
              <a:defRPr sz="1800"/>
            </a:lvl6pPr>
            <a:lvl7pPr lvl="6">
              <a:spcBef>
                <a:spcPts val="0"/>
              </a:spcBef>
              <a:spcAft>
                <a:spcPts val="0"/>
              </a:spcAft>
              <a:buSzPts val="1800"/>
              <a:buNone/>
              <a:defRPr sz="1800"/>
            </a:lvl7pPr>
            <a:lvl8pPr lvl="7">
              <a:spcBef>
                <a:spcPts val="0"/>
              </a:spcBef>
              <a:spcAft>
                <a:spcPts val="0"/>
              </a:spcAft>
              <a:buSzPts val="1800"/>
              <a:buNone/>
              <a:defRPr sz="1800"/>
            </a:lvl8pPr>
            <a:lvl9pPr lvl="8">
              <a:spcBef>
                <a:spcPts val="0"/>
              </a:spcBef>
              <a:spcAft>
                <a:spcPts val="0"/>
              </a:spcAft>
              <a:buSzPts val="1800"/>
              <a:buNone/>
              <a:defRPr sz="1800"/>
            </a:lvl9pPr>
          </a:lstStyle>
          <a:p/>
        </p:txBody>
      </p:sp>
      <p:sp>
        <p:nvSpPr>
          <p:cNvPr id="518" name="Google Shape;518;p53"/>
          <p:cNvSpPr txBox="1"/>
          <p:nvPr>
            <p:ph idx="9" type="subTitle"/>
          </p:nvPr>
        </p:nvSpPr>
        <p:spPr>
          <a:xfrm>
            <a:off x="3255250" y="3430500"/>
            <a:ext cx="2627100" cy="481200"/>
          </a:xfrm>
          <a:prstGeom prst="rect">
            <a:avLst/>
          </a:prstGeom>
        </p:spPr>
        <p:txBody>
          <a:bodyPr anchorCtr="0" anchor="t" bIns="91425" lIns="91425" spcFirstLastPara="1" rIns="91425" wrap="square" tIns="91425">
            <a:noAutofit/>
          </a:bodyPr>
          <a:lstStyle>
            <a:lvl1pPr lvl="0">
              <a:spcBef>
                <a:spcPts val="0"/>
              </a:spcBef>
              <a:spcAft>
                <a:spcPts val="0"/>
              </a:spcAft>
              <a:buSzPts val="2400"/>
              <a:buNone/>
              <a:defRPr/>
            </a:lvl1pPr>
            <a:lvl2pPr lvl="1">
              <a:spcBef>
                <a:spcPts val="0"/>
              </a:spcBef>
              <a:spcAft>
                <a:spcPts val="0"/>
              </a:spcAft>
              <a:buSzPts val="1800"/>
              <a:buNone/>
              <a:defRPr sz="1800"/>
            </a:lvl2pPr>
            <a:lvl3pPr lvl="2">
              <a:spcBef>
                <a:spcPts val="0"/>
              </a:spcBef>
              <a:spcAft>
                <a:spcPts val="0"/>
              </a:spcAft>
              <a:buSzPts val="1800"/>
              <a:buNone/>
              <a:defRPr sz="1800"/>
            </a:lvl3pPr>
            <a:lvl4pPr lvl="3">
              <a:spcBef>
                <a:spcPts val="0"/>
              </a:spcBef>
              <a:spcAft>
                <a:spcPts val="0"/>
              </a:spcAft>
              <a:buSzPts val="1800"/>
              <a:buNone/>
              <a:defRPr sz="1800"/>
            </a:lvl4pPr>
            <a:lvl5pPr lvl="4">
              <a:spcBef>
                <a:spcPts val="0"/>
              </a:spcBef>
              <a:spcAft>
                <a:spcPts val="0"/>
              </a:spcAft>
              <a:buSzPts val="1800"/>
              <a:buNone/>
              <a:defRPr sz="1800"/>
            </a:lvl5pPr>
            <a:lvl6pPr lvl="5">
              <a:spcBef>
                <a:spcPts val="0"/>
              </a:spcBef>
              <a:spcAft>
                <a:spcPts val="0"/>
              </a:spcAft>
              <a:buSzPts val="1800"/>
              <a:buNone/>
              <a:defRPr sz="1800"/>
            </a:lvl6pPr>
            <a:lvl7pPr lvl="6">
              <a:spcBef>
                <a:spcPts val="0"/>
              </a:spcBef>
              <a:spcAft>
                <a:spcPts val="0"/>
              </a:spcAft>
              <a:buSzPts val="1800"/>
              <a:buNone/>
              <a:defRPr sz="1800"/>
            </a:lvl7pPr>
            <a:lvl8pPr lvl="7">
              <a:spcBef>
                <a:spcPts val="0"/>
              </a:spcBef>
              <a:spcAft>
                <a:spcPts val="0"/>
              </a:spcAft>
              <a:buSzPts val="1800"/>
              <a:buNone/>
              <a:defRPr sz="1800"/>
            </a:lvl8pPr>
            <a:lvl9pPr lvl="8">
              <a:spcBef>
                <a:spcPts val="0"/>
              </a:spcBef>
              <a:spcAft>
                <a:spcPts val="0"/>
              </a:spcAft>
              <a:buSzPts val="1800"/>
              <a:buNone/>
              <a:defRPr sz="1800"/>
            </a:lvl9pPr>
          </a:lstStyle>
          <a:p/>
        </p:txBody>
      </p:sp>
    </p:spTree>
  </p:cSld>
  <p:clrMapOvr>
    <a:masterClrMapping/>
  </p:clrMapOvr>
</p:sldLayout>
</file>

<file path=ppt/slideLayouts/slideLayout5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Image only">
  <p:cSld name="CUSTOM_5_1">
    <p:spTree>
      <p:nvGrpSpPr>
        <p:cNvPr id="519" name="Shape 519"/>
        <p:cNvGrpSpPr/>
        <p:nvPr/>
      </p:nvGrpSpPr>
      <p:grpSpPr>
        <a:xfrm>
          <a:off x="0" y="0"/>
          <a:ext cx="0" cy="0"/>
          <a:chOff x="0" y="0"/>
          <a:chExt cx="0" cy="0"/>
        </a:xfrm>
      </p:grpSpPr>
      <p:sp>
        <p:nvSpPr>
          <p:cNvPr id="520" name="Google Shape;520;p54"/>
          <p:cNvSpPr/>
          <p:nvPr>
            <p:ph idx="2" type="pic"/>
          </p:nvPr>
        </p:nvSpPr>
        <p:spPr>
          <a:xfrm>
            <a:off x="311700" y="445025"/>
            <a:ext cx="8520600" cy="4218300"/>
          </a:xfrm>
          <a:prstGeom prst="rect">
            <a:avLst/>
          </a:prstGeom>
          <a:noFill/>
          <a:ln>
            <a:noFill/>
          </a:ln>
        </p:spPr>
      </p:sp>
      <p:sp>
        <p:nvSpPr>
          <p:cNvPr id="521" name="Google Shape;521;p54"/>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l">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Image grid">
  <p:cSld name="CUSTOM_6_1">
    <p:spTree>
      <p:nvGrpSpPr>
        <p:cNvPr id="522" name="Shape 522"/>
        <p:cNvGrpSpPr/>
        <p:nvPr/>
      </p:nvGrpSpPr>
      <p:grpSpPr>
        <a:xfrm>
          <a:off x="0" y="0"/>
          <a:ext cx="0" cy="0"/>
          <a:chOff x="0" y="0"/>
          <a:chExt cx="0" cy="0"/>
        </a:xfrm>
      </p:grpSpPr>
      <p:sp>
        <p:nvSpPr>
          <p:cNvPr id="523" name="Google Shape;523;p55"/>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l">
              <a:spcBef>
                <a:spcPts val="0"/>
              </a:spcBef>
              <a:spcAft>
                <a:spcPts val="0"/>
              </a:spcAft>
              <a:buNone/>
            </a:pPr>
            <a:fld id="{00000000-1234-1234-1234-123412341234}" type="slidenum">
              <a:rPr lang="en"/>
              <a:t>‹#›</a:t>
            </a:fld>
            <a:endParaRPr/>
          </a:p>
        </p:txBody>
      </p:sp>
      <p:sp>
        <p:nvSpPr>
          <p:cNvPr id="524" name="Google Shape;524;p55"/>
          <p:cNvSpPr/>
          <p:nvPr>
            <p:ph idx="2" type="pic"/>
          </p:nvPr>
        </p:nvSpPr>
        <p:spPr>
          <a:xfrm>
            <a:off x="3389600" y="118913"/>
            <a:ext cx="1643700" cy="1535100"/>
          </a:xfrm>
          <a:prstGeom prst="rect">
            <a:avLst/>
          </a:prstGeom>
          <a:noFill/>
          <a:ln>
            <a:noFill/>
          </a:ln>
        </p:spPr>
      </p:sp>
      <p:sp>
        <p:nvSpPr>
          <p:cNvPr id="525" name="Google Shape;525;p55"/>
          <p:cNvSpPr/>
          <p:nvPr>
            <p:ph idx="3" type="pic"/>
          </p:nvPr>
        </p:nvSpPr>
        <p:spPr>
          <a:xfrm>
            <a:off x="5195935" y="118913"/>
            <a:ext cx="1643700" cy="1535100"/>
          </a:xfrm>
          <a:prstGeom prst="rect">
            <a:avLst/>
          </a:prstGeom>
          <a:noFill/>
          <a:ln>
            <a:noFill/>
          </a:ln>
        </p:spPr>
      </p:sp>
      <p:sp>
        <p:nvSpPr>
          <p:cNvPr id="526" name="Google Shape;526;p55"/>
          <p:cNvSpPr/>
          <p:nvPr>
            <p:ph idx="4" type="pic"/>
          </p:nvPr>
        </p:nvSpPr>
        <p:spPr>
          <a:xfrm>
            <a:off x="7002270" y="118913"/>
            <a:ext cx="1643700" cy="1535100"/>
          </a:xfrm>
          <a:prstGeom prst="rect">
            <a:avLst/>
          </a:prstGeom>
          <a:noFill/>
          <a:ln>
            <a:noFill/>
          </a:ln>
        </p:spPr>
      </p:sp>
      <p:sp>
        <p:nvSpPr>
          <p:cNvPr id="527" name="Google Shape;527;p55"/>
          <p:cNvSpPr/>
          <p:nvPr>
            <p:ph idx="5" type="pic"/>
          </p:nvPr>
        </p:nvSpPr>
        <p:spPr>
          <a:xfrm>
            <a:off x="3389588" y="1804212"/>
            <a:ext cx="1643700" cy="1535100"/>
          </a:xfrm>
          <a:prstGeom prst="rect">
            <a:avLst/>
          </a:prstGeom>
          <a:noFill/>
          <a:ln>
            <a:noFill/>
          </a:ln>
        </p:spPr>
      </p:sp>
      <p:sp>
        <p:nvSpPr>
          <p:cNvPr id="528" name="Google Shape;528;p55"/>
          <p:cNvSpPr/>
          <p:nvPr>
            <p:ph idx="6" type="pic"/>
          </p:nvPr>
        </p:nvSpPr>
        <p:spPr>
          <a:xfrm>
            <a:off x="5195922" y="1804212"/>
            <a:ext cx="1643700" cy="1535100"/>
          </a:xfrm>
          <a:prstGeom prst="rect">
            <a:avLst/>
          </a:prstGeom>
          <a:noFill/>
          <a:ln>
            <a:noFill/>
          </a:ln>
        </p:spPr>
      </p:sp>
      <p:sp>
        <p:nvSpPr>
          <p:cNvPr id="529" name="Google Shape;529;p55"/>
          <p:cNvSpPr/>
          <p:nvPr>
            <p:ph idx="7" type="pic"/>
          </p:nvPr>
        </p:nvSpPr>
        <p:spPr>
          <a:xfrm>
            <a:off x="7002257" y="1804212"/>
            <a:ext cx="1643700" cy="1535100"/>
          </a:xfrm>
          <a:prstGeom prst="rect">
            <a:avLst/>
          </a:prstGeom>
          <a:noFill/>
          <a:ln>
            <a:noFill/>
          </a:ln>
        </p:spPr>
      </p:sp>
      <p:sp>
        <p:nvSpPr>
          <p:cNvPr id="530" name="Google Shape;530;p55"/>
          <p:cNvSpPr txBox="1"/>
          <p:nvPr>
            <p:ph type="title"/>
          </p:nvPr>
        </p:nvSpPr>
        <p:spPr>
          <a:xfrm>
            <a:off x="351550" y="445025"/>
            <a:ext cx="2596800" cy="1706400"/>
          </a:xfrm>
          <a:prstGeom prst="rect">
            <a:avLst/>
          </a:prstGeom>
        </p:spPr>
        <p:txBody>
          <a:bodyPr anchorCtr="0" anchor="t" bIns="91425" lIns="91425" spcFirstLastPara="1" rIns="91425" wrap="square" tIns="91425">
            <a:spAutoFit/>
          </a:bodyPr>
          <a:lstStyle>
            <a:lvl1pPr lvl="0">
              <a:spcBef>
                <a:spcPts val="0"/>
              </a:spcBef>
              <a:spcAft>
                <a:spcPts val="0"/>
              </a:spcAft>
              <a:buSzPts val="3600"/>
              <a:buNone/>
              <a:defRPr/>
            </a:lvl1pPr>
            <a:lvl2pPr lvl="1">
              <a:spcBef>
                <a:spcPts val="0"/>
              </a:spcBef>
              <a:spcAft>
                <a:spcPts val="0"/>
              </a:spcAft>
              <a:buSzPts val="4800"/>
              <a:buNone/>
              <a:defRPr/>
            </a:lvl2pPr>
            <a:lvl3pPr lvl="2">
              <a:spcBef>
                <a:spcPts val="0"/>
              </a:spcBef>
              <a:spcAft>
                <a:spcPts val="0"/>
              </a:spcAft>
              <a:buSzPts val="4800"/>
              <a:buNone/>
              <a:defRPr/>
            </a:lvl3pPr>
            <a:lvl4pPr lvl="3">
              <a:spcBef>
                <a:spcPts val="0"/>
              </a:spcBef>
              <a:spcAft>
                <a:spcPts val="0"/>
              </a:spcAft>
              <a:buSzPts val="4800"/>
              <a:buNone/>
              <a:defRPr/>
            </a:lvl4pPr>
            <a:lvl5pPr lvl="4">
              <a:spcBef>
                <a:spcPts val="0"/>
              </a:spcBef>
              <a:spcAft>
                <a:spcPts val="0"/>
              </a:spcAft>
              <a:buSzPts val="4800"/>
              <a:buNone/>
              <a:defRPr/>
            </a:lvl5pPr>
            <a:lvl6pPr lvl="5">
              <a:spcBef>
                <a:spcPts val="0"/>
              </a:spcBef>
              <a:spcAft>
                <a:spcPts val="0"/>
              </a:spcAft>
              <a:buSzPts val="4800"/>
              <a:buNone/>
              <a:defRPr/>
            </a:lvl6pPr>
            <a:lvl7pPr lvl="6">
              <a:spcBef>
                <a:spcPts val="0"/>
              </a:spcBef>
              <a:spcAft>
                <a:spcPts val="0"/>
              </a:spcAft>
              <a:buSzPts val="4800"/>
              <a:buNone/>
              <a:defRPr/>
            </a:lvl7pPr>
            <a:lvl8pPr lvl="7">
              <a:spcBef>
                <a:spcPts val="0"/>
              </a:spcBef>
              <a:spcAft>
                <a:spcPts val="0"/>
              </a:spcAft>
              <a:buSzPts val="4800"/>
              <a:buNone/>
              <a:defRPr/>
            </a:lvl8pPr>
            <a:lvl9pPr lvl="8">
              <a:spcBef>
                <a:spcPts val="0"/>
              </a:spcBef>
              <a:spcAft>
                <a:spcPts val="0"/>
              </a:spcAft>
              <a:buSzPts val="4800"/>
              <a:buNone/>
              <a:defRPr/>
            </a:lvl9pPr>
          </a:lstStyle>
          <a:p/>
        </p:txBody>
      </p:sp>
      <p:sp>
        <p:nvSpPr>
          <p:cNvPr id="531" name="Google Shape;531;p55"/>
          <p:cNvSpPr/>
          <p:nvPr>
            <p:ph idx="8" type="pic"/>
          </p:nvPr>
        </p:nvSpPr>
        <p:spPr>
          <a:xfrm>
            <a:off x="3389588" y="3489487"/>
            <a:ext cx="1643700" cy="1535100"/>
          </a:xfrm>
          <a:prstGeom prst="rect">
            <a:avLst/>
          </a:prstGeom>
          <a:noFill/>
          <a:ln>
            <a:noFill/>
          </a:ln>
        </p:spPr>
      </p:sp>
      <p:sp>
        <p:nvSpPr>
          <p:cNvPr id="532" name="Google Shape;532;p55"/>
          <p:cNvSpPr/>
          <p:nvPr>
            <p:ph idx="9" type="pic"/>
          </p:nvPr>
        </p:nvSpPr>
        <p:spPr>
          <a:xfrm>
            <a:off x="5195922" y="3489487"/>
            <a:ext cx="1643700" cy="1535100"/>
          </a:xfrm>
          <a:prstGeom prst="rect">
            <a:avLst/>
          </a:prstGeom>
          <a:noFill/>
          <a:ln>
            <a:noFill/>
          </a:ln>
        </p:spPr>
      </p:sp>
      <p:sp>
        <p:nvSpPr>
          <p:cNvPr id="533" name="Google Shape;533;p55"/>
          <p:cNvSpPr/>
          <p:nvPr>
            <p:ph idx="13" type="pic"/>
          </p:nvPr>
        </p:nvSpPr>
        <p:spPr>
          <a:xfrm>
            <a:off x="7002257" y="3489487"/>
            <a:ext cx="1643700" cy="1535100"/>
          </a:xfrm>
          <a:prstGeom prst="rect">
            <a:avLst/>
          </a:prstGeom>
          <a:noFill/>
          <a:ln>
            <a:noFill/>
          </a:ln>
        </p:spPr>
      </p:sp>
    </p:spTree>
  </p:cSld>
  <p:clrMapOvr>
    <a:masterClrMapping/>
  </p:clrMapOvr>
  <p:extLst>
    <p:ext uri="{DCECCB84-F9BA-43D5-87BE-67443E8EF086}">
      <p15:sldGuideLst>
        <p15:guide id="1" pos="5564">
          <p15:clr>
            <a:srgbClr val="E46962"/>
          </p15:clr>
        </p15:guide>
      </p15:sldGuideLst>
    </p:ext>
  </p:extLst>
</p:sldLayout>
</file>

<file path=ppt/slideMasters/_rels/slideMaster1.xml.rels><?xml version="1.0" encoding="UTF-8" standalone="yes"?><Relationships xmlns="http://schemas.openxmlformats.org/package/2006/relationships"><Relationship Id="rId40" Type="http://schemas.openxmlformats.org/officeDocument/2006/relationships/slideLayout" Target="../slideLayouts/slideLayout40.xml"/><Relationship Id="rId42" Type="http://schemas.openxmlformats.org/officeDocument/2006/relationships/slideLayout" Target="../slideLayouts/slideLayout42.xml"/><Relationship Id="rId41" Type="http://schemas.openxmlformats.org/officeDocument/2006/relationships/slideLayout" Target="../slideLayouts/slideLayout41.xml"/><Relationship Id="rId44" Type="http://schemas.openxmlformats.org/officeDocument/2006/relationships/slideLayout" Target="../slideLayouts/slideLayout44.xml"/><Relationship Id="rId43" Type="http://schemas.openxmlformats.org/officeDocument/2006/relationships/slideLayout" Target="../slideLayouts/slideLayout43.xml"/><Relationship Id="rId46" Type="http://schemas.openxmlformats.org/officeDocument/2006/relationships/slideLayout" Target="../slideLayouts/slideLayout46.xml"/><Relationship Id="rId45" Type="http://schemas.openxmlformats.org/officeDocument/2006/relationships/slideLayout" Target="../slideLayouts/slideLayout45.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9" Type="http://schemas.openxmlformats.org/officeDocument/2006/relationships/slideLayout" Target="../slideLayouts/slideLayout9.xml"/><Relationship Id="rId48" Type="http://schemas.openxmlformats.org/officeDocument/2006/relationships/slideLayout" Target="../slideLayouts/slideLayout48.xml"/><Relationship Id="rId47" Type="http://schemas.openxmlformats.org/officeDocument/2006/relationships/slideLayout" Target="../slideLayouts/slideLayout47.xml"/><Relationship Id="rId49" Type="http://schemas.openxmlformats.org/officeDocument/2006/relationships/slideLayout" Target="../slideLayouts/slideLayout4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31" Type="http://schemas.openxmlformats.org/officeDocument/2006/relationships/slideLayout" Target="../slideLayouts/slideLayout31.xml"/><Relationship Id="rId30" Type="http://schemas.openxmlformats.org/officeDocument/2006/relationships/slideLayout" Target="../slideLayouts/slideLayout30.xml"/><Relationship Id="rId33" Type="http://schemas.openxmlformats.org/officeDocument/2006/relationships/slideLayout" Target="../slideLayouts/slideLayout33.xml"/><Relationship Id="rId32" Type="http://schemas.openxmlformats.org/officeDocument/2006/relationships/slideLayout" Target="../slideLayouts/slideLayout32.xml"/><Relationship Id="rId35" Type="http://schemas.openxmlformats.org/officeDocument/2006/relationships/slideLayout" Target="../slideLayouts/slideLayout35.xml"/><Relationship Id="rId34" Type="http://schemas.openxmlformats.org/officeDocument/2006/relationships/slideLayout" Target="../slideLayouts/slideLayout34.xml"/><Relationship Id="rId37" Type="http://schemas.openxmlformats.org/officeDocument/2006/relationships/slideLayout" Target="../slideLayouts/slideLayout37.xml"/><Relationship Id="rId36" Type="http://schemas.openxmlformats.org/officeDocument/2006/relationships/slideLayout" Target="../slideLayouts/slideLayout36.xml"/><Relationship Id="rId39" Type="http://schemas.openxmlformats.org/officeDocument/2006/relationships/slideLayout" Target="../slideLayouts/slideLayout39.xml"/><Relationship Id="rId38" Type="http://schemas.openxmlformats.org/officeDocument/2006/relationships/slideLayout" Target="../slideLayouts/slideLayout38.xml"/><Relationship Id="rId20" Type="http://schemas.openxmlformats.org/officeDocument/2006/relationships/slideLayout" Target="../slideLayouts/slideLayout20.xml"/><Relationship Id="rId22" Type="http://schemas.openxmlformats.org/officeDocument/2006/relationships/slideLayout" Target="../slideLayouts/slideLayout22.xml"/><Relationship Id="rId21" Type="http://schemas.openxmlformats.org/officeDocument/2006/relationships/slideLayout" Target="../slideLayouts/slideLayout21.xml"/><Relationship Id="rId24" Type="http://schemas.openxmlformats.org/officeDocument/2006/relationships/slideLayout" Target="../slideLayouts/slideLayout24.xml"/><Relationship Id="rId23" Type="http://schemas.openxmlformats.org/officeDocument/2006/relationships/slideLayout" Target="../slideLayouts/slideLayout23.xml"/><Relationship Id="rId26" Type="http://schemas.openxmlformats.org/officeDocument/2006/relationships/slideLayout" Target="../slideLayouts/slideLayout26.xml"/><Relationship Id="rId25" Type="http://schemas.openxmlformats.org/officeDocument/2006/relationships/slideLayout" Target="../slideLayouts/slideLayout25.xml"/><Relationship Id="rId28" Type="http://schemas.openxmlformats.org/officeDocument/2006/relationships/slideLayout" Target="../slideLayouts/slideLayout28.xml"/><Relationship Id="rId27" Type="http://schemas.openxmlformats.org/officeDocument/2006/relationships/slideLayout" Target="../slideLayouts/slideLayout27.xml"/><Relationship Id="rId29" Type="http://schemas.openxmlformats.org/officeDocument/2006/relationships/slideLayout" Target="../slideLayouts/slideLayout29.xml"/><Relationship Id="rId51" Type="http://schemas.openxmlformats.org/officeDocument/2006/relationships/slideLayout" Target="../slideLayouts/slideLayout51.xml"/><Relationship Id="rId50" Type="http://schemas.openxmlformats.org/officeDocument/2006/relationships/slideLayout" Target="../slideLayouts/slideLayout50.xml"/><Relationship Id="rId53" Type="http://schemas.openxmlformats.org/officeDocument/2006/relationships/slideLayout" Target="../slideLayouts/slideLayout53.xml"/><Relationship Id="rId52" Type="http://schemas.openxmlformats.org/officeDocument/2006/relationships/slideLayout" Target="../slideLayouts/slideLayout52.xml"/><Relationship Id="rId11" Type="http://schemas.openxmlformats.org/officeDocument/2006/relationships/slideLayout" Target="../slideLayouts/slideLayout11.xml"/><Relationship Id="rId55" Type="http://schemas.openxmlformats.org/officeDocument/2006/relationships/theme" Target="../theme/theme2.xml"/><Relationship Id="rId10" Type="http://schemas.openxmlformats.org/officeDocument/2006/relationships/slideLayout" Target="../slideLayouts/slideLayout10.xml"/><Relationship Id="rId54" Type="http://schemas.openxmlformats.org/officeDocument/2006/relationships/slideLayout" Target="../slideLayouts/slideLayout54.xml"/><Relationship Id="rId13" Type="http://schemas.openxmlformats.org/officeDocument/2006/relationships/slideLayout" Target="../slideLayouts/slideLayout13.xml"/><Relationship Id="rId12" Type="http://schemas.openxmlformats.org/officeDocument/2006/relationships/slideLayout" Target="../slideLayouts/slideLayout12.xml"/><Relationship Id="rId15" Type="http://schemas.openxmlformats.org/officeDocument/2006/relationships/slideLayout" Target="../slideLayouts/slideLayout15.xml"/><Relationship Id="rId14" Type="http://schemas.openxmlformats.org/officeDocument/2006/relationships/slideLayout" Target="../slideLayouts/slideLayout14.xml"/><Relationship Id="rId17" Type="http://schemas.openxmlformats.org/officeDocument/2006/relationships/slideLayout" Target="../slideLayouts/slideLayout17.xml"/><Relationship Id="rId16" Type="http://schemas.openxmlformats.org/officeDocument/2006/relationships/slideLayout" Target="../slideLayouts/slideLayout16.xml"/><Relationship Id="rId19" Type="http://schemas.openxmlformats.org/officeDocument/2006/relationships/slideLayout" Target="../slideLayouts/slideLayout19.xml"/><Relationship Id="rId18" Type="http://schemas.openxmlformats.org/officeDocument/2006/relationships/slideLayout" Target="../slideLayouts/slideLayout1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dk2"/>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228600" y="457200"/>
            <a:ext cx="5120700" cy="1307100"/>
          </a:xfrm>
          <a:prstGeom prst="rect">
            <a:avLst/>
          </a:prstGeom>
          <a:noFill/>
          <a:ln>
            <a:noFill/>
          </a:ln>
        </p:spPr>
        <p:txBody>
          <a:bodyPr anchorCtr="0" anchor="t" bIns="91425" lIns="91425" spcFirstLastPara="1" rIns="91425" wrap="square" tIns="91425">
            <a:noAutofit/>
          </a:bodyPr>
          <a:lstStyle>
            <a:lvl1pPr lvl="0">
              <a:spcBef>
                <a:spcPts val="0"/>
              </a:spcBef>
              <a:spcAft>
                <a:spcPts val="0"/>
              </a:spcAft>
              <a:buClr>
                <a:schemeClr val="dk1"/>
              </a:buClr>
              <a:buSzPts val="3600"/>
              <a:buFont typeface="Space Grotesk"/>
              <a:buNone/>
              <a:defRPr b="1" sz="3600">
                <a:solidFill>
                  <a:schemeClr val="dk1"/>
                </a:solidFill>
                <a:latin typeface="Space Grotesk"/>
                <a:ea typeface="Space Grotesk"/>
                <a:cs typeface="Space Grotesk"/>
                <a:sym typeface="Space Grotesk"/>
              </a:defRPr>
            </a:lvl1pPr>
            <a:lvl2pPr lvl="1">
              <a:spcBef>
                <a:spcPts val="0"/>
              </a:spcBef>
              <a:spcAft>
                <a:spcPts val="0"/>
              </a:spcAft>
              <a:buClr>
                <a:schemeClr val="dk1"/>
              </a:buClr>
              <a:buSzPts val="4800"/>
              <a:buFont typeface="Space Grotesk"/>
              <a:buNone/>
              <a:defRPr b="1" sz="4800">
                <a:solidFill>
                  <a:schemeClr val="dk1"/>
                </a:solidFill>
                <a:latin typeface="Space Grotesk"/>
                <a:ea typeface="Space Grotesk"/>
                <a:cs typeface="Space Grotesk"/>
                <a:sym typeface="Space Grotesk"/>
              </a:defRPr>
            </a:lvl2pPr>
            <a:lvl3pPr lvl="2">
              <a:spcBef>
                <a:spcPts val="0"/>
              </a:spcBef>
              <a:spcAft>
                <a:spcPts val="0"/>
              </a:spcAft>
              <a:buClr>
                <a:schemeClr val="dk1"/>
              </a:buClr>
              <a:buSzPts val="4800"/>
              <a:buFont typeface="Space Grotesk"/>
              <a:buNone/>
              <a:defRPr b="1" sz="4800">
                <a:solidFill>
                  <a:schemeClr val="dk1"/>
                </a:solidFill>
                <a:latin typeface="Space Grotesk"/>
                <a:ea typeface="Space Grotesk"/>
                <a:cs typeface="Space Grotesk"/>
                <a:sym typeface="Space Grotesk"/>
              </a:defRPr>
            </a:lvl3pPr>
            <a:lvl4pPr lvl="3">
              <a:spcBef>
                <a:spcPts val="0"/>
              </a:spcBef>
              <a:spcAft>
                <a:spcPts val="0"/>
              </a:spcAft>
              <a:buClr>
                <a:schemeClr val="dk1"/>
              </a:buClr>
              <a:buSzPts val="4800"/>
              <a:buFont typeface="Space Grotesk"/>
              <a:buNone/>
              <a:defRPr b="1" sz="4800">
                <a:solidFill>
                  <a:schemeClr val="dk1"/>
                </a:solidFill>
                <a:latin typeface="Space Grotesk"/>
                <a:ea typeface="Space Grotesk"/>
                <a:cs typeface="Space Grotesk"/>
                <a:sym typeface="Space Grotesk"/>
              </a:defRPr>
            </a:lvl4pPr>
            <a:lvl5pPr lvl="4">
              <a:spcBef>
                <a:spcPts val="0"/>
              </a:spcBef>
              <a:spcAft>
                <a:spcPts val="0"/>
              </a:spcAft>
              <a:buClr>
                <a:schemeClr val="dk1"/>
              </a:buClr>
              <a:buSzPts val="4800"/>
              <a:buFont typeface="Space Grotesk"/>
              <a:buNone/>
              <a:defRPr b="1" sz="4800">
                <a:solidFill>
                  <a:schemeClr val="dk1"/>
                </a:solidFill>
                <a:latin typeface="Space Grotesk"/>
                <a:ea typeface="Space Grotesk"/>
                <a:cs typeface="Space Grotesk"/>
                <a:sym typeface="Space Grotesk"/>
              </a:defRPr>
            </a:lvl5pPr>
            <a:lvl6pPr lvl="5">
              <a:spcBef>
                <a:spcPts val="0"/>
              </a:spcBef>
              <a:spcAft>
                <a:spcPts val="0"/>
              </a:spcAft>
              <a:buClr>
                <a:schemeClr val="dk1"/>
              </a:buClr>
              <a:buSzPts val="4800"/>
              <a:buFont typeface="Space Grotesk"/>
              <a:buNone/>
              <a:defRPr b="1" sz="4800">
                <a:solidFill>
                  <a:schemeClr val="dk1"/>
                </a:solidFill>
                <a:latin typeface="Space Grotesk"/>
                <a:ea typeface="Space Grotesk"/>
                <a:cs typeface="Space Grotesk"/>
                <a:sym typeface="Space Grotesk"/>
              </a:defRPr>
            </a:lvl6pPr>
            <a:lvl7pPr lvl="6">
              <a:spcBef>
                <a:spcPts val="0"/>
              </a:spcBef>
              <a:spcAft>
                <a:spcPts val="0"/>
              </a:spcAft>
              <a:buClr>
                <a:schemeClr val="dk1"/>
              </a:buClr>
              <a:buSzPts val="4800"/>
              <a:buFont typeface="Space Grotesk"/>
              <a:buNone/>
              <a:defRPr b="1" sz="4800">
                <a:solidFill>
                  <a:schemeClr val="dk1"/>
                </a:solidFill>
                <a:latin typeface="Space Grotesk"/>
                <a:ea typeface="Space Grotesk"/>
                <a:cs typeface="Space Grotesk"/>
                <a:sym typeface="Space Grotesk"/>
              </a:defRPr>
            </a:lvl7pPr>
            <a:lvl8pPr lvl="7">
              <a:spcBef>
                <a:spcPts val="0"/>
              </a:spcBef>
              <a:spcAft>
                <a:spcPts val="0"/>
              </a:spcAft>
              <a:buClr>
                <a:schemeClr val="dk1"/>
              </a:buClr>
              <a:buSzPts val="4800"/>
              <a:buFont typeface="Space Grotesk"/>
              <a:buNone/>
              <a:defRPr b="1" sz="4800">
                <a:solidFill>
                  <a:schemeClr val="dk1"/>
                </a:solidFill>
                <a:latin typeface="Space Grotesk"/>
                <a:ea typeface="Space Grotesk"/>
                <a:cs typeface="Space Grotesk"/>
                <a:sym typeface="Space Grotesk"/>
              </a:defRPr>
            </a:lvl8pPr>
            <a:lvl9pPr lvl="8">
              <a:spcBef>
                <a:spcPts val="0"/>
              </a:spcBef>
              <a:spcAft>
                <a:spcPts val="0"/>
              </a:spcAft>
              <a:buClr>
                <a:schemeClr val="dk1"/>
              </a:buClr>
              <a:buSzPts val="4800"/>
              <a:buFont typeface="Space Grotesk"/>
              <a:buNone/>
              <a:defRPr b="1" sz="4800">
                <a:solidFill>
                  <a:schemeClr val="dk1"/>
                </a:solidFill>
                <a:latin typeface="Space Grotesk"/>
                <a:ea typeface="Space Grotesk"/>
                <a:cs typeface="Space Grotesk"/>
                <a:sym typeface="Space Grotesk"/>
              </a:defRPr>
            </a:lvl9pPr>
          </a:lstStyle>
          <a:p/>
        </p:txBody>
      </p:sp>
      <p:sp>
        <p:nvSpPr>
          <p:cNvPr id="7" name="Google Shape;7;p1"/>
          <p:cNvSpPr txBox="1"/>
          <p:nvPr>
            <p:ph idx="1" type="body"/>
          </p:nvPr>
        </p:nvSpPr>
        <p:spPr>
          <a:xfrm>
            <a:off x="228600" y="3180525"/>
            <a:ext cx="8686800" cy="1739400"/>
          </a:xfrm>
          <a:prstGeom prst="rect">
            <a:avLst/>
          </a:prstGeom>
          <a:noFill/>
          <a:ln>
            <a:noFill/>
          </a:ln>
        </p:spPr>
        <p:txBody>
          <a:bodyPr anchorCtr="0" anchor="t" bIns="91425" lIns="91425" spcFirstLastPara="1" rIns="91425" wrap="square" tIns="91425">
            <a:noAutofit/>
          </a:bodyPr>
          <a:lstStyle>
            <a:lvl1pPr indent="-304800" lvl="0" marL="457200">
              <a:spcBef>
                <a:spcPts val="0"/>
              </a:spcBef>
              <a:spcAft>
                <a:spcPts val="0"/>
              </a:spcAft>
              <a:buClr>
                <a:schemeClr val="dk1"/>
              </a:buClr>
              <a:buSzPts val="1200"/>
              <a:buFont typeface="Space Grotesk"/>
              <a:buChar char="●"/>
              <a:defRPr sz="1200">
                <a:solidFill>
                  <a:schemeClr val="dk1"/>
                </a:solidFill>
                <a:latin typeface="Space Grotesk"/>
                <a:ea typeface="Space Grotesk"/>
                <a:cs typeface="Space Grotesk"/>
                <a:sym typeface="Space Grotesk"/>
              </a:defRPr>
            </a:lvl1pPr>
            <a:lvl2pPr indent="-304800" lvl="1" marL="914400">
              <a:spcBef>
                <a:spcPts val="0"/>
              </a:spcBef>
              <a:spcAft>
                <a:spcPts val="0"/>
              </a:spcAft>
              <a:buClr>
                <a:schemeClr val="dk1"/>
              </a:buClr>
              <a:buSzPts val="1200"/>
              <a:buFont typeface="Space Grotesk"/>
              <a:buChar char="○"/>
              <a:defRPr sz="1200">
                <a:solidFill>
                  <a:schemeClr val="dk1"/>
                </a:solidFill>
                <a:latin typeface="Space Grotesk"/>
                <a:ea typeface="Space Grotesk"/>
                <a:cs typeface="Space Grotesk"/>
                <a:sym typeface="Space Grotesk"/>
              </a:defRPr>
            </a:lvl2pPr>
            <a:lvl3pPr indent="-304800" lvl="2" marL="1371600">
              <a:spcBef>
                <a:spcPts val="0"/>
              </a:spcBef>
              <a:spcAft>
                <a:spcPts val="0"/>
              </a:spcAft>
              <a:buClr>
                <a:schemeClr val="dk1"/>
              </a:buClr>
              <a:buSzPts val="1200"/>
              <a:buFont typeface="Space Grotesk"/>
              <a:buChar char="■"/>
              <a:defRPr sz="1200">
                <a:solidFill>
                  <a:schemeClr val="dk1"/>
                </a:solidFill>
                <a:latin typeface="Space Grotesk"/>
                <a:ea typeface="Space Grotesk"/>
                <a:cs typeface="Space Grotesk"/>
                <a:sym typeface="Space Grotesk"/>
              </a:defRPr>
            </a:lvl3pPr>
            <a:lvl4pPr indent="-304800" lvl="3" marL="1828800">
              <a:spcBef>
                <a:spcPts val="0"/>
              </a:spcBef>
              <a:spcAft>
                <a:spcPts val="0"/>
              </a:spcAft>
              <a:buClr>
                <a:schemeClr val="dk1"/>
              </a:buClr>
              <a:buSzPts val="1200"/>
              <a:buFont typeface="Space Grotesk"/>
              <a:buChar char="●"/>
              <a:defRPr sz="1200">
                <a:solidFill>
                  <a:schemeClr val="dk1"/>
                </a:solidFill>
                <a:latin typeface="Space Grotesk"/>
                <a:ea typeface="Space Grotesk"/>
                <a:cs typeface="Space Grotesk"/>
                <a:sym typeface="Space Grotesk"/>
              </a:defRPr>
            </a:lvl4pPr>
            <a:lvl5pPr indent="-304800" lvl="4" marL="2286000">
              <a:spcBef>
                <a:spcPts val="0"/>
              </a:spcBef>
              <a:spcAft>
                <a:spcPts val="0"/>
              </a:spcAft>
              <a:buClr>
                <a:schemeClr val="dk1"/>
              </a:buClr>
              <a:buSzPts val="1200"/>
              <a:buFont typeface="Space Grotesk"/>
              <a:buChar char="○"/>
              <a:defRPr sz="1200">
                <a:solidFill>
                  <a:schemeClr val="dk1"/>
                </a:solidFill>
                <a:latin typeface="Space Grotesk"/>
                <a:ea typeface="Space Grotesk"/>
                <a:cs typeface="Space Grotesk"/>
                <a:sym typeface="Space Grotesk"/>
              </a:defRPr>
            </a:lvl5pPr>
            <a:lvl6pPr indent="-304800" lvl="5" marL="2743200">
              <a:spcBef>
                <a:spcPts val="0"/>
              </a:spcBef>
              <a:spcAft>
                <a:spcPts val="0"/>
              </a:spcAft>
              <a:buClr>
                <a:schemeClr val="dk1"/>
              </a:buClr>
              <a:buSzPts val="1200"/>
              <a:buFont typeface="Space Grotesk"/>
              <a:buChar char="■"/>
              <a:defRPr sz="1200">
                <a:solidFill>
                  <a:schemeClr val="dk1"/>
                </a:solidFill>
                <a:latin typeface="Space Grotesk"/>
                <a:ea typeface="Space Grotesk"/>
                <a:cs typeface="Space Grotesk"/>
                <a:sym typeface="Space Grotesk"/>
              </a:defRPr>
            </a:lvl6pPr>
            <a:lvl7pPr indent="-304800" lvl="6" marL="3200400">
              <a:spcBef>
                <a:spcPts val="0"/>
              </a:spcBef>
              <a:spcAft>
                <a:spcPts val="0"/>
              </a:spcAft>
              <a:buClr>
                <a:schemeClr val="dk1"/>
              </a:buClr>
              <a:buSzPts val="1200"/>
              <a:buFont typeface="Space Grotesk"/>
              <a:buChar char="●"/>
              <a:defRPr sz="1200">
                <a:solidFill>
                  <a:schemeClr val="dk1"/>
                </a:solidFill>
                <a:latin typeface="Space Grotesk"/>
                <a:ea typeface="Space Grotesk"/>
                <a:cs typeface="Space Grotesk"/>
                <a:sym typeface="Space Grotesk"/>
              </a:defRPr>
            </a:lvl7pPr>
            <a:lvl8pPr indent="-304800" lvl="7" marL="3657600">
              <a:spcBef>
                <a:spcPts val="0"/>
              </a:spcBef>
              <a:spcAft>
                <a:spcPts val="0"/>
              </a:spcAft>
              <a:buClr>
                <a:schemeClr val="dk1"/>
              </a:buClr>
              <a:buSzPts val="1200"/>
              <a:buFont typeface="Space Grotesk"/>
              <a:buChar char="○"/>
              <a:defRPr sz="1200">
                <a:solidFill>
                  <a:schemeClr val="dk1"/>
                </a:solidFill>
                <a:latin typeface="Space Grotesk"/>
                <a:ea typeface="Space Grotesk"/>
                <a:cs typeface="Space Grotesk"/>
                <a:sym typeface="Space Grotesk"/>
              </a:defRPr>
            </a:lvl8pPr>
            <a:lvl9pPr indent="-304800" lvl="8" marL="4114800">
              <a:spcBef>
                <a:spcPts val="0"/>
              </a:spcBef>
              <a:spcAft>
                <a:spcPts val="0"/>
              </a:spcAft>
              <a:buClr>
                <a:schemeClr val="dk1"/>
              </a:buClr>
              <a:buSzPts val="1200"/>
              <a:buFont typeface="Space Grotesk"/>
              <a:buChar char="■"/>
              <a:defRPr sz="1200">
                <a:solidFill>
                  <a:schemeClr val="dk1"/>
                </a:solidFill>
                <a:latin typeface="Space Grotesk"/>
                <a:ea typeface="Space Grotesk"/>
                <a:cs typeface="Space Grotesk"/>
                <a:sym typeface="Space Grotesk"/>
              </a:defRPr>
            </a:lvl9pPr>
          </a:lstStyle>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 id="2147483660" r:id="rId13"/>
    <p:sldLayoutId id="2147483661" r:id="rId14"/>
    <p:sldLayoutId id="2147483662" r:id="rId15"/>
    <p:sldLayoutId id="2147483663" r:id="rId16"/>
    <p:sldLayoutId id="2147483664" r:id="rId17"/>
    <p:sldLayoutId id="2147483665" r:id="rId18"/>
    <p:sldLayoutId id="2147483666" r:id="rId19"/>
    <p:sldLayoutId id="2147483667" r:id="rId20"/>
    <p:sldLayoutId id="2147483668" r:id="rId21"/>
    <p:sldLayoutId id="2147483669" r:id="rId22"/>
    <p:sldLayoutId id="2147483670" r:id="rId23"/>
    <p:sldLayoutId id="2147483671" r:id="rId24"/>
    <p:sldLayoutId id="2147483672" r:id="rId25"/>
    <p:sldLayoutId id="2147483673" r:id="rId26"/>
    <p:sldLayoutId id="2147483674" r:id="rId27"/>
    <p:sldLayoutId id="2147483675" r:id="rId28"/>
    <p:sldLayoutId id="2147483676" r:id="rId29"/>
    <p:sldLayoutId id="2147483677" r:id="rId30"/>
    <p:sldLayoutId id="2147483678" r:id="rId31"/>
    <p:sldLayoutId id="2147483679" r:id="rId32"/>
    <p:sldLayoutId id="2147483680" r:id="rId33"/>
    <p:sldLayoutId id="2147483681" r:id="rId34"/>
    <p:sldLayoutId id="2147483682" r:id="rId35"/>
    <p:sldLayoutId id="2147483683" r:id="rId36"/>
    <p:sldLayoutId id="2147483684" r:id="rId37"/>
    <p:sldLayoutId id="2147483685" r:id="rId38"/>
    <p:sldLayoutId id="2147483686" r:id="rId39"/>
    <p:sldLayoutId id="2147483687" r:id="rId40"/>
    <p:sldLayoutId id="2147483688" r:id="rId41"/>
    <p:sldLayoutId id="2147483689" r:id="rId42"/>
    <p:sldLayoutId id="2147483690" r:id="rId43"/>
    <p:sldLayoutId id="2147483691" r:id="rId44"/>
    <p:sldLayoutId id="2147483692" r:id="rId45"/>
    <p:sldLayoutId id="2147483693" r:id="rId46"/>
    <p:sldLayoutId id="2147483694" r:id="rId47"/>
    <p:sldLayoutId id="2147483695" r:id="rId48"/>
    <p:sldLayoutId id="2147483696" r:id="rId49"/>
    <p:sldLayoutId id="2147483697" r:id="rId50"/>
    <p:sldLayoutId id="2147483698" r:id="rId51"/>
    <p:sldLayoutId id="2147483699" r:id="rId52"/>
    <p:sldLayoutId id="2147483700" r:id="rId53"/>
    <p:sldLayoutId id="2147483701" r:id="rId54"/>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otherStyle>
  </p:txStyles>
  <p:extLst>
    <p:ext uri="{27BBF7A9-308A-43DC-89C8-2F10F3537804}">
      <p15:sldGuideLst>
        <p15:guide id="1" orient="horz" pos="3099">
          <p15:clr>
            <a:srgbClr val="E46962"/>
          </p15:clr>
        </p15:guide>
        <p15:guide id="2" pos="3744">
          <p15:clr>
            <a:srgbClr val="E46962"/>
          </p15:clr>
        </p15:guide>
        <p15:guide id="3" pos="144">
          <p15:clr>
            <a:srgbClr val="E46962"/>
          </p15:clr>
        </p15:guide>
        <p15:guide id="4" pos="216">
          <p15:clr>
            <a:srgbClr val="E46962"/>
          </p15:clr>
        </p15:guide>
        <p15:guide id="5" pos="593">
          <p15:clr>
            <a:srgbClr val="E46962"/>
          </p15:clr>
        </p15:guide>
        <p15:guide id="6" pos="669">
          <p15:clr>
            <a:srgbClr val="E46962"/>
          </p15:clr>
        </p15:guide>
        <p15:guide id="7" pos="1044">
          <p15:clr>
            <a:srgbClr val="E46962"/>
          </p15:clr>
        </p15:guide>
        <p15:guide id="8" pos="1119">
          <p15:clr>
            <a:srgbClr val="E46962"/>
          </p15:clr>
        </p15:guide>
        <p15:guide id="9" pos="1494">
          <p15:clr>
            <a:srgbClr val="E46962"/>
          </p15:clr>
        </p15:guide>
        <p15:guide id="10" pos="1569">
          <p15:clr>
            <a:srgbClr val="E46962"/>
          </p15:clr>
        </p15:guide>
        <p15:guide id="11" pos="1944">
          <p15:clr>
            <a:srgbClr val="E46962"/>
          </p15:clr>
        </p15:guide>
        <p15:guide id="12" pos="2019">
          <p15:clr>
            <a:srgbClr val="E46962"/>
          </p15:clr>
        </p15:guide>
        <p15:guide id="13" pos="2394">
          <p15:clr>
            <a:srgbClr val="E46962"/>
          </p15:clr>
        </p15:guide>
        <p15:guide id="14" pos="2469">
          <p15:clr>
            <a:srgbClr val="E46962"/>
          </p15:clr>
        </p15:guide>
        <p15:guide id="15" pos="2844">
          <p15:clr>
            <a:srgbClr val="E46962"/>
          </p15:clr>
        </p15:guide>
        <p15:guide id="16" pos="2919">
          <p15:clr>
            <a:srgbClr val="E46962"/>
          </p15:clr>
        </p15:guide>
        <p15:guide id="17" pos="3294">
          <p15:clr>
            <a:srgbClr val="E46962"/>
          </p15:clr>
        </p15:guide>
        <p15:guide id="18" pos="3370">
          <p15:clr>
            <a:srgbClr val="E46962"/>
          </p15:clr>
        </p15:guide>
        <p15:guide id="19" pos="3816">
          <p15:clr>
            <a:srgbClr val="E46962"/>
          </p15:clr>
        </p15:guide>
        <p15:guide id="20" pos="4194">
          <p15:clr>
            <a:srgbClr val="E46962"/>
          </p15:clr>
        </p15:guide>
        <p15:guide id="21" pos="4270">
          <p15:clr>
            <a:srgbClr val="E46962"/>
          </p15:clr>
        </p15:guide>
        <p15:guide id="22" pos="4644">
          <p15:clr>
            <a:srgbClr val="E46962"/>
          </p15:clr>
        </p15:guide>
        <p15:guide id="23" pos="4720">
          <p15:clr>
            <a:srgbClr val="E46962"/>
          </p15:clr>
        </p15:guide>
        <p15:guide id="24" pos="5094">
          <p15:clr>
            <a:srgbClr val="E46962"/>
          </p15:clr>
        </p15:guide>
        <p15:guide id="25" pos="5170">
          <p15:clr>
            <a:srgbClr val="E46962"/>
          </p15:clr>
        </p15:guide>
        <p15:guide id="26" pos="5544">
          <p15:clr>
            <a:srgbClr val="E46962"/>
          </p15:clr>
        </p15:guide>
        <p15:guide id="27" pos="5616">
          <p15:clr>
            <a:srgbClr val="E46962"/>
          </p15:clr>
        </p15:guide>
        <p15:guide id="28" orient="horz" pos="141">
          <p15:clr>
            <a:srgbClr val="E46962"/>
          </p15:clr>
        </p15:guide>
        <p15:guide id="29" orient="horz" pos="288">
          <p15:clr>
            <a:srgbClr val="E46962"/>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2.jp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 Id="rId3" Type="http://schemas.openxmlformats.org/officeDocument/2006/relationships/image" Target="../media/image1.jp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3.xml"/><Relationship Id="rId3" Type="http://schemas.openxmlformats.org/officeDocument/2006/relationships/image" Target="../media/image5.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4.xml"/><Relationship Id="rId3" Type="http://schemas.openxmlformats.org/officeDocument/2006/relationships/image" Target="../media/image6.png"/><Relationship Id="rId4" Type="http://schemas.openxmlformats.org/officeDocument/2006/relationships/image" Target="../media/image9.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7.xml"/><Relationship Id="rId2" Type="http://schemas.openxmlformats.org/officeDocument/2006/relationships/notesSlide" Target="../notesSlides/notesSlide5.xml"/><Relationship Id="rId3" Type="http://schemas.openxmlformats.org/officeDocument/2006/relationships/image" Target="../media/image7.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 Id="rId3" Type="http://schemas.openxmlformats.org/officeDocument/2006/relationships/image" Target="../media/image1.jpg"/><Relationship Id="rId4" Type="http://schemas.openxmlformats.org/officeDocument/2006/relationships/hyperlink" Target="http://www.youtube.com/watch?v=J1QDq5Ggz6s" TargetMode="External"/><Relationship Id="rId5" Type="http://schemas.openxmlformats.org/officeDocument/2006/relationships/image" Target="../media/image8.jp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7.xml"/><Relationship Id="rId3" Type="http://schemas.openxmlformats.org/officeDocument/2006/relationships/image" Target="../media/image3.jpg"/><Relationship Id="rId4" Type="http://schemas.openxmlformats.org/officeDocument/2006/relationships/image" Target="../media/image11.jp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 Id="rId3" Type="http://schemas.openxmlformats.org/officeDocument/2006/relationships/image" Target="../media/image1.jpg"/><Relationship Id="rId4" Type="http://schemas.openxmlformats.org/officeDocument/2006/relationships/hyperlink" Target="http://www.youtube.com/watch?v=J1QDq5Ggz6s" TargetMode="External"/><Relationship Id="rId5" Type="http://schemas.openxmlformats.org/officeDocument/2006/relationships/image" Target="../media/image8.jp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2.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0.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 Id="rId3" Type="http://schemas.openxmlformats.org/officeDocument/2006/relationships/image" Target="../media/image1.jp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xml"/><Relationship Id="rId3" Type="http://schemas.openxmlformats.org/officeDocument/2006/relationships/image" Target="../media/image1.jp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1.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4.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6.xml"/><Relationship Id="rId3" Type="http://schemas.openxmlformats.org/officeDocument/2006/relationships/image" Target="../media/image4.jp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7.xml"/><Relationship Id="rId3" Type="http://schemas.openxmlformats.org/officeDocument/2006/relationships/image" Target="../media/image10.gif"/></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accent1"/>
        </a:solidFill>
      </p:bgPr>
    </p:bg>
    <p:spTree>
      <p:nvGrpSpPr>
        <p:cNvPr id="537" name="Shape 537"/>
        <p:cNvGrpSpPr/>
        <p:nvPr/>
      </p:nvGrpSpPr>
      <p:grpSpPr>
        <a:xfrm>
          <a:off x="0" y="0"/>
          <a:ext cx="0" cy="0"/>
          <a:chOff x="0" y="0"/>
          <a:chExt cx="0" cy="0"/>
        </a:xfrm>
      </p:grpSpPr>
      <p:pic>
        <p:nvPicPr>
          <p:cNvPr descr="Forest dense with evergreen trees." id="538" name="Google Shape;538;p56"/>
          <p:cNvPicPr preferRelativeResize="0"/>
          <p:nvPr>
            <p:ph idx="2" type="pic"/>
          </p:nvPr>
        </p:nvPicPr>
        <p:blipFill rotWithShape="1">
          <a:blip r:embed="rId3">
            <a:alphaModFix/>
          </a:blip>
          <a:srcRect b="7527" l="0" r="0" t="7518"/>
          <a:stretch/>
        </p:blipFill>
        <p:spPr>
          <a:xfrm>
            <a:off x="0" y="0"/>
            <a:ext cx="9144003" cy="5143501"/>
          </a:xfrm>
          <a:prstGeom prst="rect">
            <a:avLst/>
          </a:prstGeom>
        </p:spPr>
      </p:pic>
      <p:sp>
        <p:nvSpPr>
          <p:cNvPr id="539" name="Google Shape;539;p56"/>
          <p:cNvSpPr txBox="1"/>
          <p:nvPr>
            <p:ph type="title"/>
          </p:nvPr>
        </p:nvSpPr>
        <p:spPr>
          <a:xfrm>
            <a:off x="285750" y="1639500"/>
            <a:ext cx="8572500" cy="18645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Solar Energy Generation</a:t>
            </a:r>
            <a:endParaRPr/>
          </a:p>
        </p:txBody>
      </p:sp>
      <p:sp>
        <p:nvSpPr>
          <p:cNvPr id="540" name="Google Shape;540;p56"/>
          <p:cNvSpPr txBox="1"/>
          <p:nvPr>
            <p:ph idx="1" type="subTitle"/>
          </p:nvPr>
        </p:nvSpPr>
        <p:spPr>
          <a:xfrm>
            <a:off x="342750" y="3820125"/>
            <a:ext cx="2148300" cy="5532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CSC118 SP ‘25</a:t>
            </a:r>
            <a:endParaRPr/>
          </a:p>
        </p:txBody>
      </p:sp>
      <p:cxnSp>
        <p:nvCxnSpPr>
          <p:cNvPr id="541" name="Google Shape;541;p56"/>
          <p:cNvCxnSpPr/>
          <p:nvPr/>
        </p:nvCxnSpPr>
        <p:spPr>
          <a:xfrm>
            <a:off x="342750" y="1282588"/>
            <a:ext cx="8458500" cy="0"/>
          </a:xfrm>
          <a:prstGeom prst="straightConnector1">
            <a:avLst/>
          </a:prstGeom>
          <a:noFill/>
          <a:ln cap="flat" cmpd="sng" w="28575">
            <a:solidFill>
              <a:schemeClr val="dk1"/>
            </a:solidFill>
            <a:prstDash val="solid"/>
            <a:round/>
            <a:headEnd len="med" w="med" type="none"/>
            <a:tailEnd len="med" w="med" type="none"/>
          </a:ln>
        </p:spPr>
      </p:cxnSp>
      <p:cxnSp>
        <p:nvCxnSpPr>
          <p:cNvPr id="542" name="Google Shape;542;p56"/>
          <p:cNvCxnSpPr/>
          <p:nvPr/>
        </p:nvCxnSpPr>
        <p:spPr>
          <a:xfrm>
            <a:off x="342750" y="3860913"/>
            <a:ext cx="8458500" cy="0"/>
          </a:xfrm>
          <a:prstGeom prst="straightConnector1">
            <a:avLst/>
          </a:prstGeom>
          <a:noFill/>
          <a:ln cap="flat" cmpd="sng" w="76200">
            <a:solidFill>
              <a:schemeClr val="dk1"/>
            </a:solidFill>
            <a:prstDash val="solid"/>
            <a:round/>
            <a:headEnd len="med" w="med" type="none"/>
            <a:tailEnd len="med" w="med" type="none"/>
          </a:ln>
        </p:spPr>
      </p:cxn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46" name="Shape 546"/>
        <p:cNvGrpSpPr/>
        <p:nvPr/>
      </p:nvGrpSpPr>
      <p:grpSpPr>
        <a:xfrm>
          <a:off x="0" y="0"/>
          <a:ext cx="0" cy="0"/>
          <a:chOff x="0" y="0"/>
          <a:chExt cx="0" cy="0"/>
        </a:xfrm>
      </p:grpSpPr>
      <p:pic>
        <p:nvPicPr>
          <p:cNvPr descr="Road passing through a green valley." id="547" name="Google Shape;547;p57"/>
          <p:cNvPicPr preferRelativeResize="0"/>
          <p:nvPr>
            <p:ph idx="2" type="pic"/>
          </p:nvPr>
        </p:nvPicPr>
        <p:blipFill rotWithShape="1">
          <a:blip r:embed="rId3">
            <a:alphaModFix/>
          </a:blip>
          <a:srcRect b="7807" l="0" r="0" t="7798"/>
          <a:stretch/>
        </p:blipFill>
        <p:spPr>
          <a:xfrm>
            <a:off x="0" y="0"/>
            <a:ext cx="9144003" cy="5143501"/>
          </a:xfrm>
          <a:prstGeom prst="rect">
            <a:avLst/>
          </a:prstGeom>
        </p:spPr>
      </p:pic>
      <p:grpSp>
        <p:nvGrpSpPr>
          <p:cNvPr id="548" name="Google Shape;548;p57"/>
          <p:cNvGrpSpPr/>
          <p:nvPr/>
        </p:nvGrpSpPr>
        <p:grpSpPr>
          <a:xfrm>
            <a:off x="161" y="96"/>
            <a:ext cx="9143670" cy="5143310"/>
            <a:chOff x="238125" y="848375"/>
            <a:chExt cx="7144050" cy="4018525"/>
          </a:xfrm>
        </p:grpSpPr>
        <p:sp>
          <p:nvSpPr>
            <p:cNvPr id="549" name="Google Shape;549;p57"/>
            <p:cNvSpPr/>
            <p:nvPr/>
          </p:nvSpPr>
          <p:spPr>
            <a:xfrm>
              <a:off x="3444600" y="848375"/>
              <a:ext cx="3937575" cy="2402200"/>
            </a:xfrm>
            <a:custGeom>
              <a:rect b="b" l="l" r="r" t="t"/>
              <a:pathLst>
                <a:path extrusionOk="0" h="96088" w="157503">
                  <a:moveTo>
                    <a:pt x="0" y="0"/>
                  </a:moveTo>
                  <a:lnTo>
                    <a:pt x="0" y="61855"/>
                  </a:lnTo>
                  <a:lnTo>
                    <a:pt x="0" y="62737"/>
                  </a:lnTo>
                  <a:lnTo>
                    <a:pt x="96" y="64487"/>
                  </a:lnTo>
                  <a:lnTo>
                    <a:pt x="262" y="66213"/>
                  </a:lnTo>
                  <a:lnTo>
                    <a:pt x="524" y="67916"/>
                  </a:lnTo>
                  <a:lnTo>
                    <a:pt x="870" y="69583"/>
                  </a:lnTo>
                  <a:lnTo>
                    <a:pt x="1286" y="71226"/>
                  </a:lnTo>
                  <a:lnTo>
                    <a:pt x="1786" y="72833"/>
                  </a:lnTo>
                  <a:lnTo>
                    <a:pt x="2370" y="74405"/>
                  </a:lnTo>
                  <a:lnTo>
                    <a:pt x="3013" y="75941"/>
                  </a:lnTo>
                  <a:lnTo>
                    <a:pt x="3739" y="77441"/>
                  </a:lnTo>
                  <a:lnTo>
                    <a:pt x="4525" y="78894"/>
                  </a:lnTo>
                  <a:lnTo>
                    <a:pt x="5382" y="80311"/>
                  </a:lnTo>
                  <a:lnTo>
                    <a:pt x="6311" y="81668"/>
                  </a:lnTo>
                  <a:lnTo>
                    <a:pt x="7287" y="82990"/>
                  </a:lnTo>
                  <a:lnTo>
                    <a:pt x="8335" y="84264"/>
                  </a:lnTo>
                  <a:lnTo>
                    <a:pt x="9443" y="85478"/>
                  </a:lnTo>
                  <a:lnTo>
                    <a:pt x="10609" y="86633"/>
                  </a:lnTo>
                  <a:lnTo>
                    <a:pt x="11824" y="87741"/>
                  </a:lnTo>
                  <a:lnTo>
                    <a:pt x="13086" y="88789"/>
                  </a:lnTo>
                  <a:lnTo>
                    <a:pt x="14408" y="89777"/>
                  </a:lnTo>
                  <a:lnTo>
                    <a:pt x="15777" y="90694"/>
                  </a:lnTo>
                  <a:lnTo>
                    <a:pt x="17182" y="91551"/>
                  </a:lnTo>
                  <a:lnTo>
                    <a:pt x="18635" y="92349"/>
                  </a:lnTo>
                  <a:lnTo>
                    <a:pt x="20135" y="93063"/>
                  </a:lnTo>
                  <a:lnTo>
                    <a:pt x="21671" y="93718"/>
                  </a:lnTo>
                  <a:lnTo>
                    <a:pt x="23242" y="94289"/>
                  </a:lnTo>
                  <a:lnTo>
                    <a:pt x="24850" y="94790"/>
                  </a:lnTo>
                  <a:lnTo>
                    <a:pt x="26493" y="95218"/>
                  </a:lnTo>
                  <a:lnTo>
                    <a:pt x="28160" y="95552"/>
                  </a:lnTo>
                  <a:lnTo>
                    <a:pt x="29863" y="95813"/>
                  </a:lnTo>
                  <a:lnTo>
                    <a:pt x="31589" y="95992"/>
                  </a:lnTo>
                  <a:lnTo>
                    <a:pt x="33339" y="96075"/>
                  </a:lnTo>
                  <a:lnTo>
                    <a:pt x="34232" y="96087"/>
                  </a:lnTo>
                  <a:lnTo>
                    <a:pt x="157503" y="96087"/>
                  </a:lnTo>
                  <a:lnTo>
                    <a:pt x="157503" y="0"/>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50" name="Google Shape;550;p57"/>
            <p:cNvSpPr/>
            <p:nvPr/>
          </p:nvSpPr>
          <p:spPr>
            <a:xfrm>
              <a:off x="238125" y="3527375"/>
              <a:ext cx="2195925" cy="1339525"/>
            </a:xfrm>
            <a:custGeom>
              <a:rect b="b" l="l" r="r" t="t"/>
              <a:pathLst>
                <a:path extrusionOk="0" h="53581" w="87837">
                  <a:moveTo>
                    <a:pt x="0" y="1"/>
                  </a:moveTo>
                  <a:lnTo>
                    <a:pt x="0" y="53581"/>
                  </a:lnTo>
                  <a:lnTo>
                    <a:pt x="87836" y="53581"/>
                  </a:lnTo>
                  <a:lnTo>
                    <a:pt x="87836" y="34232"/>
                  </a:lnTo>
                  <a:lnTo>
                    <a:pt x="87824" y="33351"/>
                  </a:lnTo>
                  <a:lnTo>
                    <a:pt x="87741" y="31601"/>
                  </a:lnTo>
                  <a:lnTo>
                    <a:pt x="87562" y="29875"/>
                  </a:lnTo>
                  <a:lnTo>
                    <a:pt x="87300" y="28172"/>
                  </a:lnTo>
                  <a:lnTo>
                    <a:pt x="86955" y="26505"/>
                  </a:lnTo>
                  <a:lnTo>
                    <a:pt x="86538" y="24862"/>
                  </a:lnTo>
                  <a:lnTo>
                    <a:pt x="86038" y="23254"/>
                  </a:lnTo>
                  <a:lnTo>
                    <a:pt x="85455" y="21683"/>
                  </a:lnTo>
                  <a:lnTo>
                    <a:pt x="84812" y="20147"/>
                  </a:lnTo>
                  <a:lnTo>
                    <a:pt x="84085" y="18647"/>
                  </a:lnTo>
                  <a:lnTo>
                    <a:pt x="83300" y="17194"/>
                  </a:lnTo>
                  <a:lnTo>
                    <a:pt x="82442" y="15777"/>
                  </a:lnTo>
                  <a:lnTo>
                    <a:pt x="81514" y="14420"/>
                  </a:lnTo>
                  <a:lnTo>
                    <a:pt x="80537" y="13098"/>
                  </a:lnTo>
                  <a:lnTo>
                    <a:pt x="79489" y="11824"/>
                  </a:lnTo>
                  <a:lnTo>
                    <a:pt x="78382" y="10610"/>
                  </a:lnTo>
                  <a:lnTo>
                    <a:pt x="77215" y="9455"/>
                  </a:lnTo>
                  <a:lnTo>
                    <a:pt x="76001" y="8347"/>
                  </a:lnTo>
                  <a:lnTo>
                    <a:pt x="74739" y="7299"/>
                  </a:lnTo>
                  <a:lnTo>
                    <a:pt x="73417" y="6311"/>
                  </a:lnTo>
                  <a:lnTo>
                    <a:pt x="72048" y="5394"/>
                  </a:lnTo>
                  <a:lnTo>
                    <a:pt x="70643" y="4537"/>
                  </a:lnTo>
                  <a:lnTo>
                    <a:pt x="69190" y="3739"/>
                  </a:lnTo>
                  <a:lnTo>
                    <a:pt x="67690" y="3025"/>
                  </a:lnTo>
                  <a:lnTo>
                    <a:pt x="66154" y="2370"/>
                  </a:lnTo>
                  <a:lnTo>
                    <a:pt x="64582" y="1799"/>
                  </a:lnTo>
                  <a:lnTo>
                    <a:pt x="62975" y="1298"/>
                  </a:lnTo>
                  <a:lnTo>
                    <a:pt x="61332" y="870"/>
                  </a:lnTo>
                  <a:lnTo>
                    <a:pt x="59665" y="536"/>
                  </a:lnTo>
                  <a:lnTo>
                    <a:pt x="57962" y="274"/>
                  </a:lnTo>
                  <a:lnTo>
                    <a:pt x="56236" y="96"/>
                  </a:lnTo>
                  <a:lnTo>
                    <a:pt x="54485" y="13"/>
                  </a:lnTo>
                  <a:lnTo>
                    <a:pt x="53604" y="1"/>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551" name="Google Shape;551;p57"/>
          <p:cNvSpPr txBox="1"/>
          <p:nvPr>
            <p:ph type="title"/>
          </p:nvPr>
        </p:nvSpPr>
        <p:spPr>
          <a:xfrm>
            <a:off x="4111175" y="100"/>
            <a:ext cx="5032500" cy="3045000"/>
          </a:xfrm>
          <a:prstGeom prst="rect">
            <a:avLst/>
          </a:prstGeom>
        </p:spPr>
        <p:txBody>
          <a:bodyPr anchorCtr="0" anchor="t" bIns="91425" lIns="91425" spcFirstLastPara="1" rIns="91425" wrap="square" tIns="91425">
            <a:noAutofit/>
          </a:bodyPr>
          <a:lstStyle/>
          <a:p>
            <a:pPr indent="0" lvl="0" marL="0" rtl="0" algn="r">
              <a:spcBef>
                <a:spcPts val="0"/>
              </a:spcBef>
              <a:spcAft>
                <a:spcPts val="0"/>
              </a:spcAft>
              <a:buSzPts val="990"/>
              <a:buNone/>
            </a:pPr>
            <a:r>
              <a:rPr lang="en" sz="5480"/>
              <a:t>Photovoltaic Cells</a:t>
            </a:r>
            <a:endParaRPr sz="5480"/>
          </a:p>
          <a:p>
            <a:pPr indent="0" lvl="0" marL="0" rtl="0" algn="r">
              <a:spcBef>
                <a:spcPts val="0"/>
              </a:spcBef>
              <a:spcAft>
                <a:spcPts val="0"/>
              </a:spcAft>
              <a:buSzPts val="990"/>
              <a:buNone/>
            </a:pPr>
            <a:r>
              <a:rPr lang="en" sz="5480"/>
              <a:t>Past &amp; Present</a:t>
            </a:r>
            <a:endParaRPr sz="5480"/>
          </a:p>
        </p:txBody>
      </p:sp>
      <p:sp>
        <p:nvSpPr>
          <p:cNvPr id="552" name="Google Shape;552;p57"/>
          <p:cNvSpPr txBox="1"/>
          <p:nvPr>
            <p:ph idx="3" type="title"/>
          </p:nvPr>
        </p:nvSpPr>
        <p:spPr>
          <a:xfrm>
            <a:off x="0" y="3677475"/>
            <a:ext cx="2491200" cy="1242600"/>
          </a:xfrm>
          <a:prstGeom prst="rect">
            <a:avLst/>
          </a:prstGeom>
        </p:spPr>
        <p:txBody>
          <a:bodyPr anchorCtr="0" anchor="ctr" bIns="91425" lIns="91425" spcFirstLastPara="1" rIns="91425" wrap="square" tIns="91425">
            <a:normAutofit/>
          </a:bodyPr>
          <a:lstStyle/>
          <a:p>
            <a:pPr indent="0" lvl="0" marL="0" rtl="0" algn="ctr">
              <a:spcBef>
                <a:spcPts val="0"/>
              </a:spcBef>
              <a:spcAft>
                <a:spcPts val="0"/>
              </a:spcAft>
              <a:buNone/>
            </a:pPr>
            <a:r>
              <a:rPr lang="en"/>
              <a:t>01</a:t>
            </a:r>
            <a:endParaRPr/>
          </a:p>
        </p:txBody>
      </p:sp>
      <p:grpSp>
        <p:nvGrpSpPr>
          <p:cNvPr id="553" name="Google Shape;553;p57"/>
          <p:cNvGrpSpPr/>
          <p:nvPr/>
        </p:nvGrpSpPr>
        <p:grpSpPr>
          <a:xfrm>
            <a:off x="227875" y="223475"/>
            <a:ext cx="1214500" cy="170400"/>
            <a:chOff x="304025" y="203375"/>
            <a:chExt cx="1214500" cy="170400"/>
          </a:xfrm>
        </p:grpSpPr>
        <p:sp>
          <p:nvSpPr>
            <p:cNvPr id="554" name="Google Shape;554;p57"/>
            <p:cNvSpPr txBox="1"/>
            <p:nvPr/>
          </p:nvSpPr>
          <p:spPr>
            <a:xfrm>
              <a:off x="304025" y="203650"/>
              <a:ext cx="578700" cy="1695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 sz="800">
                  <a:solidFill>
                    <a:schemeClr val="lt1"/>
                  </a:solidFill>
                </a:rPr>
                <a:t>Section</a:t>
              </a:r>
              <a:endParaRPr sz="800">
                <a:solidFill>
                  <a:schemeClr val="lt1"/>
                </a:solidFill>
              </a:endParaRPr>
            </a:p>
          </p:txBody>
        </p:sp>
        <p:sp>
          <p:nvSpPr>
            <p:cNvPr id="555" name="Google Shape;555;p57"/>
            <p:cNvSpPr txBox="1"/>
            <p:nvPr/>
          </p:nvSpPr>
          <p:spPr>
            <a:xfrm>
              <a:off x="1194225" y="203650"/>
              <a:ext cx="324300" cy="169500"/>
            </a:xfrm>
            <a:prstGeom prst="rect">
              <a:avLst/>
            </a:prstGeom>
            <a:noFill/>
            <a:ln>
              <a:noFill/>
            </a:ln>
          </p:spPr>
          <p:txBody>
            <a:bodyPr anchorCtr="0" anchor="ctr" bIns="91425" lIns="91425" spcFirstLastPara="1" rIns="91425" wrap="square" tIns="91425">
              <a:noAutofit/>
            </a:bodyPr>
            <a:lstStyle/>
            <a:p>
              <a:pPr indent="0" lvl="0" marL="0" rtl="0" algn="r">
                <a:spcBef>
                  <a:spcPts val="0"/>
                </a:spcBef>
                <a:spcAft>
                  <a:spcPts val="0"/>
                </a:spcAft>
                <a:buNone/>
              </a:pPr>
              <a:r>
                <a:rPr lang="en" sz="800">
                  <a:solidFill>
                    <a:schemeClr val="lt1"/>
                  </a:solidFill>
                </a:rPr>
                <a:t>12</a:t>
              </a:r>
              <a:endParaRPr sz="800">
                <a:solidFill>
                  <a:schemeClr val="lt1"/>
                </a:solidFill>
              </a:endParaRPr>
            </a:p>
          </p:txBody>
        </p:sp>
        <p:cxnSp>
          <p:nvCxnSpPr>
            <p:cNvPr id="556" name="Google Shape;556;p57"/>
            <p:cNvCxnSpPr/>
            <p:nvPr/>
          </p:nvCxnSpPr>
          <p:spPr>
            <a:xfrm>
              <a:off x="1181225" y="203375"/>
              <a:ext cx="600" cy="170400"/>
            </a:xfrm>
            <a:prstGeom prst="straightConnector1">
              <a:avLst/>
            </a:prstGeom>
            <a:noFill/>
            <a:ln cap="flat" cmpd="sng" w="9525">
              <a:solidFill>
                <a:schemeClr val="lt1"/>
              </a:solidFill>
              <a:prstDash val="solid"/>
              <a:round/>
              <a:headEnd len="med" w="med" type="none"/>
              <a:tailEnd len="med" w="med" type="none"/>
            </a:ln>
          </p:spPr>
        </p:cxnSp>
      </p:grpSp>
      <p:grpSp>
        <p:nvGrpSpPr>
          <p:cNvPr id="557" name="Google Shape;557;p57"/>
          <p:cNvGrpSpPr/>
          <p:nvPr/>
        </p:nvGrpSpPr>
        <p:grpSpPr>
          <a:xfrm>
            <a:off x="227875" y="223475"/>
            <a:ext cx="1214400" cy="170400"/>
            <a:chOff x="304025" y="203375"/>
            <a:chExt cx="1214400" cy="170400"/>
          </a:xfrm>
        </p:grpSpPr>
        <p:sp>
          <p:nvSpPr>
            <p:cNvPr id="558" name="Google Shape;558;p57"/>
            <p:cNvSpPr/>
            <p:nvPr/>
          </p:nvSpPr>
          <p:spPr>
            <a:xfrm>
              <a:off x="304025" y="203650"/>
              <a:ext cx="1214400" cy="169500"/>
            </a:xfrm>
            <a:prstGeom prst="roundRect">
              <a:avLst>
                <a:gd fmla="val 50000" name="adj"/>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 sz="800">
                  <a:solidFill>
                    <a:schemeClr val="dk2"/>
                  </a:solidFill>
                  <a:latin typeface="Space Grotesk"/>
                  <a:ea typeface="Space Grotesk"/>
                  <a:cs typeface="Space Grotesk"/>
                  <a:sym typeface="Space Grotesk"/>
                </a:rPr>
                <a:t>Section</a:t>
              </a:r>
              <a:endParaRPr sz="800">
                <a:solidFill>
                  <a:schemeClr val="dk2"/>
                </a:solidFill>
                <a:latin typeface="Space Grotesk"/>
                <a:ea typeface="Space Grotesk"/>
                <a:cs typeface="Space Grotesk"/>
                <a:sym typeface="Space Grotesk"/>
              </a:endParaRPr>
            </a:p>
          </p:txBody>
        </p:sp>
        <p:cxnSp>
          <p:nvCxnSpPr>
            <p:cNvPr id="559" name="Google Shape;559;p57"/>
            <p:cNvCxnSpPr/>
            <p:nvPr/>
          </p:nvCxnSpPr>
          <p:spPr>
            <a:xfrm>
              <a:off x="1181225" y="203375"/>
              <a:ext cx="600" cy="170400"/>
            </a:xfrm>
            <a:prstGeom prst="straightConnector1">
              <a:avLst/>
            </a:prstGeom>
            <a:noFill/>
            <a:ln cap="flat" cmpd="sng" w="9525">
              <a:solidFill>
                <a:schemeClr val="dk2"/>
              </a:solidFill>
              <a:prstDash val="solid"/>
              <a:round/>
              <a:headEnd len="med" w="med" type="none"/>
              <a:tailEnd len="med" w="med" type="none"/>
            </a:ln>
          </p:spPr>
        </p:cxnSp>
      </p:grpSp>
      <p:sp>
        <p:nvSpPr>
          <p:cNvPr id="560" name="Google Shape;560;p57"/>
          <p:cNvSpPr txBox="1"/>
          <p:nvPr>
            <p:ph idx="12" type="sldNum"/>
          </p:nvPr>
        </p:nvSpPr>
        <p:spPr>
          <a:xfrm>
            <a:off x="1139850" y="223000"/>
            <a:ext cx="302400" cy="170400"/>
          </a:xfrm>
          <a:prstGeom prst="rect">
            <a:avLst/>
          </a:prstGeom>
          <a:noFill/>
          <a:ln>
            <a:noFill/>
          </a:ln>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sz="800">
                <a:solidFill>
                  <a:schemeClr val="dk2"/>
                </a:solidFill>
                <a:latin typeface="Space Grotesk"/>
                <a:ea typeface="Space Grotesk"/>
                <a:cs typeface="Space Grotesk"/>
                <a:sym typeface="Space Grotesk"/>
              </a:rPr>
              <a:t>‹#›</a:t>
            </a:fld>
            <a:endParaRPr sz="800">
              <a:solidFill>
                <a:schemeClr val="dk2"/>
              </a:solidFill>
              <a:latin typeface="Space Grotesk"/>
              <a:ea typeface="Space Grotesk"/>
              <a:cs typeface="Space Grotesk"/>
              <a:sym typeface="Space Grotesk"/>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64" name="Shape 564"/>
        <p:cNvGrpSpPr/>
        <p:nvPr/>
      </p:nvGrpSpPr>
      <p:grpSpPr>
        <a:xfrm>
          <a:off x="0" y="0"/>
          <a:ext cx="0" cy="0"/>
          <a:chOff x="0" y="0"/>
          <a:chExt cx="0" cy="0"/>
        </a:xfrm>
      </p:grpSpPr>
      <p:sp>
        <p:nvSpPr>
          <p:cNvPr id="565" name="Google Shape;565;p58"/>
          <p:cNvSpPr txBox="1"/>
          <p:nvPr>
            <p:ph idx="5" type="title"/>
          </p:nvPr>
        </p:nvSpPr>
        <p:spPr>
          <a:xfrm>
            <a:off x="3320850" y="2431250"/>
            <a:ext cx="2502300" cy="7365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accent1"/>
              </a:buClr>
              <a:buSzPts val="1100"/>
              <a:buFont typeface="Arial"/>
              <a:buNone/>
            </a:pPr>
            <a:r>
              <a:rPr lang="en"/>
              <a:t>P</a:t>
            </a:r>
            <a:r>
              <a:rPr lang="en"/>
              <a:t>hotoconductivity Smith 1873</a:t>
            </a:r>
            <a:endParaRPr/>
          </a:p>
        </p:txBody>
      </p:sp>
      <p:sp>
        <p:nvSpPr>
          <p:cNvPr id="566" name="Google Shape;566;p58"/>
          <p:cNvSpPr txBox="1"/>
          <p:nvPr>
            <p:ph idx="1" type="body"/>
          </p:nvPr>
        </p:nvSpPr>
        <p:spPr>
          <a:xfrm>
            <a:off x="356300" y="3285600"/>
            <a:ext cx="2598300" cy="1614600"/>
          </a:xfrm>
          <a:prstGeom prst="rect">
            <a:avLst/>
          </a:prstGeom>
        </p:spPr>
        <p:txBody>
          <a:bodyPr anchorCtr="0" anchor="b" bIns="91425" lIns="91425" spcFirstLastPara="1" rIns="91425" wrap="square" tIns="91425">
            <a:noAutofit/>
          </a:bodyPr>
          <a:lstStyle/>
          <a:p>
            <a:pPr indent="0" lvl="0" marL="0" rtl="0" algn="l">
              <a:lnSpc>
                <a:spcPct val="115000"/>
              </a:lnSpc>
              <a:spcBef>
                <a:spcPts val="0"/>
              </a:spcBef>
              <a:spcAft>
                <a:spcPts val="0"/>
              </a:spcAft>
              <a:buClr>
                <a:schemeClr val="accent1"/>
              </a:buClr>
              <a:buSzPts val="1100"/>
              <a:buNone/>
            </a:pPr>
            <a:r>
              <a:rPr lang="en"/>
              <a:t>⬤ </a:t>
            </a:r>
            <a:r>
              <a:rPr b="1" lang="en"/>
              <a:t>Photovoltaic Effect</a:t>
            </a:r>
            <a:endParaRPr b="1"/>
          </a:p>
          <a:p>
            <a:pPr indent="0" lvl="0" marL="0" rtl="0" algn="l">
              <a:lnSpc>
                <a:spcPct val="115000"/>
              </a:lnSpc>
              <a:spcBef>
                <a:spcPts val="0"/>
              </a:spcBef>
              <a:spcAft>
                <a:spcPts val="0"/>
              </a:spcAft>
              <a:buClr>
                <a:schemeClr val="accent1"/>
              </a:buClr>
              <a:buSzPts val="1100"/>
              <a:buFont typeface="Arial"/>
              <a:buNone/>
            </a:pPr>
            <a:r>
              <a:rPr lang="en"/>
              <a:t>Silver-chloride plated </a:t>
            </a:r>
            <a:r>
              <a:rPr lang="en"/>
              <a:t>platinum</a:t>
            </a:r>
            <a:r>
              <a:rPr lang="en"/>
              <a:t> in an acidic solution (wet-cell)</a:t>
            </a:r>
            <a:endParaRPr/>
          </a:p>
          <a:p>
            <a:pPr indent="0" lvl="0" marL="0" rtl="0" algn="l">
              <a:lnSpc>
                <a:spcPct val="115000"/>
              </a:lnSpc>
              <a:spcBef>
                <a:spcPts val="0"/>
              </a:spcBef>
              <a:spcAft>
                <a:spcPts val="0"/>
              </a:spcAft>
              <a:buClr>
                <a:schemeClr val="accent1"/>
              </a:buClr>
              <a:buSzPts val="1100"/>
              <a:buNone/>
            </a:pPr>
            <a:r>
              <a:t/>
            </a:r>
            <a:endParaRPr/>
          </a:p>
          <a:p>
            <a:pPr indent="0" lvl="0" marL="0" rtl="0" algn="l">
              <a:lnSpc>
                <a:spcPct val="115000"/>
              </a:lnSpc>
              <a:spcBef>
                <a:spcPts val="0"/>
              </a:spcBef>
              <a:spcAft>
                <a:spcPts val="0"/>
              </a:spcAft>
              <a:buClr>
                <a:schemeClr val="accent1"/>
              </a:buClr>
              <a:buSzPts val="1100"/>
              <a:buNone/>
            </a:pPr>
            <a:r>
              <a:rPr lang="en"/>
              <a:t>⬤ </a:t>
            </a:r>
            <a:r>
              <a:rPr b="1" lang="en"/>
              <a:t>Observed but not understood</a:t>
            </a:r>
            <a:endParaRPr/>
          </a:p>
          <a:p>
            <a:pPr indent="0" lvl="0" marL="0" rtl="0" algn="l">
              <a:lnSpc>
                <a:spcPct val="115000"/>
              </a:lnSpc>
              <a:spcBef>
                <a:spcPts val="0"/>
              </a:spcBef>
              <a:spcAft>
                <a:spcPts val="0"/>
              </a:spcAft>
              <a:buClr>
                <a:schemeClr val="accent1"/>
              </a:buClr>
              <a:buSzPts val="1100"/>
              <a:buNone/>
            </a:pPr>
            <a:r>
              <a:rPr lang="en"/>
              <a:t>At the time there was no </a:t>
            </a:r>
            <a:r>
              <a:rPr lang="en"/>
              <a:t>theory</a:t>
            </a:r>
            <a:r>
              <a:rPr lang="en"/>
              <a:t> of PV effect until 1905 (Einstein)</a:t>
            </a:r>
            <a:endParaRPr/>
          </a:p>
        </p:txBody>
      </p:sp>
      <p:sp>
        <p:nvSpPr>
          <p:cNvPr id="567" name="Google Shape;567;p58"/>
          <p:cNvSpPr txBox="1"/>
          <p:nvPr>
            <p:ph type="title"/>
          </p:nvPr>
        </p:nvSpPr>
        <p:spPr>
          <a:xfrm>
            <a:off x="230900" y="457200"/>
            <a:ext cx="2974800" cy="5622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History of PV Cells</a:t>
            </a:r>
            <a:endParaRPr/>
          </a:p>
        </p:txBody>
      </p:sp>
      <p:sp>
        <p:nvSpPr>
          <p:cNvPr id="568" name="Google Shape;568;p58"/>
          <p:cNvSpPr txBox="1"/>
          <p:nvPr>
            <p:ph idx="2" type="body"/>
          </p:nvPr>
        </p:nvSpPr>
        <p:spPr>
          <a:xfrm>
            <a:off x="3343788" y="3285600"/>
            <a:ext cx="2456400" cy="1614600"/>
          </a:xfrm>
          <a:prstGeom prst="rect">
            <a:avLst/>
          </a:prstGeom>
        </p:spPr>
        <p:txBody>
          <a:bodyPr anchorCtr="0" anchor="b" bIns="91425" lIns="91425" spcFirstLastPara="1" rIns="91425" wrap="square" tIns="91425">
            <a:noAutofit/>
          </a:bodyPr>
          <a:lstStyle/>
          <a:p>
            <a:pPr indent="0" lvl="0" marL="0" rtl="0" algn="l">
              <a:lnSpc>
                <a:spcPct val="115000"/>
              </a:lnSpc>
              <a:spcBef>
                <a:spcPts val="0"/>
              </a:spcBef>
              <a:spcAft>
                <a:spcPts val="0"/>
              </a:spcAft>
              <a:buClr>
                <a:schemeClr val="accent1"/>
              </a:buClr>
              <a:buSzPts val="1100"/>
              <a:buFont typeface="Arial"/>
              <a:buNone/>
            </a:pPr>
            <a:r>
              <a:rPr lang="en"/>
              <a:t>⬤ </a:t>
            </a:r>
            <a:r>
              <a:rPr b="1" lang="en"/>
              <a:t>New base material</a:t>
            </a:r>
            <a:endParaRPr b="1"/>
          </a:p>
          <a:p>
            <a:pPr indent="0" lvl="0" marL="0" rtl="0" algn="l">
              <a:lnSpc>
                <a:spcPct val="115000"/>
              </a:lnSpc>
              <a:spcBef>
                <a:spcPts val="0"/>
              </a:spcBef>
              <a:spcAft>
                <a:spcPts val="0"/>
              </a:spcAft>
              <a:buClr>
                <a:schemeClr val="accent1"/>
              </a:buClr>
              <a:buSzPts val="1100"/>
              <a:buFont typeface="Arial"/>
              <a:buNone/>
            </a:pPr>
            <a:r>
              <a:rPr lang="en"/>
              <a:t>Selenium </a:t>
            </a:r>
            <a:r>
              <a:rPr lang="en"/>
              <a:t>replaced platinum</a:t>
            </a:r>
            <a:endParaRPr/>
          </a:p>
          <a:p>
            <a:pPr indent="0" lvl="0" marL="0" rtl="0" algn="l">
              <a:lnSpc>
                <a:spcPct val="115000"/>
              </a:lnSpc>
              <a:spcBef>
                <a:spcPts val="0"/>
              </a:spcBef>
              <a:spcAft>
                <a:spcPts val="0"/>
              </a:spcAft>
              <a:buClr>
                <a:schemeClr val="accent1"/>
              </a:buClr>
              <a:buSzPts val="1100"/>
              <a:buFont typeface="Arial"/>
              <a:buNone/>
            </a:pPr>
            <a:r>
              <a:t/>
            </a:r>
            <a:endParaRPr/>
          </a:p>
          <a:p>
            <a:pPr indent="0" lvl="0" marL="0" rtl="0" algn="l">
              <a:lnSpc>
                <a:spcPct val="115000"/>
              </a:lnSpc>
              <a:spcBef>
                <a:spcPts val="0"/>
              </a:spcBef>
              <a:spcAft>
                <a:spcPts val="0"/>
              </a:spcAft>
              <a:buClr>
                <a:schemeClr val="accent1"/>
              </a:buClr>
              <a:buSzPts val="1100"/>
              <a:buNone/>
            </a:pPr>
            <a:r>
              <a:rPr lang="en"/>
              <a:t>⬤ </a:t>
            </a:r>
            <a:r>
              <a:rPr b="1" lang="en"/>
              <a:t>Conductivity</a:t>
            </a:r>
            <a:endParaRPr b="1"/>
          </a:p>
          <a:p>
            <a:pPr indent="0" lvl="0" marL="0" rtl="0" algn="l">
              <a:lnSpc>
                <a:spcPct val="115000"/>
              </a:lnSpc>
              <a:spcBef>
                <a:spcPts val="0"/>
              </a:spcBef>
              <a:spcAft>
                <a:spcPts val="0"/>
              </a:spcAft>
              <a:buClr>
                <a:schemeClr val="accent1"/>
              </a:buClr>
              <a:buSzPts val="1100"/>
              <a:buNone/>
            </a:pPr>
            <a:r>
              <a:rPr lang="en"/>
              <a:t>When photons strike electrons in Selenium, it becomes more conductive</a:t>
            </a:r>
            <a:endParaRPr/>
          </a:p>
        </p:txBody>
      </p:sp>
      <p:sp>
        <p:nvSpPr>
          <p:cNvPr id="569" name="Google Shape;569;p58"/>
          <p:cNvSpPr txBox="1"/>
          <p:nvPr>
            <p:ph idx="3" type="body"/>
          </p:nvPr>
        </p:nvSpPr>
        <p:spPr>
          <a:xfrm>
            <a:off x="6331275" y="3285600"/>
            <a:ext cx="2456400" cy="1614600"/>
          </a:xfrm>
          <a:prstGeom prst="rect">
            <a:avLst/>
          </a:prstGeom>
        </p:spPr>
        <p:txBody>
          <a:bodyPr anchorCtr="0" anchor="b" bIns="91425" lIns="91425" spcFirstLastPara="1" rIns="91425" wrap="square" tIns="91425">
            <a:noAutofit/>
          </a:bodyPr>
          <a:lstStyle/>
          <a:p>
            <a:pPr indent="0" lvl="0" marL="0" rtl="0" algn="l">
              <a:lnSpc>
                <a:spcPct val="115000"/>
              </a:lnSpc>
              <a:spcBef>
                <a:spcPts val="0"/>
              </a:spcBef>
              <a:spcAft>
                <a:spcPts val="0"/>
              </a:spcAft>
              <a:buClr>
                <a:schemeClr val="accent1"/>
              </a:buClr>
              <a:buSzPts val="1100"/>
              <a:buFont typeface="Arial"/>
              <a:buNone/>
            </a:pPr>
            <a:r>
              <a:rPr lang="en"/>
              <a:t>⬤ </a:t>
            </a:r>
            <a:r>
              <a:rPr b="1" lang="en"/>
              <a:t>Photovoltaic Again</a:t>
            </a:r>
            <a:endParaRPr b="1"/>
          </a:p>
          <a:p>
            <a:pPr indent="0" lvl="0" marL="0" rtl="0" algn="l">
              <a:lnSpc>
                <a:spcPct val="115000"/>
              </a:lnSpc>
              <a:spcBef>
                <a:spcPts val="0"/>
              </a:spcBef>
              <a:spcAft>
                <a:spcPts val="0"/>
              </a:spcAft>
              <a:buClr>
                <a:schemeClr val="accent1"/>
              </a:buClr>
              <a:buSzPts val="1100"/>
              <a:buFont typeface="Arial"/>
              <a:buNone/>
            </a:pPr>
            <a:r>
              <a:rPr lang="en"/>
              <a:t>Smith showed Selenium gained conductivity, Adams got it to make voltage</a:t>
            </a:r>
            <a:endParaRPr b="1"/>
          </a:p>
          <a:p>
            <a:pPr indent="0" lvl="0" marL="0" rtl="0" algn="l">
              <a:lnSpc>
                <a:spcPct val="115000"/>
              </a:lnSpc>
              <a:spcBef>
                <a:spcPts val="0"/>
              </a:spcBef>
              <a:spcAft>
                <a:spcPts val="0"/>
              </a:spcAft>
              <a:buClr>
                <a:schemeClr val="accent1"/>
              </a:buClr>
              <a:buSzPts val="1100"/>
              <a:buNone/>
            </a:pPr>
            <a:r>
              <a:t/>
            </a:r>
            <a:endParaRPr/>
          </a:p>
          <a:p>
            <a:pPr indent="0" lvl="0" marL="0" rtl="0" algn="l">
              <a:lnSpc>
                <a:spcPct val="115000"/>
              </a:lnSpc>
              <a:spcBef>
                <a:spcPts val="0"/>
              </a:spcBef>
              <a:spcAft>
                <a:spcPts val="0"/>
              </a:spcAft>
              <a:buClr>
                <a:schemeClr val="accent1"/>
              </a:buClr>
              <a:buSzPts val="1100"/>
              <a:buNone/>
            </a:pPr>
            <a:r>
              <a:t/>
            </a:r>
            <a:endParaRPr/>
          </a:p>
          <a:p>
            <a:pPr indent="0" lvl="0" marL="0" rtl="0" algn="l">
              <a:lnSpc>
                <a:spcPct val="115000"/>
              </a:lnSpc>
              <a:spcBef>
                <a:spcPts val="0"/>
              </a:spcBef>
              <a:spcAft>
                <a:spcPts val="0"/>
              </a:spcAft>
              <a:buClr>
                <a:schemeClr val="accent1"/>
              </a:buClr>
              <a:buSzPts val="1100"/>
              <a:buNone/>
            </a:pPr>
            <a:r>
              <a:t/>
            </a:r>
            <a:endParaRPr/>
          </a:p>
        </p:txBody>
      </p:sp>
      <p:sp>
        <p:nvSpPr>
          <p:cNvPr id="570" name="Google Shape;570;p58"/>
          <p:cNvSpPr txBox="1"/>
          <p:nvPr>
            <p:ph idx="4" type="title"/>
          </p:nvPr>
        </p:nvSpPr>
        <p:spPr>
          <a:xfrm>
            <a:off x="333350" y="2431250"/>
            <a:ext cx="2502300" cy="7365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Discovery </a:t>
            </a:r>
            <a:endParaRPr/>
          </a:p>
          <a:p>
            <a:pPr indent="0" lvl="0" marL="0" rtl="0" algn="l">
              <a:spcBef>
                <a:spcPts val="0"/>
              </a:spcBef>
              <a:spcAft>
                <a:spcPts val="0"/>
              </a:spcAft>
              <a:buNone/>
            </a:pPr>
            <a:r>
              <a:rPr lang="en"/>
              <a:t>Becquerel </a:t>
            </a:r>
            <a:r>
              <a:rPr lang="en"/>
              <a:t>1839</a:t>
            </a:r>
            <a:endParaRPr/>
          </a:p>
        </p:txBody>
      </p:sp>
      <p:sp>
        <p:nvSpPr>
          <p:cNvPr id="571" name="Google Shape;571;p58"/>
          <p:cNvSpPr txBox="1"/>
          <p:nvPr>
            <p:ph idx="6" type="title"/>
          </p:nvPr>
        </p:nvSpPr>
        <p:spPr>
          <a:xfrm>
            <a:off x="6216475" y="2431250"/>
            <a:ext cx="2705400" cy="7365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accent1"/>
              </a:buClr>
              <a:buSzPts val="1100"/>
              <a:buFont typeface="Arial"/>
              <a:buNone/>
            </a:pPr>
            <a:r>
              <a:rPr lang="en"/>
              <a:t>Solid State Selenium</a:t>
            </a:r>
            <a:endParaRPr/>
          </a:p>
          <a:p>
            <a:pPr indent="0" lvl="0" marL="0" rtl="0" algn="l">
              <a:spcBef>
                <a:spcPts val="0"/>
              </a:spcBef>
              <a:spcAft>
                <a:spcPts val="0"/>
              </a:spcAft>
              <a:buClr>
                <a:schemeClr val="accent1"/>
              </a:buClr>
              <a:buSzPts val="1100"/>
              <a:buFont typeface="Arial"/>
              <a:buNone/>
            </a:pPr>
            <a:r>
              <a:rPr lang="en"/>
              <a:t>Adams &amp; Evans 1876</a:t>
            </a:r>
            <a:endParaRPr/>
          </a:p>
        </p:txBody>
      </p:sp>
      <p:grpSp>
        <p:nvGrpSpPr>
          <p:cNvPr id="572" name="Google Shape;572;p58"/>
          <p:cNvGrpSpPr/>
          <p:nvPr/>
        </p:nvGrpSpPr>
        <p:grpSpPr>
          <a:xfrm>
            <a:off x="227875" y="223475"/>
            <a:ext cx="1214500" cy="170400"/>
            <a:chOff x="304025" y="203375"/>
            <a:chExt cx="1214500" cy="170400"/>
          </a:xfrm>
        </p:grpSpPr>
        <p:sp>
          <p:nvSpPr>
            <p:cNvPr id="573" name="Google Shape;573;p58"/>
            <p:cNvSpPr txBox="1"/>
            <p:nvPr/>
          </p:nvSpPr>
          <p:spPr>
            <a:xfrm>
              <a:off x="304025" y="203650"/>
              <a:ext cx="578700" cy="1695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 sz="800">
                  <a:solidFill>
                    <a:schemeClr val="lt1"/>
                  </a:solidFill>
                </a:rPr>
                <a:t>Section</a:t>
              </a:r>
              <a:endParaRPr sz="800">
                <a:solidFill>
                  <a:schemeClr val="lt1"/>
                </a:solidFill>
              </a:endParaRPr>
            </a:p>
          </p:txBody>
        </p:sp>
        <p:sp>
          <p:nvSpPr>
            <p:cNvPr id="574" name="Google Shape;574;p58"/>
            <p:cNvSpPr txBox="1"/>
            <p:nvPr/>
          </p:nvSpPr>
          <p:spPr>
            <a:xfrm>
              <a:off x="1194225" y="203650"/>
              <a:ext cx="324300" cy="169500"/>
            </a:xfrm>
            <a:prstGeom prst="rect">
              <a:avLst/>
            </a:prstGeom>
            <a:noFill/>
            <a:ln>
              <a:noFill/>
            </a:ln>
          </p:spPr>
          <p:txBody>
            <a:bodyPr anchorCtr="0" anchor="ctr" bIns="91425" lIns="91425" spcFirstLastPara="1" rIns="91425" wrap="square" tIns="91425">
              <a:noAutofit/>
            </a:bodyPr>
            <a:lstStyle/>
            <a:p>
              <a:pPr indent="0" lvl="0" marL="0" rtl="0" algn="r">
                <a:spcBef>
                  <a:spcPts val="0"/>
                </a:spcBef>
                <a:spcAft>
                  <a:spcPts val="0"/>
                </a:spcAft>
                <a:buNone/>
              </a:pPr>
              <a:r>
                <a:rPr lang="en" sz="800">
                  <a:solidFill>
                    <a:schemeClr val="lt1"/>
                  </a:solidFill>
                </a:rPr>
                <a:t>12</a:t>
              </a:r>
              <a:endParaRPr sz="800">
                <a:solidFill>
                  <a:schemeClr val="lt1"/>
                </a:solidFill>
              </a:endParaRPr>
            </a:p>
          </p:txBody>
        </p:sp>
        <p:cxnSp>
          <p:nvCxnSpPr>
            <p:cNvPr id="575" name="Google Shape;575;p58"/>
            <p:cNvCxnSpPr/>
            <p:nvPr/>
          </p:nvCxnSpPr>
          <p:spPr>
            <a:xfrm>
              <a:off x="1181225" y="203375"/>
              <a:ext cx="600" cy="170400"/>
            </a:xfrm>
            <a:prstGeom prst="straightConnector1">
              <a:avLst/>
            </a:prstGeom>
            <a:noFill/>
            <a:ln cap="flat" cmpd="sng" w="9525">
              <a:solidFill>
                <a:schemeClr val="lt1"/>
              </a:solidFill>
              <a:prstDash val="solid"/>
              <a:round/>
              <a:headEnd len="med" w="med" type="none"/>
              <a:tailEnd len="med" w="med" type="none"/>
            </a:ln>
          </p:spPr>
        </p:cxnSp>
      </p:grpSp>
      <p:grpSp>
        <p:nvGrpSpPr>
          <p:cNvPr id="576" name="Google Shape;576;p58"/>
          <p:cNvGrpSpPr/>
          <p:nvPr/>
        </p:nvGrpSpPr>
        <p:grpSpPr>
          <a:xfrm>
            <a:off x="227875" y="223475"/>
            <a:ext cx="1214400" cy="170400"/>
            <a:chOff x="304025" y="203375"/>
            <a:chExt cx="1214400" cy="170400"/>
          </a:xfrm>
        </p:grpSpPr>
        <p:sp>
          <p:nvSpPr>
            <p:cNvPr id="577" name="Google Shape;577;p58"/>
            <p:cNvSpPr/>
            <p:nvPr/>
          </p:nvSpPr>
          <p:spPr>
            <a:xfrm>
              <a:off x="304025" y="203650"/>
              <a:ext cx="1214400" cy="169500"/>
            </a:xfrm>
            <a:prstGeom prst="roundRect">
              <a:avLst>
                <a:gd fmla="val 50000" name="adj"/>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Clr>
                  <a:schemeClr val="accent1"/>
                </a:buClr>
                <a:buSzPts val="1100"/>
                <a:buNone/>
              </a:pPr>
              <a:r>
                <a:rPr lang="en" sz="800">
                  <a:solidFill>
                    <a:schemeClr val="dk2"/>
                  </a:solidFill>
                  <a:latin typeface="Space Grotesk"/>
                  <a:ea typeface="Space Grotesk"/>
                  <a:cs typeface="Space Grotesk"/>
                  <a:sym typeface="Space Grotesk"/>
                </a:rPr>
                <a:t>Section</a:t>
              </a:r>
              <a:endParaRPr sz="800">
                <a:solidFill>
                  <a:schemeClr val="dk2"/>
                </a:solidFill>
                <a:latin typeface="Space Grotesk"/>
                <a:ea typeface="Space Grotesk"/>
                <a:cs typeface="Space Grotesk"/>
                <a:sym typeface="Space Grotesk"/>
              </a:endParaRPr>
            </a:p>
          </p:txBody>
        </p:sp>
        <p:cxnSp>
          <p:nvCxnSpPr>
            <p:cNvPr id="578" name="Google Shape;578;p58"/>
            <p:cNvCxnSpPr/>
            <p:nvPr/>
          </p:nvCxnSpPr>
          <p:spPr>
            <a:xfrm>
              <a:off x="1181225" y="203375"/>
              <a:ext cx="600" cy="170400"/>
            </a:xfrm>
            <a:prstGeom prst="straightConnector1">
              <a:avLst/>
            </a:prstGeom>
            <a:noFill/>
            <a:ln cap="flat" cmpd="sng" w="9525">
              <a:solidFill>
                <a:schemeClr val="dk2"/>
              </a:solidFill>
              <a:prstDash val="solid"/>
              <a:round/>
              <a:headEnd len="med" w="med" type="none"/>
              <a:tailEnd len="med" w="med" type="none"/>
            </a:ln>
          </p:spPr>
        </p:cxnSp>
      </p:grpSp>
      <p:sp>
        <p:nvSpPr>
          <p:cNvPr id="579" name="Google Shape;579;p58"/>
          <p:cNvSpPr txBox="1"/>
          <p:nvPr>
            <p:ph idx="12" type="sldNum"/>
          </p:nvPr>
        </p:nvSpPr>
        <p:spPr>
          <a:xfrm>
            <a:off x="1105700" y="223000"/>
            <a:ext cx="336600" cy="170400"/>
          </a:xfrm>
          <a:prstGeom prst="rect">
            <a:avLst/>
          </a:prstGeom>
          <a:noFill/>
          <a:ln>
            <a:noFill/>
          </a:ln>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sz="800">
                <a:solidFill>
                  <a:schemeClr val="dk2"/>
                </a:solidFill>
                <a:latin typeface="Space Grotesk"/>
                <a:ea typeface="Space Grotesk"/>
                <a:cs typeface="Space Grotesk"/>
                <a:sym typeface="Space Grotesk"/>
              </a:rPr>
              <a:t>‹#›</a:t>
            </a:fld>
            <a:endParaRPr sz="800">
              <a:solidFill>
                <a:schemeClr val="dk2"/>
              </a:solidFill>
              <a:latin typeface="Space Grotesk"/>
              <a:ea typeface="Space Grotesk"/>
              <a:cs typeface="Space Grotesk"/>
              <a:sym typeface="Space Grotesk"/>
            </a:endParaRPr>
          </a:p>
        </p:txBody>
      </p:sp>
      <p:pic>
        <p:nvPicPr>
          <p:cNvPr id="580" name="Google Shape;580;p58" title="Capture-2025-04-20-201215.png"/>
          <p:cNvPicPr preferRelativeResize="0"/>
          <p:nvPr/>
        </p:nvPicPr>
        <p:blipFill>
          <a:blip r:embed="rId3">
            <a:alphaModFix/>
          </a:blip>
          <a:stretch>
            <a:fillRect/>
          </a:stretch>
        </p:blipFill>
        <p:spPr>
          <a:xfrm>
            <a:off x="6275350" y="123700"/>
            <a:ext cx="2568233" cy="2126450"/>
          </a:xfrm>
          <a:prstGeom prst="rect">
            <a:avLst/>
          </a:prstGeom>
          <a:noFill/>
          <a:ln>
            <a:noFill/>
          </a:ln>
        </p:spPr>
      </p:pic>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84" name="Shape 584"/>
        <p:cNvGrpSpPr/>
        <p:nvPr/>
      </p:nvGrpSpPr>
      <p:grpSpPr>
        <a:xfrm>
          <a:off x="0" y="0"/>
          <a:ext cx="0" cy="0"/>
          <a:chOff x="0" y="0"/>
          <a:chExt cx="0" cy="0"/>
        </a:xfrm>
      </p:grpSpPr>
      <p:sp>
        <p:nvSpPr>
          <p:cNvPr id="585" name="Google Shape;585;p59"/>
          <p:cNvSpPr txBox="1"/>
          <p:nvPr>
            <p:ph idx="5" type="title"/>
          </p:nvPr>
        </p:nvSpPr>
        <p:spPr>
          <a:xfrm>
            <a:off x="3205700" y="2431250"/>
            <a:ext cx="2811900" cy="7365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accent1"/>
              </a:buClr>
              <a:buSzPts val="1100"/>
              <a:buFont typeface="Arial"/>
              <a:buNone/>
            </a:pPr>
            <a:r>
              <a:rPr lang="en"/>
              <a:t>Photoelectric Effect</a:t>
            </a:r>
            <a:endParaRPr/>
          </a:p>
          <a:p>
            <a:pPr indent="0" lvl="0" marL="0" rtl="0" algn="l">
              <a:spcBef>
                <a:spcPts val="0"/>
              </a:spcBef>
              <a:spcAft>
                <a:spcPts val="0"/>
              </a:spcAft>
              <a:buClr>
                <a:schemeClr val="accent1"/>
              </a:buClr>
              <a:buSzPts val="1100"/>
              <a:buFont typeface="Arial"/>
              <a:buNone/>
            </a:pPr>
            <a:r>
              <a:rPr lang="en"/>
              <a:t>Einstein 1905 - Nobel</a:t>
            </a:r>
            <a:endParaRPr/>
          </a:p>
        </p:txBody>
      </p:sp>
      <p:sp>
        <p:nvSpPr>
          <p:cNvPr id="586" name="Google Shape;586;p59"/>
          <p:cNvSpPr txBox="1"/>
          <p:nvPr>
            <p:ph idx="1" type="body"/>
          </p:nvPr>
        </p:nvSpPr>
        <p:spPr>
          <a:xfrm>
            <a:off x="356300" y="3285600"/>
            <a:ext cx="2456400" cy="1809900"/>
          </a:xfrm>
          <a:prstGeom prst="rect">
            <a:avLst/>
          </a:prstGeom>
        </p:spPr>
        <p:txBody>
          <a:bodyPr anchorCtr="0" anchor="b" bIns="91425" lIns="91425" spcFirstLastPara="1" rIns="91425" wrap="square" tIns="91425">
            <a:noAutofit/>
          </a:bodyPr>
          <a:lstStyle/>
          <a:p>
            <a:pPr indent="0" lvl="0" marL="0" rtl="0" algn="l">
              <a:lnSpc>
                <a:spcPct val="115000"/>
              </a:lnSpc>
              <a:spcBef>
                <a:spcPts val="0"/>
              </a:spcBef>
              <a:spcAft>
                <a:spcPts val="0"/>
              </a:spcAft>
              <a:buClr>
                <a:schemeClr val="accent1"/>
              </a:buClr>
              <a:buSzPts val="1100"/>
              <a:buNone/>
            </a:pPr>
            <a:r>
              <a:rPr lang="en"/>
              <a:t>⬤ </a:t>
            </a:r>
            <a:r>
              <a:rPr b="1" lang="en"/>
              <a:t>Functioning Solar Cell</a:t>
            </a:r>
            <a:endParaRPr b="1"/>
          </a:p>
          <a:p>
            <a:pPr indent="0" lvl="0" marL="0" rtl="0" algn="l">
              <a:lnSpc>
                <a:spcPct val="115000"/>
              </a:lnSpc>
              <a:spcBef>
                <a:spcPts val="0"/>
              </a:spcBef>
              <a:spcAft>
                <a:spcPts val="0"/>
              </a:spcAft>
              <a:buClr>
                <a:schemeClr val="accent1"/>
              </a:buClr>
              <a:buSzPts val="1100"/>
              <a:buNone/>
            </a:pPr>
            <a:r>
              <a:rPr lang="en"/>
              <a:t>This PV cell was produced and installed on a NYC rooftop in 1884</a:t>
            </a:r>
            <a:endParaRPr/>
          </a:p>
          <a:p>
            <a:pPr indent="0" lvl="0" marL="0" rtl="0" algn="l">
              <a:lnSpc>
                <a:spcPct val="115000"/>
              </a:lnSpc>
              <a:spcBef>
                <a:spcPts val="0"/>
              </a:spcBef>
              <a:spcAft>
                <a:spcPts val="0"/>
              </a:spcAft>
              <a:buClr>
                <a:schemeClr val="accent1"/>
              </a:buClr>
              <a:buSzPts val="1100"/>
              <a:buNone/>
            </a:pPr>
            <a:r>
              <a:rPr lang="en"/>
              <a:t>⬤ </a:t>
            </a:r>
            <a:r>
              <a:rPr b="1" lang="en"/>
              <a:t>Storage</a:t>
            </a:r>
            <a:endParaRPr/>
          </a:p>
          <a:p>
            <a:pPr indent="0" lvl="0" marL="0" rtl="0" algn="l">
              <a:lnSpc>
                <a:spcPct val="115000"/>
              </a:lnSpc>
              <a:spcBef>
                <a:spcPts val="0"/>
              </a:spcBef>
              <a:spcAft>
                <a:spcPts val="0"/>
              </a:spcAft>
              <a:buClr>
                <a:schemeClr val="accent1"/>
              </a:buClr>
              <a:buSzPts val="1100"/>
              <a:buNone/>
            </a:pPr>
            <a:r>
              <a:rPr lang="en"/>
              <a:t>Fritts noted that output from PV cell could be stored in batteries for later use</a:t>
            </a:r>
            <a:endParaRPr/>
          </a:p>
        </p:txBody>
      </p:sp>
      <p:sp>
        <p:nvSpPr>
          <p:cNvPr id="587" name="Google Shape;587;p59"/>
          <p:cNvSpPr txBox="1"/>
          <p:nvPr>
            <p:ph type="title"/>
          </p:nvPr>
        </p:nvSpPr>
        <p:spPr>
          <a:xfrm>
            <a:off x="230900" y="457200"/>
            <a:ext cx="2974800" cy="5622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History of PV Cells</a:t>
            </a:r>
            <a:endParaRPr/>
          </a:p>
        </p:txBody>
      </p:sp>
      <p:sp>
        <p:nvSpPr>
          <p:cNvPr id="588" name="Google Shape;588;p59"/>
          <p:cNvSpPr txBox="1"/>
          <p:nvPr>
            <p:ph idx="2" type="body"/>
          </p:nvPr>
        </p:nvSpPr>
        <p:spPr>
          <a:xfrm>
            <a:off x="3343800" y="3285600"/>
            <a:ext cx="2456400" cy="1857900"/>
          </a:xfrm>
          <a:prstGeom prst="rect">
            <a:avLst/>
          </a:prstGeom>
        </p:spPr>
        <p:txBody>
          <a:bodyPr anchorCtr="0" anchor="b" bIns="91425" lIns="91425" spcFirstLastPara="1" rIns="91425" wrap="square" tIns="91425">
            <a:noAutofit/>
          </a:bodyPr>
          <a:lstStyle/>
          <a:p>
            <a:pPr indent="0" lvl="0" marL="0" rtl="0" algn="l">
              <a:lnSpc>
                <a:spcPct val="115000"/>
              </a:lnSpc>
              <a:spcBef>
                <a:spcPts val="0"/>
              </a:spcBef>
              <a:spcAft>
                <a:spcPts val="0"/>
              </a:spcAft>
              <a:buClr>
                <a:schemeClr val="accent1"/>
              </a:buClr>
              <a:buSzPts val="1100"/>
              <a:buFont typeface="Arial"/>
              <a:buNone/>
            </a:pPr>
            <a:r>
              <a:rPr lang="en"/>
              <a:t>⬤ </a:t>
            </a:r>
            <a:r>
              <a:rPr b="1" lang="en"/>
              <a:t>Extending Planck</a:t>
            </a:r>
            <a:endParaRPr b="1"/>
          </a:p>
          <a:p>
            <a:pPr indent="0" lvl="0" marL="0" rtl="0" algn="l">
              <a:lnSpc>
                <a:spcPct val="115000"/>
              </a:lnSpc>
              <a:spcBef>
                <a:spcPts val="0"/>
              </a:spcBef>
              <a:spcAft>
                <a:spcPts val="0"/>
              </a:spcAft>
              <a:buClr>
                <a:schemeClr val="accent1"/>
              </a:buClr>
              <a:buSzPts val="1100"/>
              <a:buFont typeface="Arial"/>
              <a:buNone/>
            </a:pPr>
            <a:r>
              <a:rPr lang="en"/>
              <a:t>Based on Planck’s quantum theory… but what’s a quantum</a:t>
            </a:r>
            <a:endParaRPr/>
          </a:p>
          <a:p>
            <a:pPr indent="0" lvl="0" marL="0" rtl="0" algn="l">
              <a:lnSpc>
                <a:spcPct val="115000"/>
              </a:lnSpc>
              <a:spcBef>
                <a:spcPts val="0"/>
              </a:spcBef>
              <a:spcAft>
                <a:spcPts val="0"/>
              </a:spcAft>
              <a:buClr>
                <a:schemeClr val="accent1"/>
              </a:buClr>
              <a:buSzPts val="1100"/>
              <a:buNone/>
            </a:pPr>
            <a:r>
              <a:rPr lang="en"/>
              <a:t>⬤ </a:t>
            </a:r>
            <a:r>
              <a:rPr b="1" lang="en"/>
              <a:t>But how?!</a:t>
            </a:r>
            <a:endParaRPr/>
          </a:p>
          <a:p>
            <a:pPr indent="0" lvl="0" marL="0" rtl="0" algn="l">
              <a:lnSpc>
                <a:spcPct val="115000"/>
              </a:lnSpc>
              <a:spcBef>
                <a:spcPts val="0"/>
              </a:spcBef>
              <a:spcAft>
                <a:spcPts val="0"/>
              </a:spcAft>
              <a:buClr>
                <a:schemeClr val="accent1"/>
              </a:buClr>
              <a:buSzPts val="1100"/>
              <a:buNone/>
            </a:pPr>
            <a:r>
              <a:rPr lang="en"/>
              <a:t>Light has photons, photons hit electrons in solid-state material, free the electron and contribute to energy flow</a:t>
            </a:r>
            <a:endParaRPr/>
          </a:p>
        </p:txBody>
      </p:sp>
      <p:sp>
        <p:nvSpPr>
          <p:cNvPr id="589" name="Google Shape;589;p59"/>
          <p:cNvSpPr txBox="1"/>
          <p:nvPr>
            <p:ph idx="3" type="body"/>
          </p:nvPr>
        </p:nvSpPr>
        <p:spPr>
          <a:xfrm>
            <a:off x="6331275" y="3285600"/>
            <a:ext cx="2456400" cy="1614600"/>
          </a:xfrm>
          <a:prstGeom prst="rect">
            <a:avLst/>
          </a:prstGeom>
        </p:spPr>
        <p:txBody>
          <a:bodyPr anchorCtr="0" anchor="b" bIns="91425" lIns="91425" spcFirstLastPara="1" rIns="91425" wrap="square" tIns="91425">
            <a:noAutofit/>
          </a:bodyPr>
          <a:lstStyle/>
          <a:p>
            <a:pPr indent="0" lvl="0" marL="0" rtl="0" algn="l">
              <a:lnSpc>
                <a:spcPct val="115000"/>
              </a:lnSpc>
              <a:spcBef>
                <a:spcPts val="0"/>
              </a:spcBef>
              <a:spcAft>
                <a:spcPts val="0"/>
              </a:spcAft>
              <a:buClr>
                <a:schemeClr val="accent1"/>
              </a:buClr>
              <a:buSzPts val="1100"/>
              <a:buFont typeface="Arial"/>
              <a:buNone/>
            </a:pPr>
            <a:r>
              <a:rPr lang="en"/>
              <a:t>⬤ </a:t>
            </a:r>
            <a:r>
              <a:rPr b="1" lang="en"/>
              <a:t>Creation of Semiconductor</a:t>
            </a:r>
            <a:endParaRPr b="1"/>
          </a:p>
          <a:p>
            <a:pPr indent="0" lvl="0" marL="0" rtl="0" algn="l">
              <a:lnSpc>
                <a:spcPct val="115000"/>
              </a:lnSpc>
              <a:spcBef>
                <a:spcPts val="0"/>
              </a:spcBef>
              <a:spcAft>
                <a:spcPts val="0"/>
              </a:spcAft>
              <a:buClr>
                <a:schemeClr val="accent1"/>
              </a:buClr>
              <a:buSzPts val="1100"/>
              <a:buFont typeface="Arial"/>
              <a:buNone/>
            </a:pPr>
            <a:r>
              <a:rPr lang="en"/>
              <a:t>P-is positive -&gt; Phosphorous</a:t>
            </a:r>
            <a:endParaRPr/>
          </a:p>
          <a:p>
            <a:pPr indent="0" lvl="0" marL="0" rtl="0" algn="l">
              <a:lnSpc>
                <a:spcPct val="115000"/>
              </a:lnSpc>
              <a:spcBef>
                <a:spcPts val="0"/>
              </a:spcBef>
              <a:spcAft>
                <a:spcPts val="0"/>
              </a:spcAft>
              <a:buClr>
                <a:schemeClr val="accent1"/>
              </a:buClr>
              <a:buSzPts val="1100"/>
              <a:buFont typeface="Arial"/>
              <a:buNone/>
            </a:pPr>
            <a:r>
              <a:rPr lang="en"/>
              <a:t>N-is negative -&gt; Boron</a:t>
            </a:r>
            <a:endParaRPr/>
          </a:p>
          <a:p>
            <a:pPr indent="0" lvl="0" marL="0" rtl="0" algn="l">
              <a:lnSpc>
                <a:spcPct val="115000"/>
              </a:lnSpc>
              <a:spcBef>
                <a:spcPts val="0"/>
              </a:spcBef>
              <a:spcAft>
                <a:spcPts val="0"/>
              </a:spcAft>
              <a:buClr>
                <a:schemeClr val="accent1"/>
              </a:buClr>
              <a:buSzPts val="1100"/>
              <a:buNone/>
            </a:pPr>
            <a:r>
              <a:t/>
            </a:r>
            <a:endParaRPr b="1"/>
          </a:p>
          <a:p>
            <a:pPr indent="0" lvl="0" marL="0" rtl="0" algn="l">
              <a:lnSpc>
                <a:spcPct val="115000"/>
              </a:lnSpc>
              <a:spcBef>
                <a:spcPts val="0"/>
              </a:spcBef>
              <a:spcAft>
                <a:spcPts val="0"/>
              </a:spcAft>
              <a:buClr>
                <a:schemeClr val="accent1"/>
              </a:buClr>
              <a:buSzPts val="1100"/>
              <a:buNone/>
            </a:pPr>
            <a:r>
              <a:rPr lang="en"/>
              <a:t>⬤ </a:t>
            </a:r>
            <a:r>
              <a:rPr b="1" lang="en"/>
              <a:t>Bell Labs Invention</a:t>
            </a:r>
            <a:endParaRPr/>
          </a:p>
          <a:p>
            <a:pPr indent="0" lvl="0" marL="0" rtl="0" algn="l">
              <a:lnSpc>
                <a:spcPct val="115000"/>
              </a:lnSpc>
              <a:spcBef>
                <a:spcPts val="0"/>
              </a:spcBef>
              <a:spcAft>
                <a:spcPts val="0"/>
              </a:spcAft>
              <a:buClr>
                <a:schemeClr val="accent1"/>
              </a:buClr>
              <a:buSzPts val="1100"/>
              <a:buNone/>
            </a:pPr>
            <a:r>
              <a:rPr lang="en"/>
              <a:t>Pre-Shockley, research was for radar rectifier applications</a:t>
            </a:r>
            <a:endParaRPr/>
          </a:p>
        </p:txBody>
      </p:sp>
      <p:sp>
        <p:nvSpPr>
          <p:cNvPr id="590" name="Google Shape;590;p59"/>
          <p:cNvSpPr txBox="1"/>
          <p:nvPr>
            <p:ph idx="4" type="title"/>
          </p:nvPr>
        </p:nvSpPr>
        <p:spPr>
          <a:xfrm>
            <a:off x="333350" y="2431250"/>
            <a:ext cx="2502300" cy="7365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Thin-Film Selenium</a:t>
            </a:r>
            <a:endParaRPr/>
          </a:p>
          <a:p>
            <a:pPr indent="0" lvl="0" marL="0" rtl="0" algn="l">
              <a:spcBef>
                <a:spcPts val="0"/>
              </a:spcBef>
              <a:spcAft>
                <a:spcPts val="0"/>
              </a:spcAft>
              <a:buNone/>
            </a:pPr>
            <a:r>
              <a:rPr lang="en"/>
              <a:t>Fritts 1883</a:t>
            </a:r>
            <a:endParaRPr/>
          </a:p>
        </p:txBody>
      </p:sp>
      <p:sp>
        <p:nvSpPr>
          <p:cNvPr id="591" name="Google Shape;591;p59"/>
          <p:cNvSpPr txBox="1"/>
          <p:nvPr>
            <p:ph idx="6" type="title"/>
          </p:nvPr>
        </p:nvSpPr>
        <p:spPr>
          <a:xfrm>
            <a:off x="6308325" y="2431250"/>
            <a:ext cx="2502300" cy="7365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accent1"/>
              </a:buClr>
              <a:buSzPts val="1100"/>
              <a:buFont typeface="Arial"/>
              <a:buNone/>
            </a:pPr>
            <a:r>
              <a:rPr lang="en"/>
              <a:t>P-N Junction</a:t>
            </a:r>
            <a:endParaRPr/>
          </a:p>
          <a:p>
            <a:pPr indent="0" lvl="0" marL="0" rtl="0" algn="l">
              <a:spcBef>
                <a:spcPts val="0"/>
              </a:spcBef>
              <a:spcAft>
                <a:spcPts val="0"/>
              </a:spcAft>
              <a:buClr>
                <a:schemeClr val="accent1"/>
              </a:buClr>
              <a:buSzPts val="1100"/>
              <a:buFont typeface="Arial"/>
              <a:buNone/>
            </a:pPr>
            <a:r>
              <a:rPr lang="en"/>
              <a:t>Ohl 1939</a:t>
            </a:r>
            <a:endParaRPr/>
          </a:p>
        </p:txBody>
      </p:sp>
      <p:grpSp>
        <p:nvGrpSpPr>
          <p:cNvPr id="592" name="Google Shape;592;p59"/>
          <p:cNvGrpSpPr/>
          <p:nvPr/>
        </p:nvGrpSpPr>
        <p:grpSpPr>
          <a:xfrm>
            <a:off x="227875" y="223475"/>
            <a:ext cx="1214500" cy="170400"/>
            <a:chOff x="304025" y="203375"/>
            <a:chExt cx="1214500" cy="170400"/>
          </a:xfrm>
        </p:grpSpPr>
        <p:sp>
          <p:nvSpPr>
            <p:cNvPr id="593" name="Google Shape;593;p59"/>
            <p:cNvSpPr txBox="1"/>
            <p:nvPr/>
          </p:nvSpPr>
          <p:spPr>
            <a:xfrm>
              <a:off x="304025" y="203650"/>
              <a:ext cx="578700" cy="1695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 sz="800">
                  <a:solidFill>
                    <a:schemeClr val="lt1"/>
                  </a:solidFill>
                </a:rPr>
                <a:t>Section</a:t>
              </a:r>
              <a:endParaRPr sz="800">
                <a:solidFill>
                  <a:schemeClr val="lt1"/>
                </a:solidFill>
              </a:endParaRPr>
            </a:p>
          </p:txBody>
        </p:sp>
        <p:sp>
          <p:nvSpPr>
            <p:cNvPr id="594" name="Google Shape;594;p59"/>
            <p:cNvSpPr txBox="1"/>
            <p:nvPr/>
          </p:nvSpPr>
          <p:spPr>
            <a:xfrm>
              <a:off x="1194225" y="203650"/>
              <a:ext cx="324300" cy="169500"/>
            </a:xfrm>
            <a:prstGeom prst="rect">
              <a:avLst/>
            </a:prstGeom>
            <a:noFill/>
            <a:ln>
              <a:noFill/>
            </a:ln>
          </p:spPr>
          <p:txBody>
            <a:bodyPr anchorCtr="0" anchor="ctr" bIns="91425" lIns="91425" spcFirstLastPara="1" rIns="91425" wrap="square" tIns="91425">
              <a:noAutofit/>
            </a:bodyPr>
            <a:lstStyle/>
            <a:p>
              <a:pPr indent="0" lvl="0" marL="0" rtl="0" algn="r">
                <a:spcBef>
                  <a:spcPts val="0"/>
                </a:spcBef>
                <a:spcAft>
                  <a:spcPts val="0"/>
                </a:spcAft>
                <a:buNone/>
              </a:pPr>
              <a:r>
                <a:rPr lang="en" sz="800">
                  <a:solidFill>
                    <a:schemeClr val="lt1"/>
                  </a:solidFill>
                </a:rPr>
                <a:t>12</a:t>
              </a:r>
              <a:endParaRPr sz="800">
                <a:solidFill>
                  <a:schemeClr val="lt1"/>
                </a:solidFill>
              </a:endParaRPr>
            </a:p>
          </p:txBody>
        </p:sp>
        <p:cxnSp>
          <p:nvCxnSpPr>
            <p:cNvPr id="595" name="Google Shape;595;p59"/>
            <p:cNvCxnSpPr/>
            <p:nvPr/>
          </p:nvCxnSpPr>
          <p:spPr>
            <a:xfrm>
              <a:off x="1181225" y="203375"/>
              <a:ext cx="600" cy="170400"/>
            </a:xfrm>
            <a:prstGeom prst="straightConnector1">
              <a:avLst/>
            </a:prstGeom>
            <a:noFill/>
            <a:ln cap="flat" cmpd="sng" w="9525">
              <a:solidFill>
                <a:schemeClr val="lt1"/>
              </a:solidFill>
              <a:prstDash val="solid"/>
              <a:round/>
              <a:headEnd len="med" w="med" type="none"/>
              <a:tailEnd len="med" w="med" type="none"/>
            </a:ln>
          </p:spPr>
        </p:cxnSp>
      </p:grpSp>
      <p:grpSp>
        <p:nvGrpSpPr>
          <p:cNvPr id="596" name="Google Shape;596;p59"/>
          <p:cNvGrpSpPr/>
          <p:nvPr/>
        </p:nvGrpSpPr>
        <p:grpSpPr>
          <a:xfrm>
            <a:off x="227875" y="223475"/>
            <a:ext cx="1214400" cy="170400"/>
            <a:chOff x="304025" y="203375"/>
            <a:chExt cx="1214400" cy="170400"/>
          </a:xfrm>
        </p:grpSpPr>
        <p:sp>
          <p:nvSpPr>
            <p:cNvPr id="597" name="Google Shape;597;p59"/>
            <p:cNvSpPr/>
            <p:nvPr/>
          </p:nvSpPr>
          <p:spPr>
            <a:xfrm>
              <a:off x="304025" y="203650"/>
              <a:ext cx="1214400" cy="169500"/>
            </a:xfrm>
            <a:prstGeom prst="roundRect">
              <a:avLst>
                <a:gd fmla="val 50000" name="adj"/>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Clr>
                  <a:schemeClr val="accent1"/>
                </a:buClr>
                <a:buSzPts val="1100"/>
                <a:buNone/>
              </a:pPr>
              <a:r>
                <a:rPr lang="en" sz="800">
                  <a:solidFill>
                    <a:schemeClr val="dk2"/>
                  </a:solidFill>
                  <a:latin typeface="Space Grotesk"/>
                  <a:ea typeface="Space Grotesk"/>
                  <a:cs typeface="Space Grotesk"/>
                  <a:sym typeface="Space Grotesk"/>
                </a:rPr>
                <a:t>Section</a:t>
              </a:r>
              <a:endParaRPr sz="800">
                <a:solidFill>
                  <a:schemeClr val="dk2"/>
                </a:solidFill>
                <a:latin typeface="Space Grotesk"/>
                <a:ea typeface="Space Grotesk"/>
                <a:cs typeface="Space Grotesk"/>
                <a:sym typeface="Space Grotesk"/>
              </a:endParaRPr>
            </a:p>
          </p:txBody>
        </p:sp>
        <p:cxnSp>
          <p:nvCxnSpPr>
            <p:cNvPr id="598" name="Google Shape;598;p59"/>
            <p:cNvCxnSpPr/>
            <p:nvPr/>
          </p:nvCxnSpPr>
          <p:spPr>
            <a:xfrm>
              <a:off x="1181225" y="203375"/>
              <a:ext cx="600" cy="170400"/>
            </a:xfrm>
            <a:prstGeom prst="straightConnector1">
              <a:avLst/>
            </a:prstGeom>
            <a:noFill/>
            <a:ln cap="flat" cmpd="sng" w="9525">
              <a:solidFill>
                <a:schemeClr val="dk2"/>
              </a:solidFill>
              <a:prstDash val="solid"/>
              <a:round/>
              <a:headEnd len="med" w="med" type="none"/>
              <a:tailEnd len="med" w="med" type="none"/>
            </a:ln>
          </p:spPr>
        </p:cxnSp>
      </p:grpSp>
      <p:sp>
        <p:nvSpPr>
          <p:cNvPr id="599" name="Google Shape;599;p59"/>
          <p:cNvSpPr txBox="1"/>
          <p:nvPr>
            <p:ph idx="12" type="sldNum"/>
          </p:nvPr>
        </p:nvSpPr>
        <p:spPr>
          <a:xfrm>
            <a:off x="1105700" y="223000"/>
            <a:ext cx="336600" cy="170400"/>
          </a:xfrm>
          <a:prstGeom prst="rect">
            <a:avLst/>
          </a:prstGeom>
          <a:noFill/>
          <a:ln>
            <a:noFill/>
          </a:ln>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sz="800">
                <a:solidFill>
                  <a:schemeClr val="dk2"/>
                </a:solidFill>
                <a:latin typeface="Space Grotesk"/>
                <a:ea typeface="Space Grotesk"/>
                <a:cs typeface="Space Grotesk"/>
                <a:sym typeface="Space Grotesk"/>
              </a:rPr>
              <a:t>‹#›</a:t>
            </a:fld>
            <a:endParaRPr sz="800">
              <a:solidFill>
                <a:schemeClr val="dk2"/>
              </a:solidFill>
              <a:latin typeface="Space Grotesk"/>
              <a:ea typeface="Space Grotesk"/>
              <a:cs typeface="Space Grotesk"/>
              <a:sym typeface="Space Grotesk"/>
            </a:endParaRPr>
          </a:p>
        </p:txBody>
      </p:sp>
      <p:pic>
        <p:nvPicPr>
          <p:cNvPr id="600" name="Google Shape;600;p59" title="Capture-2025-04-20-201355.png"/>
          <p:cNvPicPr preferRelativeResize="0"/>
          <p:nvPr/>
        </p:nvPicPr>
        <p:blipFill>
          <a:blip r:embed="rId3">
            <a:alphaModFix/>
          </a:blip>
          <a:stretch>
            <a:fillRect/>
          </a:stretch>
        </p:blipFill>
        <p:spPr>
          <a:xfrm>
            <a:off x="2812700" y="457200"/>
            <a:ext cx="3149075" cy="1353675"/>
          </a:xfrm>
          <a:prstGeom prst="rect">
            <a:avLst/>
          </a:prstGeom>
          <a:noFill/>
          <a:ln>
            <a:noFill/>
          </a:ln>
        </p:spPr>
      </p:pic>
      <p:pic>
        <p:nvPicPr>
          <p:cNvPr id="601" name="Google Shape;601;p59" title="Capture-2025-04-20-202239.png"/>
          <p:cNvPicPr preferRelativeResize="0"/>
          <p:nvPr/>
        </p:nvPicPr>
        <p:blipFill>
          <a:blip r:embed="rId4">
            <a:alphaModFix/>
          </a:blip>
          <a:stretch>
            <a:fillRect/>
          </a:stretch>
        </p:blipFill>
        <p:spPr>
          <a:xfrm>
            <a:off x="6262975" y="143375"/>
            <a:ext cx="2592992" cy="2126450"/>
          </a:xfrm>
          <a:prstGeom prst="rect">
            <a:avLst/>
          </a:prstGeom>
          <a:noFill/>
          <a:ln>
            <a:noFill/>
          </a:ln>
        </p:spPr>
      </p:pic>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05" name="Shape 605"/>
        <p:cNvGrpSpPr/>
        <p:nvPr/>
      </p:nvGrpSpPr>
      <p:grpSpPr>
        <a:xfrm>
          <a:off x="0" y="0"/>
          <a:ext cx="0" cy="0"/>
          <a:chOff x="0" y="0"/>
          <a:chExt cx="0" cy="0"/>
        </a:xfrm>
      </p:grpSpPr>
      <p:sp>
        <p:nvSpPr>
          <p:cNvPr id="606" name="Google Shape;606;p60"/>
          <p:cNvSpPr txBox="1"/>
          <p:nvPr>
            <p:ph idx="1" type="subTitle"/>
          </p:nvPr>
        </p:nvSpPr>
        <p:spPr>
          <a:xfrm>
            <a:off x="5943750" y="973900"/>
            <a:ext cx="2996100" cy="1704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a:t>Wet Cell Solar Cell - 0.5% Eff.</a:t>
            </a:r>
            <a:endParaRPr/>
          </a:p>
        </p:txBody>
      </p:sp>
      <p:sp>
        <p:nvSpPr>
          <p:cNvPr id="607" name="Google Shape;607;p60"/>
          <p:cNvSpPr txBox="1"/>
          <p:nvPr>
            <p:ph idx="3" type="subTitle"/>
          </p:nvPr>
        </p:nvSpPr>
        <p:spPr>
          <a:xfrm>
            <a:off x="5943750" y="2053025"/>
            <a:ext cx="3200400" cy="1704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a:t>Solid State Selenium Cell - 1% Eff.</a:t>
            </a:r>
            <a:endParaRPr/>
          </a:p>
        </p:txBody>
      </p:sp>
      <p:sp>
        <p:nvSpPr>
          <p:cNvPr id="608" name="Google Shape;608;p60"/>
          <p:cNvSpPr txBox="1"/>
          <p:nvPr>
            <p:ph idx="4" type="body"/>
          </p:nvPr>
        </p:nvSpPr>
        <p:spPr>
          <a:xfrm>
            <a:off x="5943750" y="2287175"/>
            <a:ext cx="2819100" cy="170400"/>
          </a:xfrm>
          <a:prstGeom prst="rect">
            <a:avLst/>
          </a:prstGeom>
        </p:spPr>
        <p:txBody>
          <a:bodyPr anchorCtr="0" anchor="ctr" bIns="91425" lIns="91425" spcFirstLastPara="1" rIns="91425" wrap="square" tIns="91425">
            <a:noAutofit/>
          </a:bodyPr>
          <a:lstStyle/>
          <a:p>
            <a:pPr indent="0" lvl="0" marL="0" rtl="0" algn="l">
              <a:lnSpc>
                <a:spcPct val="110000"/>
              </a:lnSpc>
              <a:spcBef>
                <a:spcPts val="0"/>
              </a:spcBef>
              <a:spcAft>
                <a:spcPts val="0"/>
              </a:spcAft>
              <a:buNone/>
            </a:pPr>
            <a:r>
              <a:rPr lang="en">
                <a:latin typeface="Space Grotesk SemiBold"/>
                <a:ea typeface="Space Grotesk SemiBold"/>
                <a:cs typeface="Space Grotesk SemiBold"/>
                <a:sym typeface="Space Grotesk SemiBold"/>
              </a:rPr>
              <a:t>1883</a:t>
            </a:r>
            <a:endParaRPr>
              <a:latin typeface="Space Grotesk SemiBold"/>
              <a:ea typeface="Space Grotesk SemiBold"/>
              <a:cs typeface="Space Grotesk SemiBold"/>
              <a:sym typeface="Space Grotesk SemiBold"/>
            </a:endParaRPr>
          </a:p>
        </p:txBody>
      </p:sp>
      <p:sp>
        <p:nvSpPr>
          <p:cNvPr id="609" name="Google Shape;609;p60"/>
          <p:cNvSpPr txBox="1"/>
          <p:nvPr>
            <p:ph idx="5" type="subTitle"/>
          </p:nvPr>
        </p:nvSpPr>
        <p:spPr>
          <a:xfrm>
            <a:off x="5943750" y="3132150"/>
            <a:ext cx="2996100" cy="1704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a:t>P-N Junction Cell - 1% Eff.</a:t>
            </a:r>
            <a:endParaRPr/>
          </a:p>
        </p:txBody>
      </p:sp>
      <p:sp>
        <p:nvSpPr>
          <p:cNvPr id="610" name="Google Shape;610;p60"/>
          <p:cNvSpPr txBox="1"/>
          <p:nvPr>
            <p:ph idx="6" type="body"/>
          </p:nvPr>
        </p:nvSpPr>
        <p:spPr>
          <a:xfrm>
            <a:off x="5943750" y="3366300"/>
            <a:ext cx="2819100" cy="170400"/>
          </a:xfrm>
          <a:prstGeom prst="rect">
            <a:avLst/>
          </a:prstGeom>
        </p:spPr>
        <p:txBody>
          <a:bodyPr anchorCtr="0" anchor="ctr" bIns="91425" lIns="91425" spcFirstLastPara="1" rIns="91425" wrap="square" tIns="91425">
            <a:noAutofit/>
          </a:bodyPr>
          <a:lstStyle/>
          <a:p>
            <a:pPr indent="0" lvl="0" marL="0" rtl="0" algn="l">
              <a:lnSpc>
                <a:spcPct val="110000"/>
              </a:lnSpc>
              <a:spcBef>
                <a:spcPts val="0"/>
              </a:spcBef>
              <a:spcAft>
                <a:spcPts val="0"/>
              </a:spcAft>
              <a:buNone/>
            </a:pPr>
            <a:r>
              <a:rPr lang="en">
                <a:latin typeface="Space Grotesk SemiBold"/>
                <a:ea typeface="Space Grotesk SemiBold"/>
                <a:cs typeface="Space Grotesk SemiBold"/>
                <a:sym typeface="Space Grotesk SemiBold"/>
              </a:rPr>
              <a:t>1939</a:t>
            </a:r>
            <a:endParaRPr>
              <a:latin typeface="Space Grotesk SemiBold"/>
              <a:ea typeface="Space Grotesk SemiBold"/>
              <a:cs typeface="Space Grotesk SemiBold"/>
              <a:sym typeface="Space Grotesk SemiBold"/>
            </a:endParaRPr>
          </a:p>
        </p:txBody>
      </p:sp>
      <p:sp>
        <p:nvSpPr>
          <p:cNvPr id="611" name="Google Shape;611;p60"/>
          <p:cNvSpPr txBox="1"/>
          <p:nvPr>
            <p:ph idx="7" type="subTitle"/>
          </p:nvPr>
        </p:nvSpPr>
        <p:spPr>
          <a:xfrm>
            <a:off x="5943750" y="4211275"/>
            <a:ext cx="2996100" cy="1704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a:t>Surface P-N Junction - 6% Eff.</a:t>
            </a:r>
            <a:endParaRPr/>
          </a:p>
        </p:txBody>
      </p:sp>
      <p:sp>
        <p:nvSpPr>
          <p:cNvPr id="612" name="Google Shape;612;p60"/>
          <p:cNvSpPr txBox="1"/>
          <p:nvPr>
            <p:ph idx="8" type="body"/>
          </p:nvPr>
        </p:nvSpPr>
        <p:spPr>
          <a:xfrm>
            <a:off x="5943750" y="4445425"/>
            <a:ext cx="2819100" cy="272400"/>
          </a:xfrm>
          <a:prstGeom prst="rect">
            <a:avLst/>
          </a:prstGeom>
        </p:spPr>
        <p:txBody>
          <a:bodyPr anchorCtr="0" anchor="ctr" bIns="91425" lIns="91425" spcFirstLastPara="1" rIns="91425" wrap="square" tIns="91425">
            <a:noAutofit/>
          </a:bodyPr>
          <a:lstStyle/>
          <a:p>
            <a:pPr indent="0" lvl="0" marL="0" rtl="0" algn="l">
              <a:lnSpc>
                <a:spcPct val="110000"/>
              </a:lnSpc>
              <a:spcBef>
                <a:spcPts val="0"/>
              </a:spcBef>
              <a:spcAft>
                <a:spcPts val="0"/>
              </a:spcAft>
              <a:buNone/>
            </a:pPr>
            <a:r>
              <a:rPr lang="en">
                <a:latin typeface="Space Grotesk SemiBold"/>
                <a:ea typeface="Space Grotesk SemiBold"/>
                <a:cs typeface="Space Grotesk SemiBold"/>
                <a:sym typeface="Space Grotesk SemiBold"/>
              </a:rPr>
              <a:t>1954</a:t>
            </a:r>
            <a:endParaRPr>
              <a:latin typeface="Space Grotesk SemiBold"/>
              <a:ea typeface="Space Grotesk SemiBold"/>
              <a:cs typeface="Space Grotesk SemiBold"/>
              <a:sym typeface="Space Grotesk SemiBold"/>
            </a:endParaRPr>
          </a:p>
          <a:p>
            <a:pPr indent="0" lvl="0" marL="0" rtl="0" algn="l">
              <a:lnSpc>
                <a:spcPct val="110000"/>
              </a:lnSpc>
              <a:spcBef>
                <a:spcPts val="0"/>
              </a:spcBef>
              <a:spcAft>
                <a:spcPts val="0"/>
              </a:spcAft>
              <a:buNone/>
            </a:pPr>
            <a:r>
              <a:rPr lang="en">
                <a:latin typeface="Space Grotesk SemiBold"/>
                <a:ea typeface="Space Grotesk SemiBold"/>
                <a:cs typeface="Space Grotesk SemiBold"/>
                <a:sym typeface="Space Grotesk SemiBold"/>
              </a:rPr>
              <a:t> </a:t>
            </a:r>
            <a:endParaRPr>
              <a:latin typeface="Space Grotesk SemiBold"/>
              <a:ea typeface="Space Grotesk SemiBold"/>
              <a:cs typeface="Space Grotesk SemiBold"/>
              <a:sym typeface="Space Grotesk SemiBold"/>
            </a:endParaRPr>
          </a:p>
        </p:txBody>
      </p:sp>
      <p:sp>
        <p:nvSpPr>
          <p:cNvPr id="613" name="Google Shape;613;p60"/>
          <p:cNvSpPr txBox="1"/>
          <p:nvPr>
            <p:ph idx="13" type="body"/>
          </p:nvPr>
        </p:nvSpPr>
        <p:spPr>
          <a:xfrm>
            <a:off x="227700" y="3298425"/>
            <a:ext cx="4287000" cy="1461300"/>
          </a:xfrm>
          <a:prstGeom prst="rect">
            <a:avLst/>
          </a:prstGeom>
        </p:spPr>
        <p:txBody>
          <a:bodyPr anchorCtr="0" anchor="t" bIns="91425" lIns="91425" spcFirstLastPara="1" rIns="91425" wrap="square" tIns="91425">
            <a:noAutofit/>
          </a:bodyPr>
          <a:lstStyle/>
          <a:p>
            <a:pPr indent="0" lvl="0" marL="0" rtl="0" algn="l">
              <a:lnSpc>
                <a:spcPct val="110000"/>
              </a:lnSpc>
              <a:spcBef>
                <a:spcPts val="0"/>
              </a:spcBef>
              <a:spcAft>
                <a:spcPts val="0"/>
              </a:spcAft>
              <a:buNone/>
            </a:pPr>
            <a:r>
              <a:rPr lang="en"/>
              <a:t>By keeping the P-N junction near the surface of the material, light was more easily able to excite electrons leading to a 15x </a:t>
            </a:r>
            <a:r>
              <a:rPr lang="en"/>
              <a:t>improvement</a:t>
            </a:r>
            <a:r>
              <a:rPr lang="en"/>
              <a:t> in </a:t>
            </a:r>
            <a:r>
              <a:rPr lang="en"/>
              <a:t>efficiency over previous iterations of the same material!!</a:t>
            </a:r>
            <a:endParaRPr/>
          </a:p>
        </p:txBody>
      </p:sp>
      <p:sp>
        <p:nvSpPr>
          <p:cNvPr id="614" name="Google Shape;614;p60"/>
          <p:cNvSpPr txBox="1"/>
          <p:nvPr>
            <p:ph type="title"/>
          </p:nvPr>
        </p:nvSpPr>
        <p:spPr>
          <a:xfrm>
            <a:off x="230900" y="697875"/>
            <a:ext cx="4406400" cy="8016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Efficiency</a:t>
            </a:r>
            <a:endParaRPr/>
          </a:p>
        </p:txBody>
      </p:sp>
      <p:sp>
        <p:nvSpPr>
          <p:cNvPr id="615" name="Google Shape;615;p60"/>
          <p:cNvSpPr txBox="1"/>
          <p:nvPr>
            <p:ph idx="2" type="body"/>
          </p:nvPr>
        </p:nvSpPr>
        <p:spPr>
          <a:xfrm>
            <a:off x="5943750" y="1208050"/>
            <a:ext cx="2819100" cy="170400"/>
          </a:xfrm>
          <a:prstGeom prst="rect">
            <a:avLst/>
          </a:prstGeom>
        </p:spPr>
        <p:txBody>
          <a:bodyPr anchorCtr="0" anchor="ctr" bIns="91425" lIns="91425" spcFirstLastPara="1" rIns="91425" wrap="square" tIns="91425">
            <a:noAutofit/>
          </a:bodyPr>
          <a:lstStyle/>
          <a:p>
            <a:pPr indent="0" lvl="0" marL="0" rtl="0" algn="l">
              <a:lnSpc>
                <a:spcPct val="110000"/>
              </a:lnSpc>
              <a:spcBef>
                <a:spcPts val="0"/>
              </a:spcBef>
              <a:spcAft>
                <a:spcPts val="0"/>
              </a:spcAft>
              <a:buNone/>
            </a:pPr>
            <a:r>
              <a:rPr lang="en">
                <a:latin typeface="Space Grotesk SemiBold"/>
                <a:ea typeface="Space Grotesk SemiBold"/>
                <a:cs typeface="Space Grotesk SemiBold"/>
                <a:sym typeface="Space Grotesk SemiBold"/>
              </a:rPr>
              <a:t>1839</a:t>
            </a:r>
            <a:endParaRPr>
              <a:solidFill>
                <a:schemeClr val="dk1"/>
              </a:solidFill>
              <a:latin typeface="Space Grotesk SemiBold"/>
              <a:ea typeface="Space Grotesk SemiBold"/>
              <a:cs typeface="Space Grotesk SemiBold"/>
              <a:sym typeface="Space Grotesk SemiBold"/>
            </a:endParaRPr>
          </a:p>
        </p:txBody>
      </p:sp>
      <p:sp>
        <p:nvSpPr>
          <p:cNvPr id="616" name="Google Shape;616;p60"/>
          <p:cNvSpPr txBox="1"/>
          <p:nvPr>
            <p:ph idx="9" type="subTitle"/>
          </p:nvPr>
        </p:nvSpPr>
        <p:spPr>
          <a:xfrm>
            <a:off x="227975" y="2744325"/>
            <a:ext cx="5283600" cy="554100"/>
          </a:xfrm>
          <a:prstGeom prst="rect">
            <a:avLst/>
          </a:prstGeom>
        </p:spPr>
        <p:txBody>
          <a:bodyPr anchorCtr="0" anchor="t" bIns="91425" lIns="91425" spcFirstLastPara="1" rIns="91425" wrap="square" tIns="91425">
            <a:spAutoFit/>
          </a:bodyPr>
          <a:lstStyle/>
          <a:p>
            <a:pPr indent="0" lvl="0" marL="0" rtl="0" algn="l">
              <a:spcBef>
                <a:spcPts val="0"/>
              </a:spcBef>
              <a:spcAft>
                <a:spcPts val="0"/>
              </a:spcAft>
              <a:buNone/>
            </a:pPr>
            <a:r>
              <a:rPr lang="en"/>
              <a:t>Crystalline Lattice Accuracy = Efficiency</a:t>
            </a:r>
            <a:endParaRPr/>
          </a:p>
        </p:txBody>
      </p:sp>
      <p:sp>
        <p:nvSpPr>
          <p:cNvPr id="617" name="Google Shape;617;p60"/>
          <p:cNvSpPr/>
          <p:nvPr/>
        </p:nvSpPr>
        <p:spPr>
          <a:xfrm>
            <a:off x="230900" y="545825"/>
            <a:ext cx="5536756" cy="272401"/>
          </a:xfrm>
          <a:custGeom>
            <a:rect b="b" l="l" r="r" t="t"/>
            <a:pathLst>
              <a:path extrusionOk="0" h="166098" w="229884">
                <a:moveTo>
                  <a:pt x="0" y="0"/>
                </a:moveTo>
                <a:lnTo>
                  <a:pt x="229884" y="0"/>
                </a:lnTo>
                <a:lnTo>
                  <a:pt x="229884" y="166098"/>
                </a:lnTo>
              </a:path>
            </a:pathLst>
          </a:custGeom>
          <a:noFill/>
          <a:ln cap="flat" cmpd="sng" w="28575">
            <a:solidFill>
              <a:schemeClr val="dk2"/>
            </a:solidFill>
            <a:prstDash val="solid"/>
            <a:round/>
            <a:headEnd len="med" w="med" type="none"/>
            <a:tailEnd len="med" w="med" type="none"/>
          </a:ln>
        </p:spPr>
      </p:sp>
      <p:sp>
        <p:nvSpPr>
          <p:cNvPr id="618" name="Google Shape;618;p60"/>
          <p:cNvSpPr/>
          <p:nvPr/>
        </p:nvSpPr>
        <p:spPr>
          <a:xfrm>
            <a:off x="5686413" y="973901"/>
            <a:ext cx="161400" cy="170400"/>
          </a:xfrm>
          <a:prstGeom prst="ellipse">
            <a:avLst/>
          </a:prstGeom>
          <a:no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19" name="Google Shape;619;p60"/>
          <p:cNvSpPr/>
          <p:nvPr/>
        </p:nvSpPr>
        <p:spPr>
          <a:xfrm>
            <a:off x="5686413" y="2053037"/>
            <a:ext cx="161400" cy="170400"/>
          </a:xfrm>
          <a:prstGeom prst="ellipse">
            <a:avLst/>
          </a:prstGeom>
          <a:no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20" name="Google Shape;620;p60"/>
          <p:cNvSpPr/>
          <p:nvPr/>
        </p:nvSpPr>
        <p:spPr>
          <a:xfrm>
            <a:off x="5686413" y="3132174"/>
            <a:ext cx="161400" cy="170400"/>
          </a:xfrm>
          <a:prstGeom prst="ellipse">
            <a:avLst/>
          </a:prstGeom>
          <a:no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21" name="Google Shape;621;p60"/>
          <p:cNvSpPr/>
          <p:nvPr/>
        </p:nvSpPr>
        <p:spPr>
          <a:xfrm>
            <a:off x="5686413" y="4211310"/>
            <a:ext cx="161400" cy="170400"/>
          </a:xfrm>
          <a:prstGeom prst="ellipse">
            <a:avLst/>
          </a:prstGeom>
          <a:no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cxnSp>
        <p:nvCxnSpPr>
          <p:cNvPr id="622" name="Google Shape;622;p60"/>
          <p:cNvCxnSpPr/>
          <p:nvPr/>
        </p:nvCxnSpPr>
        <p:spPr>
          <a:xfrm>
            <a:off x="5763295" y="1299977"/>
            <a:ext cx="0" cy="596400"/>
          </a:xfrm>
          <a:prstGeom prst="straightConnector1">
            <a:avLst/>
          </a:prstGeom>
          <a:noFill/>
          <a:ln cap="flat" cmpd="sng" w="28575">
            <a:solidFill>
              <a:schemeClr val="dk2"/>
            </a:solidFill>
            <a:prstDash val="solid"/>
            <a:round/>
            <a:headEnd len="med" w="med" type="none"/>
            <a:tailEnd len="med" w="med" type="none"/>
          </a:ln>
        </p:spPr>
      </p:cxnSp>
      <p:cxnSp>
        <p:nvCxnSpPr>
          <p:cNvPr id="623" name="Google Shape;623;p60"/>
          <p:cNvCxnSpPr/>
          <p:nvPr/>
        </p:nvCxnSpPr>
        <p:spPr>
          <a:xfrm>
            <a:off x="5770355" y="2379605"/>
            <a:ext cx="0" cy="596400"/>
          </a:xfrm>
          <a:prstGeom prst="straightConnector1">
            <a:avLst/>
          </a:prstGeom>
          <a:noFill/>
          <a:ln cap="flat" cmpd="sng" w="28575">
            <a:solidFill>
              <a:schemeClr val="dk2"/>
            </a:solidFill>
            <a:prstDash val="solid"/>
            <a:round/>
            <a:headEnd len="med" w="med" type="none"/>
            <a:tailEnd len="med" w="med" type="none"/>
          </a:ln>
        </p:spPr>
      </p:cxnSp>
      <p:cxnSp>
        <p:nvCxnSpPr>
          <p:cNvPr id="624" name="Google Shape;624;p60"/>
          <p:cNvCxnSpPr/>
          <p:nvPr/>
        </p:nvCxnSpPr>
        <p:spPr>
          <a:xfrm>
            <a:off x="5767157" y="3458745"/>
            <a:ext cx="0" cy="596400"/>
          </a:xfrm>
          <a:prstGeom prst="straightConnector1">
            <a:avLst/>
          </a:prstGeom>
          <a:noFill/>
          <a:ln cap="flat" cmpd="sng" w="28575">
            <a:solidFill>
              <a:schemeClr val="dk2"/>
            </a:solidFill>
            <a:prstDash val="solid"/>
            <a:round/>
            <a:headEnd len="med" w="med" type="none"/>
            <a:tailEnd len="med" w="med" type="none"/>
          </a:ln>
        </p:spPr>
      </p:cxnSp>
      <p:cxnSp>
        <p:nvCxnSpPr>
          <p:cNvPr id="625" name="Google Shape;625;p60"/>
          <p:cNvCxnSpPr/>
          <p:nvPr/>
        </p:nvCxnSpPr>
        <p:spPr>
          <a:xfrm>
            <a:off x="5763295" y="4547098"/>
            <a:ext cx="0" cy="596400"/>
          </a:xfrm>
          <a:prstGeom prst="straightConnector1">
            <a:avLst/>
          </a:prstGeom>
          <a:noFill/>
          <a:ln cap="flat" cmpd="sng" w="28575">
            <a:solidFill>
              <a:schemeClr val="dk2"/>
            </a:solidFill>
            <a:prstDash val="solid"/>
            <a:round/>
            <a:headEnd len="med" w="med" type="none"/>
            <a:tailEnd len="med" w="med" type="none"/>
          </a:ln>
        </p:spPr>
      </p:cxnSp>
      <p:grpSp>
        <p:nvGrpSpPr>
          <p:cNvPr id="626" name="Google Shape;626;p60"/>
          <p:cNvGrpSpPr/>
          <p:nvPr/>
        </p:nvGrpSpPr>
        <p:grpSpPr>
          <a:xfrm>
            <a:off x="227875" y="223475"/>
            <a:ext cx="1214400" cy="170400"/>
            <a:chOff x="304025" y="203375"/>
            <a:chExt cx="1214400" cy="170400"/>
          </a:xfrm>
        </p:grpSpPr>
        <p:sp>
          <p:nvSpPr>
            <p:cNvPr id="627" name="Google Shape;627;p60"/>
            <p:cNvSpPr/>
            <p:nvPr/>
          </p:nvSpPr>
          <p:spPr>
            <a:xfrm>
              <a:off x="304025" y="203650"/>
              <a:ext cx="1214400" cy="169500"/>
            </a:xfrm>
            <a:prstGeom prst="roundRect">
              <a:avLst>
                <a:gd fmla="val 50000" name="adj"/>
              </a:avLst>
            </a:pr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 sz="800">
                  <a:solidFill>
                    <a:schemeClr val="dk1"/>
                  </a:solidFill>
                  <a:latin typeface="Space Grotesk"/>
                  <a:ea typeface="Space Grotesk"/>
                  <a:cs typeface="Space Grotesk"/>
                  <a:sym typeface="Space Grotesk"/>
                </a:rPr>
                <a:t>Section</a:t>
              </a:r>
              <a:endParaRPr sz="800">
                <a:solidFill>
                  <a:schemeClr val="dk1"/>
                </a:solidFill>
                <a:latin typeface="Space Grotesk"/>
                <a:ea typeface="Space Grotesk"/>
                <a:cs typeface="Space Grotesk"/>
                <a:sym typeface="Space Grotesk"/>
              </a:endParaRPr>
            </a:p>
          </p:txBody>
        </p:sp>
        <p:cxnSp>
          <p:nvCxnSpPr>
            <p:cNvPr id="628" name="Google Shape;628;p60"/>
            <p:cNvCxnSpPr/>
            <p:nvPr/>
          </p:nvCxnSpPr>
          <p:spPr>
            <a:xfrm>
              <a:off x="1181225" y="203375"/>
              <a:ext cx="600" cy="170400"/>
            </a:xfrm>
            <a:prstGeom prst="straightConnector1">
              <a:avLst/>
            </a:prstGeom>
            <a:noFill/>
            <a:ln cap="flat" cmpd="sng" w="9525">
              <a:solidFill>
                <a:schemeClr val="dk2"/>
              </a:solidFill>
              <a:prstDash val="solid"/>
              <a:round/>
              <a:headEnd len="med" w="med" type="none"/>
              <a:tailEnd len="med" w="med" type="none"/>
            </a:ln>
          </p:spPr>
        </p:cxnSp>
      </p:grpSp>
      <p:sp>
        <p:nvSpPr>
          <p:cNvPr id="629" name="Google Shape;629;p60"/>
          <p:cNvSpPr txBox="1"/>
          <p:nvPr>
            <p:ph idx="12" type="sldNum"/>
          </p:nvPr>
        </p:nvSpPr>
        <p:spPr>
          <a:xfrm>
            <a:off x="1105675" y="223000"/>
            <a:ext cx="336600" cy="170400"/>
          </a:xfrm>
          <a:prstGeom prst="rect">
            <a:avLst/>
          </a:prstGeom>
          <a:noFill/>
          <a:ln>
            <a:noFill/>
          </a:ln>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sz="800">
                <a:solidFill>
                  <a:schemeClr val="dk1"/>
                </a:solidFill>
                <a:latin typeface="Space Grotesk"/>
                <a:ea typeface="Space Grotesk"/>
                <a:cs typeface="Space Grotesk"/>
                <a:sym typeface="Space Grotesk"/>
              </a:rPr>
              <a:t>‹#›</a:t>
            </a:fld>
            <a:endParaRPr sz="800">
              <a:solidFill>
                <a:schemeClr val="dk1"/>
              </a:solidFill>
              <a:latin typeface="Space Grotesk"/>
              <a:ea typeface="Space Grotesk"/>
              <a:cs typeface="Space Grotesk"/>
              <a:sym typeface="Space Grotesk"/>
            </a:endParaRPr>
          </a:p>
        </p:txBody>
      </p:sp>
      <p:cxnSp>
        <p:nvCxnSpPr>
          <p:cNvPr id="630" name="Google Shape;630;p60"/>
          <p:cNvCxnSpPr/>
          <p:nvPr/>
        </p:nvCxnSpPr>
        <p:spPr>
          <a:xfrm>
            <a:off x="1105075" y="223475"/>
            <a:ext cx="600" cy="170400"/>
          </a:xfrm>
          <a:prstGeom prst="straightConnector1">
            <a:avLst/>
          </a:prstGeom>
          <a:noFill/>
          <a:ln cap="flat" cmpd="sng" w="9525">
            <a:solidFill>
              <a:schemeClr val="dk1"/>
            </a:solidFill>
            <a:prstDash val="solid"/>
            <a:round/>
            <a:headEnd len="med" w="med" type="none"/>
            <a:tailEnd len="med" w="med" type="none"/>
          </a:ln>
        </p:spPr>
      </p:cxnSp>
      <p:pic>
        <p:nvPicPr>
          <p:cNvPr id="631" name="Google Shape;631;p60" title="Capture-2025-04-20-204632.png"/>
          <p:cNvPicPr preferRelativeResize="0"/>
          <p:nvPr/>
        </p:nvPicPr>
        <p:blipFill>
          <a:blip r:embed="rId3">
            <a:alphaModFix/>
          </a:blip>
          <a:stretch>
            <a:fillRect/>
          </a:stretch>
        </p:blipFill>
        <p:spPr>
          <a:xfrm>
            <a:off x="930613" y="1651875"/>
            <a:ext cx="3120966" cy="940050"/>
          </a:xfrm>
          <a:prstGeom prst="rect">
            <a:avLst/>
          </a:prstGeom>
          <a:noFill/>
          <a:ln>
            <a:noFill/>
          </a:ln>
        </p:spPr>
      </p:pic>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35" name="Shape 635"/>
        <p:cNvGrpSpPr/>
        <p:nvPr/>
      </p:nvGrpSpPr>
      <p:grpSpPr>
        <a:xfrm>
          <a:off x="0" y="0"/>
          <a:ext cx="0" cy="0"/>
          <a:chOff x="0" y="0"/>
          <a:chExt cx="0" cy="0"/>
        </a:xfrm>
      </p:grpSpPr>
      <p:pic>
        <p:nvPicPr>
          <p:cNvPr descr="Road passing through a green valley." id="636" name="Google Shape;636;p61"/>
          <p:cNvPicPr preferRelativeResize="0"/>
          <p:nvPr>
            <p:ph idx="2" type="pic"/>
          </p:nvPr>
        </p:nvPicPr>
        <p:blipFill rotWithShape="1">
          <a:blip r:embed="rId3">
            <a:alphaModFix/>
          </a:blip>
          <a:srcRect b="7807" l="0" r="0" t="7798"/>
          <a:stretch/>
        </p:blipFill>
        <p:spPr>
          <a:xfrm>
            <a:off x="0" y="0"/>
            <a:ext cx="9144003" cy="5143501"/>
          </a:xfrm>
          <a:prstGeom prst="rect">
            <a:avLst/>
          </a:prstGeom>
        </p:spPr>
      </p:pic>
      <p:grpSp>
        <p:nvGrpSpPr>
          <p:cNvPr id="637" name="Google Shape;637;p61"/>
          <p:cNvGrpSpPr/>
          <p:nvPr/>
        </p:nvGrpSpPr>
        <p:grpSpPr>
          <a:xfrm>
            <a:off x="161" y="96"/>
            <a:ext cx="9143670" cy="5143310"/>
            <a:chOff x="238125" y="848375"/>
            <a:chExt cx="7144050" cy="4018525"/>
          </a:xfrm>
        </p:grpSpPr>
        <p:sp>
          <p:nvSpPr>
            <p:cNvPr id="638" name="Google Shape;638;p61"/>
            <p:cNvSpPr/>
            <p:nvPr/>
          </p:nvSpPr>
          <p:spPr>
            <a:xfrm>
              <a:off x="3444600" y="848375"/>
              <a:ext cx="3937575" cy="2402200"/>
            </a:xfrm>
            <a:custGeom>
              <a:rect b="b" l="l" r="r" t="t"/>
              <a:pathLst>
                <a:path extrusionOk="0" h="96088" w="157503">
                  <a:moveTo>
                    <a:pt x="0" y="0"/>
                  </a:moveTo>
                  <a:lnTo>
                    <a:pt x="0" y="61855"/>
                  </a:lnTo>
                  <a:lnTo>
                    <a:pt x="0" y="62737"/>
                  </a:lnTo>
                  <a:lnTo>
                    <a:pt x="96" y="64487"/>
                  </a:lnTo>
                  <a:lnTo>
                    <a:pt x="262" y="66213"/>
                  </a:lnTo>
                  <a:lnTo>
                    <a:pt x="524" y="67916"/>
                  </a:lnTo>
                  <a:lnTo>
                    <a:pt x="870" y="69583"/>
                  </a:lnTo>
                  <a:lnTo>
                    <a:pt x="1286" y="71226"/>
                  </a:lnTo>
                  <a:lnTo>
                    <a:pt x="1786" y="72833"/>
                  </a:lnTo>
                  <a:lnTo>
                    <a:pt x="2370" y="74405"/>
                  </a:lnTo>
                  <a:lnTo>
                    <a:pt x="3013" y="75941"/>
                  </a:lnTo>
                  <a:lnTo>
                    <a:pt x="3739" y="77441"/>
                  </a:lnTo>
                  <a:lnTo>
                    <a:pt x="4525" y="78894"/>
                  </a:lnTo>
                  <a:lnTo>
                    <a:pt x="5382" y="80311"/>
                  </a:lnTo>
                  <a:lnTo>
                    <a:pt x="6311" y="81668"/>
                  </a:lnTo>
                  <a:lnTo>
                    <a:pt x="7287" y="82990"/>
                  </a:lnTo>
                  <a:lnTo>
                    <a:pt x="8335" y="84264"/>
                  </a:lnTo>
                  <a:lnTo>
                    <a:pt x="9443" y="85478"/>
                  </a:lnTo>
                  <a:lnTo>
                    <a:pt x="10609" y="86633"/>
                  </a:lnTo>
                  <a:lnTo>
                    <a:pt x="11824" y="87741"/>
                  </a:lnTo>
                  <a:lnTo>
                    <a:pt x="13086" y="88789"/>
                  </a:lnTo>
                  <a:lnTo>
                    <a:pt x="14408" y="89777"/>
                  </a:lnTo>
                  <a:lnTo>
                    <a:pt x="15777" y="90694"/>
                  </a:lnTo>
                  <a:lnTo>
                    <a:pt x="17182" y="91551"/>
                  </a:lnTo>
                  <a:lnTo>
                    <a:pt x="18635" y="92349"/>
                  </a:lnTo>
                  <a:lnTo>
                    <a:pt x="20135" y="93063"/>
                  </a:lnTo>
                  <a:lnTo>
                    <a:pt x="21671" y="93718"/>
                  </a:lnTo>
                  <a:lnTo>
                    <a:pt x="23242" y="94289"/>
                  </a:lnTo>
                  <a:lnTo>
                    <a:pt x="24850" y="94790"/>
                  </a:lnTo>
                  <a:lnTo>
                    <a:pt x="26493" y="95218"/>
                  </a:lnTo>
                  <a:lnTo>
                    <a:pt x="28160" y="95552"/>
                  </a:lnTo>
                  <a:lnTo>
                    <a:pt x="29863" y="95813"/>
                  </a:lnTo>
                  <a:lnTo>
                    <a:pt x="31589" y="95992"/>
                  </a:lnTo>
                  <a:lnTo>
                    <a:pt x="33339" y="96075"/>
                  </a:lnTo>
                  <a:lnTo>
                    <a:pt x="34232" y="96087"/>
                  </a:lnTo>
                  <a:lnTo>
                    <a:pt x="157503" y="96087"/>
                  </a:lnTo>
                  <a:lnTo>
                    <a:pt x="157503" y="0"/>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39" name="Google Shape;639;p61"/>
            <p:cNvSpPr/>
            <p:nvPr/>
          </p:nvSpPr>
          <p:spPr>
            <a:xfrm>
              <a:off x="238125" y="3527375"/>
              <a:ext cx="2195925" cy="1339525"/>
            </a:xfrm>
            <a:custGeom>
              <a:rect b="b" l="l" r="r" t="t"/>
              <a:pathLst>
                <a:path extrusionOk="0" h="53581" w="87837">
                  <a:moveTo>
                    <a:pt x="0" y="1"/>
                  </a:moveTo>
                  <a:lnTo>
                    <a:pt x="0" y="53581"/>
                  </a:lnTo>
                  <a:lnTo>
                    <a:pt x="87836" y="53581"/>
                  </a:lnTo>
                  <a:lnTo>
                    <a:pt x="87836" y="34232"/>
                  </a:lnTo>
                  <a:lnTo>
                    <a:pt x="87824" y="33351"/>
                  </a:lnTo>
                  <a:lnTo>
                    <a:pt x="87741" y="31601"/>
                  </a:lnTo>
                  <a:lnTo>
                    <a:pt x="87562" y="29875"/>
                  </a:lnTo>
                  <a:lnTo>
                    <a:pt x="87300" y="28172"/>
                  </a:lnTo>
                  <a:lnTo>
                    <a:pt x="86955" y="26505"/>
                  </a:lnTo>
                  <a:lnTo>
                    <a:pt x="86538" y="24862"/>
                  </a:lnTo>
                  <a:lnTo>
                    <a:pt x="86038" y="23254"/>
                  </a:lnTo>
                  <a:lnTo>
                    <a:pt x="85455" y="21683"/>
                  </a:lnTo>
                  <a:lnTo>
                    <a:pt x="84812" y="20147"/>
                  </a:lnTo>
                  <a:lnTo>
                    <a:pt x="84085" y="18647"/>
                  </a:lnTo>
                  <a:lnTo>
                    <a:pt x="83300" y="17194"/>
                  </a:lnTo>
                  <a:lnTo>
                    <a:pt x="82442" y="15777"/>
                  </a:lnTo>
                  <a:lnTo>
                    <a:pt x="81514" y="14420"/>
                  </a:lnTo>
                  <a:lnTo>
                    <a:pt x="80537" y="13098"/>
                  </a:lnTo>
                  <a:lnTo>
                    <a:pt x="79489" y="11824"/>
                  </a:lnTo>
                  <a:lnTo>
                    <a:pt x="78382" y="10610"/>
                  </a:lnTo>
                  <a:lnTo>
                    <a:pt x="77215" y="9455"/>
                  </a:lnTo>
                  <a:lnTo>
                    <a:pt x="76001" y="8347"/>
                  </a:lnTo>
                  <a:lnTo>
                    <a:pt x="74739" y="7299"/>
                  </a:lnTo>
                  <a:lnTo>
                    <a:pt x="73417" y="6311"/>
                  </a:lnTo>
                  <a:lnTo>
                    <a:pt x="72048" y="5394"/>
                  </a:lnTo>
                  <a:lnTo>
                    <a:pt x="70643" y="4537"/>
                  </a:lnTo>
                  <a:lnTo>
                    <a:pt x="69190" y="3739"/>
                  </a:lnTo>
                  <a:lnTo>
                    <a:pt x="67690" y="3025"/>
                  </a:lnTo>
                  <a:lnTo>
                    <a:pt x="66154" y="2370"/>
                  </a:lnTo>
                  <a:lnTo>
                    <a:pt x="64582" y="1799"/>
                  </a:lnTo>
                  <a:lnTo>
                    <a:pt x="62975" y="1298"/>
                  </a:lnTo>
                  <a:lnTo>
                    <a:pt x="61332" y="870"/>
                  </a:lnTo>
                  <a:lnTo>
                    <a:pt x="59665" y="536"/>
                  </a:lnTo>
                  <a:lnTo>
                    <a:pt x="57962" y="274"/>
                  </a:lnTo>
                  <a:lnTo>
                    <a:pt x="56236" y="96"/>
                  </a:lnTo>
                  <a:lnTo>
                    <a:pt x="54485" y="13"/>
                  </a:lnTo>
                  <a:lnTo>
                    <a:pt x="53604" y="1"/>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640" name="Google Shape;640;p61"/>
          <p:cNvSpPr txBox="1"/>
          <p:nvPr>
            <p:ph type="title"/>
          </p:nvPr>
        </p:nvSpPr>
        <p:spPr>
          <a:xfrm>
            <a:off x="4634650" y="223475"/>
            <a:ext cx="4280700" cy="17313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The Team</a:t>
            </a:r>
            <a:endParaRPr/>
          </a:p>
        </p:txBody>
      </p:sp>
      <p:sp>
        <p:nvSpPr>
          <p:cNvPr id="641" name="Google Shape;641;p61"/>
          <p:cNvSpPr txBox="1"/>
          <p:nvPr>
            <p:ph idx="3" type="title"/>
          </p:nvPr>
        </p:nvSpPr>
        <p:spPr>
          <a:xfrm>
            <a:off x="0" y="3677475"/>
            <a:ext cx="2491200" cy="1242600"/>
          </a:xfrm>
          <a:prstGeom prst="rect">
            <a:avLst/>
          </a:prstGeom>
        </p:spPr>
        <p:txBody>
          <a:bodyPr anchorCtr="0" anchor="ctr" bIns="91425" lIns="91425" spcFirstLastPara="1" rIns="91425" wrap="square" tIns="91425">
            <a:normAutofit/>
          </a:bodyPr>
          <a:lstStyle/>
          <a:p>
            <a:pPr indent="0" lvl="0" marL="0" rtl="0" algn="ctr">
              <a:spcBef>
                <a:spcPts val="0"/>
              </a:spcBef>
              <a:spcAft>
                <a:spcPts val="0"/>
              </a:spcAft>
              <a:buNone/>
            </a:pPr>
            <a:r>
              <a:rPr lang="en"/>
              <a:t>01</a:t>
            </a:r>
            <a:endParaRPr/>
          </a:p>
        </p:txBody>
      </p:sp>
      <p:grpSp>
        <p:nvGrpSpPr>
          <p:cNvPr id="642" name="Google Shape;642;p61"/>
          <p:cNvGrpSpPr/>
          <p:nvPr/>
        </p:nvGrpSpPr>
        <p:grpSpPr>
          <a:xfrm>
            <a:off x="227875" y="223475"/>
            <a:ext cx="1214500" cy="170400"/>
            <a:chOff x="304025" y="203375"/>
            <a:chExt cx="1214500" cy="170400"/>
          </a:xfrm>
        </p:grpSpPr>
        <p:sp>
          <p:nvSpPr>
            <p:cNvPr id="643" name="Google Shape;643;p61"/>
            <p:cNvSpPr txBox="1"/>
            <p:nvPr/>
          </p:nvSpPr>
          <p:spPr>
            <a:xfrm>
              <a:off x="304025" y="203650"/>
              <a:ext cx="578700" cy="1695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 sz="800">
                  <a:solidFill>
                    <a:schemeClr val="lt1"/>
                  </a:solidFill>
                </a:rPr>
                <a:t>Section</a:t>
              </a:r>
              <a:endParaRPr sz="800">
                <a:solidFill>
                  <a:schemeClr val="lt1"/>
                </a:solidFill>
              </a:endParaRPr>
            </a:p>
          </p:txBody>
        </p:sp>
        <p:sp>
          <p:nvSpPr>
            <p:cNvPr id="644" name="Google Shape;644;p61"/>
            <p:cNvSpPr txBox="1"/>
            <p:nvPr/>
          </p:nvSpPr>
          <p:spPr>
            <a:xfrm>
              <a:off x="1194225" y="203650"/>
              <a:ext cx="324300" cy="169500"/>
            </a:xfrm>
            <a:prstGeom prst="rect">
              <a:avLst/>
            </a:prstGeom>
            <a:noFill/>
            <a:ln>
              <a:noFill/>
            </a:ln>
          </p:spPr>
          <p:txBody>
            <a:bodyPr anchorCtr="0" anchor="ctr" bIns="91425" lIns="91425" spcFirstLastPara="1" rIns="91425" wrap="square" tIns="91425">
              <a:noAutofit/>
            </a:bodyPr>
            <a:lstStyle/>
            <a:p>
              <a:pPr indent="0" lvl="0" marL="0" rtl="0" algn="r">
                <a:spcBef>
                  <a:spcPts val="0"/>
                </a:spcBef>
                <a:spcAft>
                  <a:spcPts val="0"/>
                </a:spcAft>
                <a:buNone/>
              </a:pPr>
              <a:r>
                <a:rPr lang="en" sz="800">
                  <a:solidFill>
                    <a:schemeClr val="lt1"/>
                  </a:solidFill>
                </a:rPr>
                <a:t>12</a:t>
              </a:r>
              <a:endParaRPr sz="800">
                <a:solidFill>
                  <a:schemeClr val="lt1"/>
                </a:solidFill>
              </a:endParaRPr>
            </a:p>
          </p:txBody>
        </p:sp>
        <p:cxnSp>
          <p:nvCxnSpPr>
            <p:cNvPr id="645" name="Google Shape;645;p61"/>
            <p:cNvCxnSpPr/>
            <p:nvPr/>
          </p:nvCxnSpPr>
          <p:spPr>
            <a:xfrm>
              <a:off x="1181225" y="203375"/>
              <a:ext cx="600" cy="170400"/>
            </a:xfrm>
            <a:prstGeom prst="straightConnector1">
              <a:avLst/>
            </a:prstGeom>
            <a:noFill/>
            <a:ln cap="flat" cmpd="sng" w="9525">
              <a:solidFill>
                <a:schemeClr val="lt1"/>
              </a:solidFill>
              <a:prstDash val="solid"/>
              <a:round/>
              <a:headEnd len="med" w="med" type="none"/>
              <a:tailEnd len="med" w="med" type="none"/>
            </a:ln>
          </p:spPr>
        </p:cxnSp>
      </p:grpSp>
      <p:grpSp>
        <p:nvGrpSpPr>
          <p:cNvPr id="646" name="Google Shape;646;p61"/>
          <p:cNvGrpSpPr/>
          <p:nvPr/>
        </p:nvGrpSpPr>
        <p:grpSpPr>
          <a:xfrm>
            <a:off x="227875" y="223475"/>
            <a:ext cx="1214400" cy="170400"/>
            <a:chOff x="304025" y="203375"/>
            <a:chExt cx="1214400" cy="170400"/>
          </a:xfrm>
        </p:grpSpPr>
        <p:sp>
          <p:nvSpPr>
            <p:cNvPr id="647" name="Google Shape;647;p61"/>
            <p:cNvSpPr/>
            <p:nvPr/>
          </p:nvSpPr>
          <p:spPr>
            <a:xfrm>
              <a:off x="304025" y="203650"/>
              <a:ext cx="1214400" cy="169500"/>
            </a:xfrm>
            <a:prstGeom prst="roundRect">
              <a:avLst>
                <a:gd fmla="val 50000" name="adj"/>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 sz="800">
                  <a:solidFill>
                    <a:schemeClr val="dk2"/>
                  </a:solidFill>
                  <a:latin typeface="Space Grotesk"/>
                  <a:ea typeface="Space Grotesk"/>
                  <a:cs typeface="Space Grotesk"/>
                  <a:sym typeface="Space Grotesk"/>
                </a:rPr>
                <a:t>Section</a:t>
              </a:r>
              <a:endParaRPr sz="800">
                <a:solidFill>
                  <a:schemeClr val="dk2"/>
                </a:solidFill>
                <a:latin typeface="Space Grotesk"/>
                <a:ea typeface="Space Grotesk"/>
                <a:cs typeface="Space Grotesk"/>
                <a:sym typeface="Space Grotesk"/>
              </a:endParaRPr>
            </a:p>
          </p:txBody>
        </p:sp>
        <p:cxnSp>
          <p:nvCxnSpPr>
            <p:cNvPr id="648" name="Google Shape;648;p61"/>
            <p:cNvCxnSpPr/>
            <p:nvPr/>
          </p:nvCxnSpPr>
          <p:spPr>
            <a:xfrm>
              <a:off x="1181225" y="203375"/>
              <a:ext cx="600" cy="170400"/>
            </a:xfrm>
            <a:prstGeom prst="straightConnector1">
              <a:avLst/>
            </a:prstGeom>
            <a:noFill/>
            <a:ln cap="flat" cmpd="sng" w="9525">
              <a:solidFill>
                <a:schemeClr val="dk2"/>
              </a:solidFill>
              <a:prstDash val="solid"/>
              <a:round/>
              <a:headEnd len="med" w="med" type="none"/>
              <a:tailEnd len="med" w="med" type="none"/>
            </a:ln>
          </p:spPr>
        </p:cxnSp>
      </p:grpSp>
      <p:sp>
        <p:nvSpPr>
          <p:cNvPr id="649" name="Google Shape;649;p61"/>
          <p:cNvSpPr txBox="1"/>
          <p:nvPr>
            <p:ph idx="12" type="sldNum"/>
          </p:nvPr>
        </p:nvSpPr>
        <p:spPr>
          <a:xfrm>
            <a:off x="1139850" y="223000"/>
            <a:ext cx="302400" cy="170400"/>
          </a:xfrm>
          <a:prstGeom prst="rect">
            <a:avLst/>
          </a:prstGeom>
          <a:noFill/>
          <a:ln>
            <a:noFill/>
          </a:ln>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sz="800">
                <a:solidFill>
                  <a:schemeClr val="dk2"/>
                </a:solidFill>
                <a:latin typeface="Space Grotesk"/>
                <a:ea typeface="Space Grotesk"/>
                <a:cs typeface="Space Grotesk"/>
                <a:sym typeface="Space Grotesk"/>
              </a:rPr>
              <a:t>‹#›</a:t>
            </a:fld>
            <a:endParaRPr sz="800">
              <a:solidFill>
                <a:schemeClr val="dk2"/>
              </a:solidFill>
              <a:latin typeface="Space Grotesk"/>
              <a:ea typeface="Space Grotesk"/>
              <a:cs typeface="Space Grotesk"/>
              <a:sym typeface="Space Grotesk"/>
            </a:endParaRPr>
          </a:p>
        </p:txBody>
      </p:sp>
      <p:pic>
        <p:nvPicPr>
          <p:cNvPr descr="This solar breakthrough just changed everything.&#10;Thanks to Opera for sponsoring this video. Click here https://opr.as/Opera-browser-DrBenMiles to upgrade your browser for FREE!&#10;&#10;Last month, Oxford PV's breakthrough solar cell broke the efficiency world record and is the world's first commercially available Perovskite solar panel.&#10;How does it work? And what does this mean for the future of solar?&#10;&#10;Thanks you so much to the team for allowing me behind the scenes into their development facility and for the free Halloween costume.&#10;&#10;#solar #efficiency #breakthrough #physics #perovskite&#10;&#10;Chapters&#10;0:00 The Solar Power Breakthrough&#10;3:25 Humanity's Journey to Capture the Sun&#10;8:46 How We Broke the Limit of Solar Efficiency&#10;13:15 Building the World's First Perovskite Solar Panel&#10;17:23 The Future of Solar&#10;&#10;🚀 JOIN US for members-only content:  https://www.patreon.com/DrBenMiles&#10;&#10;🤘👨‍🔬 ROCKSTAR SCIENTIST Merch: https://www.rockstarscientist.org/&#10;&#10;📸 INSTAGRAM https://www.instagram.com/drbenmiles🚀 JOIN US for members-only content:  https://www.patreon.com/DrBenMiles&#10;&#10;🤘👨‍🔬 ROCKSTAR SCIENTIST Merch: https://www.rockstarscientist.org/&#10;&#10;📸 INSTAGRAM https://www.instagram.com/drbenmiles&#10;&#10;A few people have asked so I've added the info below. Some of these are affiliate links. If you make a purchase it doesn't cost you anything extra, but a percentage of the sale will help support this channel and my work to bringing entrepreneurship into science.&#10;My camera : https://amzn.to/3ed5Xac&#10;My lens: https://amzn.to/3xIAZyA&#10;My lav: https://amzn.to/2SeE20Y and https://amzn.to/3nK33wA&#10;My mic: https://amzn.to/3gUYYEv" id="650" name="Google Shape;650;p61" title="How Physicists Broke the Solar Efficiency Record">
            <a:hlinkClick r:id="rId4"/>
          </p:cNvPr>
          <p:cNvPicPr preferRelativeResize="0"/>
          <p:nvPr/>
        </p:nvPicPr>
        <p:blipFill>
          <a:blip r:embed="rId5">
            <a:alphaModFix/>
          </a:blip>
          <a:stretch>
            <a:fillRect/>
          </a:stretch>
        </p:blipFill>
        <p:spPr>
          <a:xfrm>
            <a:off x="150" y="70"/>
            <a:ext cx="9143675" cy="5143331"/>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650"/>
                                        </p:tgtEl>
                                        <p:attrNameLst>
                                          <p:attrName>style.visibility</p:attrName>
                                        </p:attrNameLst>
                                      </p:cBhvr>
                                      <p:to>
                                        <p:strVal val="visible"/>
                                      </p:to>
                                    </p:set>
                                    <p:animEffect filter="fade" transition="in">
                                      <p:cBhvr>
                                        <p:cTn dur="1000"/>
                                        <p:tgtEl>
                                          <p:spTgt spid="650"/>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54" name="Shape 654"/>
        <p:cNvGrpSpPr/>
        <p:nvPr/>
      </p:nvGrpSpPr>
      <p:grpSpPr>
        <a:xfrm>
          <a:off x="0" y="0"/>
          <a:ext cx="0" cy="0"/>
          <a:chOff x="0" y="0"/>
          <a:chExt cx="0" cy="0"/>
        </a:xfrm>
      </p:grpSpPr>
      <p:sp>
        <p:nvSpPr>
          <p:cNvPr id="655" name="Google Shape;655;p62"/>
          <p:cNvSpPr/>
          <p:nvPr/>
        </p:nvSpPr>
        <p:spPr>
          <a:xfrm rot="10800000">
            <a:off x="-24151" y="-45"/>
            <a:ext cx="5191751" cy="1591570"/>
          </a:xfrm>
          <a:custGeom>
            <a:rect b="b" l="l" r="r" t="t"/>
            <a:pathLst>
              <a:path extrusionOk="0" h="44198" w="161825">
                <a:moveTo>
                  <a:pt x="24885" y="0"/>
                </a:moveTo>
                <a:lnTo>
                  <a:pt x="23588" y="72"/>
                </a:lnTo>
                <a:lnTo>
                  <a:pt x="22290" y="203"/>
                </a:lnTo>
                <a:lnTo>
                  <a:pt x="21028" y="393"/>
                </a:lnTo>
                <a:lnTo>
                  <a:pt x="19777" y="643"/>
                </a:lnTo>
                <a:lnTo>
                  <a:pt x="18551" y="965"/>
                </a:lnTo>
                <a:lnTo>
                  <a:pt x="17360" y="1334"/>
                </a:lnTo>
                <a:lnTo>
                  <a:pt x="16182" y="1762"/>
                </a:lnTo>
                <a:lnTo>
                  <a:pt x="15039" y="2250"/>
                </a:lnTo>
                <a:lnTo>
                  <a:pt x="13919" y="2786"/>
                </a:lnTo>
                <a:lnTo>
                  <a:pt x="12836" y="3382"/>
                </a:lnTo>
                <a:lnTo>
                  <a:pt x="11776" y="4025"/>
                </a:lnTo>
                <a:lnTo>
                  <a:pt x="10764" y="4703"/>
                </a:lnTo>
                <a:lnTo>
                  <a:pt x="9776" y="5441"/>
                </a:lnTo>
                <a:lnTo>
                  <a:pt x="8835" y="6227"/>
                </a:lnTo>
                <a:lnTo>
                  <a:pt x="7918" y="7049"/>
                </a:lnTo>
                <a:lnTo>
                  <a:pt x="7061" y="7918"/>
                </a:lnTo>
                <a:lnTo>
                  <a:pt x="6228" y="8823"/>
                </a:lnTo>
                <a:lnTo>
                  <a:pt x="5454" y="9776"/>
                </a:lnTo>
                <a:lnTo>
                  <a:pt x="4715" y="10752"/>
                </a:lnTo>
                <a:lnTo>
                  <a:pt x="4025" y="11776"/>
                </a:lnTo>
                <a:lnTo>
                  <a:pt x="3382" y="12824"/>
                </a:lnTo>
                <a:lnTo>
                  <a:pt x="2798" y="13919"/>
                </a:lnTo>
                <a:lnTo>
                  <a:pt x="2251" y="15026"/>
                </a:lnTo>
                <a:lnTo>
                  <a:pt x="1774" y="16181"/>
                </a:lnTo>
                <a:lnTo>
                  <a:pt x="1346" y="17348"/>
                </a:lnTo>
                <a:lnTo>
                  <a:pt x="965" y="18551"/>
                </a:lnTo>
                <a:lnTo>
                  <a:pt x="655" y="19777"/>
                </a:lnTo>
                <a:lnTo>
                  <a:pt x="393" y="21016"/>
                </a:lnTo>
                <a:lnTo>
                  <a:pt x="203" y="22290"/>
                </a:lnTo>
                <a:lnTo>
                  <a:pt x="72" y="23575"/>
                </a:lnTo>
                <a:lnTo>
                  <a:pt x="0" y="24885"/>
                </a:lnTo>
                <a:lnTo>
                  <a:pt x="0" y="25540"/>
                </a:lnTo>
                <a:lnTo>
                  <a:pt x="0" y="44198"/>
                </a:lnTo>
                <a:lnTo>
                  <a:pt x="161825" y="44198"/>
                </a:lnTo>
                <a:lnTo>
                  <a:pt x="161825" y="0"/>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descr="Tent set up in a field with small mountains in the background." id="656" name="Google Shape;656;p62"/>
          <p:cNvPicPr preferRelativeResize="0"/>
          <p:nvPr>
            <p:ph idx="2" type="pic"/>
          </p:nvPr>
        </p:nvPicPr>
        <p:blipFill rotWithShape="1">
          <a:blip r:embed="rId3">
            <a:alphaModFix/>
          </a:blip>
          <a:srcRect b="7649" l="0" r="0" t="7649"/>
          <a:stretch/>
        </p:blipFill>
        <p:spPr>
          <a:xfrm flipH="1">
            <a:off x="0" y="0"/>
            <a:ext cx="9144003" cy="5143500"/>
          </a:xfrm>
          <a:prstGeom prst="rect">
            <a:avLst/>
          </a:prstGeom>
        </p:spPr>
      </p:pic>
      <p:sp>
        <p:nvSpPr>
          <p:cNvPr id="657" name="Google Shape;657;p62"/>
          <p:cNvSpPr txBox="1"/>
          <p:nvPr>
            <p:ph type="title"/>
          </p:nvPr>
        </p:nvSpPr>
        <p:spPr>
          <a:xfrm>
            <a:off x="230900" y="457200"/>
            <a:ext cx="6427500" cy="15606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Perovskites</a:t>
            </a:r>
            <a:endParaRPr/>
          </a:p>
        </p:txBody>
      </p:sp>
      <p:sp>
        <p:nvSpPr>
          <p:cNvPr id="658" name="Google Shape;658;p62"/>
          <p:cNvSpPr txBox="1"/>
          <p:nvPr>
            <p:ph idx="3" type="subTitle"/>
          </p:nvPr>
        </p:nvSpPr>
        <p:spPr>
          <a:xfrm>
            <a:off x="974300" y="4773150"/>
            <a:ext cx="2857500" cy="2937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sz="800"/>
              <a:t>By Rob Lavinsky, iRocks.com</a:t>
            </a:r>
            <a:endParaRPr sz="800"/>
          </a:p>
        </p:txBody>
      </p:sp>
      <p:sp>
        <p:nvSpPr>
          <p:cNvPr id="659" name="Google Shape;659;p62"/>
          <p:cNvSpPr txBox="1"/>
          <p:nvPr>
            <p:ph idx="1" type="body"/>
          </p:nvPr>
        </p:nvSpPr>
        <p:spPr>
          <a:xfrm>
            <a:off x="4514725" y="2109000"/>
            <a:ext cx="3452100" cy="1963200"/>
          </a:xfrm>
          <a:prstGeom prst="rect">
            <a:avLst/>
          </a:prstGeom>
        </p:spPr>
        <p:txBody>
          <a:bodyPr anchorCtr="0" anchor="b" bIns="91425" lIns="91425" spcFirstLastPara="1" rIns="91425" wrap="square" tIns="91425">
            <a:noAutofit/>
          </a:bodyPr>
          <a:lstStyle/>
          <a:p>
            <a:pPr indent="0" lvl="0" marL="0" rtl="0" algn="l">
              <a:lnSpc>
                <a:spcPct val="110000"/>
              </a:lnSpc>
              <a:spcBef>
                <a:spcPts val="0"/>
              </a:spcBef>
              <a:spcAft>
                <a:spcPts val="0"/>
              </a:spcAft>
              <a:buNone/>
            </a:pPr>
            <a:r>
              <a:rPr lang="en"/>
              <a:t>Perovskites can absorb </a:t>
            </a:r>
            <a:r>
              <a:rPr b="1" lang="en"/>
              <a:t>higher energy light</a:t>
            </a:r>
            <a:r>
              <a:rPr lang="en"/>
              <a:t>, therefore they create </a:t>
            </a:r>
            <a:r>
              <a:rPr b="1" lang="en"/>
              <a:t>more voltage</a:t>
            </a:r>
            <a:r>
              <a:rPr lang="en"/>
              <a:t>!</a:t>
            </a:r>
            <a:endParaRPr/>
          </a:p>
          <a:p>
            <a:pPr indent="0" lvl="0" marL="0" rtl="0" algn="l">
              <a:lnSpc>
                <a:spcPct val="110000"/>
              </a:lnSpc>
              <a:spcBef>
                <a:spcPts val="0"/>
              </a:spcBef>
              <a:spcAft>
                <a:spcPts val="0"/>
              </a:spcAft>
              <a:buNone/>
            </a:pPr>
            <a:r>
              <a:t/>
            </a:r>
            <a:endParaRPr/>
          </a:p>
          <a:p>
            <a:pPr indent="0" lvl="0" marL="0" rtl="0" algn="l">
              <a:lnSpc>
                <a:spcPct val="110000"/>
              </a:lnSpc>
              <a:spcBef>
                <a:spcPts val="0"/>
              </a:spcBef>
              <a:spcAft>
                <a:spcPts val="0"/>
              </a:spcAft>
              <a:buNone/>
            </a:pPr>
            <a:r>
              <a:rPr lang="en"/>
              <a:t>Thin layer thickness allows for multi-layered solar cells to </a:t>
            </a:r>
            <a:r>
              <a:rPr lang="en"/>
              <a:t>absorb more light bands</a:t>
            </a:r>
            <a:endParaRPr/>
          </a:p>
          <a:p>
            <a:pPr indent="0" lvl="0" marL="0" rtl="0" algn="l">
              <a:lnSpc>
                <a:spcPct val="110000"/>
              </a:lnSpc>
              <a:spcBef>
                <a:spcPts val="0"/>
              </a:spcBef>
              <a:spcAft>
                <a:spcPts val="0"/>
              </a:spcAft>
              <a:buNone/>
            </a:pPr>
            <a:r>
              <a:t/>
            </a:r>
            <a:endParaRPr/>
          </a:p>
          <a:p>
            <a:pPr indent="0" lvl="0" marL="0" rtl="0" algn="l">
              <a:lnSpc>
                <a:spcPct val="110000"/>
              </a:lnSpc>
              <a:spcBef>
                <a:spcPts val="0"/>
              </a:spcBef>
              <a:spcAft>
                <a:spcPts val="0"/>
              </a:spcAft>
              <a:buNone/>
            </a:pPr>
            <a:r>
              <a:rPr lang="en"/>
              <a:t>Tandem cell Perovskite / Silicon solar cells are the industry leading technology</a:t>
            </a:r>
            <a:endParaRPr/>
          </a:p>
        </p:txBody>
      </p:sp>
      <p:grpSp>
        <p:nvGrpSpPr>
          <p:cNvPr id="660" name="Google Shape;660;p62"/>
          <p:cNvGrpSpPr/>
          <p:nvPr/>
        </p:nvGrpSpPr>
        <p:grpSpPr>
          <a:xfrm>
            <a:off x="227875" y="223475"/>
            <a:ext cx="1214500" cy="170400"/>
            <a:chOff x="304025" y="203375"/>
            <a:chExt cx="1214500" cy="170400"/>
          </a:xfrm>
        </p:grpSpPr>
        <p:sp>
          <p:nvSpPr>
            <p:cNvPr id="661" name="Google Shape;661;p62"/>
            <p:cNvSpPr txBox="1"/>
            <p:nvPr/>
          </p:nvSpPr>
          <p:spPr>
            <a:xfrm>
              <a:off x="304025" y="203650"/>
              <a:ext cx="578700" cy="1695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 sz="800">
                  <a:solidFill>
                    <a:schemeClr val="lt1"/>
                  </a:solidFill>
                </a:rPr>
                <a:t>Section</a:t>
              </a:r>
              <a:endParaRPr sz="800">
                <a:solidFill>
                  <a:schemeClr val="lt1"/>
                </a:solidFill>
              </a:endParaRPr>
            </a:p>
          </p:txBody>
        </p:sp>
        <p:sp>
          <p:nvSpPr>
            <p:cNvPr id="662" name="Google Shape;662;p62"/>
            <p:cNvSpPr txBox="1"/>
            <p:nvPr/>
          </p:nvSpPr>
          <p:spPr>
            <a:xfrm>
              <a:off x="1194225" y="203650"/>
              <a:ext cx="324300" cy="169500"/>
            </a:xfrm>
            <a:prstGeom prst="rect">
              <a:avLst/>
            </a:prstGeom>
            <a:noFill/>
            <a:ln>
              <a:noFill/>
            </a:ln>
          </p:spPr>
          <p:txBody>
            <a:bodyPr anchorCtr="0" anchor="ctr" bIns="91425" lIns="91425" spcFirstLastPara="1" rIns="91425" wrap="square" tIns="91425">
              <a:noAutofit/>
            </a:bodyPr>
            <a:lstStyle/>
            <a:p>
              <a:pPr indent="0" lvl="0" marL="0" rtl="0" algn="r">
                <a:spcBef>
                  <a:spcPts val="0"/>
                </a:spcBef>
                <a:spcAft>
                  <a:spcPts val="0"/>
                </a:spcAft>
                <a:buNone/>
              </a:pPr>
              <a:r>
                <a:rPr lang="en" sz="800">
                  <a:solidFill>
                    <a:schemeClr val="lt1"/>
                  </a:solidFill>
                </a:rPr>
                <a:t>12</a:t>
              </a:r>
              <a:endParaRPr sz="800">
                <a:solidFill>
                  <a:schemeClr val="lt1"/>
                </a:solidFill>
              </a:endParaRPr>
            </a:p>
          </p:txBody>
        </p:sp>
        <p:cxnSp>
          <p:nvCxnSpPr>
            <p:cNvPr id="663" name="Google Shape;663;p62"/>
            <p:cNvCxnSpPr/>
            <p:nvPr/>
          </p:nvCxnSpPr>
          <p:spPr>
            <a:xfrm>
              <a:off x="1181225" y="203375"/>
              <a:ext cx="600" cy="170400"/>
            </a:xfrm>
            <a:prstGeom prst="straightConnector1">
              <a:avLst/>
            </a:prstGeom>
            <a:noFill/>
            <a:ln cap="flat" cmpd="sng" w="9525">
              <a:solidFill>
                <a:schemeClr val="lt1"/>
              </a:solidFill>
              <a:prstDash val="solid"/>
              <a:round/>
              <a:headEnd len="med" w="med" type="none"/>
              <a:tailEnd len="med" w="med" type="none"/>
            </a:ln>
          </p:spPr>
        </p:cxnSp>
      </p:grpSp>
      <p:grpSp>
        <p:nvGrpSpPr>
          <p:cNvPr id="664" name="Google Shape;664;p62"/>
          <p:cNvGrpSpPr/>
          <p:nvPr/>
        </p:nvGrpSpPr>
        <p:grpSpPr>
          <a:xfrm>
            <a:off x="227875" y="223475"/>
            <a:ext cx="1214400" cy="170400"/>
            <a:chOff x="304025" y="203375"/>
            <a:chExt cx="1214400" cy="170400"/>
          </a:xfrm>
        </p:grpSpPr>
        <p:sp>
          <p:nvSpPr>
            <p:cNvPr id="665" name="Google Shape;665;p62"/>
            <p:cNvSpPr/>
            <p:nvPr/>
          </p:nvSpPr>
          <p:spPr>
            <a:xfrm>
              <a:off x="304025" y="203650"/>
              <a:ext cx="1214400" cy="169500"/>
            </a:xfrm>
            <a:prstGeom prst="roundRect">
              <a:avLst>
                <a:gd fmla="val 50000" name="adj"/>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 sz="800">
                  <a:solidFill>
                    <a:schemeClr val="dk2"/>
                  </a:solidFill>
                  <a:latin typeface="Space Grotesk"/>
                  <a:ea typeface="Space Grotesk"/>
                  <a:cs typeface="Space Grotesk"/>
                  <a:sym typeface="Space Grotesk"/>
                </a:rPr>
                <a:t>Section</a:t>
              </a:r>
              <a:endParaRPr sz="800">
                <a:solidFill>
                  <a:schemeClr val="dk2"/>
                </a:solidFill>
                <a:latin typeface="Space Grotesk"/>
                <a:ea typeface="Space Grotesk"/>
                <a:cs typeface="Space Grotesk"/>
                <a:sym typeface="Space Grotesk"/>
              </a:endParaRPr>
            </a:p>
          </p:txBody>
        </p:sp>
        <p:cxnSp>
          <p:nvCxnSpPr>
            <p:cNvPr id="666" name="Google Shape;666;p62"/>
            <p:cNvCxnSpPr/>
            <p:nvPr/>
          </p:nvCxnSpPr>
          <p:spPr>
            <a:xfrm>
              <a:off x="1181225" y="203375"/>
              <a:ext cx="600" cy="170400"/>
            </a:xfrm>
            <a:prstGeom prst="straightConnector1">
              <a:avLst/>
            </a:prstGeom>
            <a:noFill/>
            <a:ln cap="flat" cmpd="sng" w="9525">
              <a:solidFill>
                <a:schemeClr val="dk2"/>
              </a:solidFill>
              <a:prstDash val="solid"/>
              <a:round/>
              <a:headEnd len="med" w="med" type="none"/>
              <a:tailEnd len="med" w="med" type="none"/>
            </a:ln>
          </p:spPr>
        </p:cxnSp>
      </p:grpSp>
      <p:sp>
        <p:nvSpPr>
          <p:cNvPr id="667" name="Google Shape;667;p62"/>
          <p:cNvSpPr txBox="1"/>
          <p:nvPr>
            <p:ph idx="12" type="sldNum"/>
          </p:nvPr>
        </p:nvSpPr>
        <p:spPr>
          <a:xfrm>
            <a:off x="1105700" y="223000"/>
            <a:ext cx="336600" cy="170400"/>
          </a:xfrm>
          <a:prstGeom prst="rect">
            <a:avLst/>
          </a:prstGeom>
          <a:noFill/>
          <a:ln>
            <a:noFill/>
          </a:ln>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sz="800">
                <a:solidFill>
                  <a:schemeClr val="dk2"/>
                </a:solidFill>
                <a:latin typeface="Space Grotesk"/>
                <a:ea typeface="Space Grotesk"/>
                <a:cs typeface="Space Grotesk"/>
                <a:sym typeface="Space Grotesk"/>
              </a:rPr>
              <a:t>‹#›</a:t>
            </a:fld>
            <a:endParaRPr sz="800">
              <a:solidFill>
                <a:schemeClr val="dk2"/>
              </a:solidFill>
              <a:latin typeface="Space Grotesk"/>
              <a:ea typeface="Space Grotesk"/>
              <a:cs typeface="Space Grotesk"/>
              <a:sym typeface="Space Grotesk"/>
            </a:endParaRPr>
          </a:p>
        </p:txBody>
      </p:sp>
      <p:pic>
        <p:nvPicPr>
          <p:cNvPr id="668" name="Google Shape;668;p62" title="Perovskite-155026.jpg"/>
          <p:cNvPicPr preferRelativeResize="0"/>
          <p:nvPr/>
        </p:nvPicPr>
        <p:blipFill>
          <a:blip r:embed="rId4">
            <a:alphaModFix/>
          </a:blip>
          <a:stretch>
            <a:fillRect/>
          </a:stretch>
        </p:blipFill>
        <p:spPr>
          <a:xfrm>
            <a:off x="974310" y="1363675"/>
            <a:ext cx="3194824" cy="3453850"/>
          </a:xfrm>
          <a:prstGeom prst="rect">
            <a:avLst/>
          </a:prstGeom>
          <a:noFill/>
          <a:ln>
            <a:noFill/>
          </a:ln>
        </p:spPr>
      </p:pic>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72" name="Shape 672"/>
        <p:cNvGrpSpPr/>
        <p:nvPr/>
      </p:nvGrpSpPr>
      <p:grpSpPr>
        <a:xfrm>
          <a:off x="0" y="0"/>
          <a:ext cx="0" cy="0"/>
          <a:chOff x="0" y="0"/>
          <a:chExt cx="0" cy="0"/>
        </a:xfrm>
      </p:grpSpPr>
      <p:pic>
        <p:nvPicPr>
          <p:cNvPr descr="Road passing through a green valley." id="673" name="Google Shape;673;p63"/>
          <p:cNvPicPr preferRelativeResize="0"/>
          <p:nvPr>
            <p:ph idx="2" type="pic"/>
          </p:nvPr>
        </p:nvPicPr>
        <p:blipFill rotWithShape="1">
          <a:blip r:embed="rId3">
            <a:alphaModFix/>
          </a:blip>
          <a:srcRect b="7807" l="0" r="0" t="7798"/>
          <a:stretch/>
        </p:blipFill>
        <p:spPr>
          <a:xfrm>
            <a:off x="0" y="0"/>
            <a:ext cx="9144003" cy="5143501"/>
          </a:xfrm>
          <a:prstGeom prst="rect">
            <a:avLst/>
          </a:prstGeom>
        </p:spPr>
      </p:pic>
      <p:grpSp>
        <p:nvGrpSpPr>
          <p:cNvPr id="674" name="Google Shape;674;p63"/>
          <p:cNvGrpSpPr/>
          <p:nvPr/>
        </p:nvGrpSpPr>
        <p:grpSpPr>
          <a:xfrm>
            <a:off x="161" y="96"/>
            <a:ext cx="9143670" cy="5143310"/>
            <a:chOff x="238125" y="848375"/>
            <a:chExt cx="7144050" cy="4018525"/>
          </a:xfrm>
        </p:grpSpPr>
        <p:sp>
          <p:nvSpPr>
            <p:cNvPr id="675" name="Google Shape;675;p63"/>
            <p:cNvSpPr/>
            <p:nvPr/>
          </p:nvSpPr>
          <p:spPr>
            <a:xfrm>
              <a:off x="3444600" y="848375"/>
              <a:ext cx="3937575" cy="2402200"/>
            </a:xfrm>
            <a:custGeom>
              <a:rect b="b" l="l" r="r" t="t"/>
              <a:pathLst>
                <a:path extrusionOk="0" h="96088" w="157503">
                  <a:moveTo>
                    <a:pt x="0" y="0"/>
                  </a:moveTo>
                  <a:lnTo>
                    <a:pt x="0" y="61855"/>
                  </a:lnTo>
                  <a:lnTo>
                    <a:pt x="0" y="62737"/>
                  </a:lnTo>
                  <a:lnTo>
                    <a:pt x="96" y="64487"/>
                  </a:lnTo>
                  <a:lnTo>
                    <a:pt x="262" y="66213"/>
                  </a:lnTo>
                  <a:lnTo>
                    <a:pt x="524" y="67916"/>
                  </a:lnTo>
                  <a:lnTo>
                    <a:pt x="870" y="69583"/>
                  </a:lnTo>
                  <a:lnTo>
                    <a:pt x="1286" y="71226"/>
                  </a:lnTo>
                  <a:lnTo>
                    <a:pt x="1786" y="72833"/>
                  </a:lnTo>
                  <a:lnTo>
                    <a:pt x="2370" y="74405"/>
                  </a:lnTo>
                  <a:lnTo>
                    <a:pt x="3013" y="75941"/>
                  </a:lnTo>
                  <a:lnTo>
                    <a:pt x="3739" y="77441"/>
                  </a:lnTo>
                  <a:lnTo>
                    <a:pt x="4525" y="78894"/>
                  </a:lnTo>
                  <a:lnTo>
                    <a:pt x="5382" y="80311"/>
                  </a:lnTo>
                  <a:lnTo>
                    <a:pt x="6311" y="81668"/>
                  </a:lnTo>
                  <a:lnTo>
                    <a:pt x="7287" y="82990"/>
                  </a:lnTo>
                  <a:lnTo>
                    <a:pt x="8335" y="84264"/>
                  </a:lnTo>
                  <a:lnTo>
                    <a:pt x="9443" y="85478"/>
                  </a:lnTo>
                  <a:lnTo>
                    <a:pt x="10609" y="86633"/>
                  </a:lnTo>
                  <a:lnTo>
                    <a:pt x="11824" y="87741"/>
                  </a:lnTo>
                  <a:lnTo>
                    <a:pt x="13086" y="88789"/>
                  </a:lnTo>
                  <a:lnTo>
                    <a:pt x="14408" y="89777"/>
                  </a:lnTo>
                  <a:lnTo>
                    <a:pt x="15777" y="90694"/>
                  </a:lnTo>
                  <a:lnTo>
                    <a:pt x="17182" y="91551"/>
                  </a:lnTo>
                  <a:lnTo>
                    <a:pt x="18635" y="92349"/>
                  </a:lnTo>
                  <a:lnTo>
                    <a:pt x="20135" y="93063"/>
                  </a:lnTo>
                  <a:lnTo>
                    <a:pt x="21671" y="93718"/>
                  </a:lnTo>
                  <a:lnTo>
                    <a:pt x="23242" y="94289"/>
                  </a:lnTo>
                  <a:lnTo>
                    <a:pt x="24850" y="94790"/>
                  </a:lnTo>
                  <a:lnTo>
                    <a:pt x="26493" y="95218"/>
                  </a:lnTo>
                  <a:lnTo>
                    <a:pt x="28160" y="95552"/>
                  </a:lnTo>
                  <a:lnTo>
                    <a:pt x="29863" y="95813"/>
                  </a:lnTo>
                  <a:lnTo>
                    <a:pt x="31589" y="95992"/>
                  </a:lnTo>
                  <a:lnTo>
                    <a:pt x="33339" y="96075"/>
                  </a:lnTo>
                  <a:lnTo>
                    <a:pt x="34232" y="96087"/>
                  </a:lnTo>
                  <a:lnTo>
                    <a:pt x="157503" y="96087"/>
                  </a:lnTo>
                  <a:lnTo>
                    <a:pt x="157503" y="0"/>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76" name="Google Shape;676;p63"/>
            <p:cNvSpPr/>
            <p:nvPr/>
          </p:nvSpPr>
          <p:spPr>
            <a:xfrm>
              <a:off x="238125" y="3527375"/>
              <a:ext cx="2195925" cy="1339525"/>
            </a:xfrm>
            <a:custGeom>
              <a:rect b="b" l="l" r="r" t="t"/>
              <a:pathLst>
                <a:path extrusionOk="0" h="53581" w="87837">
                  <a:moveTo>
                    <a:pt x="0" y="1"/>
                  </a:moveTo>
                  <a:lnTo>
                    <a:pt x="0" y="53581"/>
                  </a:lnTo>
                  <a:lnTo>
                    <a:pt x="87836" y="53581"/>
                  </a:lnTo>
                  <a:lnTo>
                    <a:pt x="87836" y="34232"/>
                  </a:lnTo>
                  <a:lnTo>
                    <a:pt x="87824" y="33351"/>
                  </a:lnTo>
                  <a:lnTo>
                    <a:pt x="87741" y="31601"/>
                  </a:lnTo>
                  <a:lnTo>
                    <a:pt x="87562" y="29875"/>
                  </a:lnTo>
                  <a:lnTo>
                    <a:pt x="87300" y="28172"/>
                  </a:lnTo>
                  <a:lnTo>
                    <a:pt x="86955" y="26505"/>
                  </a:lnTo>
                  <a:lnTo>
                    <a:pt x="86538" y="24862"/>
                  </a:lnTo>
                  <a:lnTo>
                    <a:pt x="86038" y="23254"/>
                  </a:lnTo>
                  <a:lnTo>
                    <a:pt x="85455" y="21683"/>
                  </a:lnTo>
                  <a:lnTo>
                    <a:pt x="84812" y="20147"/>
                  </a:lnTo>
                  <a:lnTo>
                    <a:pt x="84085" y="18647"/>
                  </a:lnTo>
                  <a:lnTo>
                    <a:pt x="83300" y="17194"/>
                  </a:lnTo>
                  <a:lnTo>
                    <a:pt x="82442" y="15777"/>
                  </a:lnTo>
                  <a:lnTo>
                    <a:pt x="81514" y="14420"/>
                  </a:lnTo>
                  <a:lnTo>
                    <a:pt x="80537" y="13098"/>
                  </a:lnTo>
                  <a:lnTo>
                    <a:pt x="79489" y="11824"/>
                  </a:lnTo>
                  <a:lnTo>
                    <a:pt x="78382" y="10610"/>
                  </a:lnTo>
                  <a:lnTo>
                    <a:pt x="77215" y="9455"/>
                  </a:lnTo>
                  <a:lnTo>
                    <a:pt x="76001" y="8347"/>
                  </a:lnTo>
                  <a:lnTo>
                    <a:pt x="74739" y="7299"/>
                  </a:lnTo>
                  <a:lnTo>
                    <a:pt x="73417" y="6311"/>
                  </a:lnTo>
                  <a:lnTo>
                    <a:pt x="72048" y="5394"/>
                  </a:lnTo>
                  <a:lnTo>
                    <a:pt x="70643" y="4537"/>
                  </a:lnTo>
                  <a:lnTo>
                    <a:pt x="69190" y="3739"/>
                  </a:lnTo>
                  <a:lnTo>
                    <a:pt x="67690" y="3025"/>
                  </a:lnTo>
                  <a:lnTo>
                    <a:pt x="66154" y="2370"/>
                  </a:lnTo>
                  <a:lnTo>
                    <a:pt x="64582" y="1799"/>
                  </a:lnTo>
                  <a:lnTo>
                    <a:pt x="62975" y="1298"/>
                  </a:lnTo>
                  <a:lnTo>
                    <a:pt x="61332" y="870"/>
                  </a:lnTo>
                  <a:lnTo>
                    <a:pt x="59665" y="536"/>
                  </a:lnTo>
                  <a:lnTo>
                    <a:pt x="57962" y="274"/>
                  </a:lnTo>
                  <a:lnTo>
                    <a:pt x="56236" y="96"/>
                  </a:lnTo>
                  <a:lnTo>
                    <a:pt x="54485" y="13"/>
                  </a:lnTo>
                  <a:lnTo>
                    <a:pt x="53604" y="1"/>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677" name="Google Shape;677;p63"/>
          <p:cNvSpPr txBox="1"/>
          <p:nvPr>
            <p:ph type="title"/>
          </p:nvPr>
        </p:nvSpPr>
        <p:spPr>
          <a:xfrm>
            <a:off x="4634650" y="223475"/>
            <a:ext cx="4280700" cy="17313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The Team</a:t>
            </a:r>
            <a:endParaRPr/>
          </a:p>
        </p:txBody>
      </p:sp>
      <p:sp>
        <p:nvSpPr>
          <p:cNvPr id="678" name="Google Shape;678;p63"/>
          <p:cNvSpPr txBox="1"/>
          <p:nvPr>
            <p:ph idx="3" type="title"/>
          </p:nvPr>
        </p:nvSpPr>
        <p:spPr>
          <a:xfrm>
            <a:off x="0" y="3677475"/>
            <a:ext cx="2491200" cy="1242600"/>
          </a:xfrm>
          <a:prstGeom prst="rect">
            <a:avLst/>
          </a:prstGeom>
        </p:spPr>
        <p:txBody>
          <a:bodyPr anchorCtr="0" anchor="ctr" bIns="91425" lIns="91425" spcFirstLastPara="1" rIns="91425" wrap="square" tIns="91425">
            <a:normAutofit/>
          </a:bodyPr>
          <a:lstStyle/>
          <a:p>
            <a:pPr indent="0" lvl="0" marL="0" rtl="0" algn="ctr">
              <a:spcBef>
                <a:spcPts val="0"/>
              </a:spcBef>
              <a:spcAft>
                <a:spcPts val="0"/>
              </a:spcAft>
              <a:buNone/>
            </a:pPr>
            <a:r>
              <a:rPr lang="en"/>
              <a:t>01</a:t>
            </a:r>
            <a:endParaRPr/>
          </a:p>
        </p:txBody>
      </p:sp>
      <p:grpSp>
        <p:nvGrpSpPr>
          <p:cNvPr id="679" name="Google Shape;679;p63"/>
          <p:cNvGrpSpPr/>
          <p:nvPr/>
        </p:nvGrpSpPr>
        <p:grpSpPr>
          <a:xfrm>
            <a:off x="227875" y="223475"/>
            <a:ext cx="1214500" cy="170400"/>
            <a:chOff x="304025" y="203375"/>
            <a:chExt cx="1214500" cy="170400"/>
          </a:xfrm>
        </p:grpSpPr>
        <p:sp>
          <p:nvSpPr>
            <p:cNvPr id="680" name="Google Shape;680;p63"/>
            <p:cNvSpPr txBox="1"/>
            <p:nvPr/>
          </p:nvSpPr>
          <p:spPr>
            <a:xfrm>
              <a:off x="304025" y="203650"/>
              <a:ext cx="578700" cy="1695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 sz="800">
                  <a:solidFill>
                    <a:schemeClr val="lt1"/>
                  </a:solidFill>
                </a:rPr>
                <a:t>Section</a:t>
              </a:r>
              <a:endParaRPr sz="800">
                <a:solidFill>
                  <a:schemeClr val="lt1"/>
                </a:solidFill>
              </a:endParaRPr>
            </a:p>
          </p:txBody>
        </p:sp>
        <p:sp>
          <p:nvSpPr>
            <p:cNvPr id="681" name="Google Shape;681;p63"/>
            <p:cNvSpPr txBox="1"/>
            <p:nvPr/>
          </p:nvSpPr>
          <p:spPr>
            <a:xfrm>
              <a:off x="1194225" y="203650"/>
              <a:ext cx="324300" cy="169500"/>
            </a:xfrm>
            <a:prstGeom prst="rect">
              <a:avLst/>
            </a:prstGeom>
            <a:noFill/>
            <a:ln>
              <a:noFill/>
            </a:ln>
          </p:spPr>
          <p:txBody>
            <a:bodyPr anchorCtr="0" anchor="ctr" bIns="91425" lIns="91425" spcFirstLastPara="1" rIns="91425" wrap="square" tIns="91425">
              <a:noAutofit/>
            </a:bodyPr>
            <a:lstStyle/>
            <a:p>
              <a:pPr indent="0" lvl="0" marL="0" rtl="0" algn="r">
                <a:spcBef>
                  <a:spcPts val="0"/>
                </a:spcBef>
                <a:spcAft>
                  <a:spcPts val="0"/>
                </a:spcAft>
                <a:buNone/>
              </a:pPr>
              <a:r>
                <a:rPr lang="en" sz="800">
                  <a:solidFill>
                    <a:schemeClr val="lt1"/>
                  </a:solidFill>
                </a:rPr>
                <a:t>12</a:t>
              </a:r>
              <a:endParaRPr sz="800">
                <a:solidFill>
                  <a:schemeClr val="lt1"/>
                </a:solidFill>
              </a:endParaRPr>
            </a:p>
          </p:txBody>
        </p:sp>
        <p:cxnSp>
          <p:nvCxnSpPr>
            <p:cNvPr id="682" name="Google Shape;682;p63"/>
            <p:cNvCxnSpPr/>
            <p:nvPr/>
          </p:nvCxnSpPr>
          <p:spPr>
            <a:xfrm>
              <a:off x="1181225" y="203375"/>
              <a:ext cx="600" cy="170400"/>
            </a:xfrm>
            <a:prstGeom prst="straightConnector1">
              <a:avLst/>
            </a:prstGeom>
            <a:noFill/>
            <a:ln cap="flat" cmpd="sng" w="9525">
              <a:solidFill>
                <a:schemeClr val="lt1"/>
              </a:solidFill>
              <a:prstDash val="solid"/>
              <a:round/>
              <a:headEnd len="med" w="med" type="none"/>
              <a:tailEnd len="med" w="med" type="none"/>
            </a:ln>
          </p:spPr>
        </p:cxnSp>
      </p:grpSp>
      <p:grpSp>
        <p:nvGrpSpPr>
          <p:cNvPr id="683" name="Google Shape;683;p63"/>
          <p:cNvGrpSpPr/>
          <p:nvPr/>
        </p:nvGrpSpPr>
        <p:grpSpPr>
          <a:xfrm>
            <a:off x="227875" y="223475"/>
            <a:ext cx="1214400" cy="170400"/>
            <a:chOff x="304025" y="203375"/>
            <a:chExt cx="1214400" cy="170400"/>
          </a:xfrm>
        </p:grpSpPr>
        <p:sp>
          <p:nvSpPr>
            <p:cNvPr id="684" name="Google Shape;684;p63"/>
            <p:cNvSpPr/>
            <p:nvPr/>
          </p:nvSpPr>
          <p:spPr>
            <a:xfrm>
              <a:off x="304025" y="203650"/>
              <a:ext cx="1214400" cy="169500"/>
            </a:xfrm>
            <a:prstGeom prst="roundRect">
              <a:avLst>
                <a:gd fmla="val 50000" name="adj"/>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 sz="800">
                  <a:solidFill>
                    <a:schemeClr val="dk2"/>
                  </a:solidFill>
                  <a:latin typeface="Space Grotesk"/>
                  <a:ea typeface="Space Grotesk"/>
                  <a:cs typeface="Space Grotesk"/>
                  <a:sym typeface="Space Grotesk"/>
                </a:rPr>
                <a:t>Section</a:t>
              </a:r>
              <a:endParaRPr sz="800">
                <a:solidFill>
                  <a:schemeClr val="dk2"/>
                </a:solidFill>
                <a:latin typeface="Space Grotesk"/>
                <a:ea typeface="Space Grotesk"/>
                <a:cs typeface="Space Grotesk"/>
                <a:sym typeface="Space Grotesk"/>
              </a:endParaRPr>
            </a:p>
          </p:txBody>
        </p:sp>
        <p:cxnSp>
          <p:nvCxnSpPr>
            <p:cNvPr id="685" name="Google Shape;685;p63"/>
            <p:cNvCxnSpPr/>
            <p:nvPr/>
          </p:nvCxnSpPr>
          <p:spPr>
            <a:xfrm>
              <a:off x="1181225" y="203375"/>
              <a:ext cx="600" cy="170400"/>
            </a:xfrm>
            <a:prstGeom prst="straightConnector1">
              <a:avLst/>
            </a:prstGeom>
            <a:noFill/>
            <a:ln cap="flat" cmpd="sng" w="9525">
              <a:solidFill>
                <a:schemeClr val="dk2"/>
              </a:solidFill>
              <a:prstDash val="solid"/>
              <a:round/>
              <a:headEnd len="med" w="med" type="none"/>
              <a:tailEnd len="med" w="med" type="none"/>
            </a:ln>
          </p:spPr>
        </p:cxnSp>
      </p:grpSp>
      <p:sp>
        <p:nvSpPr>
          <p:cNvPr id="686" name="Google Shape;686;p63"/>
          <p:cNvSpPr txBox="1"/>
          <p:nvPr>
            <p:ph idx="12" type="sldNum"/>
          </p:nvPr>
        </p:nvSpPr>
        <p:spPr>
          <a:xfrm>
            <a:off x="1139850" y="223000"/>
            <a:ext cx="302400" cy="170400"/>
          </a:xfrm>
          <a:prstGeom prst="rect">
            <a:avLst/>
          </a:prstGeom>
          <a:noFill/>
          <a:ln>
            <a:noFill/>
          </a:ln>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sz="800">
                <a:solidFill>
                  <a:schemeClr val="dk2"/>
                </a:solidFill>
                <a:latin typeface="Space Grotesk"/>
                <a:ea typeface="Space Grotesk"/>
                <a:cs typeface="Space Grotesk"/>
                <a:sym typeface="Space Grotesk"/>
              </a:rPr>
              <a:t>‹#›</a:t>
            </a:fld>
            <a:endParaRPr sz="800">
              <a:solidFill>
                <a:schemeClr val="dk2"/>
              </a:solidFill>
              <a:latin typeface="Space Grotesk"/>
              <a:ea typeface="Space Grotesk"/>
              <a:cs typeface="Space Grotesk"/>
              <a:sym typeface="Space Grotesk"/>
            </a:endParaRPr>
          </a:p>
        </p:txBody>
      </p:sp>
      <p:pic>
        <p:nvPicPr>
          <p:cNvPr descr="This solar breakthrough just changed everything.&#10;Thanks to Opera for sponsoring this video. Click here https://opr.as/Opera-browser-DrBenMiles to upgrade your browser for FREE!&#10;&#10;Last month, Oxford PV's breakthrough solar cell broke the efficiency world record and is the world's first commercially available Perovskite solar panel.&#10;How does it work? And what does this mean for the future of solar?&#10;&#10;Thanks you so much to the team for allowing me behind the scenes into their development facility and for the free Halloween costume.&#10;&#10;#solar #efficiency #breakthrough #physics #perovskite&#10;&#10;Chapters&#10;0:00 The Solar Power Breakthrough&#10;3:25 Humanity's Journey to Capture the Sun&#10;8:46 How We Broke the Limit of Solar Efficiency&#10;13:15 Building the World's First Perovskite Solar Panel&#10;17:23 The Future of Solar&#10;&#10;🚀 JOIN US for members-only content:  https://www.patreon.com/DrBenMiles&#10;&#10;🤘👨‍🔬 ROCKSTAR SCIENTIST Merch: https://www.rockstarscientist.org/&#10;&#10;📸 INSTAGRAM https://www.instagram.com/drbenmiles🚀 JOIN US for members-only content:  https://www.patreon.com/DrBenMiles&#10;&#10;🤘👨‍🔬 ROCKSTAR SCIENTIST Merch: https://www.rockstarscientist.org/&#10;&#10;📸 INSTAGRAM https://www.instagram.com/drbenmiles&#10;&#10;A few people have asked so I've added the info below. Some of these are affiliate links. If you make a purchase it doesn't cost you anything extra, but a percentage of the sale will help support this channel and my work to bringing entrepreneurship into science.&#10;My camera : https://amzn.to/3ed5Xac&#10;My lens: https://amzn.to/3xIAZyA&#10;My lav: https://amzn.to/2SeE20Y and https://amzn.to/3nK33wA&#10;My mic: https://amzn.to/3gUYYEv" id="687" name="Google Shape;687;p63" title="How Physicists Broke the Solar Efficiency Record">
            <a:hlinkClick r:id="rId4"/>
          </p:cNvPr>
          <p:cNvPicPr preferRelativeResize="0"/>
          <p:nvPr/>
        </p:nvPicPr>
        <p:blipFill>
          <a:blip r:embed="rId5">
            <a:alphaModFix/>
          </a:blip>
          <a:stretch>
            <a:fillRect/>
          </a:stretch>
        </p:blipFill>
        <p:spPr>
          <a:xfrm>
            <a:off x="150" y="70"/>
            <a:ext cx="9143675" cy="5143331"/>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687"/>
                                        </p:tgtEl>
                                        <p:attrNameLst>
                                          <p:attrName>style.visibility</p:attrName>
                                        </p:attrNameLst>
                                      </p:cBhvr>
                                      <p:to>
                                        <p:strVal val="visible"/>
                                      </p:to>
                                    </p:set>
                                    <p:animEffect filter="fade" transition="in">
                                      <p:cBhvr>
                                        <p:cTn dur="1000"/>
                                        <p:tgtEl>
                                          <p:spTgt spid="687"/>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91" name="Shape 691"/>
        <p:cNvGrpSpPr/>
        <p:nvPr/>
      </p:nvGrpSpPr>
      <p:grpSpPr>
        <a:xfrm>
          <a:off x="0" y="0"/>
          <a:ext cx="0" cy="0"/>
          <a:chOff x="0" y="0"/>
          <a:chExt cx="0" cy="0"/>
        </a:xfrm>
      </p:grpSpPr>
      <p:sp>
        <p:nvSpPr>
          <p:cNvPr id="692" name="Google Shape;692;p64"/>
          <p:cNvSpPr txBox="1"/>
          <p:nvPr>
            <p:ph type="title"/>
          </p:nvPr>
        </p:nvSpPr>
        <p:spPr>
          <a:xfrm>
            <a:off x="230900" y="457200"/>
            <a:ext cx="8683500" cy="5622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Perovskite / Silicon Cell Similarities</a:t>
            </a:r>
            <a:endParaRPr/>
          </a:p>
        </p:txBody>
      </p:sp>
      <p:sp>
        <p:nvSpPr>
          <p:cNvPr id="693" name="Google Shape;693;p64"/>
          <p:cNvSpPr txBox="1"/>
          <p:nvPr>
            <p:ph idx="1" type="subTitle"/>
          </p:nvPr>
        </p:nvSpPr>
        <p:spPr>
          <a:xfrm>
            <a:off x="228600" y="2574575"/>
            <a:ext cx="3729000" cy="5454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Clr>
                <a:schemeClr val="accent1"/>
              </a:buClr>
              <a:buSzPts val="1100"/>
              <a:buNone/>
            </a:pPr>
            <a:r>
              <a:rPr lang="en"/>
              <a:t>Charge Separation Requirement</a:t>
            </a:r>
            <a:endParaRPr/>
          </a:p>
        </p:txBody>
      </p:sp>
      <p:sp>
        <p:nvSpPr>
          <p:cNvPr id="694" name="Google Shape;694;p64"/>
          <p:cNvSpPr txBox="1"/>
          <p:nvPr>
            <p:ph idx="2" type="subTitle"/>
          </p:nvPr>
        </p:nvSpPr>
        <p:spPr>
          <a:xfrm>
            <a:off x="228600" y="3174600"/>
            <a:ext cx="3729000" cy="5454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Clr>
                <a:schemeClr val="accent1"/>
              </a:buClr>
              <a:buSzPts val="1100"/>
              <a:buNone/>
            </a:pPr>
            <a:r>
              <a:rPr lang="en"/>
              <a:t>Charge Collection</a:t>
            </a:r>
            <a:endParaRPr/>
          </a:p>
        </p:txBody>
      </p:sp>
      <p:sp>
        <p:nvSpPr>
          <p:cNvPr id="695" name="Google Shape;695;p64"/>
          <p:cNvSpPr txBox="1"/>
          <p:nvPr>
            <p:ph idx="3" type="subTitle"/>
          </p:nvPr>
        </p:nvSpPr>
        <p:spPr>
          <a:xfrm>
            <a:off x="228600" y="3774600"/>
            <a:ext cx="3913200" cy="5454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Clr>
                <a:schemeClr val="accent1"/>
              </a:buClr>
              <a:buSzPts val="1100"/>
              <a:buNone/>
            </a:pPr>
            <a:r>
              <a:rPr lang="en"/>
              <a:t>Goal</a:t>
            </a:r>
            <a:endParaRPr/>
          </a:p>
        </p:txBody>
      </p:sp>
      <p:sp>
        <p:nvSpPr>
          <p:cNvPr id="696" name="Google Shape;696;p64"/>
          <p:cNvSpPr txBox="1"/>
          <p:nvPr>
            <p:ph idx="5" type="body"/>
          </p:nvPr>
        </p:nvSpPr>
        <p:spPr>
          <a:xfrm>
            <a:off x="4514725" y="2574680"/>
            <a:ext cx="4399800" cy="545400"/>
          </a:xfrm>
          <a:prstGeom prst="rect">
            <a:avLst/>
          </a:prstGeom>
        </p:spPr>
        <p:txBody>
          <a:bodyPr anchorCtr="0" anchor="ctr" bIns="91425" lIns="91425" spcFirstLastPara="1" rIns="91425" wrap="square" tIns="91425">
            <a:normAutofit fontScale="85000"/>
          </a:bodyPr>
          <a:lstStyle/>
          <a:p>
            <a:pPr indent="0" lvl="0" marL="0" rtl="0" algn="l">
              <a:lnSpc>
                <a:spcPct val="110000"/>
              </a:lnSpc>
              <a:spcBef>
                <a:spcPts val="0"/>
              </a:spcBef>
              <a:spcAft>
                <a:spcPts val="0"/>
              </a:spcAft>
              <a:buClr>
                <a:schemeClr val="accent1"/>
              </a:buClr>
              <a:buSzPct val="91667"/>
              <a:buNone/>
            </a:pPr>
            <a:r>
              <a:rPr lang="en"/>
              <a:t>Both require an internal electric field/energy gradient to separate the generated charge carriers and prevent recombination.</a:t>
            </a:r>
            <a:endParaRPr/>
          </a:p>
        </p:txBody>
      </p:sp>
      <p:sp>
        <p:nvSpPr>
          <p:cNvPr id="697" name="Google Shape;697;p64"/>
          <p:cNvSpPr txBox="1"/>
          <p:nvPr>
            <p:ph idx="6" type="body"/>
          </p:nvPr>
        </p:nvSpPr>
        <p:spPr>
          <a:xfrm>
            <a:off x="4514725" y="3174644"/>
            <a:ext cx="4399800" cy="545400"/>
          </a:xfrm>
          <a:prstGeom prst="rect">
            <a:avLst/>
          </a:prstGeom>
        </p:spPr>
        <p:txBody>
          <a:bodyPr anchorCtr="0" anchor="ctr" bIns="91425" lIns="91425" spcFirstLastPara="1" rIns="91425" wrap="square" tIns="91425">
            <a:normAutofit fontScale="92500"/>
          </a:bodyPr>
          <a:lstStyle/>
          <a:p>
            <a:pPr indent="0" lvl="0" marL="0" rtl="0" algn="l">
              <a:lnSpc>
                <a:spcPct val="110000"/>
              </a:lnSpc>
              <a:spcBef>
                <a:spcPts val="0"/>
              </a:spcBef>
              <a:spcAft>
                <a:spcPts val="0"/>
              </a:spcAft>
              <a:buClr>
                <a:schemeClr val="accent1"/>
              </a:buClr>
              <a:buSzPct val="91667"/>
              <a:buNone/>
            </a:pPr>
            <a:r>
              <a:rPr lang="en"/>
              <a:t>Both transport separated electrons and holes to respective electrodes to generate current in an external circuit.</a:t>
            </a:r>
            <a:endParaRPr/>
          </a:p>
        </p:txBody>
      </p:sp>
      <p:sp>
        <p:nvSpPr>
          <p:cNvPr id="698" name="Google Shape;698;p64"/>
          <p:cNvSpPr txBox="1"/>
          <p:nvPr>
            <p:ph idx="7" type="body"/>
          </p:nvPr>
        </p:nvSpPr>
        <p:spPr>
          <a:xfrm>
            <a:off x="4514725" y="3774634"/>
            <a:ext cx="4399800" cy="545400"/>
          </a:xfrm>
          <a:prstGeom prst="rect">
            <a:avLst/>
          </a:prstGeom>
        </p:spPr>
        <p:txBody>
          <a:bodyPr anchorCtr="0" anchor="ctr" bIns="91425" lIns="91425" spcFirstLastPara="1" rIns="91425" wrap="square" tIns="91425">
            <a:normAutofit fontScale="92500"/>
          </a:bodyPr>
          <a:lstStyle/>
          <a:p>
            <a:pPr indent="0" lvl="0" marL="0" rtl="0" algn="l">
              <a:lnSpc>
                <a:spcPct val="110000"/>
              </a:lnSpc>
              <a:spcBef>
                <a:spcPts val="0"/>
              </a:spcBef>
              <a:spcAft>
                <a:spcPts val="0"/>
              </a:spcAft>
              <a:buClr>
                <a:schemeClr val="accent1"/>
              </a:buClr>
              <a:buSzPct val="91667"/>
              <a:buNone/>
            </a:pPr>
            <a:r>
              <a:rPr b="1" lang="en"/>
              <a:t>Maximize light absorption</a:t>
            </a:r>
            <a:r>
              <a:rPr lang="en"/>
              <a:t>, </a:t>
            </a:r>
            <a:r>
              <a:rPr b="1" lang="en"/>
              <a:t>charge generatio</a:t>
            </a:r>
            <a:r>
              <a:rPr lang="en"/>
              <a:t>n, </a:t>
            </a:r>
            <a:r>
              <a:rPr b="1" lang="en"/>
              <a:t>separation</a:t>
            </a:r>
            <a:r>
              <a:rPr lang="en"/>
              <a:t>, and </a:t>
            </a:r>
            <a:r>
              <a:rPr b="1" lang="en"/>
              <a:t>collection</a:t>
            </a:r>
            <a:r>
              <a:rPr lang="en"/>
              <a:t> while minimizing recombination losses.</a:t>
            </a:r>
            <a:endParaRPr/>
          </a:p>
        </p:txBody>
      </p:sp>
      <p:sp>
        <p:nvSpPr>
          <p:cNvPr id="699" name="Google Shape;699;p64"/>
          <p:cNvSpPr txBox="1"/>
          <p:nvPr>
            <p:ph idx="9" type="subTitle"/>
          </p:nvPr>
        </p:nvSpPr>
        <p:spPr>
          <a:xfrm>
            <a:off x="229750" y="1374500"/>
            <a:ext cx="3979800" cy="5454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a:t>Fundamental Process</a:t>
            </a:r>
            <a:endParaRPr/>
          </a:p>
        </p:txBody>
      </p:sp>
      <p:sp>
        <p:nvSpPr>
          <p:cNvPr id="700" name="Google Shape;700;p64"/>
          <p:cNvSpPr txBox="1"/>
          <p:nvPr>
            <p:ph idx="13" type="subTitle"/>
          </p:nvPr>
        </p:nvSpPr>
        <p:spPr>
          <a:xfrm>
            <a:off x="229750" y="1974525"/>
            <a:ext cx="3913200" cy="5454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Clr>
                <a:schemeClr val="accent1"/>
              </a:buClr>
              <a:buSzPts val="1100"/>
              <a:buNone/>
            </a:pPr>
            <a:r>
              <a:rPr lang="en"/>
              <a:t>Semiconductor Basis</a:t>
            </a:r>
            <a:endParaRPr/>
          </a:p>
        </p:txBody>
      </p:sp>
      <p:sp>
        <p:nvSpPr>
          <p:cNvPr id="701" name="Google Shape;701;p64"/>
          <p:cNvSpPr txBox="1"/>
          <p:nvPr>
            <p:ph idx="14" type="body"/>
          </p:nvPr>
        </p:nvSpPr>
        <p:spPr>
          <a:xfrm>
            <a:off x="4515742" y="1374600"/>
            <a:ext cx="4399800" cy="545400"/>
          </a:xfrm>
          <a:prstGeom prst="rect">
            <a:avLst/>
          </a:prstGeom>
        </p:spPr>
        <p:txBody>
          <a:bodyPr anchorCtr="0" anchor="ctr" bIns="91425" lIns="91425" spcFirstLastPara="1" rIns="91425" wrap="square" tIns="91425">
            <a:normAutofit lnSpcReduction="20000"/>
          </a:bodyPr>
          <a:lstStyle/>
          <a:p>
            <a:pPr indent="0" lvl="0" marL="0" rtl="0" algn="l">
              <a:lnSpc>
                <a:spcPct val="110000"/>
              </a:lnSpc>
              <a:spcBef>
                <a:spcPts val="0"/>
              </a:spcBef>
              <a:spcAft>
                <a:spcPts val="0"/>
              </a:spcAft>
              <a:buClr>
                <a:schemeClr val="lt2"/>
              </a:buClr>
              <a:buSzPts val="1100"/>
              <a:buNone/>
            </a:pPr>
            <a:r>
              <a:rPr lang="en"/>
              <a:t>Both rely on absorbing photons to generate electron-hole pairs.</a:t>
            </a:r>
            <a:endParaRPr/>
          </a:p>
        </p:txBody>
      </p:sp>
      <p:sp>
        <p:nvSpPr>
          <p:cNvPr id="702" name="Google Shape;702;p64"/>
          <p:cNvSpPr txBox="1"/>
          <p:nvPr>
            <p:ph idx="15" type="body"/>
          </p:nvPr>
        </p:nvSpPr>
        <p:spPr>
          <a:xfrm>
            <a:off x="4515742" y="1974564"/>
            <a:ext cx="4399800" cy="545400"/>
          </a:xfrm>
          <a:prstGeom prst="rect">
            <a:avLst/>
          </a:prstGeom>
        </p:spPr>
        <p:txBody>
          <a:bodyPr anchorCtr="0" anchor="ctr" bIns="91425" lIns="91425" spcFirstLastPara="1" rIns="91425" wrap="square" tIns="91425">
            <a:normAutofit lnSpcReduction="20000"/>
          </a:bodyPr>
          <a:lstStyle/>
          <a:p>
            <a:pPr indent="0" lvl="0" marL="0" rtl="0" algn="l">
              <a:lnSpc>
                <a:spcPct val="110000"/>
              </a:lnSpc>
              <a:spcBef>
                <a:spcPts val="0"/>
              </a:spcBef>
              <a:spcAft>
                <a:spcPts val="0"/>
              </a:spcAft>
              <a:buClr>
                <a:schemeClr val="accent1"/>
              </a:buClr>
              <a:buSzPts val="1100"/>
              <a:buNone/>
            </a:pPr>
            <a:r>
              <a:rPr lang="en"/>
              <a:t>Both use semiconductor materials with a defined band gap.</a:t>
            </a:r>
            <a:endParaRPr/>
          </a:p>
        </p:txBody>
      </p:sp>
      <p:grpSp>
        <p:nvGrpSpPr>
          <p:cNvPr id="703" name="Google Shape;703;p64"/>
          <p:cNvGrpSpPr/>
          <p:nvPr/>
        </p:nvGrpSpPr>
        <p:grpSpPr>
          <a:xfrm>
            <a:off x="227875" y="223475"/>
            <a:ext cx="1214400" cy="170400"/>
            <a:chOff x="304025" y="203375"/>
            <a:chExt cx="1214400" cy="170400"/>
          </a:xfrm>
        </p:grpSpPr>
        <p:sp>
          <p:nvSpPr>
            <p:cNvPr id="704" name="Google Shape;704;p64"/>
            <p:cNvSpPr/>
            <p:nvPr/>
          </p:nvSpPr>
          <p:spPr>
            <a:xfrm>
              <a:off x="304025" y="203650"/>
              <a:ext cx="1214400" cy="169500"/>
            </a:xfrm>
            <a:prstGeom prst="roundRect">
              <a:avLst>
                <a:gd fmla="val 50000" name="adj"/>
              </a:avLst>
            </a:pr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 sz="800">
                  <a:solidFill>
                    <a:schemeClr val="dk1"/>
                  </a:solidFill>
                  <a:latin typeface="Space Grotesk"/>
                  <a:ea typeface="Space Grotesk"/>
                  <a:cs typeface="Space Grotesk"/>
                  <a:sym typeface="Space Grotesk"/>
                </a:rPr>
                <a:t>Section</a:t>
              </a:r>
              <a:endParaRPr sz="800">
                <a:solidFill>
                  <a:schemeClr val="dk1"/>
                </a:solidFill>
                <a:latin typeface="Space Grotesk"/>
                <a:ea typeface="Space Grotesk"/>
                <a:cs typeface="Space Grotesk"/>
                <a:sym typeface="Space Grotesk"/>
              </a:endParaRPr>
            </a:p>
          </p:txBody>
        </p:sp>
        <p:cxnSp>
          <p:nvCxnSpPr>
            <p:cNvPr id="705" name="Google Shape;705;p64"/>
            <p:cNvCxnSpPr/>
            <p:nvPr/>
          </p:nvCxnSpPr>
          <p:spPr>
            <a:xfrm>
              <a:off x="1181225" y="203375"/>
              <a:ext cx="600" cy="170400"/>
            </a:xfrm>
            <a:prstGeom prst="straightConnector1">
              <a:avLst/>
            </a:prstGeom>
            <a:noFill/>
            <a:ln cap="flat" cmpd="sng" w="9525">
              <a:solidFill>
                <a:schemeClr val="dk2"/>
              </a:solidFill>
              <a:prstDash val="solid"/>
              <a:round/>
              <a:headEnd len="med" w="med" type="none"/>
              <a:tailEnd len="med" w="med" type="none"/>
            </a:ln>
          </p:spPr>
        </p:cxnSp>
      </p:grpSp>
      <p:sp>
        <p:nvSpPr>
          <p:cNvPr id="706" name="Google Shape;706;p64"/>
          <p:cNvSpPr txBox="1"/>
          <p:nvPr>
            <p:ph idx="12" type="sldNum"/>
          </p:nvPr>
        </p:nvSpPr>
        <p:spPr>
          <a:xfrm>
            <a:off x="1105675" y="223000"/>
            <a:ext cx="336600" cy="170400"/>
          </a:xfrm>
          <a:prstGeom prst="rect">
            <a:avLst/>
          </a:prstGeom>
          <a:noFill/>
          <a:ln>
            <a:noFill/>
          </a:ln>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sz="800">
                <a:solidFill>
                  <a:schemeClr val="dk1"/>
                </a:solidFill>
                <a:latin typeface="Space Grotesk"/>
                <a:ea typeface="Space Grotesk"/>
                <a:cs typeface="Space Grotesk"/>
                <a:sym typeface="Space Grotesk"/>
              </a:rPr>
              <a:t>‹#›</a:t>
            </a:fld>
            <a:endParaRPr sz="800">
              <a:solidFill>
                <a:schemeClr val="dk1"/>
              </a:solidFill>
              <a:latin typeface="Space Grotesk"/>
              <a:ea typeface="Space Grotesk"/>
              <a:cs typeface="Space Grotesk"/>
              <a:sym typeface="Space Grotesk"/>
            </a:endParaRPr>
          </a:p>
        </p:txBody>
      </p:sp>
      <p:cxnSp>
        <p:nvCxnSpPr>
          <p:cNvPr id="707" name="Google Shape;707;p64"/>
          <p:cNvCxnSpPr/>
          <p:nvPr/>
        </p:nvCxnSpPr>
        <p:spPr>
          <a:xfrm>
            <a:off x="1105075" y="223475"/>
            <a:ext cx="600" cy="170400"/>
          </a:xfrm>
          <a:prstGeom prst="straightConnector1">
            <a:avLst/>
          </a:prstGeom>
          <a:noFill/>
          <a:ln cap="flat" cmpd="sng" w="9525">
            <a:solidFill>
              <a:schemeClr val="dk1"/>
            </a:solidFill>
            <a:prstDash val="solid"/>
            <a:round/>
            <a:headEnd len="med" w="med" type="none"/>
            <a:tailEnd len="med" w="med" type="none"/>
          </a:ln>
        </p:spPr>
      </p:cxn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11" name="Shape 711"/>
        <p:cNvGrpSpPr/>
        <p:nvPr/>
      </p:nvGrpSpPr>
      <p:grpSpPr>
        <a:xfrm>
          <a:off x="0" y="0"/>
          <a:ext cx="0" cy="0"/>
          <a:chOff x="0" y="0"/>
          <a:chExt cx="0" cy="0"/>
        </a:xfrm>
      </p:grpSpPr>
      <p:sp>
        <p:nvSpPr>
          <p:cNvPr id="712" name="Google Shape;712;p65"/>
          <p:cNvSpPr txBox="1"/>
          <p:nvPr>
            <p:ph type="title"/>
          </p:nvPr>
        </p:nvSpPr>
        <p:spPr>
          <a:xfrm>
            <a:off x="230900" y="457200"/>
            <a:ext cx="4406400" cy="11070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Perovskite Solar Cells (PSCs)	</a:t>
            </a:r>
            <a:endParaRPr/>
          </a:p>
        </p:txBody>
      </p:sp>
      <p:sp>
        <p:nvSpPr>
          <p:cNvPr id="713" name="Google Shape;713;p65"/>
          <p:cNvSpPr txBox="1"/>
          <p:nvPr>
            <p:ph idx="2" type="title"/>
          </p:nvPr>
        </p:nvSpPr>
        <p:spPr>
          <a:xfrm>
            <a:off x="4514725" y="457200"/>
            <a:ext cx="4400700" cy="1200900"/>
          </a:xfrm>
          <a:prstGeom prst="rect">
            <a:avLst/>
          </a:prstGeom>
        </p:spPr>
        <p:txBody>
          <a:bodyPr anchorCtr="0" anchor="t" bIns="91425" lIns="91425" spcFirstLastPara="1" rIns="91425" wrap="square" tIns="91425">
            <a:noAutofit/>
          </a:bodyPr>
          <a:lstStyle/>
          <a:p>
            <a:pPr indent="0" lvl="0" marL="0" rtl="0" algn="r">
              <a:spcBef>
                <a:spcPts val="0"/>
              </a:spcBef>
              <a:spcAft>
                <a:spcPts val="0"/>
              </a:spcAft>
              <a:buClr>
                <a:schemeClr val="accent1"/>
              </a:buClr>
              <a:buSzPts val="1100"/>
              <a:buFont typeface="Arial"/>
              <a:buNone/>
            </a:pPr>
            <a:r>
              <a:rPr lang="en"/>
              <a:t>Silicon Solar Cells (c-Si)</a:t>
            </a:r>
            <a:endParaRPr/>
          </a:p>
          <a:p>
            <a:pPr indent="0" lvl="0" marL="0" rtl="0" algn="r">
              <a:spcBef>
                <a:spcPts val="0"/>
              </a:spcBef>
              <a:spcAft>
                <a:spcPts val="0"/>
              </a:spcAft>
              <a:buClr>
                <a:schemeClr val="accent1"/>
              </a:buClr>
              <a:buSzPts val="1100"/>
              <a:buFont typeface="Arial"/>
              <a:buNone/>
            </a:pPr>
            <a:r>
              <a:t/>
            </a:r>
            <a:endParaRPr/>
          </a:p>
          <a:p>
            <a:pPr indent="0" lvl="0" marL="0" rtl="0" algn="r">
              <a:spcBef>
                <a:spcPts val="0"/>
              </a:spcBef>
              <a:spcAft>
                <a:spcPts val="0"/>
              </a:spcAft>
              <a:buNone/>
            </a:pPr>
            <a:r>
              <a:t/>
            </a:r>
            <a:endParaRPr/>
          </a:p>
        </p:txBody>
      </p:sp>
      <p:sp>
        <p:nvSpPr>
          <p:cNvPr id="714" name="Google Shape;714;p65"/>
          <p:cNvSpPr txBox="1"/>
          <p:nvPr>
            <p:ph idx="4" type="subTitle"/>
          </p:nvPr>
        </p:nvSpPr>
        <p:spPr>
          <a:xfrm>
            <a:off x="1420700" y="2446500"/>
            <a:ext cx="3033600" cy="787800"/>
          </a:xfrm>
          <a:prstGeom prst="rect">
            <a:avLst/>
          </a:prstGeom>
        </p:spPr>
        <p:txBody>
          <a:bodyPr anchorCtr="0" anchor="ctr" bIns="91425" lIns="91425" spcFirstLastPara="1" rIns="91425" wrap="square" tIns="91425">
            <a:noAutofit/>
          </a:bodyPr>
          <a:lstStyle/>
          <a:p>
            <a:pPr indent="0" lvl="0" marL="0" rtl="0" algn="l">
              <a:lnSpc>
                <a:spcPct val="110000"/>
              </a:lnSpc>
              <a:spcBef>
                <a:spcPts val="0"/>
              </a:spcBef>
              <a:spcAft>
                <a:spcPts val="0"/>
              </a:spcAft>
              <a:buNone/>
            </a:pPr>
            <a:r>
              <a:rPr lang="en"/>
              <a:t>Thin (~&lt; 1 µm)	</a:t>
            </a:r>
            <a:endParaRPr/>
          </a:p>
        </p:txBody>
      </p:sp>
      <p:sp>
        <p:nvSpPr>
          <p:cNvPr id="715" name="Google Shape;715;p65"/>
          <p:cNvSpPr txBox="1"/>
          <p:nvPr>
            <p:ph idx="6" type="subTitle"/>
          </p:nvPr>
        </p:nvSpPr>
        <p:spPr>
          <a:xfrm>
            <a:off x="1417850" y="3234225"/>
            <a:ext cx="3069900" cy="787800"/>
          </a:xfrm>
          <a:prstGeom prst="rect">
            <a:avLst/>
          </a:prstGeom>
        </p:spPr>
        <p:txBody>
          <a:bodyPr anchorCtr="0" anchor="ctr" bIns="91425" lIns="91425" spcFirstLastPara="1" rIns="91425" wrap="square" tIns="91425">
            <a:noAutofit/>
          </a:bodyPr>
          <a:lstStyle/>
          <a:p>
            <a:pPr indent="0" lvl="0" marL="0" rtl="0" algn="l">
              <a:lnSpc>
                <a:spcPct val="110000"/>
              </a:lnSpc>
              <a:spcBef>
                <a:spcPts val="0"/>
              </a:spcBef>
              <a:spcAft>
                <a:spcPts val="0"/>
              </a:spcAft>
              <a:buClr>
                <a:schemeClr val="accent1"/>
              </a:buClr>
              <a:buSzPts val="1100"/>
              <a:buNone/>
            </a:pPr>
            <a:r>
              <a:rPr lang="en"/>
              <a:t>Major challenge (sensitive to moisture, O₂, heat, light, ions)</a:t>
            </a:r>
            <a:endParaRPr/>
          </a:p>
        </p:txBody>
      </p:sp>
      <p:sp>
        <p:nvSpPr>
          <p:cNvPr id="716" name="Google Shape;716;p65"/>
          <p:cNvSpPr txBox="1"/>
          <p:nvPr>
            <p:ph idx="8" type="subTitle"/>
          </p:nvPr>
        </p:nvSpPr>
        <p:spPr>
          <a:xfrm>
            <a:off x="1417850" y="4077025"/>
            <a:ext cx="3033600" cy="787800"/>
          </a:xfrm>
          <a:prstGeom prst="rect">
            <a:avLst/>
          </a:prstGeom>
        </p:spPr>
        <p:txBody>
          <a:bodyPr anchorCtr="0" anchor="ctr" bIns="91425" lIns="91425" spcFirstLastPara="1" rIns="91425" wrap="square" tIns="91425">
            <a:noAutofit/>
          </a:bodyPr>
          <a:lstStyle/>
          <a:p>
            <a:pPr indent="0" lvl="0" marL="0" rtl="0" algn="l">
              <a:lnSpc>
                <a:spcPct val="110000"/>
              </a:lnSpc>
              <a:spcBef>
                <a:spcPts val="0"/>
              </a:spcBef>
              <a:spcAft>
                <a:spcPts val="0"/>
              </a:spcAft>
              <a:buClr>
                <a:schemeClr val="accent1"/>
              </a:buClr>
              <a:buSzPts val="1100"/>
              <a:buNone/>
            </a:pPr>
            <a:r>
              <a:rPr lang="en"/>
              <a:t>Often contains lead (environmental concern); Sn-based options</a:t>
            </a:r>
            <a:endParaRPr/>
          </a:p>
        </p:txBody>
      </p:sp>
      <p:sp>
        <p:nvSpPr>
          <p:cNvPr id="717" name="Google Shape;717;p65"/>
          <p:cNvSpPr txBox="1"/>
          <p:nvPr>
            <p:ph idx="13" type="subTitle"/>
          </p:nvPr>
        </p:nvSpPr>
        <p:spPr>
          <a:xfrm>
            <a:off x="5832225" y="1659800"/>
            <a:ext cx="3033600" cy="787800"/>
          </a:xfrm>
          <a:prstGeom prst="rect">
            <a:avLst/>
          </a:prstGeom>
        </p:spPr>
        <p:txBody>
          <a:bodyPr anchorCtr="0" anchor="ctr" bIns="91425" lIns="91425" spcFirstLastPara="1" rIns="91425" wrap="square" tIns="91425">
            <a:noAutofit/>
          </a:bodyPr>
          <a:lstStyle/>
          <a:p>
            <a:pPr indent="0" lvl="0" marL="0" rtl="0" algn="l">
              <a:lnSpc>
                <a:spcPct val="110000"/>
              </a:lnSpc>
              <a:spcBef>
                <a:spcPts val="0"/>
              </a:spcBef>
              <a:spcAft>
                <a:spcPts val="0"/>
              </a:spcAft>
              <a:buClr>
                <a:schemeClr val="accent1"/>
              </a:buClr>
              <a:buSzPts val="1100"/>
              <a:buNone/>
            </a:pPr>
            <a:r>
              <a:rPr lang="en"/>
              <a:t>Indirect, Fixed (~1.1 eV)</a:t>
            </a:r>
            <a:endParaRPr/>
          </a:p>
        </p:txBody>
      </p:sp>
      <p:sp>
        <p:nvSpPr>
          <p:cNvPr id="718" name="Google Shape;718;p65"/>
          <p:cNvSpPr txBox="1"/>
          <p:nvPr>
            <p:ph idx="14" type="subTitle"/>
          </p:nvPr>
        </p:nvSpPr>
        <p:spPr>
          <a:xfrm>
            <a:off x="4637292" y="1659800"/>
            <a:ext cx="1197000" cy="787800"/>
          </a:xfrm>
          <a:prstGeom prst="rect">
            <a:avLst/>
          </a:prstGeom>
        </p:spPr>
        <p:txBody>
          <a:bodyPr anchorCtr="0" anchor="ctr" bIns="91425" lIns="91425" spcFirstLastPara="1" rIns="91425" wrap="square" tIns="91425">
            <a:noAutofit/>
          </a:bodyPr>
          <a:lstStyle/>
          <a:p>
            <a:pPr indent="0" lvl="0" marL="0" rtl="0" algn="l">
              <a:lnSpc>
                <a:spcPct val="110000"/>
              </a:lnSpc>
              <a:spcBef>
                <a:spcPts val="0"/>
              </a:spcBef>
              <a:spcAft>
                <a:spcPts val="0"/>
              </a:spcAft>
              <a:buClr>
                <a:schemeClr val="accent1"/>
              </a:buClr>
              <a:buSzPts val="1100"/>
              <a:buFont typeface="Arial"/>
              <a:buNone/>
            </a:pPr>
            <a:r>
              <a:rPr lang="en"/>
              <a:t>Band Gap</a:t>
            </a:r>
            <a:endParaRPr/>
          </a:p>
        </p:txBody>
      </p:sp>
      <p:sp>
        <p:nvSpPr>
          <p:cNvPr id="719" name="Google Shape;719;p65"/>
          <p:cNvSpPr txBox="1"/>
          <p:nvPr>
            <p:ph idx="16" type="subTitle"/>
          </p:nvPr>
        </p:nvSpPr>
        <p:spPr>
          <a:xfrm>
            <a:off x="4637292" y="2446050"/>
            <a:ext cx="1197000" cy="787800"/>
          </a:xfrm>
          <a:prstGeom prst="rect">
            <a:avLst/>
          </a:prstGeom>
        </p:spPr>
        <p:txBody>
          <a:bodyPr anchorCtr="0" anchor="ctr" bIns="91425" lIns="91425" spcFirstLastPara="1" rIns="91425" wrap="square" tIns="91425">
            <a:noAutofit/>
          </a:bodyPr>
          <a:lstStyle/>
          <a:p>
            <a:pPr indent="0" lvl="0" marL="0" rtl="0" algn="l">
              <a:lnSpc>
                <a:spcPct val="110000"/>
              </a:lnSpc>
              <a:spcBef>
                <a:spcPts val="0"/>
              </a:spcBef>
              <a:spcAft>
                <a:spcPts val="0"/>
              </a:spcAft>
              <a:buClr>
                <a:schemeClr val="accent1"/>
              </a:buClr>
              <a:buSzPts val="1100"/>
              <a:buNone/>
            </a:pPr>
            <a:r>
              <a:rPr lang="en"/>
              <a:t>Absorber Thickness</a:t>
            </a:r>
            <a:endParaRPr/>
          </a:p>
        </p:txBody>
      </p:sp>
      <p:sp>
        <p:nvSpPr>
          <p:cNvPr id="720" name="Google Shape;720;p65"/>
          <p:cNvSpPr txBox="1"/>
          <p:nvPr>
            <p:ph idx="1" type="subTitle"/>
          </p:nvPr>
        </p:nvSpPr>
        <p:spPr>
          <a:xfrm>
            <a:off x="1422025" y="1658925"/>
            <a:ext cx="3033600" cy="787800"/>
          </a:xfrm>
          <a:prstGeom prst="rect">
            <a:avLst/>
          </a:prstGeom>
        </p:spPr>
        <p:txBody>
          <a:bodyPr anchorCtr="0" anchor="ctr" bIns="91425" lIns="91425" spcFirstLastPara="1" rIns="91425" wrap="square" tIns="91425">
            <a:noAutofit/>
          </a:bodyPr>
          <a:lstStyle/>
          <a:p>
            <a:pPr indent="0" lvl="0" marL="0" rtl="0" algn="l">
              <a:lnSpc>
                <a:spcPct val="110000"/>
              </a:lnSpc>
              <a:spcBef>
                <a:spcPts val="0"/>
              </a:spcBef>
              <a:spcAft>
                <a:spcPts val="0"/>
              </a:spcAft>
              <a:buClr>
                <a:schemeClr val="lt2"/>
              </a:buClr>
              <a:buSzPts val="1100"/>
              <a:buNone/>
            </a:pPr>
            <a:r>
              <a:rPr lang="en"/>
              <a:t>Direct, Tunable (~1.5-2.3 eV)	</a:t>
            </a:r>
            <a:endParaRPr/>
          </a:p>
        </p:txBody>
      </p:sp>
      <p:sp>
        <p:nvSpPr>
          <p:cNvPr id="721" name="Google Shape;721;p65"/>
          <p:cNvSpPr txBox="1"/>
          <p:nvPr>
            <p:ph idx="5" type="subTitle"/>
          </p:nvPr>
        </p:nvSpPr>
        <p:spPr>
          <a:xfrm>
            <a:off x="225780" y="2446488"/>
            <a:ext cx="1197000" cy="787800"/>
          </a:xfrm>
          <a:prstGeom prst="rect">
            <a:avLst/>
          </a:prstGeom>
        </p:spPr>
        <p:txBody>
          <a:bodyPr anchorCtr="0" anchor="ctr" bIns="91425" lIns="91425" spcFirstLastPara="1" rIns="91425" wrap="square" tIns="91425">
            <a:noAutofit/>
          </a:bodyPr>
          <a:lstStyle/>
          <a:p>
            <a:pPr indent="0" lvl="0" marL="0" rtl="0" algn="l">
              <a:lnSpc>
                <a:spcPct val="110000"/>
              </a:lnSpc>
              <a:spcBef>
                <a:spcPts val="0"/>
              </a:spcBef>
              <a:spcAft>
                <a:spcPts val="0"/>
              </a:spcAft>
              <a:buClr>
                <a:schemeClr val="accent1"/>
              </a:buClr>
              <a:buSzPts val="1100"/>
              <a:buFont typeface="Arial"/>
              <a:buNone/>
            </a:pPr>
            <a:r>
              <a:rPr lang="en"/>
              <a:t>Absorber Thickness</a:t>
            </a:r>
            <a:endParaRPr/>
          </a:p>
        </p:txBody>
      </p:sp>
      <p:sp>
        <p:nvSpPr>
          <p:cNvPr id="722" name="Google Shape;722;p65"/>
          <p:cNvSpPr txBox="1"/>
          <p:nvPr>
            <p:ph idx="3" type="subTitle"/>
          </p:nvPr>
        </p:nvSpPr>
        <p:spPr>
          <a:xfrm>
            <a:off x="227092" y="1658925"/>
            <a:ext cx="1197000" cy="7878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a:t>Band Gap</a:t>
            </a:r>
            <a:endParaRPr/>
          </a:p>
        </p:txBody>
      </p:sp>
      <p:sp>
        <p:nvSpPr>
          <p:cNvPr id="723" name="Google Shape;723;p65"/>
          <p:cNvSpPr txBox="1"/>
          <p:nvPr>
            <p:ph idx="7" type="subTitle"/>
          </p:nvPr>
        </p:nvSpPr>
        <p:spPr>
          <a:xfrm>
            <a:off x="222930" y="3234225"/>
            <a:ext cx="1197000" cy="787800"/>
          </a:xfrm>
          <a:prstGeom prst="rect">
            <a:avLst/>
          </a:prstGeom>
        </p:spPr>
        <p:txBody>
          <a:bodyPr anchorCtr="0" anchor="ctr" bIns="91425" lIns="91425" spcFirstLastPara="1" rIns="91425" wrap="square" tIns="91425">
            <a:noAutofit/>
          </a:bodyPr>
          <a:lstStyle/>
          <a:p>
            <a:pPr indent="0" lvl="0" marL="0" rtl="0" algn="l">
              <a:lnSpc>
                <a:spcPct val="110000"/>
              </a:lnSpc>
              <a:spcBef>
                <a:spcPts val="0"/>
              </a:spcBef>
              <a:spcAft>
                <a:spcPts val="0"/>
              </a:spcAft>
              <a:buClr>
                <a:schemeClr val="accent1"/>
              </a:buClr>
              <a:buSzPts val="1100"/>
              <a:buNone/>
            </a:pPr>
            <a:r>
              <a:rPr lang="en"/>
              <a:t>Stability</a:t>
            </a:r>
            <a:endParaRPr/>
          </a:p>
        </p:txBody>
      </p:sp>
      <p:sp>
        <p:nvSpPr>
          <p:cNvPr id="724" name="Google Shape;724;p65"/>
          <p:cNvSpPr txBox="1"/>
          <p:nvPr>
            <p:ph idx="9" type="subTitle"/>
          </p:nvPr>
        </p:nvSpPr>
        <p:spPr>
          <a:xfrm>
            <a:off x="222930" y="4077025"/>
            <a:ext cx="1197000" cy="787800"/>
          </a:xfrm>
          <a:prstGeom prst="rect">
            <a:avLst/>
          </a:prstGeom>
        </p:spPr>
        <p:txBody>
          <a:bodyPr anchorCtr="0" anchor="ctr" bIns="91425" lIns="91425" spcFirstLastPara="1" rIns="91425" wrap="square" tIns="91425">
            <a:noAutofit/>
          </a:bodyPr>
          <a:lstStyle/>
          <a:p>
            <a:pPr indent="0" lvl="0" marL="0" rtl="0" algn="l">
              <a:lnSpc>
                <a:spcPct val="110000"/>
              </a:lnSpc>
              <a:spcBef>
                <a:spcPts val="0"/>
              </a:spcBef>
              <a:spcAft>
                <a:spcPts val="0"/>
              </a:spcAft>
              <a:buClr>
                <a:schemeClr val="accent1"/>
              </a:buClr>
              <a:buSzPts val="1100"/>
              <a:buNone/>
            </a:pPr>
            <a:r>
              <a:rPr lang="en"/>
              <a:t>Environmental Concerns</a:t>
            </a:r>
            <a:endParaRPr/>
          </a:p>
        </p:txBody>
      </p:sp>
      <p:sp>
        <p:nvSpPr>
          <p:cNvPr id="725" name="Google Shape;725;p65"/>
          <p:cNvSpPr txBox="1"/>
          <p:nvPr>
            <p:ph idx="15" type="subTitle"/>
          </p:nvPr>
        </p:nvSpPr>
        <p:spPr>
          <a:xfrm>
            <a:off x="5832225" y="2446050"/>
            <a:ext cx="3033600" cy="787800"/>
          </a:xfrm>
          <a:prstGeom prst="rect">
            <a:avLst/>
          </a:prstGeom>
        </p:spPr>
        <p:txBody>
          <a:bodyPr anchorCtr="0" anchor="ctr" bIns="91425" lIns="91425" spcFirstLastPara="1" rIns="91425" wrap="square" tIns="91425">
            <a:noAutofit/>
          </a:bodyPr>
          <a:lstStyle/>
          <a:p>
            <a:pPr indent="0" lvl="0" marL="0" rtl="0" algn="l">
              <a:lnSpc>
                <a:spcPct val="110000"/>
              </a:lnSpc>
              <a:spcBef>
                <a:spcPts val="0"/>
              </a:spcBef>
              <a:spcAft>
                <a:spcPts val="0"/>
              </a:spcAft>
              <a:buClr>
                <a:schemeClr val="accent1"/>
              </a:buClr>
              <a:buSzPts val="1100"/>
              <a:buNone/>
            </a:pPr>
            <a:r>
              <a:rPr lang="en"/>
              <a:t>Thick (~100s µm)</a:t>
            </a:r>
            <a:endParaRPr/>
          </a:p>
        </p:txBody>
      </p:sp>
      <p:sp>
        <p:nvSpPr>
          <p:cNvPr id="726" name="Google Shape;726;p65"/>
          <p:cNvSpPr txBox="1"/>
          <p:nvPr>
            <p:ph idx="17" type="subTitle"/>
          </p:nvPr>
        </p:nvSpPr>
        <p:spPr>
          <a:xfrm>
            <a:off x="5824250" y="3234225"/>
            <a:ext cx="3033600" cy="787800"/>
          </a:xfrm>
          <a:prstGeom prst="rect">
            <a:avLst/>
          </a:prstGeom>
        </p:spPr>
        <p:txBody>
          <a:bodyPr anchorCtr="0" anchor="ctr" bIns="91425" lIns="91425" spcFirstLastPara="1" rIns="91425" wrap="square" tIns="91425">
            <a:noAutofit/>
          </a:bodyPr>
          <a:lstStyle/>
          <a:p>
            <a:pPr indent="0" lvl="0" marL="0" rtl="0" algn="l">
              <a:lnSpc>
                <a:spcPct val="110000"/>
              </a:lnSpc>
              <a:spcBef>
                <a:spcPts val="0"/>
              </a:spcBef>
              <a:spcAft>
                <a:spcPts val="0"/>
              </a:spcAft>
              <a:buClr>
                <a:schemeClr val="accent1"/>
              </a:buClr>
              <a:buSzPts val="1100"/>
              <a:buNone/>
            </a:pPr>
            <a:r>
              <a:rPr lang="en"/>
              <a:t>Highly stable and durable (mature technology)</a:t>
            </a:r>
            <a:endParaRPr/>
          </a:p>
        </p:txBody>
      </p:sp>
      <p:sp>
        <p:nvSpPr>
          <p:cNvPr id="727" name="Google Shape;727;p65"/>
          <p:cNvSpPr txBox="1"/>
          <p:nvPr>
            <p:ph idx="18" type="subTitle"/>
          </p:nvPr>
        </p:nvSpPr>
        <p:spPr>
          <a:xfrm>
            <a:off x="4629330" y="3234225"/>
            <a:ext cx="1197000" cy="787800"/>
          </a:xfrm>
          <a:prstGeom prst="rect">
            <a:avLst/>
          </a:prstGeom>
        </p:spPr>
        <p:txBody>
          <a:bodyPr anchorCtr="0" anchor="ctr" bIns="91425" lIns="91425" spcFirstLastPara="1" rIns="91425" wrap="square" tIns="91425">
            <a:noAutofit/>
          </a:bodyPr>
          <a:lstStyle/>
          <a:p>
            <a:pPr indent="0" lvl="0" marL="0" rtl="0" algn="l">
              <a:lnSpc>
                <a:spcPct val="110000"/>
              </a:lnSpc>
              <a:spcBef>
                <a:spcPts val="0"/>
              </a:spcBef>
              <a:spcAft>
                <a:spcPts val="0"/>
              </a:spcAft>
              <a:buClr>
                <a:schemeClr val="accent1"/>
              </a:buClr>
              <a:buSzPts val="1100"/>
              <a:buNone/>
            </a:pPr>
            <a:r>
              <a:rPr lang="en"/>
              <a:t>Stability</a:t>
            </a:r>
            <a:endParaRPr/>
          </a:p>
        </p:txBody>
      </p:sp>
      <p:sp>
        <p:nvSpPr>
          <p:cNvPr id="728" name="Google Shape;728;p65"/>
          <p:cNvSpPr txBox="1"/>
          <p:nvPr>
            <p:ph idx="19" type="subTitle"/>
          </p:nvPr>
        </p:nvSpPr>
        <p:spPr>
          <a:xfrm>
            <a:off x="5824250" y="4077025"/>
            <a:ext cx="3033600" cy="787800"/>
          </a:xfrm>
          <a:prstGeom prst="rect">
            <a:avLst/>
          </a:prstGeom>
        </p:spPr>
        <p:txBody>
          <a:bodyPr anchorCtr="0" anchor="ctr" bIns="91425" lIns="91425" spcFirstLastPara="1" rIns="91425" wrap="square" tIns="91425">
            <a:noAutofit/>
          </a:bodyPr>
          <a:lstStyle/>
          <a:p>
            <a:pPr indent="0" lvl="0" marL="0" rtl="0" algn="l">
              <a:lnSpc>
                <a:spcPct val="110000"/>
              </a:lnSpc>
              <a:spcBef>
                <a:spcPts val="0"/>
              </a:spcBef>
              <a:spcAft>
                <a:spcPts val="0"/>
              </a:spcAft>
              <a:buClr>
                <a:schemeClr val="accent1"/>
              </a:buClr>
              <a:buSzPts val="1100"/>
              <a:buNone/>
            </a:pPr>
            <a:r>
              <a:rPr lang="en"/>
              <a:t>No lead in the active material</a:t>
            </a:r>
            <a:endParaRPr/>
          </a:p>
        </p:txBody>
      </p:sp>
      <p:sp>
        <p:nvSpPr>
          <p:cNvPr id="729" name="Google Shape;729;p65"/>
          <p:cNvSpPr txBox="1"/>
          <p:nvPr>
            <p:ph idx="20" type="subTitle"/>
          </p:nvPr>
        </p:nvSpPr>
        <p:spPr>
          <a:xfrm>
            <a:off x="4629330" y="4077025"/>
            <a:ext cx="1197000" cy="787800"/>
          </a:xfrm>
          <a:prstGeom prst="rect">
            <a:avLst/>
          </a:prstGeom>
        </p:spPr>
        <p:txBody>
          <a:bodyPr anchorCtr="0" anchor="ctr" bIns="91425" lIns="91425" spcFirstLastPara="1" rIns="91425" wrap="square" tIns="91425">
            <a:noAutofit/>
          </a:bodyPr>
          <a:lstStyle/>
          <a:p>
            <a:pPr indent="0" lvl="0" marL="0" rtl="0" algn="l">
              <a:lnSpc>
                <a:spcPct val="110000"/>
              </a:lnSpc>
              <a:spcBef>
                <a:spcPts val="0"/>
              </a:spcBef>
              <a:spcAft>
                <a:spcPts val="0"/>
              </a:spcAft>
              <a:buClr>
                <a:schemeClr val="accent1"/>
              </a:buClr>
              <a:buSzPts val="1100"/>
              <a:buNone/>
            </a:pPr>
            <a:r>
              <a:rPr lang="en"/>
              <a:t>Environmental Concerns</a:t>
            </a:r>
            <a:endParaRPr/>
          </a:p>
        </p:txBody>
      </p:sp>
      <p:cxnSp>
        <p:nvCxnSpPr>
          <p:cNvPr id="730" name="Google Shape;730;p65"/>
          <p:cNvCxnSpPr/>
          <p:nvPr/>
        </p:nvCxnSpPr>
        <p:spPr>
          <a:xfrm>
            <a:off x="230900" y="2446575"/>
            <a:ext cx="4283700" cy="0"/>
          </a:xfrm>
          <a:prstGeom prst="straightConnector1">
            <a:avLst/>
          </a:prstGeom>
          <a:noFill/>
          <a:ln cap="flat" cmpd="sng" w="28575">
            <a:solidFill>
              <a:schemeClr val="dk1"/>
            </a:solidFill>
            <a:prstDash val="solid"/>
            <a:round/>
            <a:headEnd len="med" w="med" type="none"/>
            <a:tailEnd len="med" w="med" type="none"/>
          </a:ln>
        </p:spPr>
      </p:cxnSp>
      <p:cxnSp>
        <p:nvCxnSpPr>
          <p:cNvPr id="731" name="Google Shape;731;p65"/>
          <p:cNvCxnSpPr/>
          <p:nvPr/>
        </p:nvCxnSpPr>
        <p:spPr>
          <a:xfrm>
            <a:off x="230900" y="3234225"/>
            <a:ext cx="4283700" cy="0"/>
          </a:xfrm>
          <a:prstGeom prst="straightConnector1">
            <a:avLst/>
          </a:prstGeom>
          <a:noFill/>
          <a:ln cap="flat" cmpd="sng" w="28575">
            <a:solidFill>
              <a:schemeClr val="dk1"/>
            </a:solidFill>
            <a:prstDash val="solid"/>
            <a:round/>
            <a:headEnd len="med" w="med" type="none"/>
            <a:tailEnd len="med" w="med" type="none"/>
          </a:ln>
        </p:spPr>
      </p:cxnSp>
      <p:cxnSp>
        <p:nvCxnSpPr>
          <p:cNvPr id="732" name="Google Shape;732;p65"/>
          <p:cNvCxnSpPr/>
          <p:nvPr/>
        </p:nvCxnSpPr>
        <p:spPr>
          <a:xfrm>
            <a:off x="230900" y="4021850"/>
            <a:ext cx="4283700" cy="0"/>
          </a:xfrm>
          <a:prstGeom prst="straightConnector1">
            <a:avLst/>
          </a:prstGeom>
          <a:noFill/>
          <a:ln cap="flat" cmpd="sng" w="28575">
            <a:solidFill>
              <a:schemeClr val="dk1"/>
            </a:solidFill>
            <a:prstDash val="solid"/>
            <a:round/>
            <a:headEnd len="med" w="med" type="none"/>
            <a:tailEnd len="med" w="med" type="none"/>
          </a:ln>
        </p:spPr>
      </p:cxnSp>
      <p:cxnSp>
        <p:nvCxnSpPr>
          <p:cNvPr id="733" name="Google Shape;733;p65"/>
          <p:cNvCxnSpPr/>
          <p:nvPr/>
        </p:nvCxnSpPr>
        <p:spPr>
          <a:xfrm>
            <a:off x="4637300" y="2446575"/>
            <a:ext cx="4283700" cy="0"/>
          </a:xfrm>
          <a:prstGeom prst="straightConnector1">
            <a:avLst/>
          </a:prstGeom>
          <a:noFill/>
          <a:ln cap="flat" cmpd="sng" w="28575">
            <a:solidFill>
              <a:schemeClr val="dk1"/>
            </a:solidFill>
            <a:prstDash val="solid"/>
            <a:round/>
            <a:headEnd len="med" w="med" type="none"/>
            <a:tailEnd len="med" w="med" type="none"/>
          </a:ln>
        </p:spPr>
      </p:cxnSp>
      <p:cxnSp>
        <p:nvCxnSpPr>
          <p:cNvPr id="734" name="Google Shape;734;p65"/>
          <p:cNvCxnSpPr/>
          <p:nvPr/>
        </p:nvCxnSpPr>
        <p:spPr>
          <a:xfrm>
            <a:off x="4637300" y="3234225"/>
            <a:ext cx="4283700" cy="0"/>
          </a:xfrm>
          <a:prstGeom prst="straightConnector1">
            <a:avLst/>
          </a:prstGeom>
          <a:noFill/>
          <a:ln cap="flat" cmpd="sng" w="28575">
            <a:solidFill>
              <a:schemeClr val="dk1"/>
            </a:solidFill>
            <a:prstDash val="solid"/>
            <a:round/>
            <a:headEnd len="med" w="med" type="none"/>
            <a:tailEnd len="med" w="med" type="none"/>
          </a:ln>
        </p:spPr>
      </p:cxnSp>
      <p:cxnSp>
        <p:nvCxnSpPr>
          <p:cNvPr id="735" name="Google Shape;735;p65"/>
          <p:cNvCxnSpPr/>
          <p:nvPr/>
        </p:nvCxnSpPr>
        <p:spPr>
          <a:xfrm>
            <a:off x="4637300" y="4021850"/>
            <a:ext cx="4283700" cy="0"/>
          </a:xfrm>
          <a:prstGeom prst="straightConnector1">
            <a:avLst/>
          </a:prstGeom>
          <a:noFill/>
          <a:ln cap="flat" cmpd="sng" w="28575">
            <a:solidFill>
              <a:schemeClr val="dk1"/>
            </a:solidFill>
            <a:prstDash val="solid"/>
            <a:round/>
            <a:headEnd len="med" w="med" type="none"/>
            <a:tailEnd len="med" w="med" type="none"/>
          </a:ln>
        </p:spPr>
      </p:cxnSp>
      <p:cxnSp>
        <p:nvCxnSpPr>
          <p:cNvPr id="736" name="Google Shape;736;p65"/>
          <p:cNvCxnSpPr/>
          <p:nvPr/>
        </p:nvCxnSpPr>
        <p:spPr>
          <a:xfrm>
            <a:off x="228050" y="1658925"/>
            <a:ext cx="4283700" cy="0"/>
          </a:xfrm>
          <a:prstGeom prst="straightConnector1">
            <a:avLst/>
          </a:prstGeom>
          <a:noFill/>
          <a:ln cap="flat" cmpd="sng" w="28575">
            <a:solidFill>
              <a:schemeClr val="dk1"/>
            </a:solidFill>
            <a:prstDash val="solid"/>
            <a:round/>
            <a:headEnd len="med" w="med" type="none"/>
            <a:tailEnd len="med" w="med" type="none"/>
          </a:ln>
        </p:spPr>
      </p:cxnSp>
      <p:cxnSp>
        <p:nvCxnSpPr>
          <p:cNvPr id="737" name="Google Shape;737;p65"/>
          <p:cNvCxnSpPr/>
          <p:nvPr/>
        </p:nvCxnSpPr>
        <p:spPr>
          <a:xfrm>
            <a:off x="4634450" y="1658925"/>
            <a:ext cx="4283700" cy="0"/>
          </a:xfrm>
          <a:prstGeom prst="straightConnector1">
            <a:avLst/>
          </a:prstGeom>
          <a:noFill/>
          <a:ln cap="flat" cmpd="sng" w="28575">
            <a:solidFill>
              <a:schemeClr val="dk1"/>
            </a:solidFill>
            <a:prstDash val="solid"/>
            <a:round/>
            <a:headEnd len="med" w="med" type="none"/>
            <a:tailEnd len="med" w="med" type="none"/>
          </a:ln>
        </p:spPr>
      </p:cxnSp>
      <p:grpSp>
        <p:nvGrpSpPr>
          <p:cNvPr id="738" name="Google Shape;738;p65"/>
          <p:cNvGrpSpPr/>
          <p:nvPr/>
        </p:nvGrpSpPr>
        <p:grpSpPr>
          <a:xfrm>
            <a:off x="227875" y="223475"/>
            <a:ext cx="1214500" cy="170400"/>
            <a:chOff x="304025" y="203375"/>
            <a:chExt cx="1214500" cy="170400"/>
          </a:xfrm>
        </p:grpSpPr>
        <p:sp>
          <p:nvSpPr>
            <p:cNvPr id="739" name="Google Shape;739;p65"/>
            <p:cNvSpPr txBox="1"/>
            <p:nvPr/>
          </p:nvSpPr>
          <p:spPr>
            <a:xfrm>
              <a:off x="304025" y="203650"/>
              <a:ext cx="578700" cy="1695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 sz="800">
                  <a:solidFill>
                    <a:schemeClr val="lt1"/>
                  </a:solidFill>
                </a:rPr>
                <a:t>Section</a:t>
              </a:r>
              <a:endParaRPr sz="800">
                <a:solidFill>
                  <a:schemeClr val="lt1"/>
                </a:solidFill>
              </a:endParaRPr>
            </a:p>
          </p:txBody>
        </p:sp>
        <p:sp>
          <p:nvSpPr>
            <p:cNvPr id="740" name="Google Shape;740;p65"/>
            <p:cNvSpPr txBox="1"/>
            <p:nvPr/>
          </p:nvSpPr>
          <p:spPr>
            <a:xfrm>
              <a:off x="1194225" y="203650"/>
              <a:ext cx="324300" cy="169500"/>
            </a:xfrm>
            <a:prstGeom prst="rect">
              <a:avLst/>
            </a:prstGeom>
            <a:noFill/>
            <a:ln>
              <a:noFill/>
            </a:ln>
          </p:spPr>
          <p:txBody>
            <a:bodyPr anchorCtr="0" anchor="ctr" bIns="91425" lIns="91425" spcFirstLastPara="1" rIns="91425" wrap="square" tIns="91425">
              <a:noAutofit/>
            </a:bodyPr>
            <a:lstStyle/>
            <a:p>
              <a:pPr indent="0" lvl="0" marL="0" rtl="0" algn="r">
                <a:spcBef>
                  <a:spcPts val="0"/>
                </a:spcBef>
                <a:spcAft>
                  <a:spcPts val="0"/>
                </a:spcAft>
                <a:buNone/>
              </a:pPr>
              <a:r>
                <a:rPr lang="en" sz="800">
                  <a:solidFill>
                    <a:schemeClr val="lt1"/>
                  </a:solidFill>
                </a:rPr>
                <a:t>12</a:t>
              </a:r>
              <a:endParaRPr sz="800">
                <a:solidFill>
                  <a:schemeClr val="lt1"/>
                </a:solidFill>
              </a:endParaRPr>
            </a:p>
          </p:txBody>
        </p:sp>
        <p:cxnSp>
          <p:nvCxnSpPr>
            <p:cNvPr id="741" name="Google Shape;741;p65"/>
            <p:cNvCxnSpPr/>
            <p:nvPr/>
          </p:nvCxnSpPr>
          <p:spPr>
            <a:xfrm>
              <a:off x="1181225" y="203375"/>
              <a:ext cx="600" cy="170400"/>
            </a:xfrm>
            <a:prstGeom prst="straightConnector1">
              <a:avLst/>
            </a:prstGeom>
            <a:noFill/>
            <a:ln cap="flat" cmpd="sng" w="9525">
              <a:solidFill>
                <a:schemeClr val="lt1"/>
              </a:solidFill>
              <a:prstDash val="solid"/>
              <a:round/>
              <a:headEnd len="med" w="med" type="none"/>
              <a:tailEnd len="med" w="med" type="none"/>
            </a:ln>
          </p:spPr>
        </p:cxnSp>
      </p:grpSp>
      <p:grpSp>
        <p:nvGrpSpPr>
          <p:cNvPr id="742" name="Google Shape;742;p65"/>
          <p:cNvGrpSpPr/>
          <p:nvPr/>
        </p:nvGrpSpPr>
        <p:grpSpPr>
          <a:xfrm>
            <a:off x="227875" y="223475"/>
            <a:ext cx="1214400" cy="170400"/>
            <a:chOff x="304025" y="203375"/>
            <a:chExt cx="1214400" cy="170400"/>
          </a:xfrm>
        </p:grpSpPr>
        <p:sp>
          <p:nvSpPr>
            <p:cNvPr id="743" name="Google Shape;743;p65"/>
            <p:cNvSpPr/>
            <p:nvPr/>
          </p:nvSpPr>
          <p:spPr>
            <a:xfrm>
              <a:off x="304025" y="203650"/>
              <a:ext cx="1214400" cy="169500"/>
            </a:xfrm>
            <a:prstGeom prst="roundRect">
              <a:avLst>
                <a:gd fmla="val 50000" name="adj"/>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 sz="800">
                  <a:solidFill>
                    <a:schemeClr val="dk2"/>
                  </a:solidFill>
                  <a:latin typeface="Space Grotesk"/>
                  <a:ea typeface="Space Grotesk"/>
                  <a:cs typeface="Space Grotesk"/>
                  <a:sym typeface="Space Grotesk"/>
                </a:rPr>
                <a:t>Section</a:t>
              </a:r>
              <a:endParaRPr sz="800">
                <a:solidFill>
                  <a:schemeClr val="dk2"/>
                </a:solidFill>
                <a:latin typeface="Space Grotesk"/>
                <a:ea typeface="Space Grotesk"/>
                <a:cs typeface="Space Grotesk"/>
                <a:sym typeface="Space Grotesk"/>
              </a:endParaRPr>
            </a:p>
          </p:txBody>
        </p:sp>
        <p:cxnSp>
          <p:nvCxnSpPr>
            <p:cNvPr id="744" name="Google Shape;744;p65"/>
            <p:cNvCxnSpPr/>
            <p:nvPr/>
          </p:nvCxnSpPr>
          <p:spPr>
            <a:xfrm>
              <a:off x="1181225" y="203375"/>
              <a:ext cx="600" cy="170400"/>
            </a:xfrm>
            <a:prstGeom prst="straightConnector1">
              <a:avLst/>
            </a:prstGeom>
            <a:noFill/>
            <a:ln cap="flat" cmpd="sng" w="9525">
              <a:solidFill>
                <a:schemeClr val="dk2"/>
              </a:solidFill>
              <a:prstDash val="solid"/>
              <a:round/>
              <a:headEnd len="med" w="med" type="none"/>
              <a:tailEnd len="med" w="med" type="none"/>
            </a:ln>
          </p:spPr>
        </p:cxnSp>
      </p:grpSp>
      <p:sp>
        <p:nvSpPr>
          <p:cNvPr id="745" name="Google Shape;745;p65"/>
          <p:cNvSpPr txBox="1"/>
          <p:nvPr>
            <p:ph idx="12" type="sldNum"/>
          </p:nvPr>
        </p:nvSpPr>
        <p:spPr>
          <a:xfrm>
            <a:off x="1105700" y="223000"/>
            <a:ext cx="336600" cy="170400"/>
          </a:xfrm>
          <a:prstGeom prst="rect">
            <a:avLst/>
          </a:prstGeom>
          <a:noFill/>
          <a:ln>
            <a:noFill/>
          </a:ln>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sz="800">
                <a:solidFill>
                  <a:schemeClr val="dk2"/>
                </a:solidFill>
                <a:latin typeface="Space Grotesk"/>
                <a:ea typeface="Space Grotesk"/>
                <a:cs typeface="Space Grotesk"/>
                <a:sym typeface="Space Grotesk"/>
              </a:rPr>
              <a:t>‹#›</a:t>
            </a:fld>
            <a:endParaRPr sz="800">
              <a:solidFill>
                <a:schemeClr val="dk2"/>
              </a:solidFill>
              <a:latin typeface="Space Grotesk"/>
              <a:ea typeface="Space Grotesk"/>
              <a:cs typeface="Space Grotesk"/>
              <a:sym typeface="Space Grotesk"/>
            </a:endParaRPr>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49" name="Shape 749"/>
        <p:cNvGrpSpPr/>
        <p:nvPr/>
      </p:nvGrpSpPr>
      <p:grpSpPr>
        <a:xfrm>
          <a:off x="0" y="0"/>
          <a:ext cx="0" cy="0"/>
          <a:chOff x="0" y="0"/>
          <a:chExt cx="0" cy="0"/>
        </a:xfrm>
      </p:grpSpPr>
      <p:pic>
        <p:nvPicPr>
          <p:cNvPr descr="Road passing through a green valley." id="750" name="Google Shape;750;p66"/>
          <p:cNvPicPr preferRelativeResize="0"/>
          <p:nvPr>
            <p:ph idx="2" type="pic"/>
          </p:nvPr>
        </p:nvPicPr>
        <p:blipFill rotWithShape="1">
          <a:blip r:embed="rId3">
            <a:alphaModFix/>
          </a:blip>
          <a:srcRect b="7807" l="0" r="0" t="7798"/>
          <a:stretch/>
        </p:blipFill>
        <p:spPr>
          <a:xfrm>
            <a:off x="0" y="0"/>
            <a:ext cx="9144003" cy="5143501"/>
          </a:xfrm>
          <a:prstGeom prst="rect">
            <a:avLst/>
          </a:prstGeom>
        </p:spPr>
      </p:pic>
      <p:grpSp>
        <p:nvGrpSpPr>
          <p:cNvPr id="751" name="Google Shape;751;p66"/>
          <p:cNvGrpSpPr/>
          <p:nvPr/>
        </p:nvGrpSpPr>
        <p:grpSpPr>
          <a:xfrm>
            <a:off x="161" y="96"/>
            <a:ext cx="9143670" cy="5143310"/>
            <a:chOff x="238125" y="848375"/>
            <a:chExt cx="7144050" cy="4018525"/>
          </a:xfrm>
        </p:grpSpPr>
        <p:sp>
          <p:nvSpPr>
            <p:cNvPr id="752" name="Google Shape;752;p66"/>
            <p:cNvSpPr/>
            <p:nvPr/>
          </p:nvSpPr>
          <p:spPr>
            <a:xfrm>
              <a:off x="3444600" y="848375"/>
              <a:ext cx="3937575" cy="2402200"/>
            </a:xfrm>
            <a:custGeom>
              <a:rect b="b" l="l" r="r" t="t"/>
              <a:pathLst>
                <a:path extrusionOk="0" h="96088" w="157503">
                  <a:moveTo>
                    <a:pt x="0" y="0"/>
                  </a:moveTo>
                  <a:lnTo>
                    <a:pt x="0" y="61855"/>
                  </a:lnTo>
                  <a:lnTo>
                    <a:pt x="0" y="62737"/>
                  </a:lnTo>
                  <a:lnTo>
                    <a:pt x="96" y="64487"/>
                  </a:lnTo>
                  <a:lnTo>
                    <a:pt x="262" y="66213"/>
                  </a:lnTo>
                  <a:lnTo>
                    <a:pt x="524" y="67916"/>
                  </a:lnTo>
                  <a:lnTo>
                    <a:pt x="870" y="69583"/>
                  </a:lnTo>
                  <a:lnTo>
                    <a:pt x="1286" y="71226"/>
                  </a:lnTo>
                  <a:lnTo>
                    <a:pt x="1786" y="72833"/>
                  </a:lnTo>
                  <a:lnTo>
                    <a:pt x="2370" y="74405"/>
                  </a:lnTo>
                  <a:lnTo>
                    <a:pt x="3013" y="75941"/>
                  </a:lnTo>
                  <a:lnTo>
                    <a:pt x="3739" y="77441"/>
                  </a:lnTo>
                  <a:lnTo>
                    <a:pt x="4525" y="78894"/>
                  </a:lnTo>
                  <a:lnTo>
                    <a:pt x="5382" y="80311"/>
                  </a:lnTo>
                  <a:lnTo>
                    <a:pt x="6311" y="81668"/>
                  </a:lnTo>
                  <a:lnTo>
                    <a:pt x="7287" y="82990"/>
                  </a:lnTo>
                  <a:lnTo>
                    <a:pt x="8335" y="84264"/>
                  </a:lnTo>
                  <a:lnTo>
                    <a:pt x="9443" y="85478"/>
                  </a:lnTo>
                  <a:lnTo>
                    <a:pt x="10609" y="86633"/>
                  </a:lnTo>
                  <a:lnTo>
                    <a:pt x="11824" y="87741"/>
                  </a:lnTo>
                  <a:lnTo>
                    <a:pt x="13086" y="88789"/>
                  </a:lnTo>
                  <a:lnTo>
                    <a:pt x="14408" y="89777"/>
                  </a:lnTo>
                  <a:lnTo>
                    <a:pt x="15777" y="90694"/>
                  </a:lnTo>
                  <a:lnTo>
                    <a:pt x="17182" y="91551"/>
                  </a:lnTo>
                  <a:lnTo>
                    <a:pt x="18635" y="92349"/>
                  </a:lnTo>
                  <a:lnTo>
                    <a:pt x="20135" y="93063"/>
                  </a:lnTo>
                  <a:lnTo>
                    <a:pt x="21671" y="93718"/>
                  </a:lnTo>
                  <a:lnTo>
                    <a:pt x="23242" y="94289"/>
                  </a:lnTo>
                  <a:lnTo>
                    <a:pt x="24850" y="94790"/>
                  </a:lnTo>
                  <a:lnTo>
                    <a:pt x="26493" y="95218"/>
                  </a:lnTo>
                  <a:lnTo>
                    <a:pt x="28160" y="95552"/>
                  </a:lnTo>
                  <a:lnTo>
                    <a:pt x="29863" y="95813"/>
                  </a:lnTo>
                  <a:lnTo>
                    <a:pt x="31589" y="95992"/>
                  </a:lnTo>
                  <a:lnTo>
                    <a:pt x="33339" y="96075"/>
                  </a:lnTo>
                  <a:lnTo>
                    <a:pt x="34232" y="96087"/>
                  </a:lnTo>
                  <a:lnTo>
                    <a:pt x="157503" y="96087"/>
                  </a:lnTo>
                  <a:lnTo>
                    <a:pt x="157503" y="0"/>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53" name="Google Shape;753;p66"/>
            <p:cNvSpPr/>
            <p:nvPr/>
          </p:nvSpPr>
          <p:spPr>
            <a:xfrm>
              <a:off x="238125" y="3527375"/>
              <a:ext cx="2195925" cy="1339525"/>
            </a:xfrm>
            <a:custGeom>
              <a:rect b="b" l="l" r="r" t="t"/>
              <a:pathLst>
                <a:path extrusionOk="0" h="53581" w="87837">
                  <a:moveTo>
                    <a:pt x="0" y="1"/>
                  </a:moveTo>
                  <a:lnTo>
                    <a:pt x="0" y="53581"/>
                  </a:lnTo>
                  <a:lnTo>
                    <a:pt x="87836" y="53581"/>
                  </a:lnTo>
                  <a:lnTo>
                    <a:pt x="87836" y="34232"/>
                  </a:lnTo>
                  <a:lnTo>
                    <a:pt x="87824" y="33351"/>
                  </a:lnTo>
                  <a:lnTo>
                    <a:pt x="87741" y="31601"/>
                  </a:lnTo>
                  <a:lnTo>
                    <a:pt x="87562" y="29875"/>
                  </a:lnTo>
                  <a:lnTo>
                    <a:pt x="87300" y="28172"/>
                  </a:lnTo>
                  <a:lnTo>
                    <a:pt x="86955" y="26505"/>
                  </a:lnTo>
                  <a:lnTo>
                    <a:pt x="86538" y="24862"/>
                  </a:lnTo>
                  <a:lnTo>
                    <a:pt x="86038" y="23254"/>
                  </a:lnTo>
                  <a:lnTo>
                    <a:pt x="85455" y="21683"/>
                  </a:lnTo>
                  <a:lnTo>
                    <a:pt x="84812" y="20147"/>
                  </a:lnTo>
                  <a:lnTo>
                    <a:pt x="84085" y="18647"/>
                  </a:lnTo>
                  <a:lnTo>
                    <a:pt x="83300" y="17194"/>
                  </a:lnTo>
                  <a:lnTo>
                    <a:pt x="82442" y="15777"/>
                  </a:lnTo>
                  <a:lnTo>
                    <a:pt x="81514" y="14420"/>
                  </a:lnTo>
                  <a:lnTo>
                    <a:pt x="80537" y="13098"/>
                  </a:lnTo>
                  <a:lnTo>
                    <a:pt x="79489" y="11824"/>
                  </a:lnTo>
                  <a:lnTo>
                    <a:pt x="78382" y="10610"/>
                  </a:lnTo>
                  <a:lnTo>
                    <a:pt x="77215" y="9455"/>
                  </a:lnTo>
                  <a:lnTo>
                    <a:pt x="76001" y="8347"/>
                  </a:lnTo>
                  <a:lnTo>
                    <a:pt x="74739" y="7299"/>
                  </a:lnTo>
                  <a:lnTo>
                    <a:pt x="73417" y="6311"/>
                  </a:lnTo>
                  <a:lnTo>
                    <a:pt x="72048" y="5394"/>
                  </a:lnTo>
                  <a:lnTo>
                    <a:pt x="70643" y="4537"/>
                  </a:lnTo>
                  <a:lnTo>
                    <a:pt x="69190" y="3739"/>
                  </a:lnTo>
                  <a:lnTo>
                    <a:pt x="67690" y="3025"/>
                  </a:lnTo>
                  <a:lnTo>
                    <a:pt x="66154" y="2370"/>
                  </a:lnTo>
                  <a:lnTo>
                    <a:pt x="64582" y="1799"/>
                  </a:lnTo>
                  <a:lnTo>
                    <a:pt x="62975" y="1298"/>
                  </a:lnTo>
                  <a:lnTo>
                    <a:pt x="61332" y="870"/>
                  </a:lnTo>
                  <a:lnTo>
                    <a:pt x="59665" y="536"/>
                  </a:lnTo>
                  <a:lnTo>
                    <a:pt x="57962" y="274"/>
                  </a:lnTo>
                  <a:lnTo>
                    <a:pt x="56236" y="96"/>
                  </a:lnTo>
                  <a:lnTo>
                    <a:pt x="54485" y="13"/>
                  </a:lnTo>
                  <a:lnTo>
                    <a:pt x="53604" y="1"/>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754" name="Google Shape;754;p66"/>
          <p:cNvSpPr txBox="1"/>
          <p:nvPr>
            <p:ph type="title"/>
          </p:nvPr>
        </p:nvSpPr>
        <p:spPr>
          <a:xfrm>
            <a:off x="4111175" y="100"/>
            <a:ext cx="5032500" cy="3045000"/>
          </a:xfrm>
          <a:prstGeom prst="rect">
            <a:avLst/>
          </a:prstGeom>
        </p:spPr>
        <p:txBody>
          <a:bodyPr anchorCtr="0" anchor="t" bIns="91425" lIns="91425" spcFirstLastPara="1" rIns="91425" wrap="square" tIns="91425">
            <a:noAutofit/>
          </a:bodyPr>
          <a:lstStyle/>
          <a:p>
            <a:pPr indent="0" lvl="0" marL="0" rtl="0" algn="r">
              <a:spcBef>
                <a:spcPts val="0"/>
              </a:spcBef>
              <a:spcAft>
                <a:spcPts val="0"/>
              </a:spcAft>
              <a:buSzPts val="990"/>
              <a:buNone/>
            </a:pPr>
            <a:r>
              <a:rPr lang="en" sz="5480"/>
              <a:t>Environmental Concerns</a:t>
            </a:r>
            <a:endParaRPr sz="5480"/>
          </a:p>
        </p:txBody>
      </p:sp>
      <p:sp>
        <p:nvSpPr>
          <p:cNvPr id="755" name="Google Shape;755;p66"/>
          <p:cNvSpPr txBox="1"/>
          <p:nvPr>
            <p:ph idx="3" type="title"/>
          </p:nvPr>
        </p:nvSpPr>
        <p:spPr>
          <a:xfrm>
            <a:off x="0" y="3677475"/>
            <a:ext cx="2491200" cy="1242600"/>
          </a:xfrm>
          <a:prstGeom prst="rect">
            <a:avLst/>
          </a:prstGeom>
        </p:spPr>
        <p:txBody>
          <a:bodyPr anchorCtr="0" anchor="ctr" bIns="91425" lIns="91425" spcFirstLastPara="1" rIns="91425" wrap="square" tIns="91425">
            <a:normAutofit/>
          </a:bodyPr>
          <a:lstStyle/>
          <a:p>
            <a:pPr indent="0" lvl="0" marL="0" rtl="0" algn="ctr">
              <a:spcBef>
                <a:spcPts val="0"/>
              </a:spcBef>
              <a:spcAft>
                <a:spcPts val="0"/>
              </a:spcAft>
              <a:buNone/>
            </a:pPr>
            <a:r>
              <a:rPr lang="en"/>
              <a:t>02</a:t>
            </a:r>
            <a:endParaRPr/>
          </a:p>
        </p:txBody>
      </p:sp>
      <p:grpSp>
        <p:nvGrpSpPr>
          <p:cNvPr id="756" name="Google Shape;756;p66"/>
          <p:cNvGrpSpPr/>
          <p:nvPr/>
        </p:nvGrpSpPr>
        <p:grpSpPr>
          <a:xfrm>
            <a:off x="227875" y="223475"/>
            <a:ext cx="1214500" cy="170400"/>
            <a:chOff x="304025" y="203375"/>
            <a:chExt cx="1214500" cy="170400"/>
          </a:xfrm>
        </p:grpSpPr>
        <p:sp>
          <p:nvSpPr>
            <p:cNvPr id="757" name="Google Shape;757;p66"/>
            <p:cNvSpPr txBox="1"/>
            <p:nvPr/>
          </p:nvSpPr>
          <p:spPr>
            <a:xfrm>
              <a:off x="304025" y="203650"/>
              <a:ext cx="578700" cy="1695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 sz="800">
                  <a:solidFill>
                    <a:schemeClr val="lt1"/>
                  </a:solidFill>
                </a:rPr>
                <a:t>Section</a:t>
              </a:r>
              <a:endParaRPr sz="800">
                <a:solidFill>
                  <a:schemeClr val="lt1"/>
                </a:solidFill>
              </a:endParaRPr>
            </a:p>
          </p:txBody>
        </p:sp>
        <p:sp>
          <p:nvSpPr>
            <p:cNvPr id="758" name="Google Shape;758;p66"/>
            <p:cNvSpPr txBox="1"/>
            <p:nvPr/>
          </p:nvSpPr>
          <p:spPr>
            <a:xfrm>
              <a:off x="1194225" y="203650"/>
              <a:ext cx="324300" cy="169500"/>
            </a:xfrm>
            <a:prstGeom prst="rect">
              <a:avLst/>
            </a:prstGeom>
            <a:noFill/>
            <a:ln>
              <a:noFill/>
            </a:ln>
          </p:spPr>
          <p:txBody>
            <a:bodyPr anchorCtr="0" anchor="ctr" bIns="91425" lIns="91425" spcFirstLastPara="1" rIns="91425" wrap="square" tIns="91425">
              <a:noAutofit/>
            </a:bodyPr>
            <a:lstStyle/>
            <a:p>
              <a:pPr indent="0" lvl="0" marL="0" rtl="0" algn="r">
                <a:spcBef>
                  <a:spcPts val="0"/>
                </a:spcBef>
                <a:spcAft>
                  <a:spcPts val="0"/>
                </a:spcAft>
                <a:buNone/>
              </a:pPr>
              <a:r>
                <a:rPr lang="en" sz="800">
                  <a:solidFill>
                    <a:schemeClr val="lt1"/>
                  </a:solidFill>
                </a:rPr>
                <a:t>12</a:t>
              </a:r>
              <a:endParaRPr sz="800">
                <a:solidFill>
                  <a:schemeClr val="lt1"/>
                </a:solidFill>
              </a:endParaRPr>
            </a:p>
          </p:txBody>
        </p:sp>
        <p:cxnSp>
          <p:nvCxnSpPr>
            <p:cNvPr id="759" name="Google Shape;759;p66"/>
            <p:cNvCxnSpPr/>
            <p:nvPr/>
          </p:nvCxnSpPr>
          <p:spPr>
            <a:xfrm>
              <a:off x="1181225" y="203375"/>
              <a:ext cx="600" cy="170400"/>
            </a:xfrm>
            <a:prstGeom prst="straightConnector1">
              <a:avLst/>
            </a:prstGeom>
            <a:noFill/>
            <a:ln cap="flat" cmpd="sng" w="9525">
              <a:solidFill>
                <a:schemeClr val="lt1"/>
              </a:solidFill>
              <a:prstDash val="solid"/>
              <a:round/>
              <a:headEnd len="med" w="med" type="none"/>
              <a:tailEnd len="med" w="med" type="none"/>
            </a:ln>
          </p:spPr>
        </p:cxnSp>
      </p:grpSp>
      <p:grpSp>
        <p:nvGrpSpPr>
          <p:cNvPr id="760" name="Google Shape;760;p66"/>
          <p:cNvGrpSpPr/>
          <p:nvPr/>
        </p:nvGrpSpPr>
        <p:grpSpPr>
          <a:xfrm>
            <a:off x="227875" y="223475"/>
            <a:ext cx="1214400" cy="170400"/>
            <a:chOff x="304025" y="203375"/>
            <a:chExt cx="1214400" cy="170400"/>
          </a:xfrm>
        </p:grpSpPr>
        <p:sp>
          <p:nvSpPr>
            <p:cNvPr id="761" name="Google Shape;761;p66"/>
            <p:cNvSpPr/>
            <p:nvPr/>
          </p:nvSpPr>
          <p:spPr>
            <a:xfrm>
              <a:off x="304025" y="203650"/>
              <a:ext cx="1214400" cy="169500"/>
            </a:xfrm>
            <a:prstGeom prst="roundRect">
              <a:avLst>
                <a:gd fmla="val 50000" name="adj"/>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 sz="800">
                  <a:solidFill>
                    <a:schemeClr val="dk2"/>
                  </a:solidFill>
                  <a:latin typeface="Space Grotesk"/>
                  <a:ea typeface="Space Grotesk"/>
                  <a:cs typeface="Space Grotesk"/>
                  <a:sym typeface="Space Grotesk"/>
                </a:rPr>
                <a:t>Section</a:t>
              </a:r>
              <a:endParaRPr sz="800">
                <a:solidFill>
                  <a:schemeClr val="dk2"/>
                </a:solidFill>
                <a:latin typeface="Space Grotesk"/>
                <a:ea typeface="Space Grotesk"/>
                <a:cs typeface="Space Grotesk"/>
                <a:sym typeface="Space Grotesk"/>
              </a:endParaRPr>
            </a:p>
          </p:txBody>
        </p:sp>
        <p:cxnSp>
          <p:nvCxnSpPr>
            <p:cNvPr id="762" name="Google Shape;762;p66"/>
            <p:cNvCxnSpPr/>
            <p:nvPr/>
          </p:nvCxnSpPr>
          <p:spPr>
            <a:xfrm>
              <a:off x="1181225" y="203375"/>
              <a:ext cx="600" cy="170400"/>
            </a:xfrm>
            <a:prstGeom prst="straightConnector1">
              <a:avLst/>
            </a:prstGeom>
            <a:noFill/>
            <a:ln cap="flat" cmpd="sng" w="9525">
              <a:solidFill>
                <a:schemeClr val="dk2"/>
              </a:solidFill>
              <a:prstDash val="solid"/>
              <a:round/>
              <a:headEnd len="med" w="med" type="none"/>
              <a:tailEnd len="med" w="med" type="none"/>
            </a:ln>
          </p:spPr>
        </p:cxnSp>
      </p:grpSp>
      <p:sp>
        <p:nvSpPr>
          <p:cNvPr id="763" name="Google Shape;763;p66"/>
          <p:cNvSpPr txBox="1"/>
          <p:nvPr>
            <p:ph idx="12" type="sldNum"/>
          </p:nvPr>
        </p:nvSpPr>
        <p:spPr>
          <a:xfrm>
            <a:off x="1139850" y="223000"/>
            <a:ext cx="302400" cy="170400"/>
          </a:xfrm>
          <a:prstGeom prst="rect">
            <a:avLst/>
          </a:prstGeom>
          <a:noFill/>
          <a:ln>
            <a:noFill/>
          </a:ln>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sz="800">
                <a:solidFill>
                  <a:schemeClr val="dk2"/>
                </a:solidFill>
                <a:latin typeface="Space Grotesk"/>
                <a:ea typeface="Space Grotesk"/>
                <a:cs typeface="Space Grotesk"/>
                <a:sym typeface="Space Grotesk"/>
              </a:rPr>
              <a:t>‹#›</a:t>
            </a:fld>
            <a:endParaRPr sz="800">
              <a:solidFill>
                <a:schemeClr val="dk2"/>
              </a:solidFill>
              <a:latin typeface="Space Grotesk"/>
              <a:ea typeface="Space Grotesk"/>
              <a:cs typeface="Space Grotesk"/>
              <a:sym typeface="Space Grotesk"/>
            </a:endParaRPr>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67" name="Shape 767"/>
        <p:cNvGrpSpPr/>
        <p:nvPr/>
      </p:nvGrpSpPr>
      <p:grpSpPr>
        <a:xfrm>
          <a:off x="0" y="0"/>
          <a:ext cx="0" cy="0"/>
          <a:chOff x="0" y="0"/>
          <a:chExt cx="0" cy="0"/>
        </a:xfrm>
      </p:grpSpPr>
      <p:sp>
        <p:nvSpPr>
          <p:cNvPr id="768" name="Google Shape;768;p67"/>
          <p:cNvSpPr txBox="1"/>
          <p:nvPr>
            <p:ph idx="5" type="title"/>
          </p:nvPr>
        </p:nvSpPr>
        <p:spPr>
          <a:xfrm>
            <a:off x="3205700" y="2431250"/>
            <a:ext cx="2738100" cy="7365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accent1"/>
              </a:buClr>
              <a:buSzPts val="1100"/>
              <a:buFont typeface="Arial"/>
              <a:buNone/>
            </a:pPr>
            <a:r>
              <a:rPr lang="en" sz="1900"/>
              <a:t>Technical Difficulties - Composites</a:t>
            </a:r>
            <a:endParaRPr sz="1900"/>
          </a:p>
        </p:txBody>
      </p:sp>
      <p:sp>
        <p:nvSpPr>
          <p:cNvPr id="769" name="Google Shape;769;p67"/>
          <p:cNvSpPr txBox="1"/>
          <p:nvPr>
            <p:ph idx="1" type="body"/>
          </p:nvPr>
        </p:nvSpPr>
        <p:spPr>
          <a:xfrm>
            <a:off x="356300" y="3285600"/>
            <a:ext cx="2456400" cy="1614600"/>
          </a:xfrm>
          <a:prstGeom prst="rect">
            <a:avLst/>
          </a:prstGeom>
        </p:spPr>
        <p:txBody>
          <a:bodyPr anchorCtr="0" anchor="b" bIns="91425" lIns="91425" spcFirstLastPara="1" rIns="91425" wrap="square" tIns="91425">
            <a:noAutofit/>
          </a:bodyPr>
          <a:lstStyle/>
          <a:p>
            <a:pPr indent="0" lvl="0" marL="0" rtl="0" algn="l">
              <a:lnSpc>
                <a:spcPct val="115000"/>
              </a:lnSpc>
              <a:spcBef>
                <a:spcPts val="0"/>
              </a:spcBef>
              <a:spcAft>
                <a:spcPts val="0"/>
              </a:spcAft>
              <a:buClr>
                <a:schemeClr val="accent1"/>
              </a:buClr>
              <a:buSzPts val="1100"/>
              <a:buNone/>
            </a:pPr>
            <a:r>
              <a:rPr lang="en"/>
              <a:t>- </a:t>
            </a:r>
            <a:r>
              <a:rPr lang="en"/>
              <a:t>R</a:t>
            </a:r>
            <a:r>
              <a:rPr lang="en"/>
              <a:t>ecycling rates for PV modules are very low (estimated ~10% in US/EU)</a:t>
            </a:r>
            <a:endParaRPr/>
          </a:p>
          <a:p>
            <a:pPr indent="0" lvl="0" marL="0" rtl="0" algn="l">
              <a:lnSpc>
                <a:spcPct val="115000"/>
              </a:lnSpc>
              <a:spcBef>
                <a:spcPts val="0"/>
              </a:spcBef>
              <a:spcAft>
                <a:spcPts val="0"/>
              </a:spcAft>
              <a:buClr>
                <a:schemeClr val="accent1"/>
              </a:buClr>
              <a:buSzPts val="1100"/>
              <a:buNone/>
            </a:pPr>
            <a:r>
              <a:t/>
            </a:r>
            <a:endParaRPr/>
          </a:p>
          <a:p>
            <a:pPr indent="0" lvl="0" marL="0" rtl="0" algn="l">
              <a:lnSpc>
                <a:spcPct val="115000"/>
              </a:lnSpc>
              <a:spcBef>
                <a:spcPts val="0"/>
              </a:spcBef>
              <a:spcAft>
                <a:spcPts val="0"/>
              </a:spcAft>
              <a:buClr>
                <a:schemeClr val="accent1"/>
              </a:buClr>
              <a:buSzPts val="1100"/>
              <a:buNone/>
            </a:pPr>
            <a:r>
              <a:rPr lang="en"/>
              <a:t>- Landfilling is the most common disposal method</a:t>
            </a:r>
            <a:endParaRPr/>
          </a:p>
        </p:txBody>
      </p:sp>
      <p:sp>
        <p:nvSpPr>
          <p:cNvPr id="770" name="Google Shape;770;p67"/>
          <p:cNvSpPr txBox="1"/>
          <p:nvPr>
            <p:ph type="title"/>
          </p:nvPr>
        </p:nvSpPr>
        <p:spPr>
          <a:xfrm>
            <a:off x="230900" y="457200"/>
            <a:ext cx="2974800" cy="5622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Recycling</a:t>
            </a:r>
            <a:endParaRPr/>
          </a:p>
        </p:txBody>
      </p:sp>
      <p:sp>
        <p:nvSpPr>
          <p:cNvPr id="771" name="Google Shape;771;p67"/>
          <p:cNvSpPr txBox="1"/>
          <p:nvPr>
            <p:ph idx="2" type="body"/>
          </p:nvPr>
        </p:nvSpPr>
        <p:spPr>
          <a:xfrm>
            <a:off x="3343788" y="3285600"/>
            <a:ext cx="2456400" cy="1614600"/>
          </a:xfrm>
          <a:prstGeom prst="rect">
            <a:avLst/>
          </a:prstGeom>
        </p:spPr>
        <p:txBody>
          <a:bodyPr anchorCtr="0" anchor="b" bIns="91425" lIns="91425" spcFirstLastPara="1" rIns="91425" wrap="square" tIns="91425">
            <a:noAutofit/>
          </a:bodyPr>
          <a:lstStyle/>
          <a:p>
            <a:pPr indent="0" lvl="0" marL="0" rtl="0" algn="l">
              <a:lnSpc>
                <a:spcPct val="115000"/>
              </a:lnSpc>
              <a:spcBef>
                <a:spcPts val="0"/>
              </a:spcBef>
              <a:spcAft>
                <a:spcPts val="0"/>
              </a:spcAft>
              <a:buClr>
                <a:schemeClr val="accent1"/>
              </a:buClr>
              <a:buSzPts val="1100"/>
              <a:buNone/>
            </a:pPr>
            <a:r>
              <a:rPr lang="en"/>
              <a:t>- G</a:t>
            </a:r>
            <a:r>
              <a:rPr lang="en"/>
              <a:t>lass</a:t>
            </a:r>
            <a:endParaRPr/>
          </a:p>
          <a:p>
            <a:pPr indent="0" lvl="0" marL="0" rtl="0" algn="l">
              <a:lnSpc>
                <a:spcPct val="115000"/>
              </a:lnSpc>
              <a:spcBef>
                <a:spcPts val="0"/>
              </a:spcBef>
              <a:spcAft>
                <a:spcPts val="0"/>
              </a:spcAft>
              <a:buClr>
                <a:schemeClr val="accent1"/>
              </a:buClr>
              <a:buSzPts val="1100"/>
              <a:buNone/>
            </a:pPr>
            <a:r>
              <a:rPr lang="en"/>
              <a:t>- Polymers (encapsulant, backsheet)</a:t>
            </a:r>
            <a:endParaRPr/>
          </a:p>
          <a:p>
            <a:pPr indent="0" lvl="0" marL="0" rtl="0" algn="l">
              <a:lnSpc>
                <a:spcPct val="115000"/>
              </a:lnSpc>
              <a:spcBef>
                <a:spcPts val="0"/>
              </a:spcBef>
              <a:spcAft>
                <a:spcPts val="0"/>
              </a:spcAft>
              <a:buClr>
                <a:schemeClr val="accent1"/>
              </a:buClr>
              <a:buSzPts val="1100"/>
              <a:buNone/>
            </a:pPr>
            <a:r>
              <a:rPr lang="en"/>
              <a:t>- Silicon cells</a:t>
            </a:r>
            <a:endParaRPr/>
          </a:p>
          <a:p>
            <a:pPr indent="0" lvl="0" marL="0" rtl="0" algn="l">
              <a:lnSpc>
                <a:spcPct val="115000"/>
              </a:lnSpc>
              <a:spcBef>
                <a:spcPts val="0"/>
              </a:spcBef>
              <a:spcAft>
                <a:spcPts val="0"/>
              </a:spcAft>
              <a:buClr>
                <a:schemeClr val="accent1"/>
              </a:buClr>
              <a:buSzPts val="1100"/>
              <a:buNone/>
            </a:pPr>
            <a:r>
              <a:rPr lang="en"/>
              <a:t>- Metals (aluminum frame, copper wiring, silver/aluminum contacts)</a:t>
            </a:r>
            <a:endParaRPr/>
          </a:p>
        </p:txBody>
      </p:sp>
      <p:sp>
        <p:nvSpPr>
          <p:cNvPr id="772" name="Google Shape;772;p67"/>
          <p:cNvSpPr txBox="1"/>
          <p:nvPr>
            <p:ph idx="3" type="body"/>
          </p:nvPr>
        </p:nvSpPr>
        <p:spPr>
          <a:xfrm>
            <a:off x="6331275" y="3285600"/>
            <a:ext cx="2456400" cy="1614600"/>
          </a:xfrm>
          <a:prstGeom prst="rect">
            <a:avLst/>
          </a:prstGeom>
        </p:spPr>
        <p:txBody>
          <a:bodyPr anchorCtr="0" anchor="b" bIns="91425" lIns="91425" spcFirstLastPara="1" rIns="91425" wrap="square" tIns="91425">
            <a:noAutofit/>
          </a:bodyPr>
          <a:lstStyle/>
          <a:p>
            <a:pPr indent="0" lvl="0" marL="0" rtl="0" algn="l">
              <a:lnSpc>
                <a:spcPct val="115000"/>
              </a:lnSpc>
              <a:spcBef>
                <a:spcPts val="0"/>
              </a:spcBef>
              <a:spcAft>
                <a:spcPts val="0"/>
              </a:spcAft>
              <a:buClr>
                <a:schemeClr val="accent1"/>
              </a:buClr>
              <a:buSzPts val="1100"/>
              <a:buNone/>
            </a:pPr>
            <a:r>
              <a:rPr lang="en"/>
              <a:t>- L</a:t>
            </a:r>
            <a:r>
              <a:rPr lang="en"/>
              <a:t>ead (in solder)</a:t>
            </a:r>
            <a:endParaRPr/>
          </a:p>
          <a:p>
            <a:pPr indent="0" lvl="0" marL="0" rtl="0" algn="l">
              <a:lnSpc>
                <a:spcPct val="115000"/>
              </a:lnSpc>
              <a:spcBef>
                <a:spcPts val="0"/>
              </a:spcBef>
              <a:spcAft>
                <a:spcPts val="0"/>
              </a:spcAft>
              <a:buClr>
                <a:schemeClr val="accent1"/>
              </a:buClr>
              <a:buSzPts val="1100"/>
              <a:buNone/>
            </a:pPr>
            <a:r>
              <a:t/>
            </a:r>
            <a:endParaRPr/>
          </a:p>
          <a:p>
            <a:pPr indent="0" lvl="0" marL="0" rtl="0" algn="l">
              <a:lnSpc>
                <a:spcPct val="115000"/>
              </a:lnSpc>
              <a:spcBef>
                <a:spcPts val="0"/>
              </a:spcBef>
              <a:spcAft>
                <a:spcPts val="0"/>
              </a:spcAft>
              <a:buClr>
                <a:schemeClr val="accent1"/>
              </a:buClr>
              <a:buSzPts val="1100"/>
              <a:buNone/>
            </a:pPr>
            <a:r>
              <a:rPr lang="en"/>
              <a:t>- Cadmium (in CdTe cells)</a:t>
            </a:r>
            <a:endParaRPr/>
          </a:p>
          <a:p>
            <a:pPr indent="0" lvl="0" marL="0" rtl="0" algn="l">
              <a:lnSpc>
                <a:spcPct val="115000"/>
              </a:lnSpc>
              <a:spcBef>
                <a:spcPts val="0"/>
              </a:spcBef>
              <a:spcAft>
                <a:spcPts val="0"/>
              </a:spcAft>
              <a:buClr>
                <a:schemeClr val="accent1"/>
              </a:buClr>
              <a:buSzPts val="1100"/>
              <a:buNone/>
            </a:pPr>
            <a:r>
              <a:t/>
            </a:r>
            <a:endParaRPr/>
          </a:p>
          <a:p>
            <a:pPr indent="0" lvl="0" marL="0" rtl="0" algn="l">
              <a:lnSpc>
                <a:spcPct val="115000"/>
              </a:lnSpc>
              <a:spcBef>
                <a:spcPts val="0"/>
              </a:spcBef>
              <a:spcAft>
                <a:spcPts val="0"/>
              </a:spcAft>
              <a:buClr>
                <a:schemeClr val="accent1"/>
              </a:buClr>
              <a:buSzPts val="1100"/>
              <a:buNone/>
            </a:pPr>
            <a:r>
              <a:rPr lang="en"/>
              <a:t>- Determining whether specific panels are hazardous waste adds complexity</a:t>
            </a:r>
            <a:endParaRPr/>
          </a:p>
        </p:txBody>
      </p:sp>
      <p:sp>
        <p:nvSpPr>
          <p:cNvPr id="773" name="Google Shape;773;p67"/>
          <p:cNvSpPr txBox="1"/>
          <p:nvPr>
            <p:ph idx="4" type="title"/>
          </p:nvPr>
        </p:nvSpPr>
        <p:spPr>
          <a:xfrm>
            <a:off x="333350" y="2431250"/>
            <a:ext cx="2502300" cy="7365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Low Recycling Rates</a:t>
            </a:r>
            <a:endParaRPr/>
          </a:p>
        </p:txBody>
      </p:sp>
      <p:sp>
        <p:nvSpPr>
          <p:cNvPr id="774" name="Google Shape;774;p67"/>
          <p:cNvSpPr txBox="1"/>
          <p:nvPr>
            <p:ph idx="6" type="title"/>
          </p:nvPr>
        </p:nvSpPr>
        <p:spPr>
          <a:xfrm>
            <a:off x="6308325" y="2431250"/>
            <a:ext cx="2502300" cy="7365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accent1"/>
              </a:buClr>
              <a:buSzPts val="1100"/>
              <a:buFont typeface="Arial"/>
              <a:buNone/>
            </a:pPr>
            <a:r>
              <a:rPr lang="en"/>
              <a:t>Hazardous Materials</a:t>
            </a:r>
            <a:endParaRPr/>
          </a:p>
        </p:txBody>
      </p:sp>
      <p:sp>
        <p:nvSpPr>
          <p:cNvPr id="775" name="Google Shape;775;p67"/>
          <p:cNvSpPr txBox="1"/>
          <p:nvPr>
            <p:ph idx="7" type="body"/>
          </p:nvPr>
        </p:nvSpPr>
        <p:spPr>
          <a:xfrm>
            <a:off x="5349150" y="223000"/>
            <a:ext cx="3572700" cy="1544100"/>
          </a:xfrm>
          <a:prstGeom prst="rect">
            <a:avLst/>
          </a:prstGeom>
        </p:spPr>
        <p:txBody>
          <a:bodyPr anchorCtr="0" anchor="t" bIns="91425" lIns="91425" spcFirstLastPara="1" rIns="91425" wrap="square" tIns="91425">
            <a:noAutofit/>
          </a:bodyPr>
          <a:lstStyle/>
          <a:p>
            <a:pPr indent="0" lvl="0" marL="0" rtl="0" algn="l">
              <a:lnSpc>
                <a:spcPct val="110000"/>
              </a:lnSpc>
              <a:spcBef>
                <a:spcPts val="0"/>
              </a:spcBef>
              <a:spcAft>
                <a:spcPts val="0"/>
              </a:spcAft>
              <a:buClr>
                <a:schemeClr val="accent1"/>
              </a:buClr>
              <a:buSzPts val="1100"/>
              <a:buNone/>
            </a:pPr>
            <a:r>
              <a:rPr lang="en"/>
              <a:t>First-generation solar panels have a 25-30 year lifespan.</a:t>
            </a:r>
            <a:endParaRPr/>
          </a:p>
          <a:p>
            <a:pPr indent="0" lvl="0" marL="0" rtl="0" algn="l">
              <a:lnSpc>
                <a:spcPct val="110000"/>
              </a:lnSpc>
              <a:spcBef>
                <a:spcPts val="0"/>
              </a:spcBef>
              <a:spcAft>
                <a:spcPts val="0"/>
              </a:spcAft>
              <a:buClr>
                <a:schemeClr val="accent1"/>
              </a:buClr>
              <a:buSzPts val="1100"/>
              <a:buNone/>
            </a:pPr>
            <a:r>
              <a:t/>
            </a:r>
            <a:endParaRPr/>
          </a:p>
          <a:p>
            <a:pPr indent="0" lvl="0" marL="0" rtl="0" algn="l">
              <a:lnSpc>
                <a:spcPct val="110000"/>
              </a:lnSpc>
              <a:spcBef>
                <a:spcPts val="0"/>
              </a:spcBef>
              <a:spcAft>
                <a:spcPts val="0"/>
              </a:spcAft>
              <a:buClr>
                <a:schemeClr val="accent1"/>
              </a:buClr>
              <a:buSzPts val="1100"/>
              <a:buNone/>
            </a:pPr>
            <a:r>
              <a:rPr lang="en"/>
              <a:t>Global End of Life (EoL) PV waste is projected to reach </a:t>
            </a:r>
            <a:endParaRPr/>
          </a:p>
          <a:p>
            <a:pPr indent="-304800" lvl="0" marL="457200" rtl="0" algn="l">
              <a:lnSpc>
                <a:spcPct val="110000"/>
              </a:lnSpc>
              <a:spcBef>
                <a:spcPts val="0"/>
              </a:spcBef>
              <a:spcAft>
                <a:spcPts val="0"/>
              </a:spcAft>
              <a:buSzPts val="1200"/>
              <a:buChar char="-"/>
            </a:pPr>
            <a:r>
              <a:rPr lang="en"/>
              <a:t>millions of tons annually by the 2030s </a:t>
            </a:r>
            <a:endParaRPr/>
          </a:p>
          <a:p>
            <a:pPr indent="-304800" lvl="0" marL="457200" rtl="0" algn="l">
              <a:lnSpc>
                <a:spcPct val="110000"/>
              </a:lnSpc>
              <a:spcBef>
                <a:spcPts val="0"/>
              </a:spcBef>
              <a:spcAft>
                <a:spcPts val="0"/>
              </a:spcAft>
              <a:buSzPts val="1200"/>
              <a:buChar char="-"/>
            </a:pPr>
            <a:r>
              <a:rPr lang="en"/>
              <a:t>tens of millions of tons by 2050 </a:t>
            </a:r>
            <a:endParaRPr/>
          </a:p>
          <a:p>
            <a:pPr indent="-304800" lvl="0" marL="457200" rtl="0" algn="l">
              <a:lnSpc>
                <a:spcPct val="110000"/>
              </a:lnSpc>
              <a:spcBef>
                <a:spcPts val="0"/>
              </a:spcBef>
              <a:spcAft>
                <a:spcPts val="0"/>
              </a:spcAft>
              <a:buSzPts val="1200"/>
              <a:buChar char="-"/>
            </a:pPr>
            <a:r>
              <a:rPr lang="en"/>
              <a:t>The US: 1 million metric tons by 2030 </a:t>
            </a:r>
            <a:endParaRPr/>
          </a:p>
          <a:p>
            <a:pPr indent="-304800" lvl="0" marL="457200" rtl="0" algn="l">
              <a:lnSpc>
                <a:spcPct val="110000"/>
              </a:lnSpc>
              <a:spcBef>
                <a:spcPts val="0"/>
              </a:spcBef>
              <a:spcAft>
                <a:spcPts val="0"/>
              </a:spcAft>
              <a:buSzPts val="1200"/>
              <a:buChar char="-"/>
            </a:pPr>
            <a:r>
              <a:rPr lang="en"/>
              <a:t>The US: 10 million metric tons by 2050</a:t>
            </a:r>
            <a:endParaRPr/>
          </a:p>
        </p:txBody>
      </p:sp>
      <p:grpSp>
        <p:nvGrpSpPr>
          <p:cNvPr id="776" name="Google Shape;776;p67"/>
          <p:cNvGrpSpPr/>
          <p:nvPr/>
        </p:nvGrpSpPr>
        <p:grpSpPr>
          <a:xfrm>
            <a:off x="227875" y="223475"/>
            <a:ext cx="1214500" cy="170400"/>
            <a:chOff x="304025" y="203375"/>
            <a:chExt cx="1214500" cy="170400"/>
          </a:xfrm>
        </p:grpSpPr>
        <p:sp>
          <p:nvSpPr>
            <p:cNvPr id="777" name="Google Shape;777;p67"/>
            <p:cNvSpPr txBox="1"/>
            <p:nvPr/>
          </p:nvSpPr>
          <p:spPr>
            <a:xfrm>
              <a:off x="304025" y="203650"/>
              <a:ext cx="578700" cy="1695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 sz="800">
                  <a:solidFill>
                    <a:schemeClr val="lt1"/>
                  </a:solidFill>
                </a:rPr>
                <a:t>Section</a:t>
              </a:r>
              <a:endParaRPr sz="800">
                <a:solidFill>
                  <a:schemeClr val="lt1"/>
                </a:solidFill>
              </a:endParaRPr>
            </a:p>
          </p:txBody>
        </p:sp>
        <p:sp>
          <p:nvSpPr>
            <p:cNvPr id="778" name="Google Shape;778;p67"/>
            <p:cNvSpPr txBox="1"/>
            <p:nvPr/>
          </p:nvSpPr>
          <p:spPr>
            <a:xfrm>
              <a:off x="1194225" y="203650"/>
              <a:ext cx="324300" cy="169500"/>
            </a:xfrm>
            <a:prstGeom prst="rect">
              <a:avLst/>
            </a:prstGeom>
            <a:noFill/>
            <a:ln>
              <a:noFill/>
            </a:ln>
          </p:spPr>
          <p:txBody>
            <a:bodyPr anchorCtr="0" anchor="ctr" bIns="91425" lIns="91425" spcFirstLastPara="1" rIns="91425" wrap="square" tIns="91425">
              <a:noAutofit/>
            </a:bodyPr>
            <a:lstStyle/>
            <a:p>
              <a:pPr indent="0" lvl="0" marL="0" rtl="0" algn="r">
                <a:spcBef>
                  <a:spcPts val="0"/>
                </a:spcBef>
                <a:spcAft>
                  <a:spcPts val="0"/>
                </a:spcAft>
                <a:buNone/>
              </a:pPr>
              <a:r>
                <a:rPr lang="en" sz="800">
                  <a:solidFill>
                    <a:schemeClr val="lt1"/>
                  </a:solidFill>
                </a:rPr>
                <a:t>12</a:t>
              </a:r>
              <a:endParaRPr sz="800">
                <a:solidFill>
                  <a:schemeClr val="lt1"/>
                </a:solidFill>
              </a:endParaRPr>
            </a:p>
          </p:txBody>
        </p:sp>
        <p:cxnSp>
          <p:nvCxnSpPr>
            <p:cNvPr id="779" name="Google Shape;779;p67"/>
            <p:cNvCxnSpPr/>
            <p:nvPr/>
          </p:nvCxnSpPr>
          <p:spPr>
            <a:xfrm>
              <a:off x="1181225" y="203375"/>
              <a:ext cx="600" cy="170400"/>
            </a:xfrm>
            <a:prstGeom prst="straightConnector1">
              <a:avLst/>
            </a:prstGeom>
            <a:noFill/>
            <a:ln cap="flat" cmpd="sng" w="9525">
              <a:solidFill>
                <a:schemeClr val="lt1"/>
              </a:solidFill>
              <a:prstDash val="solid"/>
              <a:round/>
              <a:headEnd len="med" w="med" type="none"/>
              <a:tailEnd len="med" w="med" type="none"/>
            </a:ln>
          </p:spPr>
        </p:cxnSp>
      </p:grpSp>
      <p:grpSp>
        <p:nvGrpSpPr>
          <p:cNvPr id="780" name="Google Shape;780;p67"/>
          <p:cNvGrpSpPr/>
          <p:nvPr/>
        </p:nvGrpSpPr>
        <p:grpSpPr>
          <a:xfrm>
            <a:off x="227875" y="223475"/>
            <a:ext cx="1214400" cy="170400"/>
            <a:chOff x="304025" y="203375"/>
            <a:chExt cx="1214400" cy="170400"/>
          </a:xfrm>
        </p:grpSpPr>
        <p:sp>
          <p:nvSpPr>
            <p:cNvPr id="781" name="Google Shape;781;p67"/>
            <p:cNvSpPr/>
            <p:nvPr/>
          </p:nvSpPr>
          <p:spPr>
            <a:xfrm>
              <a:off x="304025" y="203650"/>
              <a:ext cx="1214400" cy="169500"/>
            </a:xfrm>
            <a:prstGeom prst="roundRect">
              <a:avLst>
                <a:gd fmla="val 50000" name="adj"/>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Clr>
                  <a:schemeClr val="accent1"/>
                </a:buClr>
                <a:buSzPts val="1100"/>
                <a:buNone/>
              </a:pPr>
              <a:r>
                <a:rPr lang="en" sz="800">
                  <a:solidFill>
                    <a:schemeClr val="dk2"/>
                  </a:solidFill>
                  <a:latin typeface="Space Grotesk"/>
                  <a:ea typeface="Space Grotesk"/>
                  <a:cs typeface="Space Grotesk"/>
                  <a:sym typeface="Space Grotesk"/>
                </a:rPr>
                <a:t>Section</a:t>
              </a:r>
              <a:endParaRPr sz="800">
                <a:solidFill>
                  <a:schemeClr val="dk2"/>
                </a:solidFill>
                <a:latin typeface="Space Grotesk"/>
                <a:ea typeface="Space Grotesk"/>
                <a:cs typeface="Space Grotesk"/>
                <a:sym typeface="Space Grotesk"/>
              </a:endParaRPr>
            </a:p>
          </p:txBody>
        </p:sp>
        <p:cxnSp>
          <p:nvCxnSpPr>
            <p:cNvPr id="782" name="Google Shape;782;p67"/>
            <p:cNvCxnSpPr/>
            <p:nvPr/>
          </p:nvCxnSpPr>
          <p:spPr>
            <a:xfrm>
              <a:off x="1181225" y="203375"/>
              <a:ext cx="600" cy="170400"/>
            </a:xfrm>
            <a:prstGeom prst="straightConnector1">
              <a:avLst/>
            </a:prstGeom>
            <a:noFill/>
            <a:ln cap="flat" cmpd="sng" w="9525">
              <a:solidFill>
                <a:schemeClr val="dk2"/>
              </a:solidFill>
              <a:prstDash val="solid"/>
              <a:round/>
              <a:headEnd len="med" w="med" type="none"/>
              <a:tailEnd len="med" w="med" type="none"/>
            </a:ln>
          </p:spPr>
        </p:cxnSp>
      </p:grpSp>
      <p:sp>
        <p:nvSpPr>
          <p:cNvPr id="783" name="Google Shape;783;p67"/>
          <p:cNvSpPr txBox="1"/>
          <p:nvPr>
            <p:ph idx="12" type="sldNum"/>
          </p:nvPr>
        </p:nvSpPr>
        <p:spPr>
          <a:xfrm>
            <a:off x="1105700" y="223000"/>
            <a:ext cx="336600" cy="170400"/>
          </a:xfrm>
          <a:prstGeom prst="rect">
            <a:avLst/>
          </a:prstGeom>
          <a:noFill/>
          <a:ln>
            <a:noFill/>
          </a:ln>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sz="800">
                <a:solidFill>
                  <a:schemeClr val="dk2"/>
                </a:solidFill>
                <a:latin typeface="Space Grotesk"/>
                <a:ea typeface="Space Grotesk"/>
                <a:cs typeface="Space Grotesk"/>
                <a:sym typeface="Space Grotesk"/>
              </a:rPr>
              <a:t>‹#›</a:t>
            </a:fld>
            <a:endParaRPr sz="800">
              <a:solidFill>
                <a:schemeClr val="dk2"/>
              </a:solidFill>
              <a:latin typeface="Space Grotesk"/>
              <a:ea typeface="Space Grotesk"/>
              <a:cs typeface="Space Grotesk"/>
              <a:sym typeface="Space Grotesk"/>
            </a:endParaRPr>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87" name="Shape 787"/>
        <p:cNvGrpSpPr/>
        <p:nvPr/>
      </p:nvGrpSpPr>
      <p:grpSpPr>
        <a:xfrm>
          <a:off x="0" y="0"/>
          <a:ext cx="0" cy="0"/>
          <a:chOff x="0" y="0"/>
          <a:chExt cx="0" cy="0"/>
        </a:xfrm>
      </p:grpSpPr>
      <p:pic>
        <p:nvPicPr>
          <p:cNvPr descr="Road passing through a green valley." id="788" name="Google Shape;788;p68"/>
          <p:cNvPicPr preferRelativeResize="0"/>
          <p:nvPr>
            <p:ph idx="2" type="pic"/>
          </p:nvPr>
        </p:nvPicPr>
        <p:blipFill rotWithShape="1">
          <a:blip r:embed="rId3">
            <a:alphaModFix/>
          </a:blip>
          <a:srcRect b="7807" l="0" r="0" t="7798"/>
          <a:stretch/>
        </p:blipFill>
        <p:spPr>
          <a:xfrm>
            <a:off x="0" y="0"/>
            <a:ext cx="9144003" cy="5143501"/>
          </a:xfrm>
          <a:prstGeom prst="rect">
            <a:avLst/>
          </a:prstGeom>
        </p:spPr>
      </p:pic>
      <p:grpSp>
        <p:nvGrpSpPr>
          <p:cNvPr id="789" name="Google Shape;789;p68"/>
          <p:cNvGrpSpPr/>
          <p:nvPr/>
        </p:nvGrpSpPr>
        <p:grpSpPr>
          <a:xfrm>
            <a:off x="161" y="96"/>
            <a:ext cx="9143670" cy="5143310"/>
            <a:chOff x="238125" y="848375"/>
            <a:chExt cx="7144050" cy="4018525"/>
          </a:xfrm>
        </p:grpSpPr>
        <p:sp>
          <p:nvSpPr>
            <p:cNvPr id="790" name="Google Shape;790;p68"/>
            <p:cNvSpPr/>
            <p:nvPr/>
          </p:nvSpPr>
          <p:spPr>
            <a:xfrm>
              <a:off x="3444600" y="848375"/>
              <a:ext cx="3937575" cy="2402200"/>
            </a:xfrm>
            <a:custGeom>
              <a:rect b="b" l="l" r="r" t="t"/>
              <a:pathLst>
                <a:path extrusionOk="0" h="96088" w="157503">
                  <a:moveTo>
                    <a:pt x="0" y="0"/>
                  </a:moveTo>
                  <a:lnTo>
                    <a:pt x="0" y="61855"/>
                  </a:lnTo>
                  <a:lnTo>
                    <a:pt x="0" y="62737"/>
                  </a:lnTo>
                  <a:lnTo>
                    <a:pt x="96" y="64487"/>
                  </a:lnTo>
                  <a:lnTo>
                    <a:pt x="262" y="66213"/>
                  </a:lnTo>
                  <a:lnTo>
                    <a:pt x="524" y="67916"/>
                  </a:lnTo>
                  <a:lnTo>
                    <a:pt x="870" y="69583"/>
                  </a:lnTo>
                  <a:lnTo>
                    <a:pt x="1286" y="71226"/>
                  </a:lnTo>
                  <a:lnTo>
                    <a:pt x="1786" y="72833"/>
                  </a:lnTo>
                  <a:lnTo>
                    <a:pt x="2370" y="74405"/>
                  </a:lnTo>
                  <a:lnTo>
                    <a:pt x="3013" y="75941"/>
                  </a:lnTo>
                  <a:lnTo>
                    <a:pt x="3739" y="77441"/>
                  </a:lnTo>
                  <a:lnTo>
                    <a:pt x="4525" y="78894"/>
                  </a:lnTo>
                  <a:lnTo>
                    <a:pt x="5382" y="80311"/>
                  </a:lnTo>
                  <a:lnTo>
                    <a:pt x="6311" y="81668"/>
                  </a:lnTo>
                  <a:lnTo>
                    <a:pt x="7287" y="82990"/>
                  </a:lnTo>
                  <a:lnTo>
                    <a:pt x="8335" y="84264"/>
                  </a:lnTo>
                  <a:lnTo>
                    <a:pt x="9443" y="85478"/>
                  </a:lnTo>
                  <a:lnTo>
                    <a:pt x="10609" y="86633"/>
                  </a:lnTo>
                  <a:lnTo>
                    <a:pt x="11824" y="87741"/>
                  </a:lnTo>
                  <a:lnTo>
                    <a:pt x="13086" y="88789"/>
                  </a:lnTo>
                  <a:lnTo>
                    <a:pt x="14408" y="89777"/>
                  </a:lnTo>
                  <a:lnTo>
                    <a:pt x="15777" y="90694"/>
                  </a:lnTo>
                  <a:lnTo>
                    <a:pt x="17182" y="91551"/>
                  </a:lnTo>
                  <a:lnTo>
                    <a:pt x="18635" y="92349"/>
                  </a:lnTo>
                  <a:lnTo>
                    <a:pt x="20135" y="93063"/>
                  </a:lnTo>
                  <a:lnTo>
                    <a:pt x="21671" y="93718"/>
                  </a:lnTo>
                  <a:lnTo>
                    <a:pt x="23242" y="94289"/>
                  </a:lnTo>
                  <a:lnTo>
                    <a:pt x="24850" y="94790"/>
                  </a:lnTo>
                  <a:lnTo>
                    <a:pt x="26493" y="95218"/>
                  </a:lnTo>
                  <a:lnTo>
                    <a:pt x="28160" y="95552"/>
                  </a:lnTo>
                  <a:lnTo>
                    <a:pt x="29863" y="95813"/>
                  </a:lnTo>
                  <a:lnTo>
                    <a:pt x="31589" y="95992"/>
                  </a:lnTo>
                  <a:lnTo>
                    <a:pt x="33339" y="96075"/>
                  </a:lnTo>
                  <a:lnTo>
                    <a:pt x="34232" y="96087"/>
                  </a:lnTo>
                  <a:lnTo>
                    <a:pt x="157503" y="96087"/>
                  </a:lnTo>
                  <a:lnTo>
                    <a:pt x="157503" y="0"/>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91" name="Google Shape;791;p68"/>
            <p:cNvSpPr/>
            <p:nvPr/>
          </p:nvSpPr>
          <p:spPr>
            <a:xfrm>
              <a:off x="238125" y="3527375"/>
              <a:ext cx="2195925" cy="1339525"/>
            </a:xfrm>
            <a:custGeom>
              <a:rect b="b" l="l" r="r" t="t"/>
              <a:pathLst>
                <a:path extrusionOk="0" h="53581" w="87837">
                  <a:moveTo>
                    <a:pt x="0" y="1"/>
                  </a:moveTo>
                  <a:lnTo>
                    <a:pt x="0" y="53581"/>
                  </a:lnTo>
                  <a:lnTo>
                    <a:pt x="87836" y="53581"/>
                  </a:lnTo>
                  <a:lnTo>
                    <a:pt x="87836" y="34232"/>
                  </a:lnTo>
                  <a:lnTo>
                    <a:pt x="87824" y="33351"/>
                  </a:lnTo>
                  <a:lnTo>
                    <a:pt x="87741" y="31601"/>
                  </a:lnTo>
                  <a:lnTo>
                    <a:pt x="87562" y="29875"/>
                  </a:lnTo>
                  <a:lnTo>
                    <a:pt x="87300" y="28172"/>
                  </a:lnTo>
                  <a:lnTo>
                    <a:pt x="86955" y="26505"/>
                  </a:lnTo>
                  <a:lnTo>
                    <a:pt x="86538" y="24862"/>
                  </a:lnTo>
                  <a:lnTo>
                    <a:pt x="86038" y="23254"/>
                  </a:lnTo>
                  <a:lnTo>
                    <a:pt x="85455" y="21683"/>
                  </a:lnTo>
                  <a:lnTo>
                    <a:pt x="84812" y="20147"/>
                  </a:lnTo>
                  <a:lnTo>
                    <a:pt x="84085" y="18647"/>
                  </a:lnTo>
                  <a:lnTo>
                    <a:pt x="83300" y="17194"/>
                  </a:lnTo>
                  <a:lnTo>
                    <a:pt x="82442" y="15777"/>
                  </a:lnTo>
                  <a:lnTo>
                    <a:pt x="81514" y="14420"/>
                  </a:lnTo>
                  <a:lnTo>
                    <a:pt x="80537" y="13098"/>
                  </a:lnTo>
                  <a:lnTo>
                    <a:pt x="79489" y="11824"/>
                  </a:lnTo>
                  <a:lnTo>
                    <a:pt x="78382" y="10610"/>
                  </a:lnTo>
                  <a:lnTo>
                    <a:pt x="77215" y="9455"/>
                  </a:lnTo>
                  <a:lnTo>
                    <a:pt x="76001" y="8347"/>
                  </a:lnTo>
                  <a:lnTo>
                    <a:pt x="74739" y="7299"/>
                  </a:lnTo>
                  <a:lnTo>
                    <a:pt x="73417" y="6311"/>
                  </a:lnTo>
                  <a:lnTo>
                    <a:pt x="72048" y="5394"/>
                  </a:lnTo>
                  <a:lnTo>
                    <a:pt x="70643" y="4537"/>
                  </a:lnTo>
                  <a:lnTo>
                    <a:pt x="69190" y="3739"/>
                  </a:lnTo>
                  <a:lnTo>
                    <a:pt x="67690" y="3025"/>
                  </a:lnTo>
                  <a:lnTo>
                    <a:pt x="66154" y="2370"/>
                  </a:lnTo>
                  <a:lnTo>
                    <a:pt x="64582" y="1799"/>
                  </a:lnTo>
                  <a:lnTo>
                    <a:pt x="62975" y="1298"/>
                  </a:lnTo>
                  <a:lnTo>
                    <a:pt x="61332" y="870"/>
                  </a:lnTo>
                  <a:lnTo>
                    <a:pt x="59665" y="536"/>
                  </a:lnTo>
                  <a:lnTo>
                    <a:pt x="57962" y="274"/>
                  </a:lnTo>
                  <a:lnTo>
                    <a:pt x="56236" y="96"/>
                  </a:lnTo>
                  <a:lnTo>
                    <a:pt x="54485" y="13"/>
                  </a:lnTo>
                  <a:lnTo>
                    <a:pt x="53604" y="1"/>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792" name="Google Shape;792;p68"/>
          <p:cNvSpPr txBox="1"/>
          <p:nvPr>
            <p:ph type="title"/>
          </p:nvPr>
        </p:nvSpPr>
        <p:spPr>
          <a:xfrm>
            <a:off x="4111175" y="100"/>
            <a:ext cx="5032500" cy="3045000"/>
          </a:xfrm>
          <a:prstGeom prst="rect">
            <a:avLst/>
          </a:prstGeom>
        </p:spPr>
        <p:txBody>
          <a:bodyPr anchorCtr="0" anchor="t" bIns="91425" lIns="91425" spcFirstLastPara="1" rIns="91425" wrap="square" tIns="91425">
            <a:noAutofit/>
          </a:bodyPr>
          <a:lstStyle/>
          <a:p>
            <a:pPr indent="0" lvl="0" marL="0" rtl="0" algn="r">
              <a:spcBef>
                <a:spcPts val="0"/>
              </a:spcBef>
              <a:spcAft>
                <a:spcPts val="0"/>
              </a:spcAft>
              <a:buSzPts val="990"/>
              <a:buNone/>
            </a:pPr>
            <a:r>
              <a:rPr lang="en" sz="5480"/>
              <a:t>Public Policy &amp; Solar Adoption</a:t>
            </a:r>
            <a:endParaRPr sz="5480"/>
          </a:p>
        </p:txBody>
      </p:sp>
      <p:sp>
        <p:nvSpPr>
          <p:cNvPr id="793" name="Google Shape;793;p68"/>
          <p:cNvSpPr txBox="1"/>
          <p:nvPr>
            <p:ph idx="3" type="title"/>
          </p:nvPr>
        </p:nvSpPr>
        <p:spPr>
          <a:xfrm>
            <a:off x="0" y="3677475"/>
            <a:ext cx="2491200" cy="1242600"/>
          </a:xfrm>
          <a:prstGeom prst="rect">
            <a:avLst/>
          </a:prstGeom>
        </p:spPr>
        <p:txBody>
          <a:bodyPr anchorCtr="0" anchor="ctr" bIns="91425" lIns="91425" spcFirstLastPara="1" rIns="91425" wrap="square" tIns="91425">
            <a:normAutofit/>
          </a:bodyPr>
          <a:lstStyle/>
          <a:p>
            <a:pPr indent="0" lvl="0" marL="0" rtl="0" algn="ctr">
              <a:spcBef>
                <a:spcPts val="0"/>
              </a:spcBef>
              <a:spcAft>
                <a:spcPts val="0"/>
              </a:spcAft>
              <a:buNone/>
            </a:pPr>
            <a:r>
              <a:rPr lang="en"/>
              <a:t>02</a:t>
            </a:r>
            <a:endParaRPr/>
          </a:p>
        </p:txBody>
      </p:sp>
      <p:grpSp>
        <p:nvGrpSpPr>
          <p:cNvPr id="794" name="Google Shape;794;p68"/>
          <p:cNvGrpSpPr/>
          <p:nvPr/>
        </p:nvGrpSpPr>
        <p:grpSpPr>
          <a:xfrm>
            <a:off x="227875" y="223475"/>
            <a:ext cx="1214500" cy="170400"/>
            <a:chOff x="304025" y="203375"/>
            <a:chExt cx="1214500" cy="170400"/>
          </a:xfrm>
        </p:grpSpPr>
        <p:sp>
          <p:nvSpPr>
            <p:cNvPr id="795" name="Google Shape;795;p68"/>
            <p:cNvSpPr txBox="1"/>
            <p:nvPr/>
          </p:nvSpPr>
          <p:spPr>
            <a:xfrm>
              <a:off x="304025" y="203650"/>
              <a:ext cx="578700" cy="1695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 sz="800">
                  <a:solidFill>
                    <a:schemeClr val="lt1"/>
                  </a:solidFill>
                </a:rPr>
                <a:t>Section</a:t>
              </a:r>
              <a:endParaRPr sz="800">
                <a:solidFill>
                  <a:schemeClr val="lt1"/>
                </a:solidFill>
              </a:endParaRPr>
            </a:p>
          </p:txBody>
        </p:sp>
        <p:sp>
          <p:nvSpPr>
            <p:cNvPr id="796" name="Google Shape;796;p68"/>
            <p:cNvSpPr txBox="1"/>
            <p:nvPr/>
          </p:nvSpPr>
          <p:spPr>
            <a:xfrm>
              <a:off x="1194225" y="203650"/>
              <a:ext cx="324300" cy="169500"/>
            </a:xfrm>
            <a:prstGeom prst="rect">
              <a:avLst/>
            </a:prstGeom>
            <a:noFill/>
            <a:ln>
              <a:noFill/>
            </a:ln>
          </p:spPr>
          <p:txBody>
            <a:bodyPr anchorCtr="0" anchor="ctr" bIns="91425" lIns="91425" spcFirstLastPara="1" rIns="91425" wrap="square" tIns="91425">
              <a:noAutofit/>
            </a:bodyPr>
            <a:lstStyle/>
            <a:p>
              <a:pPr indent="0" lvl="0" marL="0" rtl="0" algn="r">
                <a:spcBef>
                  <a:spcPts val="0"/>
                </a:spcBef>
                <a:spcAft>
                  <a:spcPts val="0"/>
                </a:spcAft>
                <a:buNone/>
              </a:pPr>
              <a:r>
                <a:rPr lang="en" sz="800">
                  <a:solidFill>
                    <a:schemeClr val="lt1"/>
                  </a:solidFill>
                </a:rPr>
                <a:t>12</a:t>
              </a:r>
              <a:endParaRPr sz="800">
                <a:solidFill>
                  <a:schemeClr val="lt1"/>
                </a:solidFill>
              </a:endParaRPr>
            </a:p>
          </p:txBody>
        </p:sp>
        <p:cxnSp>
          <p:nvCxnSpPr>
            <p:cNvPr id="797" name="Google Shape;797;p68"/>
            <p:cNvCxnSpPr/>
            <p:nvPr/>
          </p:nvCxnSpPr>
          <p:spPr>
            <a:xfrm>
              <a:off x="1181225" y="203375"/>
              <a:ext cx="600" cy="170400"/>
            </a:xfrm>
            <a:prstGeom prst="straightConnector1">
              <a:avLst/>
            </a:prstGeom>
            <a:noFill/>
            <a:ln cap="flat" cmpd="sng" w="9525">
              <a:solidFill>
                <a:schemeClr val="lt1"/>
              </a:solidFill>
              <a:prstDash val="solid"/>
              <a:round/>
              <a:headEnd len="med" w="med" type="none"/>
              <a:tailEnd len="med" w="med" type="none"/>
            </a:ln>
          </p:spPr>
        </p:cxnSp>
      </p:grpSp>
      <p:grpSp>
        <p:nvGrpSpPr>
          <p:cNvPr id="798" name="Google Shape;798;p68"/>
          <p:cNvGrpSpPr/>
          <p:nvPr/>
        </p:nvGrpSpPr>
        <p:grpSpPr>
          <a:xfrm>
            <a:off x="227875" y="223475"/>
            <a:ext cx="1214400" cy="170400"/>
            <a:chOff x="304025" y="203375"/>
            <a:chExt cx="1214400" cy="170400"/>
          </a:xfrm>
        </p:grpSpPr>
        <p:sp>
          <p:nvSpPr>
            <p:cNvPr id="799" name="Google Shape;799;p68"/>
            <p:cNvSpPr/>
            <p:nvPr/>
          </p:nvSpPr>
          <p:spPr>
            <a:xfrm>
              <a:off x="304025" y="203650"/>
              <a:ext cx="1214400" cy="169500"/>
            </a:xfrm>
            <a:prstGeom prst="roundRect">
              <a:avLst>
                <a:gd fmla="val 50000" name="adj"/>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 sz="800">
                  <a:solidFill>
                    <a:schemeClr val="dk2"/>
                  </a:solidFill>
                  <a:latin typeface="Space Grotesk"/>
                  <a:ea typeface="Space Grotesk"/>
                  <a:cs typeface="Space Grotesk"/>
                  <a:sym typeface="Space Grotesk"/>
                </a:rPr>
                <a:t>Section</a:t>
              </a:r>
              <a:endParaRPr sz="800">
                <a:solidFill>
                  <a:schemeClr val="dk2"/>
                </a:solidFill>
                <a:latin typeface="Space Grotesk"/>
                <a:ea typeface="Space Grotesk"/>
                <a:cs typeface="Space Grotesk"/>
                <a:sym typeface="Space Grotesk"/>
              </a:endParaRPr>
            </a:p>
          </p:txBody>
        </p:sp>
        <p:cxnSp>
          <p:nvCxnSpPr>
            <p:cNvPr id="800" name="Google Shape;800;p68"/>
            <p:cNvCxnSpPr/>
            <p:nvPr/>
          </p:nvCxnSpPr>
          <p:spPr>
            <a:xfrm>
              <a:off x="1181225" y="203375"/>
              <a:ext cx="600" cy="170400"/>
            </a:xfrm>
            <a:prstGeom prst="straightConnector1">
              <a:avLst/>
            </a:prstGeom>
            <a:noFill/>
            <a:ln cap="flat" cmpd="sng" w="9525">
              <a:solidFill>
                <a:schemeClr val="dk2"/>
              </a:solidFill>
              <a:prstDash val="solid"/>
              <a:round/>
              <a:headEnd len="med" w="med" type="none"/>
              <a:tailEnd len="med" w="med" type="none"/>
            </a:ln>
          </p:spPr>
        </p:cxnSp>
      </p:grpSp>
      <p:sp>
        <p:nvSpPr>
          <p:cNvPr id="801" name="Google Shape;801;p68"/>
          <p:cNvSpPr txBox="1"/>
          <p:nvPr>
            <p:ph idx="12" type="sldNum"/>
          </p:nvPr>
        </p:nvSpPr>
        <p:spPr>
          <a:xfrm>
            <a:off x="1139850" y="223000"/>
            <a:ext cx="302400" cy="170400"/>
          </a:xfrm>
          <a:prstGeom prst="rect">
            <a:avLst/>
          </a:prstGeom>
          <a:noFill/>
          <a:ln>
            <a:noFill/>
          </a:ln>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sz="800">
                <a:solidFill>
                  <a:schemeClr val="dk2"/>
                </a:solidFill>
                <a:latin typeface="Space Grotesk"/>
                <a:ea typeface="Space Grotesk"/>
                <a:cs typeface="Space Grotesk"/>
                <a:sym typeface="Space Grotesk"/>
              </a:rPr>
              <a:t>‹#›</a:t>
            </a:fld>
            <a:endParaRPr sz="800">
              <a:solidFill>
                <a:schemeClr val="dk2"/>
              </a:solidFill>
              <a:latin typeface="Space Grotesk"/>
              <a:ea typeface="Space Grotesk"/>
              <a:cs typeface="Space Grotesk"/>
              <a:sym typeface="Space Grotesk"/>
            </a:endParaRPr>
          </a:p>
        </p:txBody>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05" name="Shape 805"/>
        <p:cNvGrpSpPr/>
        <p:nvPr/>
      </p:nvGrpSpPr>
      <p:grpSpPr>
        <a:xfrm>
          <a:off x="0" y="0"/>
          <a:ext cx="0" cy="0"/>
          <a:chOff x="0" y="0"/>
          <a:chExt cx="0" cy="0"/>
        </a:xfrm>
      </p:grpSpPr>
      <p:sp>
        <p:nvSpPr>
          <p:cNvPr id="806" name="Google Shape;806;p69"/>
          <p:cNvSpPr txBox="1"/>
          <p:nvPr>
            <p:ph idx="9" type="title"/>
          </p:nvPr>
        </p:nvSpPr>
        <p:spPr>
          <a:xfrm>
            <a:off x="3248056" y="4420450"/>
            <a:ext cx="5668200" cy="4992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r>
              <a:rPr lang="en"/>
              <a:t>Fund Advancements</a:t>
            </a:r>
            <a:endParaRPr/>
          </a:p>
        </p:txBody>
      </p:sp>
      <p:sp>
        <p:nvSpPr>
          <p:cNvPr id="807" name="Google Shape;807;p69"/>
          <p:cNvSpPr txBox="1"/>
          <p:nvPr>
            <p:ph idx="2" type="subTitle"/>
          </p:nvPr>
        </p:nvSpPr>
        <p:spPr>
          <a:xfrm>
            <a:off x="227403" y="2391625"/>
            <a:ext cx="2142300" cy="4992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a:t>Priority 2</a:t>
            </a:r>
            <a:endParaRPr/>
          </a:p>
        </p:txBody>
      </p:sp>
      <p:sp>
        <p:nvSpPr>
          <p:cNvPr id="808" name="Google Shape;808;p69"/>
          <p:cNvSpPr txBox="1"/>
          <p:nvPr>
            <p:ph idx="4" type="subTitle"/>
          </p:nvPr>
        </p:nvSpPr>
        <p:spPr>
          <a:xfrm>
            <a:off x="227403" y="3067900"/>
            <a:ext cx="2142300" cy="4992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a:t>Priority 3</a:t>
            </a:r>
            <a:endParaRPr/>
          </a:p>
        </p:txBody>
      </p:sp>
      <p:sp>
        <p:nvSpPr>
          <p:cNvPr id="809" name="Google Shape;809;p69"/>
          <p:cNvSpPr txBox="1"/>
          <p:nvPr>
            <p:ph idx="6" type="subTitle"/>
          </p:nvPr>
        </p:nvSpPr>
        <p:spPr>
          <a:xfrm>
            <a:off x="227403" y="3744225"/>
            <a:ext cx="2142300" cy="4992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a:t>Priority 4</a:t>
            </a:r>
            <a:endParaRPr/>
          </a:p>
        </p:txBody>
      </p:sp>
      <p:sp>
        <p:nvSpPr>
          <p:cNvPr id="810" name="Google Shape;810;p69"/>
          <p:cNvSpPr txBox="1"/>
          <p:nvPr>
            <p:ph type="title"/>
          </p:nvPr>
        </p:nvSpPr>
        <p:spPr>
          <a:xfrm>
            <a:off x="3249593" y="1715350"/>
            <a:ext cx="5668200" cy="4992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r>
              <a:rPr lang="en"/>
              <a:t>Reduce Cost</a:t>
            </a:r>
            <a:endParaRPr/>
          </a:p>
        </p:txBody>
      </p:sp>
      <p:sp>
        <p:nvSpPr>
          <p:cNvPr id="811" name="Google Shape;811;p69"/>
          <p:cNvSpPr txBox="1"/>
          <p:nvPr>
            <p:ph idx="3" type="title"/>
          </p:nvPr>
        </p:nvSpPr>
        <p:spPr>
          <a:xfrm>
            <a:off x="3248024" y="2391625"/>
            <a:ext cx="5668200" cy="4992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r>
              <a:rPr lang="en"/>
              <a:t>Create Markets</a:t>
            </a:r>
            <a:endParaRPr/>
          </a:p>
        </p:txBody>
      </p:sp>
      <p:sp>
        <p:nvSpPr>
          <p:cNvPr id="812" name="Google Shape;812;p69"/>
          <p:cNvSpPr txBox="1"/>
          <p:nvPr>
            <p:ph idx="5" type="title"/>
          </p:nvPr>
        </p:nvSpPr>
        <p:spPr>
          <a:xfrm>
            <a:off x="3248024" y="3067900"/>
            <a:ext cx="5668200" cy="4992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r>
              <a:rPr lang="en"/>
              <a:t>Standardize Processes</a:t>
            </a:r>
            <a:endParaRPr/>
          </a:p>
        </p:txBody>
      </p:sp>
      <p:sp>
        <p:nvSpPr>
          <p:cNvPr id="813" name="Google Shape;813;p69"/>
          <p:cNvSpPr txBox="1"/>
          <p:nvPr>
            <p:ph idx="1" type="subTitle"/>
          </p:nvPr>
        </p:nvSpPr>
        <p:spPr>
          <a:xfrm>
            <a:off x="228861" y="1715350"/>
            <a:ext cx="2142300" cy="4992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a:t>Priority 1</a:t>
            </a:r>
            <a:endParaRPr/>
          </a:p>
        </p:txBody>
      </p:sp>
      <p:sp>
        <p:nvSpPr>
          <p:cNvPr id="814" name="Google Shape;814;p69"/>
          <p:cNvSpPr txBox="1"/>
          <p:nvPr>
            <p:ph idx="7" type="title"/>
          </p:nvPr>
        </p:nvSpPr>
        <p:spPr>
          <a:xfrm>
            <a:off x="3248024" y="3744225"/>
            <a:ext cx="5668200" cy="4992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r>
              <a:rPr lang="en"/>
              <a:t>Incentivize investments</a:t>
            </a:r>
            <a:endParaRPr/>
          </a:p>
        </p:txBody>
      </p:sp>
      <p:sp>
        <p:nvSpPr>
          <p:cNvPr id="815" name="Google Shape;815;p69"/>
          <p:cNvSpPr txBox="1"/>
          <p:nvPr>
            <p:ph idx="8" type="subTitle"/>
          </p:nvPr>
        </p:nvSpPr>
        <p:spPr>
          <a:xfrm>
            <a:off x="227433" y="4420450"/>
            <a:ext cx="2142300" cy="4992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a:t>Priority 5</a:t>
            </a:r>
            <a:endParaRPr/>
          </a:p>
        </p:txBody>
      </p:sp>
      <p:sp>
        <p:nvSpPr>
          <p:cNvPr id="816" name="Google Shape;816;p69"/>
          <p:cNvSpPr txBox="1"/>
          <p:nvPr>
            <p:ph idx="13" type="title"/>
          </p:nvPr>
        </p:nvSpPr>
        <p:spPr>
          <a:xfrm>
            <a:off x="228600" y="223475"/>
            <a:ext cx="8686800" cy="10350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Government policies are crucial for nurturing solar PV adoption.</a:t>
            </a:r>
            <a:endParaRPr/>
          </a:p>
        </p:txBody>
      </p:sp>
      <p:grpSp>
        <p:nvGrpSpPr>
          <p:cNvPr id="817" name="Google Shape;817;p69"/>
          <p:cNvGrpSpPr/>
          <p:nvPr/>
        </p:nvGrpSpPr>
        <p:grpSpPr>
          <a:xfrm>
            <a:off x="227875" y="223475"/>
            <a:ext cx="1214500" cy="170400"/>
            <a:chOff x="304025" y="203375"/>
            <a:chExt cx="1214500" cy="170400"/>
          </a:xfrm>
        </p:grpSpPr>
        <p:sp>
          <p:nvSpPr>
            <p:cNvPr id="818" name="Google Shape;818;p69"/>
            <p:cNvSpPr txBox="1"/>
            <p:nvPr/>
          </p:nvSpPr>
          <p:spPr>
            <a:xfrm>
              <a:off x="304025" y="203650"/>
              <a:ext cx="578700" cy="1695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 sz="800">
                  <a:solidFill>
                    <a:schemeClr val="lt1"/>
                  </a:solidFill>
                </a:rPr>
                <a:t>Section</a:t>
              </a:r>
              <a:endParaRPr sz="800">
                <a:solidFill>
                  <a:schemeClr val="lt1"/>
                </a:solidFill>
              </a:endParaRPr>
            </a:p>
          </p:txBody>
        </p:sp>
        <p:sp>
          <p:nvSpPr>
            <p:cNvPr id="819" name="Google Shape;819;p69"/>
            <p:cNvSpPr txBox="1"/>
            <p:nvPr/>
          </p:nvSpPr>
          <p:spPr>
            <a:xfrm>
              <a:off x="1194225" y="203650"/>
              <a:ext cx="324300" cy="169500"/>
            </a:xfrm>
            <a:prstGeom prst="rect">
              <a:avLst/>
            </a:prstGeom>
            <a:noFill/>
            <a:ln>
              <a:noFill/>
            </a:ln>
          </p:spPr>
          <p:txBody>
            <a:bodyPr anchorCtr="0" anchor="ctr" bIns="91425" lIns="91425" spcFirstLastPara="1" rIns="91425" wrap="square" tIns="91425">
              <a:noAutofit/>
            </a:bodyPr>
            <a:lstStyle/>
            <a:p>
              <a:pPr indent="0" lvl="0" marL="0" rtl="0" algn="r">
                <a:spcBef>
                  <a:spcPts val="0"/>
                </a:spcBef>
                <a:spcAft>
                  <a:spcPts val="0"/>
                </a:spcAft>
                <a:buNone/>
              </a:pPr>
              <a:r>
                <a:rPr lang="en" sz="800">
                  <a:solidFill>
                    <a:schemeClr val="lt1"/>
                  </a:solidFill>
                </a:rPr>
                <a:t>12</a:t>
              </a:r>
              <a:endParaRPr sz="800">
                <a:solidFill>
                  <a:schemeClr val="lt1"/>
                </a:solidFill>
              </a:endParaRPr>
            </a:p>
          </p:txBody>
        </p:sp>
        <p:cxnSp>
          <p:nvCxnSpPr>
            <p:cNvPr id="820" name="Google Shape;820;p69"/>
            <p:cNvCxnSpPr/>
            <p:nvPr/>
          </p:nvCxnSpPr>
          <p:spPr>
            <a:xfrm>
              <a:off x="1181225" y="203375"/>
              <a:ext cx="600" cy="170400"/>
            </a:xfrm>
            <a:prstGeom prst="straightConnector1">
              <a:avLst/>
            </a:prstGeom>
            <a:noFill/>
            <a:ln cap="flat" cmpd="sng" w="9525">
              <a:solidFill>
                <a:schemeClr val="lt1"/>
              </a:solidFill>
              <a:prstDash val="solid"/>
              <a:round/>
              <a:headEnd len="med" w="med" type="none"/>
              <a:tailEnd len="med" w="med" type="none"/>
            </a:ln>
          </p:spPr>
        </p:cxnSp>
      </p:grpSp>
      <p:grpSp>
        <p:nvGrpSpPr>
          <p:cNvPr id="821" name="Google Shape;821;p69"/>
          <p:cNvGrpSpPr/>
          <p:nvPr/>
        </p:nvGrpSpPr>
        <p:grpSpPr>
          <a:xfrm>
            <a:off x="227875" y="223475"/>
            <a:ext cx="1214400" cy="170400"/>
            <a:chOff x="304025" y="203375"/>
            <a:chExt cx="1214400" cy="170400"/>
          </a:xfrm>
        </p:grpSpPr>
        <p:sp>
          <p:nvSpPr>
            <p:cNvPr id="822" name="Google Shape;822;p69"/>
            <p:cNvSpPr/>
            <p:nvPr/>
          </p:nvSpPr>
          <p:spPr>
            <a:xfrm>
              <a:off x="304025" y="203650"/>
              <a:ext cx="1214400" cy="169500"/>
            </a:xfrm>
            <a:prstGeom prst="roundRect">
              <a:avLst>
                <a:gd fmla="val 50000" name="adj"/>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 sz="800">
                  <a:solidFill>
                    <a:schemeClr val="dk2"/>
                  </a:solidFill>
                  <a:latin typeface="Space Grotesk"/>
                  <a:ea typeface="Space Grotesk"/>
                  <a:cs typeface="Space Grotesk"/>
                  <a:sym typeface="Space Grotesk"/>
                </a:rPr>
                <a:t>Section</a:t>
              </a:r>
              <a:endParaRPr sz="800">
                <a:solidFill>
                  <a:schemeClr val="dk2"/>
                </a:solidFill>
                <a:latin typeface="Space Grotesk"/>
                <a:ea typeface="Space Grotesk"/>
                <a:cs typeface="Space Grotesk"/>
                <a:sym typeface="Space Grotesk"/>
              </a:endParaRPr>
            </a:p>
          </p:txBody>
        </p:sp>
        <p:cxnSp>
          <p:nvCxnSpPr>
            <p:cNvPr id="823" name="Google Shape;823;p69"/>
            <p:cNvCxnSpPr/>
            <p:nvPr/>
          </p:nvCxnSpPr>
          <p:spPr>
            <a:xfrm>
              <a:off x="1181225" y="203375"/>
              <a:ext cx="600" cy="170400"/>
            </a:xfrm>
            <a:prstGeom prst="straightConnector1">
              <a:avLst/>
            </a:prstGeom>
            <a:noFill/>
            <a:ln cap="flat" cmpd="sng" w="9525">
              <a:solidFill>
                <a:schemeClr val="dk2"/>
              </a:solidFill>
              <a:prstDash val="solid"/>
              <a:round/>
              <a:headEnd len="med" w="med" type="none"/>
              <a:tailEnd len="med" w="med" type="none"/>
            </a:ln>
          </p:spPr>
        </p:cxnSp>
      </p:grpSp>
      <p:sp>
        <p:nvSpPr>
          <p:cNvPr id="824" name="Google Shape;824;p69"/>
          <p:cNvSpPr txBox="1"/>
          <p:nvPr>
            <p:ph idx="12" type="sldNum"/>
          </p:nvPr>
        </p:nvSpPr>
        <p:spPr>
          <a:xfrm>
            <a:off x="1105700" y="223000"/>
            <a:ext cx="336600" cy="170400"/>
          </a:xfrm>
          <a:prstGeom prst="rect">
            <a:avLst/>
          </a:prstGeom>
          <a:noFill/>
          <a:ln>
            <a:noFill/>
          </a:ln>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sz="800">
                <a:solidFill>
                  <a:schemeClr val="dk2"/>
                </a:solidFill>
                <a:latin typeface="Space Grotesk"/>
                <a:ea typeface="Space Grotesk"/>
                <a:cs typeface="Space Grotesk"/>
                <a:sym typeface="Space Grotesk"/>
              </a:rPr>
              <a:t>‹#›</a:t>
            </a:fld>
            <a:endParaRPr sz="800">
              <a:solidFill>
                <a:schemeClr val="dk2"/>
              </a:solidFill>
              <a:latin typeface="Space Grotesk"/>
              <a:ea typeface="Space Grotesk"/>
              <a:cs typeface="Space Grotesk"/>
              <a:sym typeface="Space Grotesk"/>
            </a:endParaRPr>
          </a:p>
        </p:txBody>
      </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28" name="Shape 828"/>
        <p:cNvGrpSpPr/>
        <p:nvPr/>
      </p:nvGrpSpPr>
      <p:grpSpPr>
        <a:xfrm>
          <a:off x="0" y="0"/>
          <a:ext cx="0" cy="0"/>
          <a:chOff x="0" y="0"/>
          <a:chExt cx="0" cy="0"/>
        </a:xfrm>
      </p:grpSpPr>
      <p:sp>
        <p:nvSpPr>
          <p:cNvPr id="829" name="Google Shape;829;p70"/>
          <p:cNvSpPr txBox="1"/>
          <p:nvPr>
            <p:ph idx="1" type="subTitle"/>
          </p:nvPr>
        </p:nvSpPr>
        <p:spPr>
          <a:xfrm>
            <a:off x="473450" y="2289475"/>
            <a:ext cx="2996100" cy="1704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a:t>F</a:t>
            </a:r>
            <a:r>
              <a:rPr lang="en"/>
              <a:t>eed-in Tariffs (FITs)</a:t>
            </a:r>
            <a:endParaRPr/>
          </a:p>
        </p:txBody>
      </p:sp>
      <p:sp>
        <p:nvSpPr>
          <p:cNvPr id="830" name="Google Shape;830;p70"/>
          <p:cNvSpPr txBox="1"/>
          <p:nvPr>
            <p:ph idx="3" type="subTitle"/>
          </p:nvPr>
        </p:nvSpPr>
        <p:spPr>
          <a:xfrm>
            <a:off x="473450" y="3368675"/>
            <a:ext cx="2996100" cy="1704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a:t>Renewable Portfolio Standards </a:t>
            </a:r>
            <a:endParaRPr/>
          </a:p>
          <a:p>
            <a:pPr indent="0" lvl="0" marL="0" rtl="0" algn="l">
              <a:spcBef>
                <a:spcPts val="0"/>
              </a:spcBef>
              <a:spcAft>
                <a:spcPts val="0"/>
              </a:spcAft>
              <a:buNone/>
            </a:pPr>
            <a:r>
              <a:rPr lang="en"/>
              <a:t>Clean Energy Standards (CES)</a:t>
            </a:r>
            <a:endParaRPr/>
          </a:p>
        </p:txBody>
      </p:sp>
      <p:sp>
        <p:nvSpPr>
          <p:cNvPr id="831" name="Google Shape;831;p70"/>
          <p:cNvSpPr txBox="1"/>
          <p:nvPr>
            <p:ph idx="5" type="subTitle"/>
          </p:nvPr>
        </p:nvSpPr>
        <p:spPr>
          <a:xfrm>
            <a:off x="473450" y="4447875"/>
            <a:ext cx="2996100" cy="1704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a:t>Investment Tax Credits (ITCs) / Production Tax Credits (PTCs)</a:t>
            </a:r>
            <a:endParaRPr/>
          </a:p>
        </p:txBody>
      </p:sp>
      <p:sp>
        <p:nvSpPr>
          <p:cNvPr id="832" name="Google Shape;832;p70"/>
          <p:cNvSpPr txBox="1"/>
          <p:nvPr>
            <p:ph idx="6" type="body"/>
          </p:nvPr>
        </p:nvSpPr>
        <p:spPr>
          <a:xfrm>
            <a:off x="473450" y="4878850"/>
            <a:ext cx="2819100" cy="170400"/>
          </a:xfrm>
          <a:prstGeom prst="rect">
            <a:avLst/>
          </a:prstGeom>
        </p:spPr>
        <p:txBody>
          <a:bodyPr anchorCtr="0" anchor="ctr" bIns="91425" lIns="91425" spcFirstLastPara="1" rIns="91425" wrap="square" tIns="91425">
            <a:noAutofit/>
          </a:bodyPr>
          <a:lstStyle/>
          <a:p>
            <a:pPr indent="0" lvl="0" marL="0" rtl="0" algn="l">
              <a:lnSpc>
                <a:spcPct val="110000"/>
              </a:lnSpc>
              <a:spcBef>
                <a:spcPts val="0"/>
              </a:spcBef>
              <a:spcAft>
                <a:spcPts val="0"/>
              </a:spcAft>
              <a:buNone/>
            </a:pPr>
            <a:r>
              <a:rPr lang="en">
                <a:latin typeface="Space Grotesk SemiBold"/>
                <a:ea typeface="Space Grotesk SemiBold"/>
                <a:cs typeface="Space Grotesk SemiBold"/>
                <a:sym typeface="Space Grotesk SemiBold"/>
              </a:rPr>
              <a:t>Tax benefits based on investment or production</a:t>
            </a:r>
            <a:endParaRPr>
              <a:latin typeface="Space Grotesk SemiBold"/>
              <a:ea typeface="Space Grotesk SemiBold"/>
              <a:cs typeface="Space Grotesk SemiBold"/>
              <a:sym typeface="Space Grotesk SemiBold"/>
            </a:endParaRPr>
          </a:p>
        </p:txBody>
      </p:sp>
      <p:sp>
        <p:nvSpPr>
          <p:cNvPr id="833" name="Google Shape;833;p70"/>
          <p:cNvSpPr txBox="1"/>
          <p:nvPr>
            <p:ph idx="2" type="body"/>
          </p:nvPr>
        </p:nvSpPr>
        <p:spPr>
          <a:xfrm>
            <a:off x="473450" y="2523625"/>
            <a:ext cx="2819100" cy="170400"/>
          </a:xfrm>
          <a:prstGeom prst="rect">
            <a:avLst/>
          </a:prstGeom>
        </p:spPr>
        <p:txBody>
          <a:bodyPr anchorCtr="0" anchor="ctr" bIns="91425" lIns="91425" spcFirstLastPara="1" rIns="91425" wrap="square" tIns="91425">
            <a:noAutofit/>
          </a:bodyPr>
          <a:lstStyle/>
          <a:p>
            <a:pPr indent="0" lvl="0" marL="0" rtl="0" algn="l">
              <a:lnSpc>
                <a:spcPct val="110000"/>
              </a:lnSpc>
              <a:spcBef>
                <a:spcPts val="0"/>
              </a:spcBef>
              <a:spcAft>
                <a:spcPts val="0"/>
              </a:spcAft>
              <a:buNone/>
            </a:pPr>
            <a:r>
              <a:rPr lang="en">
                <a:latin typeface="Space Grotesk SemiBold"/>
                <a:ea typeface="Space Grotesk SemiBold"/>
                <a:cs typeface="Space Grotesk SemiBold"/>
                <a:sym typeface="Space Grotesk SemiBold"/>
              </a:rPr>
              <a:t>Guaranteed price for grid-fed solar electricity</a:t>
            </a:r>
            <a:endParaRPr>
              <a:latin typeface="Space Grotesk SemiBold"/>
              <a:ea typeface="Space Grotesk SemiBold"/>
              <a:cs typeface="Space Grotesk SemiBold"/>
              <a:sym typeface="Space Grotesk SemiBold"/>
            </a:endParaRPr>
          </a:p>
        </p:txBody>
      </p:sp>
      <p:sp>
        <p:nvSpPr>
          <p:cNvPr id="834" name="Google Shape;834;p70"/>
          <p:cNvSpPr txBox="1"/>
          <p:nvPr>
            <p:ph idx="4" type="body"/>
          </p:nvPr>
        </p:nvSpPr>
        <p:spPr>
          <a:xfrm>
            <a:off x="473450" y="3729950"/>
            <a:ext cx="2819100" cy="347100"/>
          </a:xfrm>
          <a:prstGeom prst="rect">
            <a:avLst/>
          </a:prstGeom>
        </p:spPr>
        <p:txBody>
          <a:bodyPr anchorCtr="0" anchor="ctr" bIns="91425" lIns="91425" spcFirstLastPara="1" rIns="91425" wrap="square" tIns="91425">
            <a:noAutofit/>
          </a:bodyPr>
          <a:lstStyle/>
          <a:p>
            <a:pPr indent="0" lvl="0" marL="0" rtl="0" algn="l">
              <a:lnSpc>
                <a:spcPct val="110000"/>
              </a:lnSpc>
              <a:spcBef>
                <a:spcPts val="0"/>
              </a:spcBef>
              <a:spcAft>
                <a:spcPts val="0"/>
              </a:spcAft>
              <a:buNone/>
            </a:pPr>
            <a:r>
              <a:rPr lang="en">
                <a:latin typeface="Space Grotesk SemiBold"/>
                <a:ea typeface="Space Grotesk SemiBold"/>
                <a:cs typeface="Space Grotesk SemiBold"/>
                <a:sym typeface="Space Grotesk SemiBold"/>
              </a:rPr>
              <a:t>Mandated percentage of renewable/clean electricity for utilities</a:t>
            </a:r>
            <a:endParaRPr>
              <a:latin typeface="Space Grotesk SemiBold"/>
              <a:ea typeface="Space Grotesk SemiBold"/>
              <a:cs typeface="Space Grotesk SemiBold"/>
              <a:sym typeface="Space Grotesk SemiBold"/>
            </a:endParaRPr>
          </a:p>
        </p:txBody>
      </p:sp>
      <p:sp>
        <p:nvSpPr>
          <p:cNvPr id="835" name="Google Shape;835;p70"/>
          <p:cNvSpPr txBox="1"/>
          <p:nvPr>
            <p:ph idx="7" type="subTitle"/>
          </p:nvPr>
        </p:nvSpPr>
        <p:spPr>
          <a:xfrm>
            <a:off x="4759575" y="2289550"/>
            <a:ext cx="2996100" cy="1704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a:t>Subsidies and Rebates</a:t>
            </a:r>
            <a:endParaRPr/>
          </a:p>
        </p:txBody>
      </p:sp>
      <p:sp>
        <p:nvSpPr>
          <p:cNvPr id="836" name="Google Shape;836;p70"/>
          <p:cNvSpPr txBox="1"/>
          <p:nvPr>
            <p:ph idx="8" type="body"/>
          </p:nvPr>
        </p:nvSpPr>
        <p:spPr>
          <a:xfrm>
            <a:off x="4759575" y="2523700"/>
            <a:ext cx="2819100" cy="170400"/>
          </a:xfrm>
          <a:prstGeom prst="rect">
            <a:avLst/>
          </a:prstGeom>
        </p:spPr>
        <p:txBody>
          <a:bodyPr anchorCtr="0" anchor="ctr" bIns="91425" lIns="91425" spcFirstLastPara="1" rIns="91425" wrap="square" tIns="91425">
            <a:noAutofit/>
          </a:bodyPr>
          <a:lstStyle/>
          <a:p>
            <a:pPr indent="0" lvl="0" marL="0" rtl="0" algn="l">
              <a:lnSpc>
                <a:spcPct val="110000"/>
              </a:lnSpc>
              <a:spcBef>
                <a:spcPts val="0"/>
              </a:spcBef>
              <a:spcAft>
                <a:spcPts val="0"/>
              </a:spcAft>
              <a:buNone/>
            </a:pPr>
            <a:r>
              <a:rPr lang="en">
                <a:latin typeface="Space Grotesk SemiBold"/>
                <a:ea typeface="Space Grotesk SemiBold"/>
                <a:cs typeface="Space Grotesk SemiBold"/>
                <a:sym typeface="Space Grotesk SemiBold"/>
              </a:rPr>
              <a:t>Direct financial incentive</a:t>
            </a:r>
            <a:endParaRPr>
              <a:latin typeface="Space Grotesk SemiBold"/>
              <a:ea typeface="Space Grotesk SemiBold"/>
              <a:cs typeface="Space Grotesk SemiBold"/>
              <a:sym typeface="Space Grotesk SemiBold"/>
            </a:endParaRPr>
          </a:p>
        </p:txBody>
      </p:sp>
      <p:sp>
        <p:nvSpPr>
          <p:cNvPr id="837" name="Google Shape;837;p70"/>
          <p:cNvSpPr txBox="1"/>
          <p:nvPr>
            <p:ph idx="9" type="subTitle"/>
          </p:nvPr>
        </p:nvSpPr>
        <p:spPr>
          <a:xfrm>
            <a:off x="4759575" y="3368750"/>
            <a:ext cx="2996100" cy="1704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a:t>Net Energy Metering (NEM)</a:t>
            </a:r>
            <a:endParaRPr/>
          </a:p>
        </p:txBody>
      </p:sp>
      <p:sp>
        <p:nvSpPr>
          <p:cNvPr id="838" name="Google Shape;838;p70"/>
          <p:cNvSpPr txBox="1"/>
          <p:nvPr>
            <p:ph idx="13" type="body"/>
          </p:nvPr>
        </p:nvSpPr>
        <p:spPr>
          <a:xfrm>
            <a:off x="4759575" y="3602900"/>
            <a:ext cx="2819100" cy="170400"/>
          </a:xfrm>
          <a:prstGeom prst="rect">
            <a:avLst/>
          </a:prstGeom>
        </p:spPr>
        <p:txBody>
          <a:bodyPr anchorCtr="0" anchor="ctr" bIns="91425" lIns="91425" spcFirstLastPara="1" rIns="91425" wrap="square" tIns="91425">
            <a:noAutofit/>
          </a:bodyPr>
          <a:lstStyle/>
          <a:p>
            <a:pPr indent="0" lvl="0" marL="0" rtl="0" algn="l">
              <a:lnSpc>
                <a:spcPct val="110000"/>
              </a:lnSpc>
              <a:spcBef>
                <a:spcPts val="0"/>
              </a:spcBef>
              <a:spcAft>
                <a:spcPts val="0"/>
              </a:spcAft>
              <a:buNone/>
            </a:pPr>
            <a:r>
              <a:rPr lang="en">
                <a:latin typeface="Space Grotesk SemiBold"/>
                <a:ea typeface="Space Grotesk SemiBold"/>
                <a:cs typeface="Space Grotesk SemiBold"/>
                <a:sym typeface="Space Grotesk SemiBold"/>
              </a:rPr>
              <a:t>Credits for excess solar sent to the grid</a:t>
            </a:r>
            <a:endParaRPr>
              <a:latin typeface="Space Grotesk SemiBold"/>
              <a:ea typeface="Space Grotesk SemiBold"/>
              <a:cs typeface="Space Grotesk SemiBold"/>
              <a:sym typeface="Space Grotesk SemiBold"/>
            </a:endParaRPr>
          </a:p>
        </p:txBody>
      </p:sp>
      <p:sp>
        <p:nvSpPr>
          <p:cNvPr id="839" name="Google Shape;839;p70"/>
          <p:cNvSpPr txBox="1"/>
          <p:nvPr>
            <p:ph idx="14" type="subTitle"/>
          </p:nvPr>
        </p:nvSpPr>
        <p:spPr>
          <a:xfrm>
            <a:off x="4759575" y="4447950"/>
            <a:ext cx="2996100" cy="1704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a:t>Streamlined Permitting, Inspection, and Interconnection</a:t>
            </a:r>
            <a:endParaRPr/>
          </a:p>
        </p:txBody>
      </p:sp>
      <p:sp>
        <p:nvSpPr>
          <p:cNvPr id="840" name="Google Shape;840;p70"/>
          <p:cNvSpPr txBox="1"/>
          <p:nvPr>
            <p:ph idx="15" type="body"/>
          </p:nvPr>
        </p:nvSpPr>
        <p:spPr>
          <a:xfrm>
            <a:off x="4759575" y="4834800"/>
            <a:ext cx="2819100" cy="170400"/>
          </a:xfrm>
          <a:prstGeom prst="rect">
            <a:avLst/>
          </a:prstGeom>
        </p:spPr>
        <p:txBody>
          <a:bodyPr anchorCtr="0" anchor="ctr" bIns="91425" lIns="91425" spcFirstLastPara="1" rIns="91425" wrap="square" tIns="91425">
            <a:noAutofit/>
          </a:bodyPr>
          <a:lstStyle/>
          <a:p>
            <a:pPr indent="0" lvl="0" marL="0" rtl="0" algn="l">
              <a:lnSpc>
                <a:spcPct val="110000"/>
              </a:lnSpc>
              <a:spcBef>
                <a:spcPts val="0"/>
              </a:spcBef>
              <a:spcAft>
                <a:spcPts val="0"/>
              </a:spcAft>
              <a:buNone/>
            </a:pPr>
            <a:r>
              <a:rPr lang="en">
                <a:latin typeface="Space Grotesk SemiBold"/>
                <a:ea typeface="Space Grotesk SemiBold"/>
                <a:cs typeface="Space Grotesk SemiBold"/>
                <a:sym typeface="Space Grotesk SemiBold"/>
              </a:rPr>
              <a:t>Faster, cheaper approval processes</a:t>
            </a:r>
            <a:endParaRPr>
              <a:latin typeface="Space Grotesk SemiBold"/>
              <a:ea typeface="Space Grotesk SemiBold"/>
              <a:cs typeface="Space Grotesk SemiBold"/>
              <a:sym typeface="Space Grotesk SemiBold"/>
            </a:endParaRPr>
          </a:p>
        </p:txBody>
      </p:sp>
      <p:sp>
        <p:nvSpPr>
          <p:cNvPr id="841" name="Google Shape;841;p70"/>
          <p:cNvSpPr txBox="1"/>
          <p:nvPr>
            <p:ph type="title"/>
          </p:nvPr>
        </p:nvSpPr>
        <p:spPr>
          <a:xfrm>
            <a:off x="230900" y="457200"/>
            <a:ext cx="4406400" cy="5622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Policy Mechanisms</a:t>
            </a:r>
            <a:endParaRPr/>
          </a:p>
        </p:txBody>
      </p:sp>
      <p:grpSp>
        <p:nvGrpSpPr>
          <p:cNvPr id="842" name="Google Shape;842;p70"/>
          <p:cNvGrpSpPr/>
          <p:nvPr/>
        </p:nvGrpSpPr>
        <p:grpSpPr>
          <a:xfrm>
            <a:off x="227875" y="223475"/>
            <a:ext cx="1214500" cy="170400"/>
            <a:chOff x="304025" y="203375"/>
            <a:chExt cx="1214500" cy="170400"/>
          </a:xfrm>
        </p:grpSpPr>
        <p:sp>
          <p:nvSpPr>
            <p:cNvPr id="843" name="Google Shape;843;p70"/>
            <p:cNvSpPr txBox="1"/>
            <p:nvPr/>
          </p:nvSpPr>
          <p:spPr>
            <a:xfrm>
              <a:off x="304025" y="203650"/>
              <a:ext cx="578700" cy="1695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 sz="800">
                  <a:solidFill>
                    <a:schemeClr val="lt1"/>
                  </a:solidFill>
                </a:rPr>
                <a:t>Section</a:t>
              </a:r>
              <a:endParaRPr sz="800">
                <a:solidFill>
                  <a:schemeClr val="lt1"/>
                </a:solidFill>
              </a:endParaRPr>
            </a:p>
          </p:txBody>
        </p:sp>
        <p:sp>
          <p:nvSpPr>
            <p:cNvPr id="844" name="Google Shape;844;p70"/>
            <p:cNvSpPr txBox="1"/>
            <p:nvPr/>
          </p:nvSpPr>
          <p:spPr>
            <a:xfrm>
              <a:off x="1194225" y="203650"/>
              <a:ext cx="324300" cy="169500"/>
            </a:xfrm>
            <a:prstGeom prst="rect">
              <a:avLst/>
            </a:prstGeom>
            <a:noFill/>
            <a:ln>
              <a:noFill/>
            </a:ln>
          </p:spPr>
          <p:txBody>
            <a:bodyPr anchorCtr="0" anchor="ctr" bIns="91425" lIns="91425" spcFirstLastPara="1" rIns="91425" wrap="square" tIns="91425">
              <a:noAutofit/>
            </a:bodyPr>
            <a:lstStyle/>
            <a:p>
              <a:pPr indent="0" lvl="0" marL="0" rtl="0" algn="r">
                <a:spcBef>
                  <a:spcPts val="0"/>
                </a:spcBef>
                <a:spcAft>
                  <a:spcPts val="0"/>
                </a:spcAft>
                <a:buNone/>
              </a:pPr>
              <a:r>
                <a:rPr lang="en" sz="800">
                  <a:solidFill>
                    <a:schemeClr val="lt1"/>
                  </a:solidFill>
                </a:rPr>
                <a:t>12</a:t>
              </a:r>
              <a:endParaRPr sz="800">
                <a:solidFill>
                  <a:schemeClr val="lt1"/>
                </a:solidFill>
              </a:endParaRPr>
            </a:p>
          </p:txBody>
        </p:sp>
        <p:cxnSp>
          <p:nvCxnSpPr>
            <p:cNvPr id="845" name="Google Shape;845;p70"/>
            <p:cNvCxnSpPr/>
            <p:nvPr/>
          </p:nvCxnSpPr>
          <p:spPr>
            <a:xfrm>
              <a:off x="1181225" y="203375"/>
              <a:ext cx="600" cy="170400"/>
            </a:xfrm>
            <a:prstGeom prst="straightConnector1">
              <a:avLst/>
            </a:prstGeom>
            <a:noFill/>
            <a:ln cap="flat" cmpd="sng" w="9525">
              <a:solidFill>
                <a:schemeClr val="lt1"/>
              </a:solidFill>
              <a:prstDash val="solid"/>
              <a:round/>
              <a:headEnd len="med" w="med" type="none"/>
              <a:tailEnd len="med" w="med" type="none"/>
            </a:ln>
          </p:spPr>
        </p:cxnSp>
      </p:grpSp>
      <p:grpSp>
        <p:nvGrpSpPr>
          <p:cNvPr id="846" name="Google Shape;846;p70"/>
          <p:cNvGrpSpPr/>
          <p:nvPr/>
        </p:nvGrpSpPr>
        <p:grpSpPr>
          <a:xfrm>
            <a:off x="227875" y="223475"/>
            <a:ext cx="1214400" cy="170400"/>
            <a:chOff x="304025" y="203375"/>
            <a:chExt cx="1214400" cy="170400"/>
          </a:xfrm>
        </p:grpSpPr>
        <p:sp>
          <p:nvSpPr>
            <p:cNvPr id="847" name="Google Shape;847;p70"/>
            <p:cNvSpPr/>
            <p:nvPr/>
          </p:nvSpPr>
          <p:spPr>
            <a:xfrm>
              <a:off x="304025" y="203650"/>
              <a:ext cx="1214400" cy="169500"/>
            </a:xfrm>
            <a:prstGeom prst="roundRect">
              <a:avLst>
                <a:gd fmla="val 50000" name="adj"/>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 sz="800">
                  <a:solidFill>
                    <a:schemeClr val="dk2"/>
                  </a:solidFill>
                  <a:latin typeface="Space Grotesk"/>
                  <a:ea typeface="Space Grotesk"/>
                  <a:cs typeface="Space Grotesk"/>
                  <a:sym typeface="Space Grotesk"/>
                </a:rPr>
                <a:t>Section</a:t>
              </a:r>
              <a:endParaRPr sz="800">
                <a:solidFill>
                  <a:schemeClr val="dk2"/>
                </a:solidFill>
                <a:latin typeface="Space Grotesk"/>
                <a:ea typeface="Space Grotesk"/>
                <a:cs typeface="Space Grotesk"/>
                <a:sym typeface="Space Grotesk"/>
              </a:endParaRPr>
            </a:p>
          </p:txBody>
        </p:sp>
        <p:cxnSp>
          <p:nvCxnSpPr>
            <p:cNvPr id="848" name="Google Shape;848;p70"/>
            <p:cNvCxnSpPr/>
            <p:nvPr/>
          </p:nvCxnSpPr>
          <p:spPr>
            <a:xfrm>
              <a:off x="1181225" y="203375"/>
              <a:ext cx="600" cy="170400"/>
            </a:xfrm>
            <a:prstGeom prst="straightConnector1">
              <a:avLst/>
            </a:prstGeom>
            <a:noFill/>
            <a:ln cap="flat" cmpd="sng" w="9525">
              <a:solidFill>
                <a:schemeClr val="dk2"/>
              </a:solidFill>
              <a:prstDash val="solid"/>
              <a:round/>
              <a:headEnd len="med" w="med" type="none"/>
              <a:tailEnd len="med" w="med" type="none"/>
            </a:ln>
          </p:spPr>
        </p:cxnSp>
      </p:grpSp>
      <p:sp>
        <p:nvSpPr>
          <p:cNvPr id="849" name="Google Shape;849;p70"/>
          <p:cNvSpPr txBox="1"/>
          <p:nvPr>
            <p:ph idx="12" type="sldNum"/>
          </p:nvPr>
        </p:nvSpPr>
        <p:spPr>
          <a:xfrm>
            <a:off x="1105700" y="223000"/>
            <a:ext cx="336600" cy="170400"/>
          </a:xfrm>
          <a:prstGeom prst="rect">
            <a:avLst/>
          </a:prstGeom>
          <a:noFill/>
          <a:ln>
            <a:noFill/>
          </a:ln>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sz="800">
                <a:solidFill>
                  <a:schemeClr val="dk2"/>
                </a:solidFill>
                <a:latin typeface="Space Grotesk"/>
                <a:ea typeface="Space Grotesk"/>
                <a:cs typeface="Space Grotesk"/>
                <a:sym typeface="Space Grotesk"/>
              </a:rPr>
              <a:t>‹#›</a:t>
            </a:fld>
            <a:endParaRPr sz="800">
              <a:solidFill>
                <a:schemeClr val="dk2"/>
              </a:solidFill>
              <a:latin typeface="Space Grotesk"/>
              <a:ea typeface="Space Grotesk"/>
              <a:cs typeface="Space Grotesk"/>
              <a:sym typeface="Space Grotesk"/>
            </a:endParaRPr>
          </a:p>
        </p:txBody>
      </p: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53" name="Shape 853"/>
        <p:cNvGrpSpPr/>
        <p:nvPr/>
      </p:nvGrpSpPr>
      <p:grpSpPr>
        <a:xfrm>
          <a:off x="0" y="0"/>
          <a:ext cx="0" cy="0"/>
          <a:chOff x="0" y="0"/>
          <a:chExt cx="0" cy="0"/>
        </a:xfrm>
      </p:grpSpPr>
      <p:pic>
        <p:nvPicPr>
          <p:cNvPr descr="Two people and two dogs on a large rock by a small lake." id="854" name="Google Shape;854;p71"/>
          <p:cNvPicPr preferRelativeResize="0"/>
          <p:nvPr>
            <p:ph idx="2" type="pic"/>
          </p:nvPr>
        </p:nvPicPr>
        <p:blipFill rotWithShape="1">
          <a:blip r:embed="rId3">
            <a:alphaModFix/>
          </a:blip>
          <a:srcRect b="7807" l="0" r="0" t="7798"/>
          <a:stretch/>
        </p:blipFill>
        <p:spPr>
          <a:xfrm>
            <a:off x="0" y="0"/>
            <a:ext cx="9144003" cy="5143501"/>
          </a:xfrm>
          <a:prstGeom prst="rect">
            <a:avLst/>
          </a:prstGeom>
        </p:spPr>
      </p:pic>
      <p:sp>
        <p:nvSpPr>
          <p:cNvPr id="855" name="Google Shape;855;p71"/>
          <p:cNvSpPr/>
          <p:nvPr/>
        </p:nvSpPr>
        <p:spPr>
          <a:xfrm rot="10800000">
            <a:off x="5370754" y="2057251"/>
            <a:ext cx="3773045" cy="3085999"/>
          </a:xfrm>
          <a:custGeom>
            <a:rect b="b" l="l" r="r" t="t"/>
            <a:pathLst>
              <a:path extrusionOk="0" h="96445" w="106268">
                <a:moveTo>
                  <a:pt x="0" y="0"/>
                </a:moveTo>
                <a:lnTo>
                  <a:pt x="0" y="96445"/>
                </a:lnTo>
                <a:lnTo>
                  <a:pt x="64511" y="96445"/>
                </a:lnTo>
                <a:lnTo>
                  <a:pt x="65582" y="96433"/>
                </a:lnTo>
                <a:lnTo>
                  <a:pt x="67714" y="96325"/>
                </a:lnTo>
                <a:lnTo>
                  <a:pt x="69821" y="96111"/>
                </a:lnTo>
                <a:lnTo>
                  <a:pt x="71893" y="95802"/>
                </a:lnTo>
                <a:lnTo>
                  <a:pt x="73929" y="95373"/>
                </a:lnTo>
                <a:lnTo>
                  <a:pt x="75929" y="94861"/>
                </a:lnTo>
                <a:lnTo>
                  <a:pt x="77894" y="94254"/>
                </a:lnTo>
                <a:lnTo>
                  <a:pt x="79811" y="93551"/>
                </a:lnTo>
                <a:lnTo>
                  <a:pt x="81680" y="92753"/>
                </a:lnTo>
                <a:lnTo>
                  <a:pt x="83514" y="91872"/>
                </a:lnTo>
                <a:lnTo>
                  <a:pt x="85288" y="90908"/>
                </a:lnTo>
                <a:lnTo>
                  <a:pt x="87003" y="89860"/>
                </a:lnTo>
                <a:lnTo>
                  <a:pt x="88670" y="88741"/>
                </a:lnTo>
                <a:lnTo>
                  <a:pt x="90277" y="87538"/>
                </a:lnTo>
                <a:lnTo>
                  <a:pt x="91825" y="86264"/>
                </a:lnTo>
                <a:lnTo>
                  <a:pt x="93313" y="84907"/>
                </a:lnTo>
                <a:lnTo>
                  <a:pt x="94730" y="83490"/>
                </a:lnTo>
                <a:lnTo>
                  <a:pt x="96076" y="82014"/>
                </a:lnTo>
                <a:lnTo>
                  <a:pt x="97350" y="80466"/>
                </a:lnTo>
                <a:lnTo>
                  <a:pt x="98552" y="78858"/>
                </a:lnTo>
                <a:lnTo>
                  <a:pt x="99683" y="77191"/>
                </a:lnTo>
                <a:lnTo>
                  <a:pt x="100731" y="75465"/>
                </a:lnTo>
                <a:lnTo>
                  <a:pt x="101696" y="73691"/>
                </a:lnTo>
                <a:lnTo>
                  <a:pt x="102577" y="71869"/>
                </a:lnTo>
                <a:lnTo>
                  <a:pt x="103362" y="70000"/>
                </a:lnTo>
                <a:lnTo>
                  <a:pt x="104065" y="68083"/>
                </a:lnTo>
                <a:lnTo>
                  <a:pt x="104684" y="66118"/>
                </a:lnTo>
                <a:lnTo>
                  <a:pt x="105196" y="64118"/>
                </a:lnTo>
                <a:lnTo>
                  <a:pt x="105613" y="62082"/>
                </a:lnTo>
                <a:lnTo>
                  <a:pt x="105934" y="60010"/>
                </a:lnTo>
                <a:lnTo>
                  <a:pt x="106149" y="57902"/>
                </a:lnTo>
                <a:lnTo>
                  <a:pt x="106256" y="55771"/>
                </a:lnTo>
                <a:lnTo>
                  <a:pt x="106268" y="54688"/>
                </a:lnTo>
                <a:lnTo>
                  <a:pt x="106268" y="0"/>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56" name="Google Shape;856;p71"/>
          <p:cNvSpPr/>
          <p:nvPr/>
        </p:nvSpPr>
        <p:spPr>
          <a:xfrm rot="10800000">
            <a:off x="-24151" y="-45"/>
            <a:ext cx="5191751" cy="1591570"/>
          </a:xfrm>
          <a:custGeom>
            <a:rect b="b" l="l" r="r" t="t"/>
            <a:pathLst>
              <a:path extrusionOk="0" h="44198" w="161825">
                <a:moveTo>
                  <a:pt x="24885" y="0"/>
                </a:moveTo>
                <a:lnTo>
                  <a:pt x="23588" y="72"/>
                </a:lnTo>
                <a:lnTo>
                  <a:pt x="22290" y="203"/>
                </a:lnTo>
                <a:lnTo>
                  <a:pt x="21028" y="393"/>
                </a:lnTo>
                <a:lnTo>
                  <a:pt x="19777" y="643"/>
                </a:lnTo>
                <a:lnTo>
                  <a:pt x="18551" y="965"/>
                </a:lnTo>
                <a:lnTo>
                  <a:pt x="17360" y="1334"/>
                </a:lnTo>
                <a:lnTo>
                  <a:pt x="16182" y="1762"/>
                </a:lnTo>
                <a:lnTo>
                  <a:pt x="15039" y="2250"/>
                </a:lnTo>
                <a:lnTo>
                  <a:pt x="13919" y="2786"/>
                </a:lnTo>
                <a:lnTo>
                  <a:pt x="12836" y="3382"/>
                </a:lnTo>
                <a:lnTo>
                  <a:pt x="11776" y="4025"/>
                </a:lnTo>
                <a:lnTo>
                  <a:pt x="10764" y="4703"/>
                </a:lnTo>
                <a:lnTo>
                  <a:pt x="9776" y="5441"/>
                </a:lnTo>
                <a:lnTo>
                  <a:pt x="8835" y="6227"/>
                </a:lnTo>
                <a:lnTo>
                  <a:pt x="7918" y="7049"/>
                </a:lnTo>
                <a:lnTo>
                  <a:pt x="7061" y="7918"/>
                </a:lnTo>
                <a:lnTo>
                  <a:pt x="6228" y="8823"/>
                </a:lnTo>
                <a:lnTo>
                  <a:pt x="5454" y="9776"/>
                </a:lnTo>
                <a:lnTo>
                  <a:pt x="4715" y="10752"/>
                </a:lnTo>
                <a:lnTo>
                  <a:pt x="4025" y="11776"/>
                </a:lnTo>
                <a:lnTo>
                  <a:pt x="3382" y="12824"/>
                </a:lnTo>
                <a:lnTo>
                  <a:pt x="2798" y="13919"/>
                </a:lnTo>
                <a:lnTo>
                  <a:pt x="2251" y="15026"/>
                </a:lnTo>
                <a:lnTo>
                  <a:pt x="1774" y="16181"/>
                </a:lnTo>
                <a:lnTo>
                  <a:pt x="1346" y="17348"/>
                </a:lnTo>
                <a:lnTo>
                  <a:pt x="965" y="18551"/>
                </a:lnTo>
                <a:lnTo>
                  <a:pt x="655" y="19777"/>
                </a:lnTo>
                <a:lnTo>
                  <a:pt x="393" y="21016"/>
                </a:lnTo>
                <a:lnTo>
                  <a:pt x="203" y="22290"/>
                </a:lnTo>
                <a:lnTo>
                  <a:pt x="72" y="23575"/>
                </a:lnTo>
                <a:lnTo>
                  <a:pt x="0" y="24885"/>
                </a:lnTo>
                <a:lnTo>
                  <a:pt x="0" y="25540"/>
                </a:lnTo>
                <a:lnTo>
                  <a:pt x="0" y="44198"/>
                </a:lnTo>
                <a:lnTo>
                  <a:pt x="161825" y="44198"/>
                </a:lnTo>
                <a:lnTo>
                  <a:pt x="161825" y="0"/>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57" name="Google Shape;857;p71"/>
          <p:cNvSpPr txBox="1"/>
          <p:nvPr>
            <p:ph type="title"/>
          </p:nvPr>
        </p:nvSpPr>
        <p:spPr>
          <a:xfrm>
            <a:off x="228600" y="223000"/>
            <a:ext cx="4822200" cy="6879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3500"/>
              <a:t>Case Study: Germany Energiewende</a:t>
            </a:r>
            <a:endParaRPr sz="3500"/>
          </a:p>
        </p:txBody>
      </p:sp>
      <p:sp>
        <p:nvSpPr>
          <p:cNvPr id="858" name="Google Shape;858;p71"/>
          <p:cNvSpPr txBox="1"/>
          <p:nvPr>
            <p:ph idx="3" type="body"/>
          </p:nvPr>
        </p:nvSpPr>
        <p:spPr>
          <a:xfrm>
            <a:off x="6063950" y="2317325"/>
            <a:ext cx="2857500" cy="2105400"/>
          </a:xfrm>
          <a:prstGeom prst="rect">
            <a:avLst/>
          </a:prstGeom>
        </p:spPr>
        <p:txBody>
          <a:bodyPr anchorCtr="0" anchor="t" bIns="91425" lIns="91425" spcFirstLastPara="1" rIns="91425" wrap="square" tIns="91425">
            <a:noAutofit/>
          </a:bodyPr>
          <a:lstStyle/>
          <a:p>
            <a:pPr indent="0" lvl="0" marL="0" rtl="0" algn="l">
              <a:lnSpc>
                <a:spcPct val="110000"/>
              </a:lnSpc>
              <a:spcBef>
                <a:spcPts val="0"/>
              </a:spcBef>
              <a:spcAft>
                <a:spcPts val="0"/>
              </a:spcAft>
              <a:buNone/>
            </a:pPr>
            <a:r>
              <a:rPr lang="en">
                <a:latin typeface="Space Grotesk Medium"/>
                <a:ea typeface="Space Grotesk Medium"/>
                <a:cs typeface="Space Grotesk Medium"/>
                <a:sym typeface="Space Grotesk Medium"/>
              </a:rPr>
              <a:t> - </a:t>
            </a:r>
            <a:r>
              <a:rPr lang="en">
                <a:latin typeface="Space Grotesk Medium"/>
                <a:ea typeface="Space Grotesk Medium"/>
                <a:cs typeface="Space Grotesk Medium"/>
                <a:sym typeface="Space Grotesk Medium"/>
              </a:rPr>
              <a:t>Renewable Energy Sources Act (EEG) and Feed-in Tariffs (FITs) were central.</a:t>
            </a:r>
            <a:endParaRPr>
              <a:latin typeface="Space Grotesk Medium"/>
              <a:ea typeface="Space Grotesk Medium"/>
              <a:cs typeface="Space Grotesk Medium"/>
              <a:sym typeface="Space Grotesk Medium"/>
            </a:endParaRPr>
          </a:p>
          <a:p>
            <a:pPr indent="0" lvl="0" marL="0" rtl="0" algn="l">
              <a:lnSpc>
                <a:spcPct val="110000"/>
              </a:lnSpc>
              <a:spcBef>
                <a:spcPts val="0"/>
              </a:spcBef>
              <a:spcAft>
                <a:spcPts val="0"/>
              </a:spcAft>
              <a:buClr>
                <a:schemeClr val="accent1"/>
              </a:buClr>
              <a:buSzPts val="1100"/>
              <a:buFont typeface="Arial"/>
              <a:buNone/>
            </a:pPr>
            <a:r>
              <a:rPr lang="en">
                <a:latin typeface="Space Grotesk Medium"/>
                <a:ea typeface="Space Grotesk Medium"/>
                <a:cs typeface="Space Grotesk Medium"/>
                <a:sym typeface="Space Grotesk Medium"/>
              </a:rPr>
              <a:t>- Guaranteed above-market prices for solar electricity led to a rapid "solar boom".</a:t>
            </a:r>
            <a:endParaRPr>
              <a:latin typeface="Space Grotesk Medium"/>
              <a:ea typeface="Space Grotesk Medium"/>
              <a:cs typeface="Space Grotesk Medium"/>
              <a:sym typeface="Space Grotesk Medium"/>
            </a:endParaRPr>
          </a:p>
          <a:p>
            <a:pPr indent="0" lvl="0" marL="0" rtl="0" algn="l">
              <a:lnSpc>
                <a:spcPct val="110000"/>
              </a:lnSpc>
              <a:spcBef>
                <a:spcPts val="0"/>
              </a:spcBef>
              <a:spcAft>
                <a:spcPts val="0"/>
              </a:spcAft>
              <a:buClr>
                <a:schemeClr val="accent1"/>
              </a:buClr>
              <a:buSzPts val="1100"/>
              <a:buFont typeface="Arial"/>
              <a:buNone/>
            </a:pPr>
            <a:r>
              <a:rPr lang="en">
                <a:latin typeface="Space Grotesk Medium"/>
                <a:ea typeface="Space Grotesk Medium"/>
                <a:cs typeface="Space Grotesk Medium"/>
                <a:sym typeface="Space Grotesk Medium"/>
              </a:rPr>
              <a:t>- Mobilized investment from individuals and cooperatives.</a:t>
            </a:r>
            <a:endParaRPr>
              <a:latin typeface="Space Grotesk Medium"/>
              <a:ea typeface="Space Grotesk Medium"/>
              <a:cs typeface="Space Grotesk Medium"/>
              <a:sym typeface="Space Grotesk Medium"/>
            </a:endParaRPr>
          </a:p>
          <a:p>
            <a:pPr indent="0" lvl="0" marL="0" rtl="0" algn="l">
              <a:lnSpc>
                <a:spcPct val="110000"/>
              </a:lnSpc>
              <a:spcBef>
                <a:spcPts val="0"/>
              </a:spcBef>
              <a:spcAft>
                <a:spcPts val="0"/>
              </a:spcAft>
              <a:buClr>
                <a:schemeClr val="accent1"/>
              </a:buClr>
              <a:buSzPts val="1100"/>
              <a:buFont typeface="Arial"/>
              <a:buNone/>
            </a:pPr>
            <a:r>
              <a:rPr lang="en">
                <a:latin typeface="Space Grotesk Medium"/>
                <a:ea typeface="Space Grotesk Medium"/>
                <a:cs typeface="Space Grotesk Medium"/>
                <a:sym typeface="Space Grotesk Medium"/>
              </a:rPr>
              <a:t>- Contributed to global PV manufacturing cost reductions.</a:t>
            </a:r>
            <a:endParaRPr>
              <a:latin typeface="Space Grotesk Medium"/>
              <a:ea typeface="Space Grotesk Medium"/>
              <a:cs typeface="Space Grotesk Medium"/>
              <a:sym typeface="Space Grotesk Medium"/>
            </a:endParaRPr>
          </a:p>
          <a:p>
            <a:pPr indent="0" lvl="0" marL="0" rtl="0" algn="l">
              <a:lnSpc>
                <a:spcPct val="110000"/>
              </a:lnSpc>
              <a:spcBef>
                <a:spcPts val="0"/>
              </a:spcBef>
              <a:spcAft>
                <a:spcPts val="0"/>
              </a:spcAft>
              <a:buClr>
                <a:schemeClr val="accent1"/>
              </a:buClr>
              <a:buSzPts val="1100"/>
              <a:buFont typeface="Arial"/>
              <a:buNone/>
            </a:pPr>
            <a:r>
              <a:rPr lang="en">
                <a:latin typeface="Space Grotesk Medium"/>
                <a:ea typeface="Space Grotesk Medium"/>
                <a:cs typeface="Space Grotesk Medium"/>
                <a:sym typeface="Space Grotesk Medium"/>
              </a:rPr>
              <a:t>- Later reforms and shifts to auctions addressed cost concerns</a:t>
            </a:r>
            <a:endParaRPr>
              <a:latin typeface="Space Grotesk Medium"/>
              <a:ea typeface="Space Grotesk Medium"/>
              <a:cs typeface="Space Grotesk Medium"/>
              <a:sym typeface="Space Grotesk Medium"/>
            </a:endParaRPr>
          </a:p>
          <a:p>
            <a:pPr indent="0" lvl="0" marL="0" rtl="0" algn="l">
              <a:lnSpc>
                <a:spcPct val="110000"/>
              </a:lnSpc>
              <a:spcBef>
                <a:spcPts val="0"/>
              </a:spcBef>
              <a:spcAft>
                <a:spcPts val="0"/>
              </a:spcAft>
              <a:buNone/>
            </a:pPr>
            <a:r>
              <a:t/>
            </a:r>
            <a:endParaRPr>
              <a:latin typeface="Space Grotesk Medium"/>
              <a:ea typeface="Space Grotesk Medium"/>
              <a:cs typeface="Space Grotesk Medium"/>
              <a:sym typeface="Space Grotesk Medium"/>
            </a:endParaRPr>
          </a:p>
        </p:txBody>
      </p:sp>
      <p:grpSp>
        <p:nvGrpSpPr>
          <p:cNvPr id="859" name="Google Shape;859;p71"/>
          <p:cNvGrpSpPr/>
          <p:nvPr/>
        </p:nvGrpSpPr>
        <p:grpSpPr>
          <a:xfrm>
            <a:off x="227875" y="223475"/>
            <a:ext cx="1214400" cy="170400"/>
            <a:chOff x="304025" y="203375"/>
            <a:chExt cx="1214400" cy="170400"/>
          </a:xfrm>
        </p:grpSpPr>
        <p:sp>
          <p:nvSpPr>
            <p:cNvPr id="860" name="Google Shape;860;p71"/>
            <p:cNvSpPr/>
            <p:nvPr/>
          </p:nvSpPr>
          <p:spPr>
            <a:xfrm>
              <a:off x="304025" y="203650"/>
              <a:ext cx="1214400" cy="169500"/>
            </a:xfrm>
            <a:prstGeom prst="roundRect">
              <a:avLst>
                <a:gd fmla="val 50000" name="adj"/>
              </a:avLst>
            </a:pr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 sz="800">
                  <a:solidFill>
                    <a:schemeClr val="dk1"/>
                  </a:solidFill>
                  <a:latin typeface="Space Grotesk"/>
                  <a:ea typeface="Space Grotesk"/>
                  <a:cs typeface="Space Grotesk"/>
                  <a:sym typeface="Space Grotesk"/>
                </a:rPr>
                <a:t>Section</a:t>
              </a:r>
              <a:endParaRPr sz="800">
                <a:solidFill>
                  <a:schemeClr val="dk1"/>
                </a:solidFill>
                <a:latin typeface="Space Grotesk"/>
                <a:ea typeface="Space Grotesk"/>
                <a:cs typeface="Space Grotesk"/>
                <a:sym typeface="Space Grotesk"/>
              </a:endParaRPr>
            </a:p>
          </p:txBody>
        </p:sp>
        <p:cxnSp>
          <p:nvCxnSpPr>
            <p:cNvPr id="861" name="Google Shape;861;p71"/>
            <p:cNvCxnSpPr/>
            <p:nvPr/>
          </p:nvCxnSpPr>
          <p:spPr>
            <a:xfrm>
              <a:off x="1181225" y="203375"/>
              <a:ext cx="600" cy="170400"/>
            </a:xfrm>
            <a:prstGeom prst="straightConnector1">
              <a:avLst/>
            </a:prstGeom>
            <a:noFill/>
            <a:ln cap="flat" cmpd="sng" w="9525">
              <a:solidFill>
                <a:schemeClr val="dk2"/>
              </a:solidFill>
              <a:prstDash val="solid"/>
              <a:round/>
              <a:headEnd len="med" w="med" type="none"/>
              <a:tailEnd len="med" w="med" type="none"/>
            </a:ln>
          </p:spPr>
        </p:cxnSp>
      </p:grpSp>
      <p:sp>
        <p:nvSpPr>
          <p:cNvPr id="862" name="Google Shape;862;p71"/>
          <p:cNvSpPr txBox="1"/>
          <p:nvPr>
            <p:ph idx="12" type="sldNum"/>
          </p:nvPr>
        </p:nvSpPr>
        <p:spPr>
          <a:xfrm>
            <a:off x="1105675" y="223000"/>
            <a:ext cx="336600" cy="170400"/>
          </a:xfrm>
          <a:prstGeom prst="rect">
            <a:avLst/>
          </a:prstGeom>
          <a:noFill/>
          <a:ln>
            <a:noFill/>
          </a:ln>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sz="800">
                <a:solidFill>
                  <a:schemeClr val="dk1"/>
                </a:solidFill>
                <a:latin typeface="Space Grotesk"/>
                <a:ea typeface="Space Grotesk"/>
                <a:cs typeface="Space Grotesk"/>
                <a:sym typeface="Space Grotesk"/>
              </a:rPr>
              <a:t>‹#›</a:t>
            </a:fld>
            <a:endParaRPr sz="800">
              <a:solidFill>
                <a:schemeClr val="dk1"/>
              </a:solidFill>
              <a:latin typeface="Space Grotesk"/>
              <a:ea typeface="Space Grotesk"/>
              <a:cs typeface="Space Grotesk"/>
              <a:sym typeface="Space Grotesk"/>
            </a:endParaRPr>
          </a:p>
        </p:txBody>
      </p:sp>
      <p:cxnSp>
        <p:nvCxnSpPr>
          <p:cNvPr id="863" name="Google Shape;863;p71"/>
          <p:cNvCxnSpPr/>
          <p:nvPr/>
        </p:nvCxnSpPr>
        <p:spPr>
          <a:xfrm>
            <a:off x="1105075" y="223475"/>
            <a:ext cx="600" cy="170400"/>
          </a:xfrm>
          <a:prstGeom prst="straightConnector1">
            <a:avLst/>
          </a:prstGeom>
          <a:noFill/>
          <a:ln cap="flat" cmpd="sng" w="9525">
            <a:solidFill>
              <a:schemeClr val="dk1"/>
            </a:solidFill>
            <a:prstDash val="solid"/>
            <a:round/>
            <a:headEnd len="med" w="med" type="none"/>
            <a:tailEnd len="med" w="med" type="none"/>
          </a:ln>
        </p:spPr>
      </p:cxnSp>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67" name="Shape 867"/>
        <p:cNvGrpSpPr/>
        <p:nvPr/>
      </p:nvGrpSpPr>
      <p:grpSpPr>
        <a:xfrm>
          <a:off x="0" y="0"/>
          <a:ext cx="0" cy="0"/>
          <a:chOff x="0" y="0"/>
          <a:chExt cx="0" cy="0"/>
        </a:xfrm>
      </p:grpSpPr>
      <p:sp>
        <p:nvSpPr>
          <p:cNvPr id="868" name="Google Shape;868;p72"/>
          <p:cNvSpPr/>
          <p:nvPr>
            <p:ph idx="2" type="pic"/>
          </p:nvPr>
        </p:nvSpPr>
        <p:spPr>
          <a:xfrm>
            <a:off x="0" y="0"/>
            <a:ext cx="9144000" cy="5143500"/>
          </a:xfrm>
          <a:prstGeom prst="rect">
            <a:avLst/>
          </a:prstGeom>
        </p:spPr>
      </p:sp>
      <p:sp>
        <p:nvSpPr>
          <p:cNvPr id="869" name="Google Shape;869;p72"/>
          <p:cNvSpPr txBox="1"/>
          <p:nvPr>
            <p:ph type="title"/>
          </p:nvPr>
        </p:nvSpPr>
        <p:spPr>
          <a:xfrm>
            <a:off x="230900" y="457175"/>
            <a:ext cx="4403700" cy="6879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870" name="Google Shape;870;p72"/>
          <p:cNvSpPr txBox="1"/>
          <p:nvPr>
            <p:ph idx="1" type="subTitle"/>
          </p:nvPr>
        </p:nvSpPr>
        <p:spPr>
          <a:xfrm>
            <a:off x="6057978" y="2290775"/>
            <a:ext cx="2857500" cy="4170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871" name="Google Shape;871;p72"/>
          <p:cNvSpPr txBox="1"/>
          <p:nvPr>
            <p:ph idx="3" type="body"/>
          </p:nvPr>
        </p:nvSpPr>
        <p:spPr>
          <a:xfrm>
            <a:off x="6057900" y="2814700"/>
            <a:ext cx="2857500" cy="21054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pic>
        <p:nvPicPr>
          <p:cNvPr descr="a picture of a cartoon pig with the words th-th-th-thats all folks below it (Provided by Tenor)" id="872" name="Google Shape;872;p72"/>
          <p:cNvPicPr preferRelativeResize="0"/>
          <p:nvPr/>
        </p:nvPicPr>
        <p:blipFill>
          <a:blip r:embed="rId3">
            <a:alphaModFix/>
          </a:blip>
          <a:stretch>
            <a:fillRect/>
          </a:stretch>
        </p:blipFill>
        <p:spPr>
          <a:xfrm>
            <a:off x="274249" y="0"/>
            <a:ext cx="8595505" cy="5143500"/>
          </a:xfrm>
          <a:prstGeom prst="rect">
            <a:avLst/>
          </a:prstGeom>
          <a:noFill/>
          <a:ln>
            <a:noFill/>
          </a:ln>
        </p:spPr>
      </p:pic>
    </p:spTree>
  </p:cSld>
  <p:clrMapOvr>
    <a:masterClrMapping/>
  </p:clrMapOvr>
</p:sld>
</file>

<file path=ppt/theme/theme1.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Board Meeting Presentation">
  <a:themeElements>
    <a:clrScheme name="Simple Light">
      <a:dk1>
        <a:srgbClr val="FFFCE9"/>
      </a:dk1>
      <a:lt1>
        <a:srgbClr val="093607"/>
      </a:lt1>
      <a:dk2>
        <a:srgbClr val="0B213F"/>
      </a:dk2>
      <a:lt2>
        <a:srgbClr val="D6D5CD"/>
      </a:lt2>
      <a:accent1>
        <a:srgbClr val="000000"/>
      </a:accent1>
      <a:accent2>
        <a:srgbClr val="212121"/>
      </a:accent2>
      <a:accent3>
        <a:srgbClr val="78909C"/>
      </a:accent3>
      <a:accent4>
        <a:srgbClr val="FFAB40"/>
      </a:accent4>
      <a:accent5>
        <a:srgbClr val="0097A7"/>
      </a:accent5>
      <a:accent6>
        <a:srgbClr val="EEFF41"/>
      </a:accent6>
      <a:hlink>
        <a:srgbClr val="FFFCE9"/>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