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8" r:id="rId4"/>
    <p:sldMasterId id="214748369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Urbanist Medium"/>
      <p:regular r:id="rId22"/>
      <p:bold r:id="rId23"/>
      <p:italic r:id="rId24"/>
      <p:boldItalic r:id="rId25"/>
    </p:embeddedFont>
    <p:embeddedFont>
      <p:font typeface="Urbanist SemiBold"/>
      <p:regular r:id="rId26"/>
      <p:bold r:id="rId27"/>
      <p:italic r:id="rId28"/>
      <p:boldItalic r:id="rId29"/>
    </p:embeddedFont>
    <p:embeddedFont>
      <p:font typeface="Urbanis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UrbanistMedium-regular.fntdata"/><Relationship Id="rId21" Type="http://schemas.openxmlformats.org/officeDocument/2006/relationships/slide" Target="slides/slide15.xml"/><Relationship Id="rId24" Type="http://schemas.openxmlformats.org/officeDocument/2006/relationships/font" Target="fonts/UrbanistMedium-italic.fntdata"/><Relationship Id="rId23" Type="http://schemas.openxmlformats.org/officeDocument/2006/relationships/font" Target="fonts/Urbanis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UrbanistSemiBold-regular.fntdata"/><Relationship Id="rId25" Type="http://schemas.openxmlformats.org/officeDocument/2006/relationships/font" Target="fonts/UrbanistMedium-boldItalic.fntdata"/><Relationship Id="rId28" Type="http://schemas.openxmlformats.org/officeDocument/2006/relationships/font" Target="fonts/UrbanistSemiBold-italic.fntdata"/><Relationship Id="rId27" Type="http://schemas.openxmlformats.org/officeDocument/2006/relationships/font" Target="fonts/UrbanistSemiBold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UrbanistSemiBol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rbanist-bold.fntdata"/><Relationship Id="rId30" Type="http://schemas.openxmlformats.org/officeDocument/2006/relationships/font" Target="fonts/Urbanist-regular.fntdata"/><Relationship Id="rId11" Type="http://schemas.openxmlformats.org/officeDocument/2006/relationships/slide" Target="slides/slide5.xml"/><Relationship Id="rId33" Type="http://schemas.openxmlformats.org/officeDocument/2006/relationships/font" Target="fonts/Urbanist-boldItalic.fntdata"/><Relationship Id="rId10" Type="http://schemas.openxmlformats.org/officeDocument/2006/relationships/slide" Target="slides/slide4.xml"/><Relationship Id="rId32" Type="http://schemas.openxmlformats.org/officeDocument/2006/relationships/font" Target="fonts/Urbanis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9322335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89322335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89322335a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89322335a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89322335a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89322335a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89322335af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89322335af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89322335af_0_10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89322335af_0_1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8955e0f0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8955e0f0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89480e671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89480e671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89480e671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89480e671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89480e671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389480e671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89480e6714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89480e6714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89322335af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89322335af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89322335af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89322335af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89322335af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89322335af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89322335af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89322335af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LT 1">
  <p:cSld name="BLANK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 amt="50000"/>
          </a:blip>
          <a:srcRect b="8145" l="3134" r="7835" t="16786"/>
          <a:stretch/>
        </p:blipFill>
        <p:spPr>
          <a:xfrm flipH="1" rot="10800000">
            <a:off x="0" y="-3474"/>
            <a:ext cx="9161550" cy="515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/>
          <p:nvPr/>
        </p:nvSpPr>
        <p:spPr>
          <a:xfrm flipH="1" rot="10800000">
            <a:off x="0" y="4676700"/>
            <a:ext cx="9149700" cy="46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228600" y="1738950"/>
            <a:ext cx="4402800" cy="25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rbanist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61" name="Google Shape;61;p14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228600" y="228600"/>
            <a:ext cx="6658800" cy="14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64" name="Google Shape;64;p14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4"/>
          <p:cNvSpPr txBox="1"/>
          <p:nvPr>
            <p:ph idx="5" type="subTitle"/>
          </p:nvPr>
        </p:nvSpPr>
        <p:spPr>
          <a:xfrm>
            <a:off x="297075" y="4175900"/>
            <a:ext cx="1264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6" type="subTitle"/>
          </p:nvPr>
        </p:nvSpPr>
        <p:spPr>
          <a:xfrm>
            <a:off x="1786375" y="4175900"/>
            <a:ext cx="1264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67" name="Google Shape;67;p14"/>
          <p:cNvSpPr txBox="1"/>
          <p:nvPr>
            <p:ph idx="7" type="subTitle"/>
          </p:nvPr>
        </p:nvSpPr>
        <p:spPr>
          <a:xfrm>
            <a:off x="228591" y="3454475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8" type="subTitle"/>
          </p:nvPr>
        </p:nvSpPr>
        <p:spPr>
          <a:xfrm>
            <a:off x="228591" y="3743050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 1">
  <p:cSld name="BLANK_1_1_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228600" y="395043"/>
            <a:ext cx="6480300" cy="587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228600" y="1743625"/>
            <a:ext cx="4296600" cy="27090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5" name="Google Shape;75;p1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77" name="Google Shape;77;p1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values">
  <p:cSld name="BLANK_1_1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0" name="Google Shape;80;p16"/>
          <p:cNvSpPr txBox="1"/>
          <p:nvPr>
            <p:ph type="title"/>
          </p:nvPr>
        </p:nvSpPr>
        <p:spPr>
          <a:xfrm>
            <a:off x="228600" y="613525"/>
            <a:ext cx="7223400" cy="422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1" name="Google Shape;81;p16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2" name="Google Shape;82;p16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4" name="Google Shape;84;p1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86" name="Google Shape;86;p1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6"/>
          <p:cNvSpPr txBox="1"/>
          <p:nvPr>
            <p:ph idx="5" type="subTitle"/>
          </p:nvPr>
        </p:nvSpPr>
        <p:spPr>
          <a:xfrm>
            <a:off x="254625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6" type="subTitle"/>
          </p:nvPr>
        </p:nvSpPr>
        <p:spPr>
          <a:xfrm>
            <a:off x="3275850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7" type="subTitle"/>
          </p:nvPr>
        </p:nvSpPr>
        <p:spPr>
          <a:xfrm>
            <a:off x="6215463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8" type="body"/>
          </p:nvPr>
        </p:nvSpPr>
        <p:spPr>
          <a:xfrm>
            <a:off x="288575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9" type="body"/>
          </p:nvPr>
        </p:nvSpPr>
        <p:spPr>
          <a:xfrm>
            <a:off x="6121413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3" type="body"/>
          </p:nvPr>
        </p:nvSpPr>
        <p:spPr>
          <a:xfrm>
            <a:off x="3192450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nd image ALT 2">
  <p:cSld name="CUSTOM_3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>
            <p:ph idx="2" type="pic"/>
          </p:nvPr>
        </p:nvSpPr>
        <p:spPr>
          <a:xfrm>
            <a:off x="246150" y="237650"/>
            <a:ext cx="4196400" cy="44382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7"/>
          <p:cNvSpPr txBox="1"/>
          <p:nvPr>
            <p:ph type="title"/>
          </p:nvPr>
        </p:nvSpPr>
        <p:spPr>
          <a:xfrm>
            <a:off x="4591800" y="304700"/>
            <a:ext cx="3861900" cy="19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3" type="title"/>
          </p:nvPr>
        </p:nvSpPr>
        <p:spPr>
          <a:xfrm>
            <a:off x="4591800" y="738425"/>
            <a:ext cx="4290000" cy="20514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4618950" y="2205375"/>
            <a:ext cx="4290000" cy="16296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4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5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6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1" name="Google Shape;101;p1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103" name="Google Shape;103;p17"/>
          <p:cNvCxnSpPr/>
          <p:nvPr/>
        </p:nvCxnSpPr>
        <p:spPr>
          <a:xfrm>
            <a:off x="228600" y="226100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7"/>
          <p:cNvCxnSpPr/>
          <p:nvPr/>
        </p:nvCxnSpPr>
        <p:spPr>
          <a:xfrm>
            <a:off x="4444600" y="570000"/>
            <a:ext cx="44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7"/>
          <p:cNvCxnSpPr/>
          <p:nvPr/>
        </p:nvCxnSpPr>
        <p:spPr>
          <a:xfrm>
            <a:off x="4442500" y="226100"/>
            <a:ext cx="0" cy="445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1">
  <p:cSld name="BLANK_1_1_1_1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28600" y="613525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9" name="Google Shape;109;p18"/>
          <p:cNvSpPr/>
          <p:nvPr>
            <p:ph idx="2" type="pic"/>
          </p:nvPr>
        </p:nvSpPr>
        <p:spPr>
          <a:xfrm>
            <a:off x="4523050" y="737975"/>
            <a:ext cx="2164800" cy="1350300"/>
          </a:xfrm>
          <a:prstGeom prst="roundRect">
            <a:avLst>
              <a:gd fmla="val 780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8"/>
          <p:cNvSpPr/>
          <p:nvPr>
            <p:ph idx="3" type="pic"/>
          </p:nvPr>
        </p:nvSpPr>
        <p:spPr>
          <a:xfrm>
            <a:off x="6752100" y="737775"/>
            <a:ext cx="2164800" cy="1350300"/>
          </a:xfrm>
          <a:prstGeom prst="roundRect">
            <a:avLst>
              <a:gd fmla="val 780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8"/>
          <p:cNvSpPr/>
          <p:nvPr>
            <p:ph idx="4" type="pic"/>
          </p:nvPr>
        </p:nvSpPr>
        <p:spPr>
          <a:xfrm>
            <a:off x="4523050" y="2158000"/>
            <a:ext cx="4394100" cy="2282700"/>
          </a:xfrm>
          <a:prstGeom prst="roundRect">
            <a:avLst>
              <a:gd fmla="val 6108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233850" y="3127075"/>
            <a:ext cx="29208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13" name="Google Shape;113;p18"/>
          <p:cNvSpPr txBox="1"/>
          <p:nvPr>
            <p:ph idx="5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6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7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16" name="Google Shape;116;p18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8" name="Google Shape;118;p18"/>
          <p:cNvSpPr txBox="1"/>
          <p:nvPr>
            <p:ph idx="8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119" name="Google Shape;119;p18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ALT 1">
  <p:cSld name="BLANK_1_1_1_1_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 rotWithShape="1">
          <a:blip r:embed="rId2">
            <a:alphaModFix amt="60000"/>
          </a:blip>
          <a:srcRect b="14588" l="0" r="15469" t="0"/>
          <a:stretch/>
        </p:blipFill>
        <p:spPr>
          <a:xfrm>
            <a:off x="25" y="1172500"/>
            <a:ext cx="5181349" cy="349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4" name="Google Shape;124;p19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5" name="Google Shape;125;p19"/>
          <p:cNvSpPr txBox="1"/>
          <p:nvPr>
            <p:ph type="title"/>
          </p:nvPr>
        </p:nvSpPr>
        <p:spPr>
          <a:xfrm>
            <a:off x="277500" y="22860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26" name="Google Shape;126;p19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" name="Google Shape;127;p19"/>
          <p:cNvSpPr txBox="1"/>
          <p:nvPr>
            <p:ph idx="4" type="subTitle"/>
          </p:nvPr>
        </p:nvSpPr>
        <p:spPr>
          <a:xfrm>
            <a:off x="4744575" y="38715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5" type="subTitle"/>
          </p:nvPr>
        </p:nvSpPr>
        <p:spPr>
          <a:xfrm>
            <a:off x="4744575" y="1066588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29" name="Google Shape;129;p19"/>
          <p:cNvSpPr txBox="1"/>
          <p:nvPr>
            <p:ph idx="6" type="subTitle"/>
          </p:nvPr>
        </p:nvSpPr>
        <p:spPr>
          <a:xfrm>
            <a:off x="4744575" y="174270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0" name="Google Shape;130;p19"/>
          <p:cNvSpPr txBox="1"/>
          <p:nvPr>
            <p:ph idx="7" type="subTitle"/>
          </p:nvPr>
        </p:nvSpPr>
        <p:spPr>
          <a:xfrm>
            <a:off x="4744575" y="2420513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1" name="Google Shape;131;p19"/>
          <p:cNvSpPr txBox="1"/>
          <p:nvPr>
            <p:ph idx="8" type="subTitle"/>
          </p:nvPr>
        </p:nvSpPr>
        <p:spPr>
          <a:xfrm>
            <a:off x="4744575" y="30982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2" name="Google Shape;132;p19"/>
          <p:cNvSpPr txBox="1"/>
          <p:nvPr>
            <p:ph idx="9" type="subTitle"/>
          </p:nvPr>
        </p:nvSpPr>
        <p:spPr>
          <a:xfrm>
            <a:off x="4744575" y="37760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3" name="Google Shape;133;p19"/>
          <p:cNvSpPr txBox="1"/>
          <p:nvPr>
            <p:ph idx="13" type="subTitle"/>
          </p:nvPr>
        </p:nvSpPr>
        <p:spPr>
          <a:xfrm>
            <a:off x="5067075" y="3871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19"/>
          <p:cNvSpPr txBox="1"/>
          <p:nvPr>
            <p:ph idx="14" type="subTitle"/>
          </p:nvPr>
        </p:nvSpPr>
        <p:spPr>
          <a:xfrm>
            <a:off x="5067075" y="10615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5" name="Google Shape;135;p19"/>
          <p:cNvSpPr txBox="1"/>
          <p:nvPr>
            <p:ph idx="15" type="subTitle"/>
          </p:nvPr>
        </p:nvSpPr>
        <p:spPr>
          <a:xfrm>
            <a:off x="5067075" y="17393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19"/>
          <p:cNvSpPr txBox="1"/>
          <p:nvPr>
            <p:ph idx="16" type="subTitle"/>
          </p:nvPr>
        </p:nvSpPr>
        <p:spPr>
          <a:xfrm>
            <a:off x="5067075" y="242410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19"/>
          <p:cNvSpPr txBox="1"/>
          <p:nvPr>
            <p:ph idx="17" type="subTitle"/>
          </p:nvPr>
        </p:nvSpPr>
        <p:spPr>
          <a:xfrm>
            <a:off x="5067075" y="309493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Google Shape;138;p19"/>
          <p:cNvSpPr txBox="1"/>
          <p:nvPr>
            <p:ph idx="18" type="subTitle"/>
          </p:nvPr>
        </p:nvSpPr>
        <p:spPr>
          <a:xfrm>
            <a:off x="5067075" y="37657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9" name="Google Shape;139;p19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s">
  <p:cSld name="BLANK_1_1_1_1_2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>
            <p:ph idx="2" type="pic"/>
          </p:nvPr>
        </p:nvSpPr>
        <p:spPr>
          <a:xfrm>
            <a:off x="461895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43" name="Google Shape;143;p20"/>
          <p:cNvSpPr txBox="1"/>
          <p:nvPr>
            <p:ph idx="1" type="subTitle"/>
          </p:nvPr>
        </p:nvSpPr>
        <p:spPr>
          <a:xfrm>
            <a:off x="4619000" y="1702322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44" name="Google Shape;144;p20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5" name="Google Shape;145;p20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6" name="Google Shape;146;p20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7" name="Google Shape;147;p20"/>
          <p:cNvSpPr txBox="1"/>
          <p:nvPr>
            <p:ph type="title"/>
          </p:nvPr>
        </p:nvSpPr>
        <p:spPr>
          <a:xfrm>
            <a:off x="228600" y="23475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8" name="Google Shape;148;p20"/>
          <p:cNvSpPr txBox="1"/>
          <p:nvPr>
            <p:ph idx="6" type="subTitle"/>
          </p:nvPr>
        </p:nvSpPr>
        <p:spPr>
          <a:xfrm>
            <a:off x="46190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49" name="Google Shape;149;p20"/>
          <p:cNvSpPr/>
          <p:nvPr>
            <p:ph idx="7" type="pic"/>
          </p:nvPr>
        </p:nvSpPr>
        <p:spPr>
          <a:xfrm>
            <a:off x="608070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0" name="Google Shape;150;p20"/>
          <p:cNvSpPr txBox="1"/>
          <p:nvPr>
            <p:ph idx="8" type="subTitle"/>
          </p:nvPr>
        </p:nvSpPr>
        <p:spPr>
          <a:xfrm>
            <a:off x="608075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1" name="Google Shape;151;p20"/>
          <p:cNvSpPr txBox="1"/>
          <p:nvPr>
            <p:ph idx="9" type="subTitle"/>
          </p:nvPr>
        </p:nvSpPr>
        <p:spPr>
          <a:xfrm>
            <a:off x="608075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2" name="Google Shape;152;p20"/>
          <p:cNvSpPr/>
          <p:nvPr>
            <p:ph idx="13" type="pic"/>
          </p:nvPr>
        </p:nvSpPr>
        <p:spPr>
          <a:xfrm>
            <a:off x="754245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3" name="Google Shape;153;p20"/>
          <p:cNvSpPr txBox="1"/>
          <p:nvPr>
            <p:ph idx="14" type="subTitle"/>
          </p:nvPr>
        </p:nvSpPr>
        <p:spPr>
          <a:xfrm>
            <a:off x="754250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4" name="Google Shape;154;p20"/>
          <p:cNvSpPr txBox="1"/>
          <p:nvPr>
            <p:ph idx="15" type="subTitle"/>
          </p:nvPr>
        </p:nvSpPr>
        <p:spPr>
          <a:xfrm>
            <a:off x="75425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5" name="Google Shape;155;p20"/>
          <p:cNvSpPr/>
          <p:nvPr>
            <p:ph idx="16" type="pic"/>
          </p:nvPr>
        </p:nvSpPr>
        <p:spPr>
          <a:xfrm>
            <a:off x="461895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6" name="Google Shape;156;p20"/>
          <p:cNvSpPr txBox="1"/>
          <p:nvPr>
            <p:ph idx="17" type="subTitle"/>
          </p:nvPr>
        </p:nvSpPr>
        <p:spPr>
          <a:xfrm>
            <a:off x="4619000" y="3769446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7" name="Google Shape;157;p20"/>
          <p:cNvSpPr txBox="1"/>
          <p:nvPr>
            <p:ph idx="18" type="subTitle"/>
          </p:nvPr>
        </p:nvSpPr>
        <p:spPr>
          <a:xfrm>
            <a:off x="461900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8" name="Google Shape;158;p20"/>
          <p:cNvSpPr/>
          <p:nvPr>
            <p:ph idx="19" type="pic"/>
          </p:nvPr>
        </p:nvSpPr>
        <p:spPr>
          <a:xfrm>
            <a:off x="608070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9" name="Google Shape;159;p20"/>
          <p:cNvSpPr txBox="1"/>
          <p:nvPr>
            <p:ph idx="20" type="subTitle"/>
          </p:nvPr>
        </p:nvSpPr>
        <p:spPr>
          <a:xfrm>
            <a:off x="6080750" y="3769447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60" name="Google Shape;160;p20"/>
          <p:cNvSpPr txBox="1"/>
          <p:nvPr>
            <p:ph idx="21" type="subTitle"/>
          </p:nvPr>
        </p:nvSpPr>
        <p:spPr>
          <a:xfrm>
            <a:off x="608075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61" name="Google Shape;161;p20"/>
          <p:cNvSpPr/>
          <p:nvPr>
            <p:ph idx="22" type="pic"/>
          </p:nvPr>
        </p:nvSpPr>
        <p:spPr>
          <a:xfrm>
            <a:off x="754245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62" name="Google Shape;162;p20"/>
          <p:cNvSpPr txBox="1"/>
          <p:nvPr>
            <p:ph idx="23" type="subTitle"/>
          </p:nvPr>
        </p:nvSpPr>
        <p:spPr>
          <a:xfrm>
            <a:off x="7542500" y="3769446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63" name="Google Shape;163;p20"/>
          <p:cNvSpPr txBox="1"/>
          <p:nvPr>
            <p:ph idx="24" type="subTitle"/>
          </p:nvPr>
        </p:nvSpPr>
        <p:spPr>
          <a:xfrm>
            <a:off x="754250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cxnSp>
        <p:nvCxnSpPr>
          <p:cNvPr id="164" name="Google Shape;164;p20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" name="Google Shape;165;p20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LT 2">
  <p:cSld name="BLANK_1_1_1_1_1_1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/>
          <p:nvPr>
            <p:ph idx="2" type="pic"/>
          </p:nvPr>
        </p:nvSpPr>
        <p:spPr>
          <a:xfrm>
            <a:off x="9425" y="-3075"/>
            <a:ext cx="9144000" cy="46410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1"/>
          <p:cNvSpPr txBox="1"/>
          <p:nvPr>
            <p:ph type="title"/>
          </p:nvPr>
        </p:nvSpPr>
        <p:spPr>
          <a:xfrm>
            <a:off x="234125" y="3337800"/>
            <a:ext cx="8574600" cy="1114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170" name="Google Shape;170;p21"/>
          <p:cNvSpPr txBox="1"/>
          <p:nvPr>
            <p:ph idx="1" type="subTitle"/>
          </p:nvPr>
        </p:nvSpPr>
        <p:spPr>
          <a:xfrm>
            <a:off x="228600" y="228600"/>
            <a:ext cx="28701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1" name="Google Shape;171;p21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2" name="Google Shape;172;p21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3" name="Google Shape;173;p21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174" name="Google Shape;174;p21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" name="Google Shape;175;p21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ds w/ images">
  <p:cSld name="BLANK_1_1_1_1_1_1_1_1_1_1_3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9" name="Google Shape;179;p22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80" name="Google Shape;180;p22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grpSp>
        <p:nvGrpSpPr>
          <p:cNvPr id="181" name="Google Shape;181;p22"/>
          <p:cNvGrpSpPr/>
          <p:nvPr/>
        </p:nvGrpSpPr>
        <p:grpSpPr>
          <a:xfrm rot="5400000">
            <a:off x="8691475" y="228504"/>
            <a:ext cx="228589" cy="228623"/>
            <a:chOff x="1688332" y="4135245"/>
            <a:chExt cx="338700" cy="338700"/>
          </a:xfrm>
        </p:grpSpPr>
        <p:sp>
          <p:nvSpPr>
            <p:cNvPr id="182" name="Google Shape;182;p22"/>
            <p:cNvSpPr/>
            <p:nvPr/>
          </p:nvSpPr>
          <p:spPr>
            <a:xfrm rot="-5400000">
              <a:off x="1688332" y="4135245"/>
              <a:ext cx="338700" cy="338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183" name="Google Shape;183;p22"/>
            <p:cNvGrpSpPr/>
            <p:nvPr/>
          </p:nvGrpSpPr>
          <p:grpSpPr>
            <a:xfrm rot="-5400000">
              <a:off x="1787014" y="4262191"/>
              <a:ext cx="169598" cy="84809"/>
              <a:chOff x="498725" y="2069800"/>
              <a:chExt cx="205200" cy="102600"/>
            </a:xfrm>
          </p:grpSpPr>
          <p:cxnSp>
            <p:nvCxnSpPr>
              <p:cNvPr id="184" name="Google Shape;184;p22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22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86" name="Google Shape;186;p22"/>
          <p:cNvSpPr/>
          <p:nvPr>
            <p:ph idx="4" type="pic"/>
          </p:nvPr>
        </p:nvSpPr>
        <p:spPr>
          <a:xfrm>
            <a:off x="4267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87" name="Google Shape;187;p22"/>
          <p:cNvSpPr txBox="1"/>
          <p:nvPr>
            <p:ph idx="5" type="subTitle"/>
          </p:nvPr>
        </p:nvSpPr>
        <p:spPr>
          <a:xfrm>
            <a:off x="426700" y="2708802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8" name="Google Shape;188;p22"/>
          <p:cNvSpPr txBox="1"/>
          <p:nvPr>
            <p:ph idx="6" type="subTitle"/>
          </p:nvPr>
        </p:nvSpPr>
        <p:spPr>
          <a:xfrm>
            <a:off x="4267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9" name="Google Shape;189;p22"/>
          <p:cNvSpPr txBox="1"/>
          <p:nvPr>
            <p:ph idx="7" type="body"/>
          </p:nvPr>
        </p:nvSpPr>
        <p:spPr>
          <a:xfrm>
            <a:off x="426700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90" name="Google Shape;190;p22"/>
          <p:cNvSpPr/>
          <p:nvPr>
            <p:ph idx="8" type="pic"/>
          </p:nvPr>
        </p:nvSpPr>
        <p:spPr>
          <a:xfrm>
            <a:off x="26218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91" name="Google Shape;191;p22"/>
          <p:cNvSpPr txBox="1"/>
          <p:nvPr>
            <p:ph idx="9" type="subTitle"/>
          </p:nvPr>
        </p:nvSpPr>
        <p:spPr>
          <a:xfrm>
            <a:off x="2621800" y="2708807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2" name="Google Shape;192;p22"/>
          <p:cNvSpPr txBox="1"/>
          <p:nvPr>
            <p:ph idx="13" type="subTitle"/>
          </p:nvPr>
        </p:nvSpPr>
        <p:spPr>
          <a:xfrm>
            <a:off x="2621800" y="2936075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3" name="Google Shape;193;p22"/>
          <p:cNvSpPr txBox="1"/>
          <p:nvPr>
            <p:ph idx="14" type="body"/>
          </p:nvPr>
        </p:nvSpPr>
        <p:spPr>
          <a:xfrm>
            <a:off x="2621800" y="3251425"/>
            <a:ext cx="17058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94" name="Google Shape;194;p22"/>
          <p:cNvSpPr/>
          <p:nvPr>
            <p:ph idx="15" type="pic"/>
          </p:nvPr>
        </p:nvSpPr>
        <p:spPr>
          <a:xfrm>
            <a:off x="48169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95" name="Google Shape;195;p22"/>
          <p:cNvSpPr txBox="1"/>
          <p:nvPr>
            <p:ph idx="16" type="subTitle"/>
          </p:nvPr>
        </p:nvSpPr>
        <p:spPr>
          <a:xfrm>
            <a:off x="4816900" y="2708808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6" name="Google Shape;196;p22"/>
          <p:cNvSpPr txBox="1"/>
          <p:nvPr>
            <p:ph idx="17" type="subTitle"/>
          </p:nvPr>
        </p:nvSpPr>
        <p:spPr>
          <a:xfrm>
            <a:off x="48169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7" name="Google Shape;197;p22"/>
          <p:cNvSpPr txBox="1"/>
          <p:nvPr>
            <p:ph idx="18" type="body"/>
          </p:nvPr>
        </p:nvSpPr>
        <p:spPr>
          <a:xfrm>
            <a:off x="4817025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98" name="Google Shape;198;p22"/>
          <p:cNvSpPr/>
          <p:nvPr>
            <p:ph idx="19" type="pic"/>
          </p:nvPr>
        </p:nvSpPr>
        <p:spPr>
          <a:xfrm>
            <a:off x="70120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99" name="Google Shape;199;p22"/>
          <p:cNvSpPr txBox="1"/>
          <p:nvPr>
            <p:ph idx="20" type="subTitle"/>
          </p:nvPr>
        </p:nvSpPr>
        <p:spPr>
          <a:xfrm>
            <a:off x="7012000" y="2708807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00" name="Google Shape;200;p22"/>
          <p:cNvSpPr txBox="1"/>
          <p:nvPr>
            <p:ph idx="21" type="subTitle"/>
          </p:nvPr>
        </p:nvSpPr>
        <p:spPr>
          <a:xfrm>
            <a:off x="70120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01" name="Google Shape;201;p22"/>
          <p:cNvSpPr txBox="1"/>
          <p:nvPr>
            <p:ph idx="22" type="body"/>
          </p:nvPr>
        </p:nvSpPr>
        <p:spPr>
          <a:xfrm>
            <a:off x="7012000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cxnSp>
        <p:nvCxnSpPr>
          <p:cNvPr id="202" name="Google Shape;202;p22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3" name="Google Shape;203;p22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hort big title and body">
  <p:cSld name="BLANK_1_1_1_1_1_1_1_1_1_1_2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al black shapes against a shadowy background. " id="206" name="Google Shape;206;p23"/>
          <p:cNvPicPr preferRelativeResize="0"/>
          <p:nvPr/>
        </p:nvPicPr>
        <p:blipFill rotWithShape="1">
          <a:blip r:embed="rId2">
            <a:alphaModFix/>
          </a:blip>
          <a:srcRect b="42245" l="17241" r="25039" t="35"/>
          <a:stretch/>
        </p:blipFill>
        <p:spPr>
          <a:xfrm>
            <a:off x="0" y="-289"/>
            <a:ext cx="9144000" cy="51441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" name="Google Shape;207;p23"/>
          <p:cNvSpPr txBox="1"/>
          <p:nvPr>
            <p:ph idx="1" type="subTitle"/>
          </p:nvPr>
        </p:nvSpPr>
        <p:spPr>
          <a:xfrm>
            <a:off x="4314775" y="3818375"/>
            <a:ext cx="4230600" cy="45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08" name="Google Shape;208;p23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09" name="Google Shape;209;p23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10" name="Google Shape;210;p23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11" name="Google Shape;211;p23"/>
          <p:cNvSpPr txBox="1"/>
          <p:nvPr>
            <p:ph type="title"/>
          </p:nvPr>
        </p:nvSpPr>
        <p:spPr>
          <a:xfrm>
            <a:off x="228600" y="290448"/>
            <a:ext cx="3655800" cy="2407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212" name="Google Shape;212;p23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3"/>
          <p:cNvCxnSpPr/>
          <p:nvPr/>
        </p:nvCxnSpPr>
        <p:spPr>
          <a:xfrm>
            <a:off x="4159025" y="226100"/>
            <a:ext cx="0" cy="4457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23"/>
          <p:cNvCxnSpPr/>
          <p:nvPr/>
        </p:nvCxnSpPr>
        <p:spPr>
          <a:xfrm>
            <a:off x="228600" y="226100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" name="Google Shape;215;p23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2">
  <p:cSld name="BLANK_1_1_1_1_1_1_1_1_1_1_1_1_2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 txBox="1"/>
          <p:nvPr>
            <p:ph idx="1" type="body"/>
          </p:nvPr>
        </p:nvSpPr>
        <p:spPr>
          <a:xfrm>
            <a:off x="228600" y="1743625"/>
            <a:ext cx="4296600" cy="27090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19" name="Google Shape;219;p24"/>
          <p:cNvSpPr/>
          <p:nvPr>
            <p:ph idx="2" type="pic"/>
          </p:nvPr>
        </p:nvSpPr>
        <p:spPr>
          <a:xfrm>
            <a:off x="5342000" y="457200"/>
            <a:ext cx="3573300" cy="3995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220" name="Google Shape;220;p24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1" name="Google Shape;221;p24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2" name="Google Shape;222;p24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3" name="Google Shape;223;p24"/>
          <p:cNvSpPr txBox="1"/>
          <p:nvPr>
            <p:ph idx="6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4" name="Google Shape;224;p24"/>
          <p:cNvSpPr txBox="1"/>
          <p:nvPr>
            <p:ph type="title"/>
          </p:nvPr>
        </p:nvSpPr>
        <p:spPr>
          <a:xfrm>
            <a:off x="228600" y="613525"/>
            <a:ext cx="42966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cxnSp>
        <p:nvCxnSpPr>
          <p:cNvPr id="225" name="Google Shape;225;p24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" name="Google Shape;226;p24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7" name="Google Shape;227;p24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cards">
  <p:cSld name="CUSTOM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/>
          <p:nvPr>
            <p:ph type="title"/>
          </p:nvPr>
        </p:nvSpPr>
        <p:spPr>
          <a:xfrm>
            <a:off x="3386700" y="489887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0" name="Google Shape;230;p25"/>
          <p:cNvSpPr txBox="1"/>
          <p:nvPr>
            <p:ph idx="1" type="subTitle"/>
          </p:nvPr>
        </p:nvSpPr>
        <p:spPr>
          <a:xfrm>
            <a:off x="3386700" y="690369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1" name="Google Shape;231;p25"/>
          <p:cNvSpPr txBox="1"/>
          <p:nvPr>
            <p:ph idx="2" type="subTitle"/>
          </p:nvPr>
        </p:nvSpPr>
        <p:spPr>
          <a:xfrm>
            <a:off x="338670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2" name="Google Shape;232;p25"/>
          <p:cNvSpPr txBox="1"/>
          <p:nvPr>
            <p:ph idx="3" type="title"/>
          </p:nvPr>
        </p:nvSpPr>
        <p:spPr>
          <a:xfrm>
            <a:off x="6307650" y="482616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3" name="Google Shape;233;p25"/>
          <p:cNvSpPr txBox="1"/>
          <p:nvPr>
            <p:ph idx="4" type="subTitle"/>
          </p:nvPr>
        </p:nvSpPr>
        <p:spPr>
          <a:xfrm>
            <a:off x="6307650" y="690369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4" name="Google Shape;234;p25"/>
          <p:cNvSpPr txBox="1"/>
          <p:nvPr>
            <p:ph idx="5" type="subTitle"/>
          </p:nvPr>
        </p:nvSpPr>
        <p:spPr>
          <a:xfrm>
            <a:off x="630765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5" name="Google Shape;235;p25"/>
          <p:cNvSpPr txBox="1"/>
          <p:nvPr>
            <p:ph idx="6"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6" name="Google Shape;236;p25"/>
          <p:cNvSpPr txBox="1"/>
          <p:nvPr>
            <p:ph idx="7" type="subTitle"/>
          </p:nvPr>
        </p:nvSpPr>
        <p:spPr>
          <a:xfrm>
            <a:off x="3482800" y="4057204"/>
            <a:ext cx="10761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7" name="Google Shape;237;p25"/>
          <p:cNvSpPr txBox="1"/>
          <p:nvPr>
            <p:ph idx="8" type="subTitle"/>
          </p:nvPr>
        </p:nvSpPr>
        <p:spPr>
          <a:xfrm>
            <a:off x="6405300" y="4057079"/>
            <a:ext cx="10761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8" name="Google Shape;238;p25"/>
          <p:cNvSpPr txBox="1"/>
          <p:nvPr>
            <p:ph idx="9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39" name="Google Shape;239;p25"/>
          <p:cNvSpPr txBox="1"/>
          <p:nvPr>
            <p:ph idx="1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40" name="Google Shape;240;p25"/>
          <p:cNvSpPr txBox="1"/>
          <p:nvPr>
            <p:ph idx="1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41" name="Google Shape;241;p2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42" name="Google Shape;242;p25"/>
          <p:cNvGrpSpPr/>
          <p:nvPr/>
        </p:nvGrpSpPr>
        <p:grpSpPr>
          <a:xfrm rot="-5400000">
            <a:off x="4794488" y="4206993"/>
            <a:ext cx="141588" cy="73485"/>
            <a:chOff x="498725" y="2069800"/>
            <a:chExt cx="205200" cy="106500"/>
          </a:xfrm>
        </p:grpSpPr>
        <p:cxnSp>
          <p:nvCxnSpPr>
            <p:cNvPr id="243" name="Google Shape;243;p25"/>
            <p:cNvCxnSpPr/>
            <p:nvPr/>
          </p:nvCxnSpPr>
          <p:spPr>
            <a:xfrm flipH="1" rot="-5400000">
              <a:off x="498725" y="2069800"/>
              <a:ext cx="103500" cy="103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4" name="Google Shape;244;p25"/>
            <p:cNvCxnSpPr/>
            <p:nvPr/>
          </p:nvCxnSpPr>
          <p:spPr>
            <a:xfrm rot="5400000">
              <a:off x="596825" y="2069200"/>
              <a:ext cx="106500" cy="1077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5" name="Google Shape;245;p2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cards">
  <p:cSld name="CUSTOM_1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249" name="Google Shape;249;p26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50" name="Google Shape;250;p26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51" name="Google Shape;251;p26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52" name="Google Shape;252;p2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26"/>
          <p:cNvSpPr txBox="1"/>
          <p:nvPr>
            <p:ph idx="4" type="title"/>
          </p:nvPr>
        </p:nvSpPr>
        <p:spPr>
          <a:xfrm>
            <a:off x="3379125" y="49110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4" name="Google Shape;254;p26"/>
          <p:cNvSpPr txBox="1"/>
          <p:nvPr>
            <p:ph idx="5" type="subTitle"/>
          </p:nvPr>
        </p:nvSpPr>
        <p:spPr>
          <a:xfrm>
            <a:off x="3379125" y="691577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6" type="subTitle"/>
          </p:nvPr>
        </p:nvSpPr>
        <p:spPr>
          <a:xfrm>
            <a:off x="3379123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7" type="title"/>
          </p:nvPr>
        </p:nvSpPr>
        <p:spPr>
          <a:xfrm>
            <a:off x="6318039" y="49110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8" type="subTitle"/>
          </p:nvPr>
        </p:nvSpPr>
        <p:spPr>
          <a:xfrm>
            <a:off x="6318039" y="691577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9" type="subTitle"/>
          </p:nvPr>
        </p:nvSpPr>
        <p:spPr>
          <a:xfrm>
            <a:off x="6318036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13" type="title"/>
          </p:nvPr>
        </p:nvSpPr>
        <p:spPr>
          <a:xfrm>
            <a:off x="6318039" y="265574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14" type="subTitle"/>
          </p:nvPr>
        </p:nvSpPr>
        <p:spPr>
          <a:xfrm>
            <a:off x="6318039" y="2856216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15" type="subTitle"/>
          </p:nvPr>
        </p:nvSpPr>
        <p:spPr>
          <a:xfrm>
            <a:off x="6318036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16" type="title"/>
          </p:nvPr>
        </p:nvSpPr>
        <p:spPr>
          <a:xfrm>
            <a:off x="3379125" y="265574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7" type="subTitle"/>
          </p:nvPr>
        </p:nvSpPr>
        <p:spPr>
          <a:xfrm>
            <a:off x="3379125" y="2856216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18" type="subTitle"/>
          </p:nvPr>
        </p:nvSpPr>
        <p:spPr>
          <a:xfrm>
            <a:off x="3379123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5" name="Google Shape;265;p2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7_1_1_1_1_1_1_1_1_1_1_1_1_1_1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7"/>
          <p:cNvPicPr preferRelativeResize="0"/>
          <p:nvPr/>
        </p:nvPicPr>
        <p:blipFill rotWithShape="1">
          <a:blip r:embed="rId2">
            <a:alphaModFix/>
          </a:blip>
          <a:srcRect b="14588" l="0" r="15469" t="0"/>
          <a:stretch/>
        </p:blipFill>
        <p:spPr>
          <a:xfrm flipH="1">
            <a:off x="4571999" y="2061075"/>
            <a:ext cx="4572001" cy="30824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9" name="Google Shape;269;p2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27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2" name="Google Shape;272;p27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4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type="title"/>
          </p:nvPr>
        </p:nvSpPr>
        <p:spPr>
          <a:xfrm>
            <a:off x="355225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5" type="subTitle"/>
          </p:nvPr>
        </p:nvSpPr>
        <p:spPr>
          <a:xfrm>
            <a:off x="355225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6" type="body"/>
          </p:nvPr>
        </p:nvSpPr>
        <p:spPr>
          <a:xfrm>
            <a:off x="355225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7" type="title"/>
          </p:nvPr>
        </p:nvSpPr>
        <p:spPr>
          <a:xfrm>
            <a:off x="2543875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8" type="subTitle"/>
          </p:nvPr>
        </p:nvSpPr>
        <p:spPr>
          <a:xfrm>
            <a:off x="2543875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9" type="body"/>
          </p:nvPr>
        </p:nvSpPr>
        <p:spPr>
          <a:xfrm>
            <a:off x="2543875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13" type="title"/>
          </p:nvPr>
        </p:nvSpPr>
        <p:spPr>
          <a:xfrm>
            <a:off x="4745500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4" type="subTitle"/>
          </p:nvPr>
        </p:nvSpPr>
        <p:spPr>
          <a:xfrm>
            <a:off x="4745500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5" type="body"/>
          </p:nvPr>
        </p:nvSpPr>
        <p:spPr>
          <a:xfrm>
            <a:off x="4745400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3" name="Google Shape;283;p27"/>
          <p:cNvSpPr txBox="1"/>
          <p:nvPr>
            <p:ph idx="16" type="title"/>
          </p:nvPr>
        </p:nvSpPr>
        <p:spPr>
          <a:xfrm>
            <a:off x="6942300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84" name="Google Shape;284;p27"/>
          <p:cNvSpPr txBox="1"/>
          <p:nvPr>
            <p:ph idx="17" type="subTitle"/>
          </p:nvPr>
        </p:nvSpPr>
        <p:spPr>
          <a:xfrm>
            <a:off x="6942300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5" name="Google Shape;285;p27"/>
          <p:cNvSpPr txBox="1"/>
          <p:nvPr>
            <p:ph idx="18" type="body"/>
          </p:nvPr>
        </p:nvSpPr>
        <p:spPr>
          <a:xfrm>
            <a:off x="6942300" y="2465025"/>
            <a:ext cx="17916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6" name="Google Shape;286;p27"/>
          <p:cNvSpPr txBox="1"/>
          <p:nvPr>
            <p:ph idx="19" type="title"/>
          </p:nvPr>
        </p:nvSpPr>
        <p:spPr>
          <a:xfrm>
            <a:off x="228600" y="613525"/>
            <a:ext cx="3904500" cy="864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7" name="Google Shape;287;p2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8" name="Google Shape;288;p2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ers">
  <p:cSld name="CUSTOM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91" name="Google Shape;291;p28"/>
          <p:cNvCxnSpPr/>
          <p:nvPr/>
        </p:nvCxnSpPr>
        <p:spPr>
          <a:xfrm>
            <a:off x="228450" y="2061025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28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3" name="Google Shape;293;p28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4" name="Google Shape;294;p28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95" name="Google Shape;295;p28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28"/>
          <p:cNvSpPr txBox="1"/>
          <p:nvPr>
            <p:ph type="title"/>
          </p:nvPr>
        </p:nvSpPr>
        <p:spPr>
          <a:xfrm>
            <a:off x="228600" y="369300"/>
            <a:ext cx="6480300" cy="587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297" name="Google Shape;297;p28"/>
          <p:cNvSpPr/>
          <p:nvPr>
            <p:ph idx="5" type="pic"/>
          </p:nvPr>
        </p:nvSpPr>
        <p:spPr>
          <a:xfrm>
            <a:off x="3795900" y="2682425"/>
            <a:ext cx="1458300" cy="14583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28"/>
          <p:cNvSpPr txBox="1"/>
          <p:nvPr>
            <p:ph idx="6" type="body"/>
          </p:nvPr>
        </p:nvSpPr>
        <p:spPr>
          <a:xfrm>
            <a:off x="5871500" y="2468775"/>
            <a:ext cx="2864700" cy="676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9" name="Google Shape;299;p28"/>
          <p:cNvSpPr txBox="1"/>
          <p:nvPr>
            <p:ph idx="7" type="body"/>
          </p:nvPr>
        </p:nvSpPr>
        <p:spPr>
          <a:xfrm>
            <a:off x="5871500" y="3553025"/>
            <a:ext cx="2864700" cy="69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indent="-3048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indent="-3048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indent="-3048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indent="-3048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indent="-3048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indent="-3048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indent="-3048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indent="-3048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0" name="Google Shape;300;p28"/>
          <p:cNvSpPr txBox="1"/>
          <p:nvPr>
            <p:ph idx="8" type="subTitle"/>
          </p:nvPr>
        </p:nvSpPr>
        <p:spPr>
          <a:xfrm>
            <a:off x="238800" y="2720113"/>
            <a:ext cx="2824500" cy="145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1" name="Google Shape;301;p28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2" name="Google Shape;302;p28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">
  <p:cSld name="CUSTOM_2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5" name="Google Shape;305;p29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6" name="Google Shape;306;p29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07" name="Google Shape;307;p29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" name="Google Shape;308;p29"/>
          <p:cNvSpPr/>
          <p:nvPr/>
        </p:nvSpPr>
        <p:spPr>
          <a:xfrm>
            <a:off x="228600" y="1395962"/>
            <a:ext cx="2101200" cy="3054000"/>
          </a:xfrm>
          <a:prstGeom prst="roundRect">
            <a:avLst>
              <a:gd fmla="val 9631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9" name="Google Shape;309;p29"/>
          <p:cNvSpPr/>
          <p:nvPr/>
        </p:nvSpPr>
        <p:spPr>
          <a:xfrm>
            <a:off x="2423700" y="1395962"/>
            <a:ext cx="3198600" cy="3054000"/>
          </a:xfrm>
          <a:prstGeom prst="roundRect">
            <a:avLst>
              <a:gd fmla="val 674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0" name="Google Shape;310;p29"/>
          <p:cNvSpPr/>
          <p:nvPr/>
        </p:nvSpPr>
        <p:spPr>
          <a:xfrm>
            <a:off x="5716850" y="1395962"/>
            <a:ext cx="3198600" cy="1758300"/>
          </a:xfrm>
          <a:prstGeom prst="roundRect">
            <a:avLst>
              <a:gd fmla="val 963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1" name="Google Shape;311;p29"/>
          <p:cNvSpPr/>
          <p:nvPr/>
        </p:nvSpPr>
        <p:spPr>
          <a:xfrm>
            <a:off x="5716200" y="3231390"/>
            <a:ext cx="3198600" cy="1217400"/>
          </a:xfrm>
          <a:prstGeom prst="roundRect">
            <a:avLst>
              <a:gd fmla="val 1360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2" name="Google Shape;312;p29"/>
          <p:cNvSpPr/>
          <p:nvPr>
            <p:ph idx="4" type="pic"/>
          </p:nvPr>
        </p:nvSpPr>
        <p:spPr>
          <a:xfrm>
            <a:off x="381950" y="993050"/>
            <a:ext cx="850500" cy="850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29"/>
          <p:cNvSpPr txBox="1"/>
          <p:nvPr>
            <p:ph idx="5" type="subTitle"/>
          </p:nvPr>
        </p:nvSpPr>
        <p:spPr>
          <a:xfrm>
            <a:off x="381950" y="2062875"/>
            <a:ext cx="1786500" cy="2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Urbanist"/>
              <a:buNone/>
              <a:defRPr b="1"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14" name="Google Shape;314;p29"/>
          <p:cNvSpPr txBox="1"/>
          <p:nvPr>
            <p:ph idx="6" type="body"/>
          </p:nvPr>
        </p:nvSpPr>
        <p:spPr>
          <a:xfrm>
            <a:off x="381950" y="2453500"/>
            <a:ext cx="1786500" cy="15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5" name="Google Shape;315;p29"/>
          <p:cNvSpPr txBox="1"/>
          <p:nvPr>
            <p:ph idx="7" type="subTitle"/>
          </p:nvPr>
        </p:nvSpPr>
        <p:spPr>
          <a:xfrm>
            <a:off x="2580250" y="1528150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16" name="Google Shape;316;p29"/>
          <p:cNvSpPr txBox="1"/>
          <p:nvPr>
            <p:ph idx="8" type="body"/>
          </p:nvPr>
        </p:nvSpPr>
        <p:spPr>
          <a:xfrm>
            <a:off x="2580250" y="1791652"/>
            <a:ext cx="2911500" cy="6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cxnSp>
        <p:nvCxnSpPr>
          <p:cNvPr id="317" name="Google Shape;317;p29"/>
          <p:cNvCxnSpPr/>
          <p:nvPr/>
        </p:nvCxnSpPr>
        <p:spPr>
          <a:xfrm>
            <a:off x="2423700" y="2531312"/>
            <a:ext cx="319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29"/>
          <p:cNvCxnSpPr/>
          <p:nvPr/>
        </p:nvCxnSpPr>
        <p:spPr>
          <a:xfrm>
            <a:off x="2423700" y="3583537"/>
            <a:ext cx="319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29"/>
          <p:cNvSpPr txBox="1"/>
          <p:nvPr>
            <p:ph idx="9" type="subTitle"/>
          </p:nvPr>
        </p:nvSpPr>
        <p:spPr>
          <a:xfrm>
            <a:off x="2580250" y="26604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0" name="Google Shape;320;p29"/>
          <p:cNvSpPr txBox="1"/>
          <p:nvPr>
            <p:ph idx="13" type="body"/>
          </p:nvPr>
        </p:nvSpPr>
        <p:spPr>
          <a:xfrm>
            <a:off x="2580250" y="2931046"/>
            <a:ext cx="2911500" cy="6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21" name="Google Shape;321;p29"/>
          <p:cNvSpPr/>
          <p:nvPr/>
        </p:nvSpPr>
        <p:spPr>
          <a:xfrm flipH="1">
            <a:off x="2600988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2" name="Google Shape;322;p29"/>
          <p:cNvSpPr/>
          <p:nvPr/>
        </p:nvSpPr>
        <p:spPr>
          <a:xfrm flipH="1">
            <a:off x="3654625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3" name="Google Shape;323;p29"/>
          <p:cNvSpPr/>
          <p:nvPr/>
        </p:nvSpPr>
        <p:spPr>
          <a:xfrm flipH="1">
            <a:off x="4602650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4" name="Google Shape;324;p29"/>
          <p:cNvSpPr txBox="1"/>
          <p:nvPr>
            <p:ph idx="14" type="subTitle"/>
          </p:nvPr>
        </p:nvSpPr>
        <p:spPr>
          <a:xfrm>
            <a:off x="2567250" y="367188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5" name="Google Shape;325;p29"/>
          <p:cNvSpPr txBox="1"/>
          <p:nvPr>
            <p:ph idx="15" type="subTitle"/>
          </p:nvPr>
        </p:nvSpPr>
        <p:spPr>
          <a:xfrm>
            <a:off x="5877425" y="15281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6" name="Google Shape;326;p29"/>
          <p:cNvSpPr txBox="1"/>
          <p:nvPr>
            <p:ph idx="16" type="subTitle"/>
          </p:nvPr>
        </p:nvSpPr>
        <p:spPr>
          <a:xfrm>
            <a:off x="5877425" y="178110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7" name="Google Shape;327;p29"/>
          <p:cNvSpPr txBox="1"/>
          <p:nvPr>
            <p:ph idx="17" type="subTitle"/>
          </p:nvPr>
        </p:nvSpPr>
        <p:spPr>
          <a:xfrm>
            <a:off x="5877425" y="221918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8" name="Google Shape;328;p29"/>
          <p:cNvSpPr txBox="1"/>
          <p:nvPr>
            <p:ph idx="18" type="subTitle"/>
          </p:nvPr>
        </p:nvSpPr>
        <p:spPr>
          <a:xfrm>
            <a:off x="5877425" y="26572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9" name="Google Shape;329;p29"/>
          <p:cNvSpPr txBox="1"/>
          <p:nvPr>
            <p:ph idx="19" type="subTitle"/>
          </p:nvPr>
        </p:nvSpPr>
        <p:spPr>
          <a:xfrm>
            <a:off x="5877425" y="335493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0" name="Google Shape;330;p29"/>
          <p:cNvSpPr txBox="1"/>
          <p:nvPr>
            <p:ph idx="20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31" name="Google Shape;331;p29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32" name="Google Shape;332;p29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CUSTOM_4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0"/>
          <p:cNvSpPr txBox="1"/>
          <p:nvPr>
            <p:ph idx="1" type="body"/>
          </p:nvPr>
        </p:nvSpPr>
        <p:spPr>
          <a:xfrm>
            <a:off x="2054000" y="2952175"/>
            <a:ext cx="1377600" cy="9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35" name="Google Shape;335;p30"/>
          <p:cNvSpPr txBox="1"/>
          <p:nvPr>
            <p:ph idx="2" type="body"/>
          </p:nvPr>
        </p:nvSpPr>
        <p:spPr>
          <a:xfrm>
            <a:off x="246150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36" name="Google Shape;336;p30"/>
          <p:cNvSpPr txBox="1"/>
          <p:nvPr>
            <p:ph idx="3" type="subTitle"/>
          </p:nvPr>
        </p:nvSpPr>
        <p:spPr>
          <a:xfrm>
            <a:off x="3829950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37" name="Google Shape;337;p30"/>
          <p:cNvSpPr txBox="1"/>
          <p:nvPr>
            <p:ph idx="4" type="body"/>
          </p:nvPr>
        </p:nvSpPr>
        <p:spPr>
          <a:xfrm>
            <a:off x="3848250" y="2952163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38" name="Google Shape;338;p30"/>
          <p:cNvSpPr txBox="1"/>
          <p:nvPr>
            <p:ph idx="5" type="subTitle"/>
          </p:nvPr>
        </p:nvSpPr>
        <p:spPr>
          <a:xfrm>
            <a:off x="20774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9" name="Google Shape;339;p30"/>
          <p:cNvSpPr txBox="1"/>
          <p:nvPr>
            <p:ph idx="6" type="body"/>
          </p:nvPr>
        </p:nvSpPr>
        <p:spPr>
          <a:xfrm>
            <a:off x="5634175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40" name="Google Shape;340;p30"/>
          <p:cNvSpPr txBox="1"/>
          <p:nvPr>
            <p:ph idx="7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41" name="Google Shape;341;p30"/>
          <p:cNvSpPr txBox="1"/>
          <p:nvPr>
            <p:ph idx="8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42" name="Google Shape;342;p30"/>
          <p:cNvSpPr txBox="1"/>
          <p:nvPr>
            <p:ph idx="9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43" name="Google Shape;343;p30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" name="Google Shape;344;p30"/>
          <p:cNvSpPr txBox="1"/>
          <p:nvPr>
            <p:ph type="title"/>
          </p:nvPr>
        </p:nvSpPr>
        <p:spPr>
          <a:xfrm>
            <a:off x="228600" y="613525"/>
            <a:ext cx="6841500" cy="753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5" name="Google Shape;345;p30"/>
          <p:cNvSpPr txBox="1"/>
          <p:nvPr>
            <p:ph idx="13" type="subTitle"/>
          </p:nvPr>
        </p:nvSpPr>
        <p:spPr>
          <a:xfrm>
            <a:off x="2775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6" name="Google Shape;346;p30"/>
          <p:cNvSpPr txBox="1"/>
          <p:nvPr>
            <p:ph idx="14" type="subTitle"/>
          </p:nvPr>
        </p:nvSpPr>
        <p:spPr>
          <a:xfrm>
            <a:off x="38773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7" name="Google Shape;347;p30"/>
          <p:cNvSpPr txBox="1"/>
          <p:nvPr>
            <p:ph idx="15" type="subTitle"/>
          </p:nvPr>
        </p:nvSpPr>
        <p:spPr>
          <a:xfrm>
            <a:off x="56772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8" name="Google Shape;348;p30"/>
          <p:cNvSpPr txBox="1"/>
          <p:nvPr>
            <p:ph idx="16" type="subTitle"/>
          </p:nvPr>
        </p:nvSpPr>
        <p:spPr>
          <a:xfrm>
            <a:off x="74771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9" name="Google Shape;349;p30"/>
          <p:cNvSpPr txBox="1"/>
          <p:nvPr>
            <p:ph idx="17" type="subTitle"/>
          </p:nvPr>
        </p:nvSpPr>
        <p:spPr>
          <a:xfrm>
            <a:off x="238800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30"/>
          <p:cNvSpPr txBox="1"/>
          <p:nvPr>
            <p:ph idx="18" type="subTitle"/>
          </p:nvPr>
        </p:nvSpPr>
        <p:spPr>
          <a:xfrm>
            <a:off x="2034375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51" name="Google Shape;351;p30"/>
          <p:cNvSpPr txBox="1"/>
          <p:nvPr>
            <p:ph idx="19" type="subTitle"/>
          </p:nvPr>
        </p:nvSpPr>
        <p:spPr>
          <a:xfrm>
            <a:off x="5645375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52" name="Google Shape;352;p30"/>
          <p:cNvSpPr txBox="1"/>
          <p:nvPr>
            <p:ph idx="20" type="subTitle"/>
          </p:nvPr>
        </p:nvSpPr>
        <p:spPr>
          <a:xfrm>
            <a:off x="7460789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53" name="Google Shape;353;p30"/>
          <p:cNvSpPr txBox="1"/>
          <p:nvPr>
            <p:ph idx="21" type="subTitle"/>
          </p:nvPr>
        </p:nvSpPr>
        <p:spPr>
          <a:xfrm>
            <a:off x="372900" y="202945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rbanist"/>
              <a:buNone/>
              <a:defRPr b="1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4" name="Google Shape;354;p30"/>
          <p:cNvSpPr txBox="1"/>
          <p:nvPr>
            <p:ph idx="22" type="subTitle"/>
          </p:nvPr>
        </p:nvSpPr>
        <p:spPr>
          <a:xfrm>
            <a:off x="2178663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5" name="Google Shape;355;p30"/>
          <p:cNvSpPr txBox="1"/>
          <p:nvPr>
            <p:ph idx="23" type="subTitle"/>
          </p:nvPr>
        </p:nvSpPr>
        <p:spPr>
          <a:xfrm>
            <a:off x="3974250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6" name="Google Shape;356;p30"/>
          <p:cNvSpPr txBox="1"/>
          <p:nvPr>
            <p:ph idx="24" type="subTitle"/>
          </p:nvPr>
        </p:nvSpPr>
        <p:spPr>
          <a:xfrm>
            <a:off x="5789675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7" name="Google Shape;357;p30"/>
          <p:cNvSpPr txBox="1"/>
          <p:nvPr>
            <p:ph idx="25" type="subTitle"/>
          </p:nvPr>
        </p:nvSpPr>
        <p:spPr>
          <a:xfrm>
            <a:off x="7605089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8" name="Google Shape;358;p30"/>
          <p:cNvSpPr txBox="1"/>
          <p:nvPr>
            <p:ph idx="26" type="body"/>
          </p:nvPr>
        </p:nvSpPr>
        <p:spPr>
          <a:xfrm>
            <a:off x="7450350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59" name="Google Shape;359;p30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0" name="Google Shape;360;p30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">
  <p:cSld name="CUSTOM_5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1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63" name="Google Shape;363;p31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64" name="Google Shape;364;p31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65" name="Google Shape;365;p31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6" name="Google Shape;366;p31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7" name="Google Shape;367;p31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8" name="Google Shape;368;p31"/>
          <p:cNvSpPr txBox="1"/>
          <p:nvPr>
            <p:ph idx="4" type="subTitle"/>
          </p:nvPr>
        </p:nvSpPr>
        <p:spPr>
          <a:xfrm>
            <a:off x="6314800" y="458325"/>
            <a:ext cx="229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31"/>
          <p:cNvSpPr txBox="1"/>
          <p:nvPr>
            <p:ph type="title"/>
          </p:nvPr>
        </p:nvSpPr>
        <p:spPr>
          <a:xfrm>
            <a:off x="237650" y="746900"/>
            <a:ext cx="2834700" cy="2590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370" name="Google Shape;370;p31"/>
          <p:cNvSpPr txBox="1"/>
          <p:nvPr>
            <p:ph idx="5" type="subTitle"/>
          </p:nvPr>
        </p:nvSpPr>
        <p:spPr>
          <a:xfrm>
            <a:off x="229175" y="229175"/>
            <a:ext cx="283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1" name="Google Shape;371;p31"/>
          <p:cNvSpPr txBox="1"/>
          <p:nvPr>
            <p:ph idx="6" type="subTitle"/>
          </p:nvPr>
        </p:nvSpPr>
        <p:spPr>
          <a:xfrm>
            <a:off x="3437500" y="882725"/>
            <a:ext cx="22947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2" name="Google Shape;372;p31"/>
          <p:cNvSpPr txBox="1"/>
          <p:nvPr>
            <p:ph idx="7" type="title"/>
          </p:nvPr>
        </p:nvSpPr>
        <p:spPr>
          <a:xfrm>
            <a:off x="3611850" y="1848195"/>
            <a:ext cx="1924200" cy="594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9pPr>
          </a:lstStyle>
          <a:p/>
        </p:txBody>
      </p:sp>
      <p:sp>
        <p:nvSpPr>
          <p:cNvPr id="373" name="Google Shape;373;p31"/>
          <p:cNvSpPr txBox="1"/>
          <p:nvPr>
            <p:ph idx="8" type="title"/>
          </p:nvPr>
        </p:nvSpPr>
        <p:spPr>
          <a:xfrm>
            <a:off x="3611850" y="3250202"/>
            <a:ext cx="1920300" cy="59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Urbanist"/>
              <a:buNone/>
              <a:defRPr sz="6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374" name="Google Shape;374;p31"/>
          <p:cNvSpPr txBox="1"/>
          <p:nvPr>
            <p:ph idx="9" type="subTitle"/>
          </p:nvPr>
        </p:nvSpPr>
        <p:spPr>
          <a:xfrm>
            <a:off x="3611850" y="2707575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5" name="Google Shape;375;p31"/>
          <p:cNvSpPr txBox="1"/>
          <p:nvPr>
            <p:ph idx="13" type="subTitle"/>
          </p:nvPr>
        </p:nvSpPr>
        <p:spPr>
          <a:xfrm>
            <a:off x="3611850" y="4076800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6" name="Google Shape;376;p31"/>
          <p:cNvSpPr txBox="1"/>
          <p:nvPr>
            <p:ph idx="14" type="subTitle"/>
          </p:nvPr>
        </p:nvSpPr>
        <p:spPr>
          <a:xfrm>
            <a:off x="6258900" y="3267725"/>
            <a:ext cx="24783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7" name="Google Shape;377;p31"/>
          <p:cNvSpPr txBox="1"/>
          <p:nvPr>
            <p:ph idx="15" type="subTitle"/>
          </p:nvPr>
        </p:nvSpPr>
        <p:spPr>
          <a:xfrm>
            <a:off x="6258900" y="3955225"/>
            <a:ext cx="24783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 u="sng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0" name="Google Shape;380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5" name="Google Shape;38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8" name="Google Shape;388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9" name="Google Shape;389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4" name="Google Shape;394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9" name="Google Shape;399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0" name="Google Shape;400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5" name="Google Shape;405;p4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9" name="Google Shape;409;p4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0" name="Google Shape;410;p4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1" name="Google Shape;411;p4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" name="Google Shape;412;p4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3" name="Google Shape;413;p4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4" name="Google Shape;414;p4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7" name="Google Shape;417;p4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8" name="Google Shape;418;p4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1" name="Google Shape;421;p4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2" name="Google Shape;422;p4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3" name="Google Shape;423;p4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4" name="Google Shape;424;p4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7" name="Google Shape;427;p4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8" name="Google Shape;428;p4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9" name="Google Shape;429;p46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0" name="Google Shape;430;p46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1" name="Google Shape;431;p46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2" name="Google Shape;432;p46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5" name="Google Shape;435;p4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6" name="Google Shape;436;p4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7" name="Google Shape;437;p4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8" name="Google Shape;438;p4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9" name="Google Shape;439;p4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0" name="Google Shape;440;p4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1" name="Google Shape;441;p4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2" name="Google Shape;442;p4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5" name="Google Shape;445;p4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8" name="Google Shape;448;p4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4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4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1" name="Google Shape;451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2" name="Google Shape;452;p4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53" name="Google Shape;453;p4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6" name="Google Shape;456;p5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5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5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9" name="Google Shape;459;p5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5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1" name="Google Shape;461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2" name="Google Shape;462;p5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3" name="Google Shape;463;p5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4" name="Google Shape;464;p5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9" name="Google Shape;469;p5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0" name="Google Shape;470;p5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1" name="Google Shape;471;p5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2" name="Google Shape;472;p5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5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4" name="Google Shape;474;p5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5" name="Google Shape;475;p5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6" name="Google Shape;476;p5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5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theme" Target="../theme/theme3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228600" y="85200"/>
            <a:ext cx="52365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 Medium"/>
              <a:buNone/>
              <a:defRPr sz="30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4562525" y="1518250"/>
            <a:ext cx="3880800" cy="27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33">
          <p15:clr>
            <a:srgbClr val="E46962"/>
          </p15:clr>
        </p15:guide>
        <p15:guide id="10" pos="4292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13.jpg"/><Relationship Id="rId7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3"/>
          <p:cNvSpPr txBox="1"/>
          <p:nvPr>
            <p:ph type="title"/>
          </p:nvPr>
        </p:nvSpPr>
        <p:spPr>
          <a:xfrm>
            <a:off x="228600" y="228600"/>
            <a:ext cx="6658800" cy="14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lt1"/>
                </a:solidFill>
              </a:rPr>
              <a:t>The Employment Effects of AI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3" name="Google Shape;483;p53"/>
          <p:cNvSpPr txBox="1"/>
          <p:nvPr>
            <p:ph idx="1" type="subTitle"/>
          </p:nvPr>
        </p:nvSpPr>
        <p:spPr>
          <a:xfrm>
            <a:off x="228600" y="1738950"/>
            <a:ext cx="4402800" cy="2520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CSC118 - FL’25</a:t>
            </a:r>
            <a:endParaRPr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4"/>
          <p:cNvSpPr/>
          <p:nvPr/>
        </p:nvSpPr>
        <p:spPr>
          <a:xfrm>
            <a:off x="4618950" y="228600"/>
            <a:ext cx="42969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89" name="Google Shape;489;p54"/>
          <p:cNvSpPr/>
          <p:nvPr/>
        </p:nvSpPr>
        <p:spPr>
          <a:xfrm>
            <a:off x="4618950" y="906375"/>
            <a:ext cx="42966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0" name="Google Shape;490;p54"/>
          <p:cNvSpPr/>
          <p:nvPr/>
        </p:nvSpPr>
        <p:spPr>
          <a:xfrm>
            <a:off x="4618950" y="1584175"/>
            <a:ext cx="42966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1" name="Google Shape;491;p54"/>
          <p:cNvSpPr/>
          <p:nvPr/>
        </p:nvSpPr>
        <p:spPr>
          <a:xfrm>
            <a:off x="4618950" y="2261950"/>
            <a:ext cx="42969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2" name="Google Shape;492;p54"/>
          <p:cNvSpPr/>
          <p:nvPr/>
        </p:nvSpPr>
        <p:spPr>
          <a:xfrm>
            <a:off x="4618950" y="2939750"/>
            <a:ext cx="42966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3" name="Google Shape;493;p54"/>
          <p:cNvSpPr/>
          <p:nvPr/>
        </p:nvSpPr>
        <p:spPr>
          <a:xfrm>
            <a:off x="4618950" y="3617525"/>
            <a:ext cx="42969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494" name="Google Shape;494;p54"/>
          <p:cNvGrpSpPr/>
          <p:nvPr/>
        </p:nvGrpSpPr>
        <p:grpSpPr>
          <a:xfrm rot="-5400000">
            <a:off x="8556505" y="430775"/>
            <a:ext cx="204654" cy="204654"/>
            <a:chOff x="259788" y="1923155"/>
            <a:chExt cx="409800" cy="409800"/>
          </a:xfrm>
        </p:grpSpPr>
        <p:sp>
          <p:nvSpPr>
            <p:cNvPr id="495" name="Google Shape;495;p54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496" name="Google Shape;496;p54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497" name="Google Shape;497;p54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98" name="Google Shape;498;p54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499" name="Google Shape;499;p54"/>
          <p:cNvGrpSpPr/>
          <p:nvPr/>
        </p:nvGrpSpPr>
        <p:grpSpPr>
          <a:xfrm rot="-5400000">
            <a:off x="8556505" y="1108560"/>
            <a:ext cx="204654" cy="204654"/>
            <a:chOff x="259788" y="1923155"/>
            <a:chExt cx="409800" cy="409800"/>
          </a:xfrm>
        </p:grpSpPr>
        <p:sp>
          <p:nvSpPr>
            <p:cNvPr id="500" name="Google Shape;500;p54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01" name="Google Shape;501;p54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02" name="Google Shape;502;p54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3" name="Google Shape;503;p54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04" name="Google Shape;504;p54"/>
          <p:cNvGrpSpPr/>
          <p:nvPr/>
        </p:nvGrpSpPr>
        <p:grpSpPr>
          <a:xfrm rot="-5400000">
            <a:off x="8556505" y="1786345"/>
            <a:ext cx="204654" cy="204654"/>
            <a:chOff x="259788" y="1923155"/>
            <a:chExt cx="409800" cy="409800"/>
          </a:xfrm>
        </p:grpSpPr>
        <p:sp>
          <p:nvSpPr>
            <p:cNvPr id="505" name="Google Shape;505;p54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06" name="Google Shape;506;p54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07" name="Google Shape;507;p54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8" name="Google Shape;508;p54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09" name="Google Shape;509;p54"/>
          <p:cNvGrpSpPr/>
          <p:nvPr/>
        </p:nvGrpSpPr>
        <p:grpSpPr>
          <a:xfrm rot="-5400000">
            <a:off x="8556505" y="2464130"/>
            <a:ext cx="204654" cy="204654"/>
            <a:chOff x="259788" y="1923155"/>
            <a:chExt cx="409800" cy="409800"/>
          </a:xfrm>
        </p:grpSpPr>
        <p:sp>
          <p:nvSpPr>
            <p:cNvPr id="510" name="Google Shape;510;p54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11" name="Google Shape;511;p54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12" name="Google Shape;512;p54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13" name="Google Shape;513;p54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14" name="Google Shape;514;p54"/>
          <p:cNvGrpSpPr/>
          <p:nvPr/>
        </p:nvGrpSpPr>
        <p:grpSpPr>
          <a:xfrm rot="-5400000">
            <a:off x="8556505" y="3141915"/>
            <a:ext cx="204654" cy="204654"/>
            <a:chOff x="259788" y="1923155"/>
            <a:chExt cx="409800" cy="409800"/>
          </a:xfrm>
        </p:grpSpPr>
        <p:sp>
          <p:nvSpPr>
            <p:cNvPr id="515" name="Google Shape;515;p54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16" name="Google Shape;516;p54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17" name="Google Shape;517;p54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18" name="Google Shape;518;p54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19" name="Google Shape;519;p54"/>
          <p:cNvGrpSpPr/>
          <p:nvPr/>
        </p:nvGrpSpPr>
        <p:grpSpPr>
          <a:xfrm rot="-5400000">
            <a:off x="8556505" y="3819700"/>
            <a:ext cx="204654" cy="204654"/>
            <a:chOff x="259788" y="1923155"/>
            <a:chExt cx="409800" cy="409800"/>
          </a:xfrm>
        </p:grpSpPr>
        <p:sp>
          <p:nvSpPr>
            <p:cNvPr id="520" name="Google Shape;520;p54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21" name="Google Shape;521;p54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22" name="Google Shape;522;p54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23" name="Google Shape;523;p54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524" name="Google Shape;524;p54"/>
          <p:cNvSpPr txBox="1"/>
          <p:nvPr>
            <p:ph type="title"/>
          </p:nvPr>
        </p:nvSpPr>
        <p:spPr>
          <a:xfrm>
            <a:off x="277500" y="228600"/>
            <a:ext cx="3904500" cy="537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</a:t>
            </a:r>
            <a:endParaRPr/>
          </a:p>
        </p:txBody>
      </p:sp>
      <p:sp>
        <p:nvSpPr>
          <p:cNvPr id="525" name="Google Shape;525;p54"/>
          <p:cNvSpPr txBox="1"/>
          <p:nvPr>
            <p:ph idx="4" type="subTitle"/>
          </p:nvPr>
        </p:nvSpPr>
        <p:spPr>
          <a:xfrm>
            <a:off x="4744575" y="387150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526" name="Google Shape;526;p54"/>
          <p:cNvSpPr txBox="1"/>
          <p:nvPr>
            <p:ph idx="5" type="subTitle"/>
          </p:nvPr>
        </p:nvSpPr>
        <p:spPr>
          <a:xfrm>
            <a:off x="4744575" y="1064088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527" name="Google Shape;527;p54"/>
          <p:cNvSpPr txBox="1"/>
          <p:nvPr>
            <p:ph idx="6" type="subTitle"/>
          </p:nvPr>
        </p:nvSpPr>
        <p:spPr>
          <a:xfrm>
            <a:off x="4744575" y="1741025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528" name="Google Shape;528;p54"/>
          <p:cNvSpPr txBox="1"/>
          <p:nvPr>
            <p:ph idx="7" type="subTitle"/>
          </p:nvPr>
        </p:nvSpPr>
        <p:spPr>
          <a:xfrm>
            <a:off x="4744575" y="2422306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529" name="Google Shape;529;p54"/>
          <p:cNvSpPr txBox="1"/>
          <p:nvPr>
            <p:ph idx="8" type="subTitle"/>
          </p:nvPr>
        </p:nvSpPr>
        <p:spPr>
          <a:xfrm>
            <a:off x="4744575" y="3096606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530" name="Google Shape;530;p54"/>
          <p:cNvSpPr txBox="1"/>
          <p:nvPr>
            <p:ph idx="9" type="subTitle"/>
          </p:nvPr>
        </p:nvSpPr>
        <p:spPr>
          <a:xfrm>
            <a:off x="4744575" y="3770931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531" name="Google Shape;531;p54"/>
          <p:cNvSpPr txBox="1"/>
          <p:nvPr>
            <p:ph idx="13" type="subTitle"/>
          </p:nvPr>
        </p:nvSpPr>
        <p:spPr>
          <a:xfrm>
            <a:off x="5067075" y="387150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532" name="Google Shape;532;p54"/>
          <p:cNvSpPr txBox="1"/>
          <p:nvPr>
            <p:ph idx="14" type="subTitle"/>
          </p:nvPr>
        </p:nvSpPr>
        <p:spPr>
          <a:xfrm>
            <a:off x="5067075" y="1064088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Definitions</a:t>
            </a:r>
            <a:endParaRPr/>
          </a:p>
        </p:txBody>
      </p:sp>
      <p:sp>
        <p:nvSpPr>
          <p:cNvPr id="533" name="Google Shape;533;p54"/>
          <p:cNvSpPr txBox="1"/>
          <p:nvPr>
            <p:ph idx="15" type="subTitle"/>
          </p:nvPr>
        </p:nvSpPr>
        <p:spPr>
          <a:xfrm>
            <a:off x="5067075" y="1741025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Findings</a:t>
            </a:r>
            <a:endParaRPr/>
          </a:p>
        </p:txBody>
      </p:sp>
      <p:sp>
        <p:nvSpPr>
          <p:cNvPr id="534" name="Google Shape;534;p54"/>
          <p:cNvSpPr txBox="1"/>
          <p:nvPr>
            <p:ph idx="16" type="subTitle"/>
          </p:nvPr>
        </p:nvSpPr>
        <p:spPr>
          <a:xfrm>
            <a:off x="5067075" y="2422306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Augment vs. Automate</a:t>
            </a:r>
            <a:endParaRPr/>
          </a:p>
        </p:txBody>
      </p:sp>
      <p:sp>
        <p:nvSpPr>
          <p:cNvPr id="535" name="Google Shape;535;p54"/>
          <p:cNvSpPr txBox="1"/>
          <p:nvPr>
            <p:ph idx="17" type="subTitle"/>
          </p:nvPr>
        </p:nvSpPr>
        <p:spPr>
          <a:xfrm>
            <a:off x="5067075" y="3096606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Exposure</a:t>
            </a:r>
            <a:endParaRPr/>
          </a:p>
        </p:txBody>
      </p:sp>
      <p:sp>
        <p:nvSpPr>
          <p:cNvPr id="536" name="Google Shape;536;p54"/>
          <p:cNvSpPr txBox="1"/>
          <p:nvPr>
            <p:ph idx="18" type="subTitle"/>
          </p:nvPr>
        </p:nvSpPr>
        <p:spPr>
          <a:xfrm>
            <a:off x="5067075" y="3770931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The Bigger Picture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of beautiful young Asian woman in the morning (Provided by Getty Images)" id="541" name="Google Shape;541;p55"/>
          <p:cNvPicPr preferRelativeResize="0"/>
          <p:nvPr/>
        </p:nvPicPr>
        <p:blipFill rotWithShape="1">
          <a:blip r:embed="rId3">
            <a:alphaModFix/>
          </a:blip>
          <a:srcRect b="616" l="22581" r="12383" t="0"/>
          <a:stretch/>
        </p:blipFill>
        <p:spPr>
          <a:xfrm>
            <a:off x="4617375" y="228600"/>
            <a:ext cx="1316400" cy="1357500"/>
          </a:xfrm>
          <a:prstGeom prst="roundRect">
            <a:avLst>
              <a:gd fmla="val 17078" name="adj"/>
            </a:avLst>
          </a:prstGeom>
          <a:noFill/>
          <a:ln>
            <a:noFill/>
          </a:ln>
        </p:spPr>
      </p:pic>
      <p:sp>
        <p:nvSpPr>
          <p:cNvPr id="542" name="Google Shape;542;p55"/>
          <p:cNvSpPr txBox="1"/>
          <p:nvPr>
            <p:ph type="title"/>
          </p:nvPr>
        </p:nvSpPr>
        <p:spPr>
          <a:xfrm>
            <a:off x="228600" y="234750"/>
            <a:ext cx="3904500" cy="142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Canaries in the Coal Mine - Stanford</a:t>
            </a:r>
            <a:endParaRPr/>
          </a:p>
        </p:txBody>
      </p:sp>
      <p:sp>
        <p:nvSpPr>
          <p:cNvPr id="543" name="Google Shape;543;p55"/>
          <p:cNvSpPr txBox="1"/>
          <p:nvPr>
            <p:ph idx="6" type="subTitle"/>
          </p:nvPr>
        </p:nvSpPr>
        <p:spPr>
          <a:xfrm>
            <a:off x="46190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Professor @ Stanford,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Associate at Natl Bureau of Economic Research</a:t>
            </a:r>
            <a:endParaRPr/>
          </a:p>
        </p:txBody>
      </p:sp>
      <p:pic>
        <p:nvPicPr>
          <p:cNvPr id="544" name="Google Shape;544;p55" title="Capture-2025-10-05-174832.png"/>
          <p:cNvPicPr preferRelativeResize="0"/>
          <p:nvPr>
            <p:ph idx="7" type="pic"/>
          </p:nvPr>
        </p:nvPicPr>
        <p:blipFill rotWithShape="1">
          <a:blip r:embed="rId4">
            <a:alphaModFix/>
          </a:blip>
          <a:srcRect b="10430" l="0" r="0" t="10438"/>
          <a:stretch/>
        </p:blipFill>
        <p:spPr>
          <a:xfrm>
            <a:off x="6080700" y="228600"/>
            <a:ext cx="1370400" cy="1357500"/>
          </a:xfrm>
          <a:prstGeom prst="roundRect">
            <a:avLst>
              <a:gd fmla="val 16667" name="adj"/>
            </a:avLst>
          </a:prstGeom>
        </p:spPr>
      </p:pic>
      <p:sp>
        <p:nvSpPr>
          <p:cNvPr id="545" name="Google Shape;545;p55"/>
          <p:cNvSpPr txBox="1"/>
          <p:nvPr>
            <p:ph idx="8" type="subTitle"/>
          </p:nvPr>
        </p:nvSpPr>
        <p:spPr>
          <a:xfrm>
            <a:off x="608075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Bharat Chandar</a:t>
            </a:r>
            <a:endParaRPr/>
          </a:p>
        </p:txBody>
      </p:sp>
      <p:sp>
        <p:nvSpPr>
          <p:cNvPr id="546" name="Google Shape;546;p55"/>
          <p:cNvSpPr txBox="1"/>
          <p:nvPr>
            <p:ph idx="9" type="subTitle"/>
          </p:nvPr>
        </p:nvSpPr>
        <p:spPr>
          <a:xfrm>
            <a:off x="608075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Postdoc @ Stanford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Stanford Digital Economy Lab</a:t>
            </a:r>
            <a:endParaRPr/>
          </a:p>
        </p:txBody>
      </p:sp>
      <p:pic>
        <p:nvPicPr>
          <p:cNvPr id="547" name="Google Shape;547;p55" title="Capture-2025-10-05-175055.png"/>
          <p:cNvPicPr preferRelativeResize="0"/>
          <p:nvPr>
            <p:ph idx="13" type="pic"/>
          </p:nvPr>
        </p:nvPicPr>
        <p:blipFill rotWithShape="1">
          <a:blip r:embed="rId5">
            <a:alphaModFix/>
          </a:blip>
          <a:srcRect b="466" l="0" r="0" t="475"/>
          <a:stretch/>
        </p:blipFill>
        <p:spPr>
          <a:xfrm>
            <a:off x="7542450" y="228600"/>
            <a:ext cx="1370400" cy="1357500"/>
          </a:xfrm>
          <a:prstGeom prst="roundRect">
            <a:avLst>
              <a:gd fmla="val 16667" name="adj"/>
            </a:avLst>
          </a:prstGeom>
        </p:spPr>
      </p:pic>
      <p:sp>
        <p:nvSpPr>
          <p:cNvPr id="548" name="Google Shape;548;p55"/>
          <p:cNvSpPr txBox="1"/>
          <p:nvPr>
            <p:ph idx="14" type="subTitle"/>
          </p:nvPr>
        </p:nvSpPr>
        <p:spPr>
          <a:xfrm>
            <a:off x="754250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Ruyu Chen</a:t>
            </a:r>
            <a:endParaRPr/>
          </a:p>
        </p:txBody>
      </p:sp>
      <p:sp>
        <p:nvSpPr>
          <p:cNvPr id="549" name="Google Shape;549;p55"/>
          <p:cNvSpPr txBox="1"/>
          <p:nvPr>
            <p:ph idx="15" type="subTitle"/>
          </p:nvPr>
        </p:nvSpPr>
        <p:spPr>
          <a:xfrm>
            <a:off x="75425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Postdoc @ Stanford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Stanford Digital Economy Lab</a:t>
            </a:r>
            <a:endParaRPr/>
          </a:p>
        </p:txBody>
      </p:sp>
      <p:pic>
        <p:nvPicPr>
          <p:cNvPr id="550" name="Google Shape;550;p55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11538" l="0" r="0" t="11545"/>
          <a:stretch/>
        </p:blipFill>
        <p:spPr>
          <a:xfrm>
            <a:off x="4618950" y="228600"/>
            <a:ext cx="1370400" cy="1357500"/>
          </a:xfrm>
          <a:prstGeom prst="roundRect">
            <a:avLst>
              <a:gd fmla="val 16667" name="adj"/>
            </a:avLst>
          </a:prstGeom>
        </p:spPr>
      </p:pic>
      <p:sp>
        <p:nvSpPr>
          <p:cNvPr id="551" name="Google Shape;551;p55"/>
          <p:cNvSpPr txBox="1"/>
          <p:nvPr>
            <p:ph idx="8" type="subTitle"/>
          </p:nvPr>
        </p:nvSpPr>
        <p:spPr>
          <a:xfrm>
            <a:off x="4619000" y="1702322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Erik Brynjolfsson</a:t>
            </a:r>
            <a:endParaRPr/>
          </a:p>
        </p:txBody>
      </p:sp>
      <p:pic>
        <p:nvPicPr>
          <p:cNvPr id="552" name="Google Shape;552;p55" title="Screenshot 2025-10-05 at 5.40.5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8600" y="2571752"/>
            <a:ext cx="5538151" cy="2141824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55"/>
          <p:cNvSpPr txBox="1"/>
          <p:nvPr/>
        </p:nvSpPr>
        <p:spPr>
          <a:xfrm>
            <a:off x="5989350" y="2818750"/>
            <a:ext cx="2762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Data Source</a:t>
            </a:r>
            <a:endParaRPr b="1" sz="12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Payroll data from ADP for workers between 18-70yo. </a:t>
            </a:r>
            <a:r>
              <a:rPr lang="en"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f</a:t>
            </a:r>
            <a:r>
              <a:rPr lang="en"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rom Jan 2021 to July 2025 (and on a continuing basis). Excluded workers w/o a job title.</a:t>
            </a:r>
            <a:endParaRPr sz="12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8" name="Google Shape;558;p56"/>
          <p:cNvCxnSpPr/>
          <p:nvPr/>
        </p:nvCxnSpPr>
        <p:spPr>
          <a:xfrm>
            <a:off x="3060563" y="1485050"/>
            <a:ext cx="0" cy="3198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9" name="Google Shape;559;p56"/>
          <p:cNvCxnSpPr/>
          <p:nvPr/>
        </p:nvCxnSpPr>
        <p:spPr>
          <a:xfrm>
            <a:off x="238800" y="148505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0" name="Google Shape;560;p56"/>
          <p:cNvCxnSpPr/>
          <p:nvPr/>
        </p:nvCxnSpPr>
        <p:spPr>
          <a:xfrm>
            <a:off x="5989538" y="1485050"/>
            <a:ext cx="0" cy="3198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61" name="Google Shape;561;p56"/>
          <p:cNvGrpSpPr/>
          <p:nvPr/>
        </p:nvGrpSpPr>
        <p:grpSpPr>
          <a:xfrm>
            <a:off x="2698631" y="1801500"/>
            <a:ext cx="204654" cy="204654"/>
            <a:chOff x="259788" y="1923155"/>
            <a:chExt cx="409800" cy="409800"/>
          </a:xfrm>
        </p:grpSpPr>
        <p:sp>
          <p:nvSpPr>
            <p:cNvPr id="562" name="Google Shape;562;p56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63" name="Google Shape;563;p56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64" name="Google Shape;564;p56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5" name="Google Shape;565;p56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66" name="Google Shape;566;p56"/>
          <p:cNvGrpSpPr/>
          <p:nvPr/>
        </p:nvGrpSpPr>
        <p:grpSpPr>
          <a:xfrm>
            <a:off x="5618381" y="1801500"/>
            <a:ext cx="204654" cy="204654"/>
            <a:chOff x="259788" y="1923155"/>
            <a:chExt cx="409800" cy="409800"/>
          </a:xfrm>
        </p:grpSpPr>
        <p:sp>
          <p:nvSpPr>
            <p:cNvPr id="567" name="Google Shape;567;p56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68" name="Google Shape;568;p56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69" name="Google Shape;569;p56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70" name="Google Shape;570;p56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71" name="Google Shape;571;p56"/>
          <p:cNvGrpSpPr/>
          <p:nvPr/>
        </p:nvGrpSpPr>
        <p:grpSpPr>
          <a:xfrm>
            <a:off x="8711056" y="1801500"/>
            <a:ext cx="204654" cy="204654"/>
            <a:chOff x="259788" y="1923155"/>
            <a:chExt cx="409800" cy="409800"/>
          </a:xfrm>
        </p:grpSpPr>
        <p:sp>
          <p:nvSpPr>
            <p:cNvPr id="572" name="Google Shape;572;p56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73" name="Google Shape;573;p56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74" name="Google Shape;574;p56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75" name="Google Shape;575;p56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576" name="Google Shape;576;p56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</a:t>
            </a:r>
            <a:endParaRPr/>
          </a:p>
        </p:txBody>
      </p:sp>
      <p:sp>
        <p:nvSpPr>
          <p:cNvPr id="577" name="Google Shape;577;p56"/>
          <p:cNvSpPr txBox="1"/>
          <p:nvPr>
            <p:ph type="title"/>
          </p:nvPr>
        </p:nvSpPr>
        <p:spPr>
          <a:xfrm>
            <a:off x="228600" y="613525"/>
            <a:ext cx="7223400" cy="406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Six Key Findings</a:t>
            </a:r>
            <a:endParaRPr/>
          </a:p>
        </p:txBody>
      </p:sp>
      <p:sp>
        <p:nvSpPr>
          <p:cNvPr id="578" name="Google Shape;578;p56"/>
          <p:cNvSpPr txBox="1"/>
          <p:nvPr>
            <p:ph idx="5" type="subTitle"/>
          </p:nvPr>
        </p:nvSpPr>
        <p:spPr>
          <a:xfrm>
            <a:off x="254625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579" name="Google Shape;579;p56"/>
          <p:cNvSpPr txBox="1"/>
          <p:nvPr>
            <p:ph idx="6" type="subTitle"/>
          </p:nvPr>
        </p:nvSpPr>
        <p:spPr>
          <a:xfrm>
            <a:off x="3275850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580" name="Google Shape;580;p56"/>
          <p:cNvSpPr txBox="1"/>
          <p:nvPr>
            <p:ph idx="7" type="subTitle"/>
          </p:nvPr>
        </p:nvSpPr>
        <p:spPr>
          <a:xfrm>
            <a:off x="6215463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581" name="Google Shape;581;p56"/>
          <p:cNvSpPr txBox="1"/>
          <p:nvPr>
            <p:ph idx="8" type="body"/>
          </p:nvPr>
        </p:nvSpPr>
        <p:spPr>
          <a:xfrm>
            <a:off x="288575" y="2787900"/>
            <a:ext cx="2665200" cy="178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Employment Decline for Young Workers in AI-Exposed Fields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 22-25 in the </a:t>
            </a:r>
            <a:r>
              <a:rPr b="1" lang="en" u="sng"/>
              <a:t>most AI exposed</a:t>
            </a:r>
            <a:r>
              <a:rPr b="1" lang="en"/>
              <a:t> </a:t>
            </a:r>
            <a:r>
              <a:rPr lang="en"/>
              <a:t>occupations, </a:t>
            </a:r>
            <a:r>
              <a:rPr b="1" lang="en" u="sng"/>
              <a:t>13% relative decline</a:t>
            </a:r>
            <a:r>
              <a:rPr lang="en"/>
              <a:t> in employment</a:t>
            </a:r>
            <a:endParaRPr/>
          </a:p>
        </p:txBody>
      </p:sp>
      <p:sp>
        <p:nvSpPr>
          <p:cNvPr id="582" name="Google Shape;582;p56"/>
          <p:cNvSpPr txBox="1"/>
          <p:nvPr>
            <p:ph idx="9" type="body"/>
          </p:nvPr>
        </p:nvSpPr>
        <p:spPr>
          <a:xfrm>
            <a:off x="6121425" y="2788050"/>
            <a:ext cx="2665200" cy="178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Employment Decline Most Evident With AI Automation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effects of employment decline is focused on careers where AI automates. Employment effects in jobs where AI augments workers is muted</a:t>
            </a:r>
            <a:endParaRPr/>
          </a:p>
        </p:txBody>
      </p:sp>
      <p:sp>
        <p:nvSpPr>
          <p:cNvPr id="583" name="Google Shape;583;p56"/>
          <p:cNvSpPr txBox="1"/>
          <p:nvPr>
            <p:ph idx="13" type="body"/>
          </p:nvPr>
        </p:nvSpPr>
        <p:spPr>
          <a:xfrm>
            <a:off x="3192450" y="2787925"/>
            <a:ext cx="2665200" cy="178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2"/>
                </a:solidFill>
              </a:rPr>
              <a:t>Young Workers Face Stagnant Employment Growth</a:t>
            </a:r>
            <a:endParaRPr b="1" sz="1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Job growth for older workers shows small growth consistent with low unemployment rate</a:t>
            </a:r>
            <a:endParaRPr>
              <a:solidFill>
                <a:schemeClr val="dk2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8" name="Google Shape;588;p57"/>
          <p:cNvCxnSpPr/>
          <p:nvPr/>
        </p:nvCxnSpPr>
        <p:spPr>
          <a:xfrm>
            <a:off x="3060563" y="1485050"/>
            <a:ext cx="0" cy="3198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57"/>
          <p:cNvCxnSpPr/>
          <p:nvPr/>
        </p:nvCxnSpPr>
        <p:spPr>
          <a:xfrm>
            <a:off x="238800" y="148505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57"/>
          <p:cNvCxnSpPr/>
          <p:nvPr/>
        </p:nvCxnSpPr>
        <p:spPr>
          <a:xfrm>
            <a:off x="5989538" y="1485050"/>
            <a:ext cx="0" cy="3198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91" name="Google Shape;591;p57"/>
          <p:cNvGrpSpPr/>
          <p:nvPr/>
        </p:nvGrpSpPr>
        <p:grpSpPr>
          <a:xfrm>
            <a:off x="2698631" y="1801500"/>
            <a:ext cx="204654" cy="204654"/>
            <a:chOff x="259788" y="1923155"/>
            <a:chExt cx="409800" cy="409800"/>
          </a:xfrm>
        </p:grpSpPr>
        <p:sp>
          <p:nvSpPr>
            <p:cNvPr id="592" name="Google Shape;592;p57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93" name="Google Shape;593;p57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94" name="Google Shape;594;p57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5" name="Google Shape;595;p57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596" name="Google Shape;596;p57"/>
          <p:cNvGrpSpPr/>
          <p:nvPr/>
        </p:nvGrpSpPr>
        <p:grpSpPr>
          <a:xfrm>
            <a:off x="5618381" y="1801500"/>
            <a:ext cx="204654" cy="204654"/>
            <a:chOff x="259788" y="1923155"/>
            <a:chExt cx="409800" cy="409800"/>
          </a:xfrm>
        </p:grpSpPr>
        <p:sp>
          <p:nvSpPr>
            <p:cNvPr id="597" name="Google Shape;597;p57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598" name="Google Shape;598;p57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599" name="Google Shape;599;p57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" name="Google Shape;600;p57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01" name="Google Shape;601;p57"/>
          <p:cNvGrpSpPr/>
          <p:nvPr/>
        </p:nvGrpSpPr>
        <p:grpSpPr>
          <a:xfrm>
            <a:off x="8711056" y="1801500"/>
            <a:ext cx="204654" cy="204654"/>
            <a:chOff x="259788" y="1923155"/>
            <a:chExt cx="409800" cy="409800"/>
          </a:xfrm>
        </p:grpSpPr>
        <p:sp>
          <p:nvSpPr>
            <p:cNvPr id="602" name="Google Shape;602;p57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03" name="Google Shape;603;p57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604" name="Google Shape;604;p57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5" name="Google Shape;605;p57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06" name="Google Shape;606;p57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</a:t>
            </a:r>
            <a:endParaRPr/>
          </a:p>
        </p:txBody>
      </p:sp>
      <p:sp>
        <p:nvSpPr>
          <p:cNvPr id="607" name="Google Shape;607;p57"/>
          <p:cNvSpPr txBox="1"/>
          <p:nvPr>
            <p:ph type="title"/>
          </p:nvPr>
        </p:nvSpPr>
        <p:spPr>
          <a:xfrm>
            <a:off x="228600" y="613525"/>
            <a:ext cx="7223400" cy="406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Six Key Findings</a:t>
            </a:r>
            <a:endParaRPr/>
          </a:p>
        </p:txBody>
      </p:sp>
      <p:sp>
        <p:nvSpPr>
          <p:cNvPr id="608" name="Google Shape;608;p57"/>
          <p:cNvSpPr txBox="1"/>
          <p:nvPr>
            <p:ph idx="5" type="subTitle"/>
          </p:nvPr>
        </p:nvSpPr>
        <p:spPr>
          <a:xfrm>
            <a:off x="254625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609" name="Google Shape;609;p57"/>
          <p:cNvSpPr txBox="1"/>
          <p:nvPr>
            <p:ph idx="6" type="subTitle"/>
          </p:nvPr>
        </p:nvSpPr>
        <p:spPr>
          <a:xfrm>
            <a:off x="3275850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610" name="Google Shape;610;p57"/>
          <p:cNvSpPr txBox="1"/>
          <p:nvPr>
            <p:ph idx="7" type="subTitle"/>
          </p:nvPr>
        </p:nvSpPr>
        <p:spPr>
          <a:xfrm>
            <a:off x="6215463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611" name="Google Shape;611;p57"/>
          <p:cNvSpPr txBox="1"/>
          <p:nvPr>
            <p:ph idx="8" type="body"/>
          </p:nvPr>
        </p:nvSpPr>
        <p:spPr>
          <a:xfrm>
            <a:off x="288575" y="2787900"/>
            <a:ext cx="2665200" cy="178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Employment Decline Results Consistent After Accounting for Firm-Wide Shocks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data is not readily attributable to reasons other than the adoption of AI tools</a:t>
            </a:r>
            <a:endParaRPr/>
          </a:p>
        </p:txBody>
      </p:sp>
      <p:sp>
        <p:nvSpPr>
          <p:cNvPr id="612" name="Google Shape;612;p57"/>
          <p:cNvSpPr txBox="1"/>
          <p:nvPr>
            <p:ph idx="9" type="body"/>
          </p:nvPr>
        </p:nvSpPr>
        <p:spPr>
          <a:xfrm>
            <a:off x="6121425" y="2788050"/>
            <a:ext cx="2665200" cy="178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Findings are Robust</a:t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Explanation of methods!</a:t>
            </a:r>
            <a:endParaRPr/>
          </a:p>
        </p:txBody>
      </p:sp>
      <p:sp>
        <p:nvSpPr>
          <p:cNvPr id="613" name="Google Shape;613;p57"/>
          <p:cNvSpPr txBox="1"/>
          <p:nvPr>
            <p:ph idx="13" type="body"/>
          </p:nvPr>
        </p:nvSpPr>
        <p:spPr>
          <a:xfrm>
            <a:off x="3192450" y="2787925"/>
            <a:ext cx="2665200" cy="1786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2"/>
                </a:solidFill>
              </a:rPr>
              <a:t>Labor Market Adjustments Evident in Employment Rather Than Compensation</a:t>
            </a:r>
            <a:endParaRPr b="1" sz="1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Pay growth is flat, employment rates are down</a:t>
            </a:r>
            <a:endParaRPr>
              <a:solidFill>
                <a:schemeClr val="dk2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charts here!!!</a:t>
            </a:r>
            <a:endParaRPr/>
          </a:p>
        </p:txBody>
      </p:sp>
      <p:sp>
        <p:nvSpPr>
          <p:cNvPr id="619" name="Google Shape;619;p58"/>
          <p:cNvSpPr txBox="1"/>
          <p:nvPr>
            <p:ph idx="1" type="subTitle"/>
          </p:nvPr>
        </p:nvSpPr>
        <p:spPr>
          <a:xfrm>
            <a:off x="311700" y="4195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Worst case scenario - 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employment of software developers over time by age group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(normalized to Oct 2022, OpenAI introduced ChatGPT in November 2022)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20" name="Google Shape;620;p58" title="Screenshot 2025-10-06 at 7.56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5200" y="1111044"/>
            <a:ext cx="4571999" cy="30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9"/>
          <p:cNvSpPr/>
          <p:nvPr/>
        </p:nvSpPr>
        <p:spPr>
          <a:xfrm>
            <a:off x="3154650" y="228600"/>
            <a:ext cx="2834700" cy="4224000"/>
          </a:xfrm>
          <a:prstGeom prst="roundRect">
            <a:avLst>
              <a:gd fmla="val 876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6" name="Google Shape;626;p59"/>
          <p:cNvSpPr/>
          <p:nvPr/>
        </p:nvSpPr>
        <p:spPr>
          <a:xfrm>
            <a:off x="6080700" y="228600"/>
            <a:ext cx="2834700" cy="4224000"/>
          </a:xfrm>
          <a:prstGeom prst="roundRect">
            <a:avLst>
              <a:gd fmla="val 876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7" name="Google Shape;627;p59"/>
          <p:cNvSpPr txBox="1"/>
          <p:nvPr>
            <p:ph type="title"/>
          </p:nvPr>
        </p:nvSpPr>
        <p:spPr>
          <a:xfrm>
            <a:off x="3386700" y="489875"/>
            <a:ext cx="23754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Explicit Knowledge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28" name="Google Shape;628;p59"/>
          <p:cNvSpPr txBox="1"/>
          <p:nvPr>
            <p:ph idx="2" type="subTitle"/>
          </p:nvPr>
        </p:nvSpPr>
        <p:spPr>
          <a:xfrm>
            <a:off x="338670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Explicit knowledge is formal, objective, and can be easily written down and shared in documents, manuals, or databases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29" name="Google Shape;629;p59"/>
          <p:cNvSpPr txBox="1"/>
          <p:nvPr>
            <p:ph idx="3" type="title"/>
          </p:nvPr>
        </p:nvSpPr>
        <p:spPr>
          <a:xfrm>
            <a:off x="6307650" y="482616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Tacit Knowledge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30" name="Google Shape;630;p59"/>
          <p:cNvSpPr txBox="1"/>
          <p:nvPr>
            <p:ph idx="5" type="subTitle"/>
          </p:nvPr>
        </p:nvSpPr>
        <p:spPr>
          <a:xfrm>
            <a:off x="630765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Tacit knowledge is personal, experience-based understanding and skills that are difficult to articulate, such as intuition or "know-how"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31" name="Google Shape;631;p59"/>
          <p:cNvSpPr txBox="1"/>
          <p:nvPr>
            <p:ph idx="6" type="title"/>
          </p:nvPr>
        </p:nvSpPr>
        <p:spPr>
          <a:xfrm>
            <a:off x="233850" y="228600"/>
            <a:ext cx="2190000" cy="174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Why the disproportionate effect on young workers?</a:t>
            </a:r>
            <a:endParaRPr b="1" sz="2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charts here!!!</a:t>
            </a:r>
            <a:endParaRPr/>
          </a:p>
        </p:txBody>
      </p:sp>
      <p:sp>
        <p:nvSpPr>
          <p:cNvPr id="637" name="Google Shape;637;p60"/>
          <p:cNvSpPr txBox="1"/>
          <p:nvPr>
            <p:ph idx="1" type="subTitle"/>
          </p:nvPr>
        </p:nvSpPr>
        <p:spPr>
          <a:xfrm>
            <a:off x="6731150" y="191675"/>
            <a:ext cx="2101200" cy="47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Employment changes by age and exposure quintile using measures from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Eloundou et al. (2024)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The red line shows the overall trend pooling across quintiles.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38" name="Google Shape;638;p60" title="Screenshot 2025-10-06 at 7.59.4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" y="0"/>
            <a:ext cx="642297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charts here!!!</a:t>
            </a:r>
            <a:endParaRPr/>
          </a:p>
        </p:txBody>
      </p:sp>
      <p:sp>
        <p:nvSpPr>
          <p:cNvPr id="644" name="Google Shape;644;p61"/>
          <p:cNvSpPr txBox="1"/>
          <p:nvPr>
            <p:ph idx="1" type="subTitle"/>
          </p:nvPr>
        </p:nvSpPr>
        <p:spPr>
          <a:xfrm>
            <a:off x="311700" y="4195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Employment changes by age. Including all occupations. 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Early career employment is flat, mid and late career is showing modest gains.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45" name="Google Shape;645;p61" title="Screenshot 2025-10-06 at 8.01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300" y="0"/>
            <a:ext cx="6077400" cy="41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6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charts here!!!</a:t>
            </a:r>
            <a:endParaRPr/>
          </a:p>
        </p:txBody>
      </p:sp>
      <p:sp>
        <p:nvSpPr>
          <p:cNvPr id="651" name="Google Shape;651;p62"/>
          <p:cNvSpPr txBox="1"/>
          <p:nvPr>
            <p:ph idx="1" type="subTitle"/>
          </p:nvPr>
        </p:nvSpPr>
        <p:spPr>
          <a:xfrm>
            <a:off x="311700" y="4195275"/>
            <a:ext cx="4400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Employment changes by age and </a:t>
            </a:r>
            <a:r>
              <a:rPr b="1" lang="en" sz="1000" u="sng">
                <a:solidFill>
                  <a:schemeClr val="lt1"/>
                </a:solidFill>
              </a:rPr>
              <a:t>automation</a:t>
            </a:r>
            <a:r>
              <a:rPr lang="en" sz="1000">
                <a:solidFill>
                  <a:schemeClr val="lt1"/>
                </a:solidFill>
              </a:rPr>
              <a:t> level using Claude usage data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from Handa et al. (2025)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52" name="Google Shape;652;p62" title="Screenshot 2025-10-06 at 8.03.0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50" y="279050"/>
            <a:ext cx="4503451" cy="355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62" title="Screenshot 2025-10-06 at 8.04.08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5750" y="279050"/>
            <a:ext cx="4503450" cy="3563747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62"/>
          <p:cNvSpPr txBox="1"/>
          <p:nvPr>
            <p:ph idx="1" type="subTitle"/>
          </p:nvPr>
        </p:nvSpPr>
        <p:spPr>
          <a:xfrm>
            <a:off x="4707275" y="4195275"/>
            <a:ext cx="4400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Employment changes by age and </a:t>
            </a:r>
            <a:r>
              <a:rPr b="1" lang="en" sz="1000" u="sng">
                <a:solidFill>
                  <a:schemeClr val="lt1"/>
                </a:solidFill>
              </a:rPr>
              <a:t>augmentation</a:t>
            </a:r>
            <a:r>
              <a:rPr lang="en" sz="1000">
                <a:solidFill>
                  <a:schemeClr val="lt1"/>
                </a:solidFill>
              </a:rPr>
              <a:t> quintile using Claude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usage data from Handa et al. (2025)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6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charts here!!!</a:t>
            </a:r>
            <a:endParaRPr/>
          </a:p>
        </p:txBody>
      </p:sp>
      <p:sp>
        <p:nvSpPr>
          <p:cNvPr id="660" name="Google Shape;660;p63"/>
          <p:cNvSpPr txBox="1"/>
          <p:nvPr>
            <p:ph idx="1" type="subTitle"/>
          </p:nvPr>
        </p:nvSpPr>
        <p:spPr>
          <a:xfrm>
            <a:off x="311700" y="157850"/>
            <a:ext cx="2394300" cy="48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Changes in annual base </a:t>
            </a:r>
            <a:r>
              <a:rPr lang="en" sz="1000">
                <a:solidFill>
                  <a:schemeClr val="lt1"/>
                </a:solidFill>
              </a:rPr>
              <a:t>compensation by age and occupation</a:t>
            </a:r>
            <a:r>
              <a:rPr lang="en" sz="1000">
                <a:solidFill>
                  <a:schemeClr val="lt1"/>
                </a:solidFill>
              </a:rPr>
              <a:t>. </a:t>
            </a:r>
            <a:r>
              <a:rPr lang="en" sz="1000">
                <a:solidFill>
                  <a:schemeClr val="lt1"/>
                </a:solidFill>
              </a:rPr>
              <a:t>Annual Base Compensation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</a:rPr>
              <a:t>is deflated to 2017 dollars using the PCE deflator.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661" name="Google Shape;661;p63" title="Screenshot 2025-10-06 at 8.05.4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3007" y="0"/>
            <a:ext cx="609098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64"/>
          <p:cNvSpPr/>
          <p:nvPr/>
        </p:nvSpPr>
        <p:spPr>
          <a:xfrm>
            <a:off x="3154650" y="228600"/>
            <a:ext cx="2834700" cy="1113000"/>
          </a:xfrm>
          <a:prstGeom prst="roundRect">
            <a:avLst>
              <a:gd fmla="val 876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67" name="Google Shape;667;p64"/>
          <p:cNvSpPr/>
          <p:nvPr/>
        </p:nvSpPr>
        <p:spPr>
          <a:xfrm>
            <a:off x="6080700" y="228600"/>
            <a:ext cx="2834700" cy="1113000"/>
          </a:xfrm>
          <a:prstGeom prst="roundRect">
            <a:avLst>
              <a:gd fmla="val 876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68" name="Google Shape;668;p64"/>
          <p:cNvSpPr txBox="1"/>
          <p:nvPr>
            <p:ph type="title"/>
          </p:nvPr>
        </p:nvSpPr>
        <p:spPr>
          <a:xfrm>
            <a:off x="3386700" y="489887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Automation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69" name="Google Shape;669;p64"/>
          <p:cNvSpPr txBox="1"/>
          <p:nvPr>
            <p:ph idx="2" type="subTitle"/>
          </p:nvPr>
        </p:nvSpPr>
        <p:spPr>
          <a:xfrm>
            <a:off x="3375300" y="824475"/>
            <a:ext cx="2444700" cy="517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Technology substitutes for human labor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0" name="Google Shape;670;p64"/>
          <p:cNvSpPr txBox="1"/>
          <p:nvPr>
            <p:ph idx="3" type="title"/>
          </p:nvPr>
        </p:nvSpPr>
        <p:spPr>
          <a:xfrm>
            <a:off x="6307650" y="482616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Augmentation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71" name="Google Shape;671;p64"/>
          <p:cNvSpPr txBox="1"/>
          <p:nvPr>
            <p:ph idx="5" type="subTitle"/>
          </p:nvPr>
        </p:nvSpPr>
        <p:spPr>
          <a:xfrm>
            <a:off x="6275700" y="782975"/>
            <a:ext cx="2444700" cy="517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Technology complements and enhances human capabilities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72" name="Google Shape;672;p64"/>
          <p:cNvSpPr txBox="1"/>
          <p:nvPr>
            <p:ph idx="6" type="title"/>
          </p:nvPr>
        </p:nvSpPr>
        <p:spPr>
          <a:xfrm>
            <a:off x="132375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CSC118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pic>
        <p:nvPicPr>
          <p:cNvPr id="673" name="Google Shape;673;p64" title="Screenshot 2025-10-05 at 6.17.1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375" y="1530896"/>
            <a:ext cx="2880750" cy="133374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64"/>
          <p:cNvSpPr txBox="1"/>
          <p:nvPr>
            <p:ph idx="6" type="title"/>
          </p:nvPr>
        </p:nvSpPr>
        <p:spPr>
          <a:xfrm>
            <a:off x="132450" y="457200"/>
            <a:ext cx="2880600" cy="9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Handa et. al in conjunction with Anthropic</a:t>
            </a:r>
            <a:endParaRPr b="1" sz="2000"/>
          </a:p>
        </p:txBody>
      </p:sp>
      <p:pic>
        <p:nvPicPr>
          <p:cNvPr id="675" name="Google Shape;675;p64" title="Screenshot 2025-10-05 at 6.21.2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4650" y="1530900"/>
            <a:ext cx="5760752" cy="2717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5"/>
          <p:cNvSpPr/>
          <p:nvPr/>
        </p:nvSpPr>
        <p:spPr>
          <a:xfrm>
            <a:off x="6080700" y="228600"/>
            <a:ext cx="2835000" cy="2062800"/>
          </a:xfrm>
          <a:prstGeom prst="roundRect">
            <a:avLst>
              <a:gd fmla="val 1185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1" name="Google Shape;681;p65"/>
          <p:cNvSpPr/>
          <p:nvPr/>
        </p:nvSpPr>
        <p:spPr>
          <a:xfrm>
            <a:off x="3154500" y="228600"/>
            <a:ext cx="2835000" cy="2062800"/>
          </a:xfrm>
          <a:prstGeom prst="roundRect">
            <a:avLst>
              <a:gd fmla="val 12302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2" name="Google Shape;682;p65"/>
          <p:cNvSpPr/>
          <p:nvPr/>
        </p:nvSpPr>
        <p:spPr>
          <a:xfrm>
            <a:off x="6080700" y="2389841"/>
            <a:ext cx="2835000" cy="2062800"/>
          </a:xfrm>
          <a:prstGeom prst="roundRect">
            <a:avLst>
              <a:gd fmla="val 11609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3" name="Google Shape;683;p65"/>
          <p:cNvSpPr/>
          <p:nvPr/>
        </p:nvSpPr>
        <p:spPr>
          <a:xfrm>
            <a:off x="3154500" y="2389841"/>
            <a:ext cx="2835000" cy="2062800"/>
          </a:xfrm>
          <a:prstGeom prst="roundRect">
            <a:avLst>
              <a:gd fmla="val 1087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4" name="Google Shape;684;p65"/>
          <p:cNvSpPr txBox="1"/>
          <p:nvPr>
            <p:ph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CSC118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85" name="Google Shape;685;p65"/>
          <p:cNvSpPr txBox="1"/>
          <p:nvPr>
            <p:ph idx="4" type="title"/>
          </p:nvPr>
        </p:nvSpPr>
        <p:spPr>
          <a:xfrm>
            <a:off x="3379125" y="491100"/>
            <a:ext cx="22947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Least Exposed / Auto</a:t>
            </a:r>
            <a:endParaRPr/>
          </a:p>
        </p:txBody>
      </p:sp>
      <p:sp>
        <p:nvSpPr>
          <p:cNvPr id="686" name="Google Shape;686;p65"/>
          <p:cNvSpPr txBox="1"/>
          <p:nvPr>
            <p:ph idx="6" type="subTitle"/>
          </p:nvPr>
        </p:nvSpPr>
        <p:spPr>
          <a:xfrm>
            <a:off x="3367850" y="1072075"/>
            <a:ext cx="25629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</a:t>
            </a: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Maintenance &amp; </a:t>
            </a: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Repair</a:t>
            </a: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 workers, General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Managers, All Other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Nursing, Psychiatric, and Home Health Aids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Driver / Sales Workers, Truck Drivers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7" name="Google Shape;687;p65"/>
          <p:cNvSpPr txBox="1"/>
          <p:nvPr>
            <p:ph idx="7" type="title"/>
          </p:nvPr>
        </p:nvSpPr>
        <p:spPr>
          <a:xfrm>
            <a:off x="6318050" y="491100"/>
            <a:ext cx="21900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Most Exposed / Auto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88" name="Google Shape;688;p65"/>
          <p:cNvSpPr txBox="1"/>
          <p:nvPr>
            <p:ph idx="9" type="subTitle"/>
          </p:nvPr>
        </p:nvSpPr>
        <p:spPr>
          <a:xfrm>
            <a:off x="6318036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General and Operations Managers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Accountants and Auditors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Software Developers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Receptionists and Information Clerks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89" name="Google Shape;689;p65"/>
          <p:cNvSpPr txBox="1"/>
          <p:nvPr>
            <p:ph idx="13" type="title"/>
          </p:nvPr>
        </p:nvSpPr>
        <p:spPr>
          <a:xfrm>
            <a:off x="6318056" y="2655750"/>
            <a:ext cx="22947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Most Exposed / Aug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90" name="Google Shape;690;p65"/>
          <p:cNvSpPr txBox="1"/>
          <p:nvPr>
            <p:ph idx="15" type="subTitle"/>
          </p:nvPr>
        </p:nvSpPr>
        <p:spPr>
          <a:xfrm>
            <a:off x="6318036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</a:t>
            </a: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Chief Executives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Maintenance and Repair Workers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Registered Nurses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Computer and Info Systems Managers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91" name="Google Shape;691;p65"/>
          <p:cNvSpPr txBox="1"/>
          <p:nvPr>
            <p:ph idx="16" type="title"/>
          </p:nvPr>
        </p:nvSpPr>
        <p:spPr>
          <a:xfrm>
            <a:off x="3379125" y="2655750"/>
            <a:ext cx="22947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rbanist Medium"/>
                <a:ea typeface="Urbanist Medium"/>
                <a:cs typeface="Urbanist Medium"/>
                <a:sym typeface="Urbanist Medium"/>
              </a:rPr>
              <a:t>Least Exposed / Aug</a:t>
            </a:r>
            <a:endParaRPr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92" name="Google Shape;692;p65"/>
          <p:cNvSpPr txBox="1"/>
          <p:nvPr>
            <p:ph idx="18" type="subTitle"/>
          </p:nvPr>
        </p:nvSpPr>
        <p:spPr>
          <a:xfrm>
            <a:off x="3379123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Cooks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Welding, Soldering, and Brazing Workers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Tellers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- Drafters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93" name="Google Shape;693;p65"/>
          <p:cNvSpPr txBox="1"/>
          <p:nvPr>
            <p:ph type="title"/>
          </p:nvPr>
        </p:nvSpPr>
        <p:spPr>
          <a:xfrm>
            <a:off x="233850" y="502575"/>
            <a:ext cx="2382000" cy="58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rbanist Medium"/>
                <a:ea typeface="Urbanist Medium"/>
                <a:cs typeface="Urbanist Medium"/>
                <a:sym typeface="Urbanist Medium"/>
              </a:rPr>
              <a:t>Automation Exposure</a:t>
            </a:r>
            <a:endParaRPr sz="2000"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694" name="Google Shape;694;p65"/>
          <p:cNvSpPr txBox="1"/>
          <p:nvPr>
            <p:ph type="title"/>
          </p:nvPr>
        </p:nvSpPr>
        <p:spPr>
          <a:xfrm>
            <a:off x="233850" y="2511000"/>
            <a:ext cx="2382000" cy="58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rbanist Medium"/>
                <a:ea typeface="Urbanist Medium"/>
                <a:cs typeface="Urbanist Medium"/>
                <a:sym typeface="Urbanist Medium"/>
              </a:rPr>
              <a:t>Augmentation</a:t>
            </a:r>
            <a:r>
              <a:rPr lang="en" sz="2000">
                <a:latin typeface="Urbanist Medium"/>
                <a:ea typeface="Urbanist Medium"/>
                <a:cs typeface="Urbanist Medium"/>
                <a:sym typeface="Urbanist Medium"/>
              </a:rPr>
              <a:t> Exposure</a:t>
            </a:r>
            <a:endParaRPr sz="2000">
              <a:latin typeface="Urbanist Medium"/>
              <a:ea typeface="Urbanist Medium"/>
              <a:cs typeface="Urbanist Medium"/>
              <a:sym typeface="Urbanis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luminous galaxy in space. " id="699" name="Google Shape;699;p66"/>
          <p:cNvPicPr preferRelativeResize="0"/>
          <p:nvPr/>
        </p:nvPicPr>
        <p:blipFill rotWithShape="1">
          <a:blip r:embed="rId3">
            <a:alphaModFix amt="50000"/>
          </a:blip>
          <a:srcRect b="1961" l="0" r="0" t="6840"/>
          <a:stretch/>
        </p:blipFill>
        <p:spPr>
          <a:xfrm>
            <a:off x="0" y="-3250"/>
            <a:ext cx="9144003" cy="4686976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6"/>
          <p:cNvSpPr txBox="1"/>
          <p:nvPr>
            <p:ph type="title"/>
          </p:nvPr>
        </p:nvSpPr>
        <p:spPr>
          <a:xfrm>
            <a:off x="234125" y="3337800"/>
            <a:ext cx="8574600" cy="1114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Write a bold, compelling statement about what the company wants to </a:t>
            </a:r>
            <a:r>
              <a:rPr lang="en">
                <a:solidFill>
                  <a:schemeClr val="accent3"/>
                </a:solidFill>
              </a:rPr>
              <a:t>achieve.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01" name="Google Shape;701;p66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Quarter Month</a:t>
            </a:r>
            <a:endParaRPr/>
          </a:p>
        </p:txBody>
      </p:sp>
      <p:sp>
        <p:nvSpPr>
          <p:cNvPr id="702" name="Google Shape;702;p66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</a:t>
            </a:r>
            <a:endParaRPr/>
          </a:p>
        </p:txBody>
      </p:sp>
      <p:pic>
        <p:nvPicPr>
          <p:cNvPr id="703" name="Google Shape;703;p66" title="Maslow's Hierarchy of Needs Diagr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6"/>
          <p:cNvSpPr txBox="1"/>
          <p:nvPr>
            <p:ph idx="1" type="subTitle"/>
          </p:nvPr>
        </p:nvSpPr>
        <p:spPr>
          <a:xfrm>
            <a:off x="235575" y="228600"/>
            <a:ext cx="28701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mission</a:t>
            </a:r>
            <a:endParaRPr/>
          </a:p>
        </p:txBody>
      </p:sp>
      <p:sp>
        <p:nvSpPr>
          <p:cNvPr id="705" name="Google Shape;705;p66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Company Name</a:t>
            </a:r>
            <a:endParaRPr/>
          </a:p>
        </p:txBody>
      </p:sp>
      <p:sp>
        <p:nvSpPr>
          <p:cNvPr id="706" name="Google Shape;706;p66"/>
          <p:cNvSpPr txBox="1"/>
          <p:nvPr/>
        </p:nvSpPr>
        <p:spPr>
          <a:xfrm>
            <a:off x="-6025" y="4727675"/>
            <a:ext cx="9054900" cy="36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231F2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rPr>
              <a:t>By Hamish.croker - Own work, CC BY-SA 4.0, https://commons.wikimedia.org/w/index.php?curid=164544166</a:t>
            </a:r>
            <a:endParaRPr sz="12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67" title="Capture-2025-10-05-180120.png"/>
          <p:cNvPicPr preferRelativeResize="0"/>
          <p:nvPr/>
        </p:nvPicPr>
        <p:blipFill rotWithShape="1">
          <a:blip r:embed="rId3">
            <a:alphaModFix/>
          </a:blip>
          <a:srcRect b="1057" l="0" r="0" t="1047"/>
          <a:stretch/>
        </p:blipFill>
        <p:spPr>
          <a:xfrm>
            <a:off x="4314525" y="771600"/>
            <a:ext cx="4190400" cy="2734800"/>
          </a:xfrm>
          <a:prstGeom prst="roundRect">
            <a:avLst>
              <a:gd fmla="val 8809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2" name="Google Shape;712;p67"/>
          <p:cNvSpPr txBox="1"/>
          <p:nvPr>
            <p:ph type="title"/>
          </p:nvPr>
        </p:nvSpPr>
        <p:spPr>
          <a:xfrm>
            <a:off x="228600" y="689725"/>
            <a:ext cx="3848400" cy="22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Removing </a:t>
            </a:r>
            <a:r>
              <a:rPr lang="en"/>
              <a:t>predictable</a:t>
            </a:r>
            <a:r>
              <a:rPr lang="en"/>
              <a:t> progress leads to increased appetite for risky assets</a:t>
            </a:r>
            <a:endParaRPr/>
          </a:p>
        </p:txBody>
      </p:sp>
      <p:sp>
        <p:nvSpPr>
          <p:cNvPr id="713" name="Google Shape;713;p67"/>
          <p:cNvSpPr txBox="1"/>
          <p:nvPr>
            <p:ph idx="1" type="body"/>
          </p:nvPr>
        </p:nvSpPr>
        <p:spPr>
          <a:xfrm>
            <a:off x="235575" y="3118875"/>
            <a:ext cx="2870100" cy="79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2"/>
                </a:solidFill>
              </a:rPr>
              <a:t>Increased reliance on risky asset classes is upstream </a:t>
            </a:r>
            <a:r>
              <a:rPr lang="en">
                <a:solidFill>
                  <a:schemeClr val="dk2"/>
                </a:solidFill>
              </a:rPr>
              <a:t>rationale</a:t>
            </a:r>
            <a:r>
              <a:rPr lang="en">
                <a:solidFill>
                  <a:schemeClr val="dk2"/>
                </a:solidFill>
              </a:rPr>
              <a:t> for gambling and speculation-based investing.- leading us into The Attention Economy (next lecture!)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14" name="Google Shape;714;p67"/>
          <p:cNvSpPr txBox="1"/>
          <p:nvPr>
            <p:ph idx="8" type="subTitle"/>
          </p:nvPr>
        </p:nvSpPr>
        <p:spPr>
          <a:xfrm>
            <a:off x="235575" y="228600"/>
            <a:ext cx="28701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</a:t>
            </a:r>
            <a:endParaRPr/>
          </a:p>
        </p:txBody>
      </p:sp>
      <p:sp>
        <p:nvSpPr>
          <p:cNvPr id="715" name="Google Shape;715;p67"/>
          <p:cNvSpPr txBox="1"/>
          <p:nvPr>
            <p:ph idx="1" type="body"/>
          </p:nvPr>
        </p:nvSpPr>
        <p:spPr>
          <a:xfrm>
            <a:off x="4314525" y="3585325"/>
            <a:ext cx="4190400" cy="79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2"/>
                </a:solidFill>
              </a:rPr>
              <a:t>Kyla Scanlon -  financial content creator, educator, and author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2"/>
                </a:solidFill>
              </a:rPr>
              <a:t>Book: In This Economy?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2"/>
                </a:solidFill>
              </a:rPr>
              <a:t>Podcast: Let’s Appreciate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ark Particles">
  <a:themeElements>
    <a:clrScheme name="Simple Light">
      <a:dk1>
        <a:srgbClr val="000000"/>
      </a:dk1>
      <a:lt1>
        <a:srgbClr val="FFFFFF"/>
      </a:lt1>
      <a:dk2>
        <a:srgbClr val="F5F5F5"/>
      </a:dk2>
      <a:lt2>
        <a:srgbClr val="323232"/>
      </a:lt2>
      <a:accent1>
        <a:srgbClr val="434343"/>
      </a:accent1>
      <a:accent2>
        <a:srgbClr val="252525"/>
      </a:accent2>
      <a:accent3>
        <a:srgbClr val="DEFF9A"/>
      </a:accent3>
      <a:accent4>
        <a:srgbClr val="DAFFDE"/>
      </a:accent4>
      <a:accent5>
        <a:srgbClr val="4CDC8B"/>
      </a:accent5>
      <a:accent6>
        <a:srgbClr val="4C7FDC"/>
      </a:accent6>
      <a:hlink>
        <a:srgbClr val="1818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