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8" r:id="rId4"/>
    <p:sldMasterId id="214748370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embeddedFontLst>
    <p:embeddedFont>
      <p:font typeface="IBM Plex Sans"/>
      <p:regular r:id="rId23"/>
      <p:bold r:id="rId24"/>
      <p:italic r:id="rId25"/>
      <p:boldItalic r:id="rId26"/>
    </p:embeddedFont>
    <p:embeddedFont>
      <p:font typeface="Sora SemiBold"/>
      <p:regular r:id="rId27"/>
      <p:bold r:id="rId28"/>
    </p:embeddedFont>
    <p:embeddedFont>
      <p:font typeface="IBM Plex Sans Medium"/>
      <p:regular r:id="rId29"/>
      <p:bold r:id="rId30"/>
      <p:italic r:id="rId31"/>
      <p:boldItalic r:id="rId32"/>
    </p:embeddedFont>
    <p:embeddedFont>
      <p:font typeface="Sora Light"/>
      <p:regular r:id="rId33"/>
      <p:bold r:id="rId34"/>
    </p:embeddedFont>
    <p:embeddedFont>
      <p:font typeface="Sora ExtraLight"/>
      <p:regular r:id="rId35"/>
      <p:bold r:id="rId36"/>
    </p:embeddedFont>
    <p:embeddedFont>
      <p:font typeface="Sora"/>
      <p:regular r:id="rId37"/>
      <p:bold r:id="rId38"/>
    </p:embeddedFont>
    <p:embeddedFont>
      <p:font typeface="Sora Medium"/>
      <p:regular r:id="rId39"/>
      <p:bold r:id="rId40"/>
    </p:embeddedFont>
    <p:embeddedFont>
      <p:font typeface="IBM Plex Sans SemiBold"/>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raMedium-bold.fntdata"/><Relationship Id="rId42" Type="http://schemas.openxmlformats.org/officeDocument/2006/relationships/font" Target="fonts/IBMPlexSansSemiBold-bold.fntdata"/><Relationship Id="rId41" Type="http://schemas.openxmlformats.org/officeDocument/2006/relationships/font" Target="fonts/IBMPlexSansSemiBold-regular.fntdata"/><Relationship Id="rId44" Type="http://schemas.openxmlformats.org/officeDocument/2006/relationships/font" Target="fonts/IBMPlexSansSemiBold-boldItalic.fntdata"/><Relationship Id="rId43" Type="http://schemas.openxmlformats.org/officeDocument/2006/relationships/font" Target="fonts/IBMPlexSansSemi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BMPlexSansMedium-italic.fntdata"/><Relationship Id="rId30" Type="http://schemas.openxmlformats.org/officeDocument/2006/relationships/font" Target="fonts/IBMPlexSansMedium-bold.fntdata"/><Relationship Id="rId33" Type="http://schemas.openxmlformats.org/officeDocument/2006/relationships/font" Target="fonts/SoraLight-regular.fntdata"/><Relationship Id="rId32" Type="http://schemas.openxmlformats.org/officeDocument/2006/relationships/font" Target="fonts/IBMPlexSansMedium-boldItalic.fntdata"/><Relationship Id="rId35" Type="http://schemas.openxmlformats.org/officeDocument/2006/relationships/font" Target="fonts/SoraExtraLight-regular.fntdata"/><Relationship Id="rId34" Type="http://schemas.openxmlformats.org/officeDocument/2006/relationships/font" Target="fonts/SoraLight-bold.fntdata"/><Relationship Id="rId37" Type="http://schemas.openxmlformats.org/officeDocument/2006/relationships/font" Target="fonts/Sora-regular.fntdata"/><Relationship Id="rId36" Type="http://schemas.openxmlformats.org/officeDocument/2006/relationships/font" Target="fonts/SoraExtraLight-bold.fntdata"/><Relationship Id="rId39" Type="http://schemas.openxmlformats.org/officeDocument/2006/relationships/font" Target="fonts/SoraMedium-regular.fntdata"/><Relationship Id="rId38" Type="http://schemas.openxmlformats.org/officeDocument/2006/relationships/font" Target="fonts/Sora-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IBMPlexSans-bold.fntdata"/><Relationship Id="rId23" Type="http://schemas.openxmlformats.org/officeDocument/2006/relationships/font" Target="fonts/IBMPlexSans-regular.fntdata"/><Relationship Id="rId26" Type="http://schemas.openxmlformats.org/officeDocument/2006/relationships/font" Target="fonts/IBMPlexSans-boldItalic.fntdata"/><Relationship Id="rId25" Type="http://schemas.openxmlformats.org/officeDocument/2006/relationships/font" Target="fonts/IBMPlexSans-italic.fntdata"/><Relationship Id="rId28" Type="http://schemas.openxmlformats.org/officeDocument/2006/relationships/font" Target="fonts/SoraSemiBold-bold.fntdata"/><Relationship Id="rId27" Type="http://schemas.openxmlformats.org/officeDocument/2006/relationships/font" Target="fonts/SoraSemiBold-regular.fntdata"/><Relationship Id="rId29" Type="http://schemas.openxmlformats.org/officeDocument/2006/relationships/font" Target="fonts/IBMPlexSansMedium-regular.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88fd886035_2_8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388fd886035_2_8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388fd886035_2_9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388fd886035_2_9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388fd886035_2_1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388fd886035_2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388fd886035_2_1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388fd886035_2_1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388fd886035_3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388fd886035_3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388fd886035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0" name="Google Shape;980;g388fd886035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38ee792b04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38ee792b04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38ee792b04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38ee792b04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8ee792b04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38ee792b04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38ee792b04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38ee792b04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388fd886035_2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388fd886035_2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388fd886035_2_1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388fd886035_2_1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389ac386ac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389ac386ac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388fd886035_2_10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388fd886035_2_1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88fd886035_2_1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88fd886035_2_1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Alt 2">
  <p:cSld name="BLANK_2">
    <p:bg>
      <p:bgPr>
        <a:solidFill>
          <a:schemeClr val="lt1"/>
        </a:solidFill>
      </p:bgPr>
    </p:bg>
    <p:spTree>
      <p:nvGrpSpPr>
        <p:cNvPr id="54" name="Shape 54"/>
        <p:cNvGrpSpPr/>
        <p:nvPr/>
      </p:nvGrpSpPr>
      <p:grpSpPr>
        <a:xfrm>
          <a:off x="0" y="0"/>
          <a:ext cx="0" cy="0"/>
          <a:chOff x="0" y="0"/>
          <a:chExt cx="0" cy="0"/>
        </a:xfrm>
      </p:grpSpPr>
      <p:sp>
        <p:nvSpPr>
          <p:cNvPr id="55" name="Google Shape;55;p14"/>
          <p:cNvSpPr txBox="1"/>
          <p:nvPr>
            <p:ph idx="1" type="subTitle"/>
          </p:nvPr>
        </p:nvSpPr>
        <p:spPr>
          <a:xfrm>
            <a:off x="130200" y="4291350"/>
            <a:ext cx="4922100" cy="7392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56" name="Google Shape;56;p14"/>
          <p:cNvSpPr/>
          <p:nvPr/>
        </p:nvSpPr>
        <p:spPr>
          <a:xfrm rot="-900003">
            <a:off x="2618331" y="-723216"/>
            <a:ext cx="4001240" cy="1687704"/>
          </a:xfrm>
          <a:prstGeom prst="chord">
            <a:avLst>
              <a:gd fmla="val 694140" name="adj1"/>
              <a:gd fmla="val 11948531"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 name="Google Shape;57;p14"/>
          <p:cNvSpPr txBox="1"/>
          <p:nvPr>
            <p:ph idx="2" type="subTitle"/>
          </p:nvPr>
        </p:nvSpPr>
        <p:spPr>
          <a:xfrm>
            <a:off x="138475" y="228600"/>
            <a:ext cx="21645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58" name="Google Shape;58;p14"/>
          <p:cNvSpPr/>
          <p:nvPr/>
        </p:nvSpPr>
        <p:spPr>
          <a:xfrm>
            <a:off x="228600" y="4445350"/>
            <a:ext cx="4823700" cy="210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59" name="Google Shape;59;p14"/>
          <p:cNvGrpSpPr/>
          <p:nvPr/>
        </p:nvGrpSpPr>
        <p:grpSpPr>
          <a:xfrm flipH="1" rot="10800000">
            <a:off x="4395238" y="-11"/>
            <a:ext cx="4748757" cy="2797859"/>
            <a:chOff x="3200875" y="1642950"/>
            <a:chExt cx="5970275" cy="3517550"/>
          </a:xfrm>
        </p:grpSpPr>
        <p:sp>
          <p:nvSpPr>
            <p:cNvPr id="60" name="Google Shape;60;p14"/>
            <p:cNvSpPr/>
            <p:nvPr/>
          </p:nvSpPr>
          <p:spPr>
            <a:xfrm>
              <a:off x="4208325" y="1644500"/>
              <a:ext cx="4962825" cy="3516000"/>
            </a:xfrm>
            <a:custGeom>
              <a:rect b="b" l="l" r="r" t="t"/>
              <a:pathLst>
                <a:path extrusionOk="0" h="140640" w="198513">
                  <a:moveTo>
                    <a:pt x="31387" y="0"/>
                  </a:moveTo>
                  <a:lnTo>
                    <a:pt x="0" y="140640"/>
                  </a:lnTo>
                  <a:lnTo>
                    <a:pt x="198513" y="140640"/>
                  </a:lnTo>
                  <a:lnTo>
                    <a:pt x="198513" y="63700"/>
                  </a:lnTo>
                  <a:close/>
                </a:path>
              </a:pathLst>
            </a:custGeom>
            <a:gradFill>
              <a:gsLst>
                <a:gs pos="0">
                  <a:schemeClr val="accent2"/>
                </a:gs>
                <a:gs pos="21000">
                  <a:schemeClr val="lt2"/>
                </a:gs>
                <a:gs pos="51000">
                  <a:schemeClr val="accent1"/>
                </a:gs>
                <a:gs pos="79000">
                  <a:schemeClr val="accent1"/>
                </a:gs>
                <a:gs pos="91000">
                  <a:schemeClr val="accent3"/>
                </a:gs>
                <a:gs pos="100000">
                  <a:schemeClr val="accent4"/>
                </a:gs>
              </a:gsLst>
              <a:lin ang="5400012" scaled="0"/>
            </a:gradFill>
            <a:ln>
              <a:noFill/>
            </a:ln>
          </p:spPr>
        </p:sp>
        <p:sp>
          <p:nvSpPr>
            <p:cNvPr id="61" name="Google Shape;61;p14"/>
            <p:cNvSpPr/>
            <p:nvPr/>
          </p:nvSpPr>
          <p:spPr>
            <a:xfrm>
              <a:off x="3200875" y="1642950"/>
              <a:ext cx="1795975" cy="3517550"/>
            </a:xfrm>
            <a:custGeom>
              <a:rect b="b" l="l" r="r" t="t"/>
              <a:pathLst>
                <a:path extrusionOk="0" h="140702" w="71839">
                  <a:moveTo>
                    <a:pt x="71839" y="0"/>
                  </a:moveTo>
                  <a:lnTo>
                    <a:pt x="40808" y="140702"/>
                  </a:lnTo>
                  <a:lnTo>
                    <a:pt x="0" y="140702"/>
                  </a:lnTo>
                  <a:close/>
                </a:path>
              </a:pathLst>
            </a:custGeom>
            <a:solidFill>
              <a:schemeClr val="accent5"/>
            </a:solidFill>
            <a:ln>
              <a:noFill/>
            </a:ln>
          </p:spPr>
        </p:sp>
      </p:grpSp>
      <p:grpSp>
        <p:nvGrpSpPr>
          <p:cNvPr id="62" name="Google Shape;62;p14"/>
          <p:cNvGrpSpPr/>
          <p:nvPr/>
        </p:nvGrpSpPr>
        <p:grpSpPr>
          <a:xfrm flipH="1">
            <a:off x="6309311" y="2793726"/>
            <a:ext cx="2834695" cy="1890116"/>
            <a:chOff x="312900" y="2793625"/>
            <a:chExt cx="2221200" cy="1481050"/>
          </a:xfrm>
        </p:grpSpPr>
        <p:grpSp>
          <p:nvGrpSpPr>
            <p:cNvPr id="63" name="Google Shape;63;p14"/>
            <p:cNvGrpSpPr/>
            <p:nvPr/>
          </p:nvGrpSpPr>
          <p:grpSpPr>
            <a:xfrm>
              <a:off x="312900" y="2793625"/>
              <a:ext cx="1851000" cy="1481050"/>
              <a:chOff x="461225" y="3249175"/>
              <a:chExt cx="1851000" cy="1481050"/>
            </a:xfrm>
          </p:grpSpPr>
          <p:grpSp>
            <p:nvGrpSpPr>
              <p:cNvPr id="64" name="Google Shape;64;p14"/>
              <p:cNvGrpSpPr/>
              <p:nvPr/>
            </p:nvGrpSpPr>
            <p:grpSpPr>
              <a:xfrm>
                <a:off x="461225" y="3249175"/>
                <a:ext cx="1851000" cy="370200"/>
                <a:chOff x="461225" y="3249175"/>
                <a:chExt cx="1851000" cy="370200"/>
              </a:xfrm>
            </p:grpSpPr>
            <p:sp>
              <p:nvSpPr>
                <p:cNvPr id="65" name="Google Shape;65;p14"/>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6" name="Google Shape;66;p14"/>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7" name="Google Shape;67;p14"/>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8" name="Google Shape;68;p14"/>
              <p:cNvGrpSpPr/>
              <p:nvPr/>
            </p:nvGrpSpPr>
            <p:grpSpPr>
              <a:xfrm>
                <a:off x="461225" y="3619500"/>
                <a:ext cx="1480800" cy="370200"/>
                <a:chOff x="461225" y="3249175"/>
                <a:chExt cx="1480800" cy="370200"/>
              </a:xfrm>
            </p:grpSpPr>
            <p:sp>
              <p:nvSpPr>
                <p:cNvPr id="69" name="Google Shape;69;p14"/>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 name="Google Shape;70;p14"/>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1" name="Google Shape;71;p14"/>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 name="Google Shape;72;p14"/>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3" name="Google Shape;73;p14"/>
              <p:cNvGrpSpPr/>
              <p:nvPr/>
            </p:nvGrpSpPr>
            <p:grpSpPr>
              <a:xfrm>
                <a:off x="461225" y="3989700"/>
                <a:ext cx="1851000" cy="370200"/>
                <a:chOff x="461225" y="3249175"/>
                <a:chExt cx="1851000" cy="370200"/>
              </a:xfrm>
            </p:grpSpPr>
            <p:sp>
              <p:nvSpPr>
                <p:cNvPr id="74" name="Google Shape;74;p14"/>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5" name="Google Shape;75;p14"/>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 name="Google Shape;76;p14"/>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 name="Google Shape;77;p14"/>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8" name="Google Shape;78;p14"/>
              <p:cNvGrpSpPr/>
              <p:nvPr/>
            </p:nvGrpSpPr>
            <p:grpSpPr>
              <a:xfrm>
                <a:off x="461225" y="4360025"/>
                <a:ext cx="1480800" cy="370200"/>
                <a:chOff x="461225" y="3249175"/>
                <a:chExt cx="1480800" cy="370200"/>
              </a:xfrm>
            </p:grpSpPr>
            <p:sp>
              <p:nvSpPr>
                <p:cNvPr id="79" name="Google Shape;79;p14"/>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 name="Google Shape;80;p14"/>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81" name="Google Shape;81;p14"/>
            <p:cNvSpPr/>
            <p:nvPr/>
          </p:nvSpPr>
          <p:spPr>
            <a:xfrm>
              <a:off x="2163900" y="390358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82" name="Google Shape;82;p14"/>
          <p:cNvSpPr txBox="1"/>
          <p:nvPr>
            <p:ph type="title"/>
          </p:nvPr>
        </p:nvSpPr>
        <p:spPr>
          <a:xfrm>
            <a:off x="74600" y="2891050"/>
            <a:ext cx="5876700" cy="1440000"/>
          </a:xfrm>
          <a:prstGeom prst="rect">
            <a:avLst/>
          </a:prstGeom>
        </p:spPr>
        <p:txBody>
          <a:bodyPr anchorCtr="0" anchor="b" bIns="91425" lIns="91425" spcFirstLastPara="1" rIns="91425" wrap="square" tIns="91425">
            <a:noAutofit/>
          </a:bodyPr>
          <a:lstStyle>
            <a:lvl1pPr lvl="0">
              <a:lnSpc>
                <a:spcPct val="70000"/>
              </a:lnSpc>
              <a:spcBef>
                <a:spcPts val="0"/>
              </a:spcBef>
              <a:spcAft>
                <a:spcPts val="0"/>
              </a:spcAft>
              <a:buNone/>
              <a:defRPr sz="5500">
                <a:solidFill>
                  <a:schemeClr val="dk1"/>
                </a:solidFill>
              </a:defRPr>
            </a:lvl1pPr>
            <a:lvl2pPr lvl="1">
              <a:spcBef>
                <a:spcPts val="0"/>
              </a:spcBef>
              <a:spcAft>
                <a:spcPts val="0"/>
              </a:spcAft>
              <a:buClr>
                <a:schemeClr val="dk1"/>
              </a:buClr>
              <a:buSzPts val="5500"/>
              <a:buFont typeface="IBM Plex Sans"/>
              <a:buNone/>
              <a:defRPr sz="5500">
                <a:solidFill>
                  <a:schemeClr val="dk1"/>
                </a:solidFill>
              </a:defRPr>
            </a:lvl2pPr>
            <a:lvl3pPr lvl="2">
              <a:spcBef>
                <a:spcPts val="0"/>
              </a:spcBef>
              <a:spcAft>
                <a:spcPts val="0"/>
              </a:spcAft>
              <a:buClr>
                <a:schemeClr val="dk1"/>
              </a:buClr>
              <a:buSzPts val="5500"/>
              <a:buFont typeface="IBM Plex Sans"/>
              <a:buNone/>
              <a:defRPr sz="5500">
                <a:solidFill>
                  <a:schemeClr val="dk1"/>
                </a:solidFill>
              </a:defRPr>
            </a:lvl3pPr>
            <a:lvl4pPr lvl="3">
              <a:spcBef>
                <a:spcPts val="0"/>
              </a:spcBef>
              <a:spcAft>
                <a:spcPts val="0"/>
              </a:spcAft>
              <a:buClr>
                <a:schemeClr val="dk1"/>
              </a:buClr>
              <a:buSzPts val="5500"/>
              <a:buFont typeface="IBM Plex Sans"/>
              <a:buNone/>
              <a:defRPr sz="5500">
                <a:solidFill>
                  <a:schemeClr val="dk1"/>
                </a:solidFill>
              </a:defRPr>
            </a:lvl4pPr>
            <a:lvl5pPr lvl="4">
              <a:spcBef>
                <a:spcPts val="0"/>
              </a:spcBef>
              <a:spcAft>
                <a:spcPts val="0"/>
              </a:spcAft>
              <a:buClr>
                <a:schemeClr val="dk1"/>
              </a:buClr>
              <a:buSzPts val="5500"/>
              <a:buFont typeface="IBM Plex Sans"/>
              <a:buNone/>
              <a:defRPr sz="5500">
                <a:solidFill>
                  <a:schemeClr val="dk1"/>
                </a:solidFill>
              </a:defRPr>
            </a:lvl5pPr>
            <a:lvl6pPr lvl="5">
              <a:spcBef>
                <a:spcPts val="0"/>
              </a:spcBef>
              <a:spcAft>
                <a:spcPts val="0"/>
              </a:spcAft>
              <a:buClr>
                <a:schemeClr val="dk1"/>
              </a:buClr>
              <a:buSzPts val="5500"/>
              <a:buFont typeface="IBM Plex Sans"/>
              <a:buNone/>
              <a:defRPr sz="5500">
                <a:solidFill>
                  <a:schemeClr val="dk1"/>
                </a:solidFill>
              </a:defRPr>
            </a:lvl6pPr>
            <a:lvl7pPr lvl="6">
              <a:spcBef>
                <a:spcPts val="0"/>
              </a:spcBef>
              <a:spcAft>
                <a:spcPts val="0"/>
              </a:spcAft>
              <a:buClr>
                <a:schemeClr val="dk1"/>
              </a:buClr>
              <a:buSzPts val="5500"/>
              <a:buFont typeface="IBM Plex Sans"/>
              <a:buNone/>
              <a:defRPr sz="5500">
                <a:solidFill>
                  <a:schemeClr val="dk1"/>
                </a:solidFill>
              </a:defRPr>
            </a:lvl7pPr>
            <a:lvl8pPr lvl="7">
              <a:spcBef>
                <a:spcPts val="0"/>
              </a:spcBef>
              <a:spcAft>
                <a:spcPts val="0"/>
              </a:spcAft>
              <a:buClr>
                <a:schemeClr val="dk1"/>
              </a:buClr>
              <a:buSzPts val="5500"/>
              <a:buFont typeface="IBM Plex Sans"/>
              <a:buNone/>
              <a:defRPr sz="5500">
                <a:solidFill>
                  <a:schemeClr val="dk1"/>
                </a:solidFill>
              </a:defRPr>
            </a:lvl8pPr>
            <a:lvl9pPr lvl="8">
              <a:spcBef>
                <a:spcPts val="0"/>
              </a:spcBef>
              <a:spcAft>
                <a:spcPts val="0"/>
              </a:spcAft>
              <a:buClr>
                <a:schemeClr val="dk1"/>
              </a:buClr>
              <a:buSzPts val="5500"/>
              <a:buFont typeface="IBM Plex Sans"/>
              <a:buNone/>
              <a:defRPr sz="55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1">
  <p:cSld name="BLANK_1_1_3">
    <p:spTree>
      <p:nvGrpSpPr>
        <p:cNvPr id="83" name="Shape 83"/>
        <p:cNvGrpSpPr/>
        <p:nvPr/>
      </p:nvGrpSpPr>
      <p:grpSpPr>
        <a:xfrm>
          <a:off x="0" y="0"/>
          <a:ext cx="0" cy="0"/>
          <a:chOff x="0" y="0"/>
          <a:chExt cx="0" cy="0"/>
        </a:xfrm>
      </p:grpSpPr>
      <p:grpSp>
        <p:nvGrpSpPr>
          <p:cNvPr id="84" name="Google Shape;84;p15"/>
          <p:cNvGrpSpPr/>
          <p:nvPr/>
        </p:nvGrpSpPr>
        <p:grpSpPr>
          <a:xfrm flipH="1">
            <a:off x="6169505" y="2816179"/>
            <a:ext cx="2979740" cy="1986829"/>
            <a:chOff x="312900" y="2793625"/>
            <a:chExt cx="2221200" cy="1481050"/>
          </a:xfrm>
        </p:grpSpPr>
        <p:grpSp>
          <p:nvGrpSpPr>
            <p:cNvPr id="85" name="Google Shape;85;p15"/>
            <p:cNvGrpSpPr/>
            <p:nvPr/>
          </p:nvGrpSpPr>
          <p:grpSpPr>
            <a:xfrm>
              <a:off x="312900" y="2793625"/>
              <a:ext cx="1851000" cy="1481050"/>
              <a:chOff x="461225" y="3249175"/>
              <a:chExt cx="1851000" cy="1481050"/>
            </a:xfrm>
          </p:grpSpPr>
          <p:grpSp>
            <p:nvGrpSpPr>
              <p:cNvPr id="86" name="Google Shape;86;p15"/>
              <p:cNvGrpSpPr/>
              <p:nvPr/>
            </p:nvGrpSpPr>
            <p:grpSpPr>
              <a:xfrm>
                <a:off x="461225" y="3249175"/>
                <a:ext cx="1851000" cy="370200"/>
                <a:chOff x="461225" y="3249175"/>
                <a:chExt cx="1851000" cy="370200"/>
              </a:xfrm>
            </p:grpSpPr>
            <p:sp>
              <p:nvSpPr>
                <p:cNvPr id="87" name="Google Shape;87;p1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8" name="Google Shape;88;p1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9" name="Google Shape;89;p1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0" name="Google Shape;90;p1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1" name="Google Shape;91;p1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92" name="Google Shape;92;p15"/>
              <p:cNvGrpSpPr/>
              <p:nvPr/>
            </p:nvGrpSpPr>
            <p:grpSpPr>
              <a:xfrm>
                <a:off x="461225" y="3619500"/>
                <a:ext cx="1851000" cy="370200"/>
                <a:chOff x="461225" y="3249175"/>
                <a:chExt cx="1851000" cy="370200"/>
              </a:xfrm>
            </p:grpSpPr>
            <p:sp>
              <p:nvSpPr>
                <p:cNvPr id="93" name="Google Shape;93;p1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4" name="Google Shape;94;p1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5" name="Google Shape;95;p1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6" name="Google Shape;96;p1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97" name="Google Shape;97;p1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98" name="Google Shape;98;p15"/>
              <p:cNvGrpSpPr/>
              <p:nvPr/>
            </p:nvGrpSpPr>
            <p:grpSpPr>
              <a:xfrm>
                <a:off x="461225" y="3989700"/>
                <a:ext cx="1851000" cy="370200"/>
                <a:chOff x="461225" y="3249175"/>
                <a:chExt cx="1851000" cy="370200"/>
              </a:xfrm>
            </p:grpSpPr>
            <p:sp>
              <p:nvSpPr>
                <p:cNvPr id="99" name="Google Shape;99;p1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0" name="Google Shape;100;p1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1" name="Google Shape;101;p1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2" name="Google Shape;102;p1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3" name="Google Shape;103;p1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04" name="Google Shape;104;p15"/>
              <p:cNvGrpSpPr/>
              <p:nvPr/>
            </p:nvGrpSpPr>
            <p:grpSpPr>
              <a:xfrm>
                <a:off x="461225" y="4360025"/>
                <a:ext cx="1851000" cy="370200"/>
                <a:chOff x="461225" y="3249175"/>
                <a:chExt cx="1851000" cy="370200"/>
              </a:xfrm>
            </p:grpSpPr>
            <p:sp>
              <p:nvSpPr>
                <p:cNvPr id="105" name="Google Shape;105;p1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6" name="Google Shape;106;p1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7" name="Google Shape;107;p1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8" name="Google Shape;108;p1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9" name="Google Shape;109;p1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110" name="Google Shape;110;p15"/>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111" name="Google Shape;111;p15"/>
          <p:cNvSpPr/>
          <p:nvPr/>
        </p:nvSpPr>
        <p:spPr>
          <a:xfrm flipH="1">
            <a:off x="12" y="3308203"/>
            <a:ext cx="9143963" cy="1835315"/>
          </a:xfrm>
          <a:custGeom>
            <a:rect b="b" l="l" r="r" t="t"/>
            <a:pathLst>
              <a:path extrusionOk="0" h="29205" w="61561">
                <a:moveTo>
                  <a:pt x="61560" y="1"/>
                </a:moveTo>
                <a:lnTo>
                  <a:pt x="60172" y="120"/>
                </a:lnTo>
                <a:lnTo>
                  <a:pt x="58745" y="258"/>
                </a:lnTo>
                <a:lnTo>
                  <a:pt x="57318" y="417"/>
                </a:lnTo>
                <a:lnTo>
                  <a:pt x="55870" y="595"/>
                </a:lnTo>
                <a:lnTo>
                  <a:pt x="54403" y="814"/>
                </a:lnTo>
                <a:lnTo>
                  <a:pt x="52936" y="1051"/>
                </a:lnTo>
                <a:lnTo>
                  <a:pt x="51429" y="1309"/>
                </a:lnTo>
                <a:lnTo>
                  <a:pt x="49942" y="1587"/>
                </a:lnTo>
                <a:lnTo>
                  <a:pt x="48436" y="1884"/>
                </a:lnTo>
                <a:lnTo>
                  <a:pt x="46909" y="2221"/>
                </a:lnTo>
                <a:lnTo>
                  <a:pt x="45382" y="2578"/>
                </a:lnTo>
                <a:lnTo>
                  <a:pt x="43836" y="2955"/>
                </a:lnTo>
                <a:lnTo>
                  <a:pt x="42309" y="3351"/>
                </a:lnTo>
                <a:lnTo>
                  <a:pt x="40763" y="3787"/>
                </a:lnTo>
                <a:lnTo>
                  <a:pt x="39217" y="4224"/>
                </a:lnTo>
                <a:lnTo>
                  <a:pt x="37670" y="4699"/>
                </a:lnTo>
                <a:lnTo>
                  <a:pt x="35866" y="5274"/>
                </a:lnTo>
                <a:lnTo>
                  <a:pt x="34082" y="5869"/>
                </a:lnTo>
                <a:lnTo>
                  <a:pt x="32337" y="6484"/>
                </a:lnTo>
                <a:lnTo>
                  <a:pt x="30592" y="7118"/>
                </a:lnTo>
                <a:lnTo>
                  <a:pt x="28887" y="7792"/>
                </a:lnTo>
                <a:lnTo>
                  <a:pt x="27222" y="8466"/>
                </a:lnTo>
                <a:lnTo>
                  <a:pt x="25557" y="9160"/>
                </a:lnTo>
                <a:lnTo>
                  <a:pt x="23951" y="9894"/>
                </a:lnTo>
                <a:lnTo>
                  <a:pt x="22365" y="10627"/>
                </a:lnTo>
                <a:lnTo>
                  <a:pt x="20818" y="11381"/>
                </a:lnTo>
                <a:lnTo>
                  <a:pt x="19292" y="12154"/>
                </a:lnTo>
                <a:lnTo>
                  <a:pt x="17824" y="12927"/>
                </a:lnTo>
                <a:lnTo>
                  <a:pt x="16377" y="13740"/>
                </a:lnTo>
                <a:lnTo>
                  <a:pt x="14989" y="14553"/>
                </a:lnTo>
                <a:lnTo>
                  <a:pt x="13621" y="15386"/>
                </a:lnTo>
                <a:lnTo>
                  <a:pt x="12313" y="16218"/>
                </a:lnTo>
                <a:lnTo>
                  <a:pt x="11084" y="17051"/>
                </a:lnTo>
                <a:lnTo>
                  <a:pt x="9914" y="17884"/>
                </a:lnTo>
                <a:lnTo>
                  <a:pt x="8804" y="18716"/>
                </a:lnTo>
                <a:lnTo>
                  <a:pt x="7753" y="19549"/>
                </a:lnTo>
                <a:lnTo>
                  <a:pt x="6762" y="20382"/>
                </a:lnTo>
                <a:lnTo>
                  <a:pt x="5810" y="21214"/>
                </a:lnTo>
                <a:lnTo>
                  <a:pt x="4938" y="22027"/>
                </a:lnTo>
                <a:lnTo>
                  <a:pt x="4125" y="22860"/>
                </a:lnTo>
                <a:lnTo>
                  <a:pt x="3371" y="23693"/>
                </a:lnTo>
                <a:lnTo>
                  <a:pt x="2697" y="24505"/>
                </a:lnTo>
                <a:lnTo>
                  <a:pt x="2380" y="24902"/>
                </a:lnTo>
                <a:lnTo>
                  <a:pt x="2063" y="25298"/>
                </a:lnTo>
                <a:lnTo>
                  <a:pt x="1785" y="25715"/>
                </a:lnTo>
                <a:lnTo>
                  <a:pt x="1528" y="26111"/>
                </a:lnTo>
                <a:lnTo>
                  <a:pt x="1270" y="26508"/>
                </a:lnTo>
                <a:lnTo>
                  <a:pt x="1032" y="26904"/>
                </a:lnTo>
                <a:lnTo>
                  <a:pt x="814" y="27281"/>
                </a:lnTo>
                <a:lnTo>
                  <a:pt x="616" y="27678"/>
                </a:lnTo>
                <a:lnTo>
                  <a:pt x="437" y="28054"/>
                </a:lnTo>
                <a:lnTo>
                  <a:pt x="279" y="28451"/>
                </a:lnTo>
                <a:lnTo>
                  <a:pt x="120" y="28827"/>
                </a:lnTo>
                <a:lnTo>
                  <a:pt x="1" y="29204"/>
                </a:lnTo>
                <a:lnTo>
                  <a:pt x="61560" y="29204"/>
                </a:lnTo>
                <a:lnTo>
                  <a:pt x="6156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12" name="Google Shape;112;p15"/>
          <p:cNvSpPr/>
          <p:nvPr/>
        </p:nvSpPr>
        <p:spPr>
          <a:xfrm>
            <a:off x="11" y="2611497"/>
            <a:ext cx="725708" cy="1448283"/>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3"/>
              </a:gs>
              <a:gs pos="56000">
                <a:schemeClr val="accent1"/>
              </a:gs>
              <a:gs pos="100000">
                <a:schemeClr val="accent1"/>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3" name="Google Shape;113;p15"/>
          <p:cNvSpPr/>
          <p:nvPr/>
        </p:nvSpPr>
        <p:spPr>
          <a:xfrm flipH="1">
            <a:off x="3311207" y="2592556"/>
            <a:ext cx="1486200" cy="1486200"/>
          </a:xfrm>
          <a:prstGeom prst="ellipse">
            <a:avLst/>
          </a:prstGeom>
          <a:gradFill>
            <a:gsLst>
              <a:gs pos="0">
                <a:schemeClr val="accent3"/>
              </a:gs>
              <a:gs pos="56000">
                <a:schemeClr val="accent1"/>
              </a:gs>
              <a:gs pos="100000">
                <a:schemeClr val="accent1"/>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4" name="Google Shape;114;p15"/>
          <p:cNvSpPr/>
          <p:nvPr/>
        </p:nvSpPr>
        <p:spPr>
          <a:xfrm flipH="1" rot="-5400000">
            <a:off x="1299729" y="2592569"/>
            <a:ext cx="1486200" cy="1486200"/>
          </a:xfrm>
          <a:prstGeom prst="ellipse">
            <a:avLst/>
          </a:prstGeom>
          <a:gradFill>
            <a:gsLst>
              <a:gs pos="0">
                <a:schemeClr val="accent3"/>
              </a:gs>
              <a:gs pos="35000">
                <a:schemeClr val="accent3"/>
              </a:gs>
              <a:gs pos="100000">
                <a:schemeClr val="accent1"/>
              </a:gs>
            </a:gsLst>
            <a:lin ang="8099331"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5" name="Google Shape;115;p15"/>
          <p:cNvSpPr txBox="1"/>
          <p:nvPr>
            <p:ph type="title"/>
          </p:nvPr>
        </p:nvSpPr>
        <p:spPr>
          <a:xfrm>
            <a:off x="115025" y="502775"/>
            <a:ext cx="41838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116" name="Google Shape;116;p15"/>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117" name="Google Shape;117;p15"/>
          <p:cNvSpPr txBox="1"/>
          <p:nvPr>
            <p:ph idx="1" type="body"/>
          </p:nvPr>
        </p:nvSpPr>
        <p:spPr>
          <a:xfrm>
            <a:off x="3511550" y="587150"/>
            <a:ext cx="4371600" cy="25263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a:buChar char="●"/>
              <a:defRPr sz="1000"/>
            </a:lvl1pPr>
            <a:lvl2pPr indent="-292100" lvl="1" marL="914400">
              <a:lnSpc>
                <a:spcPct val="115000"/>
              </a:lnSpc>
              <a:spcBef>
                <a:spcPts val="800"/>
              </a:spcBef>
              <a:spcAft>
                <a:spcPts val="0"/>
              </a:spcAft>
              <a:buClr>
                <a:schemeClr val="lt1"/>
              </a:buClr>
              <a:buSzPts val="1000"/>
              <a:buFont typeface="Sora"/>
              <a:buChar char="○"/>
              <a:defRPr sz="1000"/>
            </a:lvl2pPr>
            <a:lvl3pPr indent="-292100" lvl="2" marL="1371600">
              <a:lnSpc>
                <a:spcPct val="115000"/>
              </a:lnSpc>
              <a:spcBef>
                <a:spcPts val="800"/>
              </a:spcBef>
              <a:spcAft>
                <a:spcPts val="0"/>
              </a:spcAft>
              <a:buClr>
                <a:schemeClr val="lt1"/>
              </a:buClr>
              <a:buSzPts val="1000"/>
              <a:buFont typeface="Sora"/>
              <a:buChar char="■"/>
              <a:defRPr sz="1000"/>
            </a:lvl3pPr>
            <a:lvl4pPr indent="-292100" lvl="3" marL="1828800">
              <a:lnSpc>
                <a:spcPct val="115000"/>
              </a:lnSpc>
              <a:spcBef>
                <a:spcPts val="800"/>
              </a:spcBef>
              <a:spcAft>
                <a:spcPts val="0"/>
              </a:spcAft>
              <a:buClr>
                <a:schemeClr val="lt1"/>
              </a:buClr>
              <a:buSzPts val="1000"/>
              <a:buFont typeface="Sora"/>
              <a:buChar char="●"/>
              <a:defRPr sz="1000"/>
            </a:lvl4pPr>
            <a:lvl5pPr indent="-292100" lvl="4" marL="2286000">
              <a:lnSpc>
                <a:spcPct val="115000"/>
              </a:lnSpc>
              <a:spcBef>
                <a:spcPts val="800"/>
              </a:spcBef>
              <a:spcAft>
                <a:spcPts val="0"/>
              </a:spcAft>
              <a:buClr>
                <a:schemeClr val="lt1"/>
              </a:buClr>
              <a:buSzPts val="1000"/>
              <a:buFont typeface="Sora"/>
              <a:buChar char="○"/>
              <a:defRPr sz="1000"/>
            </a:lvl5pPr>
            <a:lvl6pPr indent="-292100" lvl="5" marL="2743200">
              <a:lnSpc>
                <a:spcPct val="115000"/>
              </a:lnSpc>
              <a:spcBef>
                <a:spcPts val="800"/>
              </a:spcBef>
              <a:spcAft>
                <a:spcPts val="0"/>
              </a:spcAft>
              <a:buClr>
                <a:schemeClr val="lt1"/>
              </a:buClr>
              <a:buSzPts val="1000"/>
              <a:buFont typeface="Sora"/>
              <a:buChar char="■"/>
              <a:defRPr sz="1000"/>
            </a:lvl6pPr>
            <a:lvl7pPr indent="-292100" lvl="6" marL="3200400">
              <a:lnSpc>
                <a:spcPct val="115000"/>
              </a:lnSpc>
              <a:spcBef>
                <a:spcPts val="800"/>
              </a:spcBef>
              <a:spcAft>
                <a:spcPts val="0"/>
              </a:spcAft>
              <a:buClr>
                <a:schemeClr val="lt1"/>
              </a:buClr>
              <a:buSzPts val="1000"/>
              <a:buFont typeface="Sora"/>
              <a:buChar char="●"/>
              <a:defRPr sz="1000"/>
            </a:lvl7pPr>
            <a:lvl8pPr indent="-292100" lvl="7" marL="3657600">
              <a:lnSpc>
                <a:spcPct val="115000"/>
              </a:lnSpc>
              <a:spcBef>
                <a:spcPts val="800"/>
              </a:spcBef>
              <a:spcAft>
                <a:spcPts val="0"/>
              </a:spcAft>
              <a:buClr>
                <a:schemeClr val="lt1"/>
              </a:buClr>
              <a:buSzPts val="1000"/>
              <a:buFont typeface="Sora"/>
              <a:buChar char="○"/>
              <a:defRPr sz="1000"/>
            </a:lvl8pPr>
            <a:lvl9pPr indent="-292100" lvl="8" marL="4114800">
              <a:lnSpc>
                <a:spcPct val="115000"/>
              </a:lnSpc>
              <a:spcBef>
                <a:spcPts val="800"/>
              </a:spcBef>
              <a:spcAft>
                <a:spcPts val="800"/>
              </a:spcAft>
              <a:buClr>
                <a:schemeClr val="lt1"/>
              </a:buClr>
              <a:buSzPts val="1000"/>
              <a:buFont typeface="Sora"/>
              <a:buChar char="■"/>
              <a:defRPr sz="1000"/>
            </a:lvl9pPr>
          </a:lstStyle>
          <a:p/>
        </p:txBody>
      </p:sp>
      <p:sp>
        <p:nvSpPr>
          <p:cNvPr id="118" name="Google Shape;118;p15"/>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BLANK_1_1_2">
    <p:spTree>
      <p:nvGrpSpPr>
        <p:cNvPr id="119" name="Shape 119"/>
        <p:cNvGrpSpPr/>
        <p:nvPr/>
      </p:nvGrpSpPr>
      <p:grpSpPr>
        <a:xfrm>
          <a:off x="0" y="0"/>
          <a:ext cx="0" cy="0"/>
          <a:chOff x="0" y="0"/>
          <a:chExt cx="0" cy="0"/>
        </a:xfrm>
      </p:grpSpPr>
      <p:grpSp>
        <p:nvGrpSpPr>
          <p:cNvPr id="120" name="Google Shape;120;p16"/>
          <p:cNvGrpSpPr/>
          <p:nvPr/>
        </p:nvGrpSpPr>
        <p:grpSpPr>
          <a:xfrm flipH="1">
            <a:off x="6169505" y="228779"/>
            <a:ext cx="2979740" cy="1986829"/>
            <a:chOff x="312900" y="2793625"/>
            <a:chExt cx="2221200" cy="1481050"/>
          </a:xfrm>
        </p:grpSpPr>
        <p:grpSp>
          <p:nvGrpSpPr>
            <p:cNvPr id="121" name="Google Shape;121;p16"/>
            <p:cNvGrpSpPr/>
            <p:nvPr/>
          </p:nvGrpSpPr>
          <p:grpSpPr>
            <a:xfrm>
              <a:off x="312900" y="2793625"/>
              <a:ext cx="1851000" cy="1481050"/>
              <a:chOff x="461225" y="3249175"/>
              <a:chExt cx="1851000" cy="1481050"/>
            </a:xfrm>
          </p:grpSpPr>
          <p:grpSp>
            <p:nvGrpSpPr>
              <p:cNvPr id="122" name="Google Shape;122;p16"/>
              <p:cNvGrpSpPr/>
              <p:nvPr/>
            </p:nvGrpSpPr>
            <p:grpSpPr>
              <a:xfrm>
                <a:off x="461225" y="3249175"/>
                <a:ext cx="1851000" cy="370200"/>
                <a:chOff x="461225" y="3249175"/>
                <a:chExt cx="1851000" cy="370200"/>
              </a:xfrm>
            </p:grpSpPr>
            <p:sp>
              <p:nvSpPr>
                <p:cNvPr id="123" name="Google Shape;123;p1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4" name="Google Shape;124;p1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5" name="Google Shape;125;p1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6" name="Google Shape;126;p16"/>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27" name="Google Shape;127;p16"/>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28" name="Google Shape;128;p16"/>
              <p:cNvGrpSpPr/>
              <p:nvPr/>
            </p:nvGrpSpPr>
            <p:grpSpPr>
              <a:xfrm>
                <a:off x="461225" y="3619500"/>
                <a:ext cx="1851000" cy="370200"/>
                <a:chOff x="461225" y="3249175"/>
                <a:chExt cx="1851000" cy="370200"/>
              </a:xfrm>
            </p:grpSpPr>
            <p:sp>
              <p:nvSpPr>
                <p:cNvPr id="129" name="Google Shape;129;p1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0" name="Google Shape;130;p1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1" name="Google Shape;131;p1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2" name="Google Shape;132;p16"/>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3" name="Google Shape;133;p16"/>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34" name="Google Shape;134;p16"/>
              <p:cNvGrpSpPr/>
              <p:nvPr/>
            </p:nvGrpSpPr>
            <p:grpSpPr>
              <a:xfrm>
                <a:off x="461225" y="3989700"/>
                <a:ext cx="1851000" cy="370200"/>
                <a:chOff x="461225" y="3249175"/>
                <a:chExt cx="1851000" cy="370200"/>
              </a:xfrm>
            </p:grpSpPr>
            <p:sp>
              <p:nvSpPr>
                <p:cNvPr id="135" name="Google Shape;135;p1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6" name="Google Shape;136;p1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7" name="Google Shape;137;p1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8" name="Google Shape;138;p16"/>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39" name="Google Shape;139;p16"/>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40" name="Google Shape;140;p16"/>
              <p:cNvGrpSpPr/>
              <p:nvPr/>
            </p:nvGrpSpPr>
            <p:grpSpPr>
              <a:xfrm>
                <a:off x="461225" y="4360025"/>
                <a:ext cx="1851000" cy="370200"/>
                <a:chOff x="461225" y="3249175"/>
                <a:chExt cx="1851000" cy="370200"/>
              </a:xfrm>
            </p:grpSpPr>
            <p:sp>
              <p:nvSpPr>
                <p:cNvPr id="141" name="Google Shape;141;p1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2" name="Google Shape;142;p1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3" name="Google Shape;143;p1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4" name="Google Shape;144;p16"/>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5" name="Google Shape;145;p16"/>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146" name="Google Shape;146;p16"/>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147" name="Google Shape;147;p16"/>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148" name="Google Shape;148;p16"/>
          <p:cNvSpPr/>
          <p:nvPr/>
        </p:nvSpPr>
        <p:spPr>
          <a:xfrm flipH="1">
            <a:off x="8423546" y="3087297"/>
            <a:ext cx="725708" cy="1448283"/>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3"/>
              </a:gs>
              <a:gs pos="56000">
                <a:schemeClr val="accent1"/>
              </a:gs>
              <a:gs pos="100000">
                <a:schemeClr val="accent1"/>
              </a:gs>
            </a:gsLst>
            <a:lin ang="13500032" scaled="0"/>
          </a:gradFill>
          <a:ln>
            <a:noFill/>
          </a:ln>
          <a:effectLst>
            <a:outerShdw blurRad="485775" rotWithShape="0" algn="bl" dir="7800000" dist="76200">
              <a:schemeClr val="accent1">
                <a:alpha val="27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49" name="Google Shape;149;p16"/>
          <p:cNvSpPr/>
          <p:nvPr/>
        </p:nvSpPr>
        <p:spPr>
          <a:xfrm rot="-5400000">
            <a:off x="4618961" y="3068375"/>
            <a:ext cx="1486200" cy="1486200"/>
          </a:xfrm>
          <a:prstGeom prst="ellipse">
            <a:avLst/>
          </a:prstGeom>
          <a:gradFill>
            <a:gsLst>
              <a:gs pos="0">
                <a:schemeClr val="accent3"/>
              </a:gs>
              <a:gs pos="56000">
                <a:schemeClr val="accent1"/>
              </a:gs>
              <a:gs pos="100000">
                <a:schemeClr val="accent1"/>
              </a:gs>
            </a:gsLst>
            <a:lin ang="13500032" scaled="0"/>
          </a:gradFill>
          <a:ln>
            <a:noFill/>
          </a:ln>
          <a:effectLst>
            <a:outerShdw blurRad="328613" rotWithShape="0" algn="bl" dir="2700000" dist="28575">
              <a:schemeClr val="accent1">
                <a:alpha val="28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0" name="Google Shape;150;p16"/>
          <p:cNvSpPr/>
          <p:nvPr/>
        </p:nvSpPr>
        <p:spPr>
          <a:xfrm>
            <a:off x="6521248" y="3068375"/>
            <a:ext cx="1486200" cy="1486200"/>
          </a:xfrm>
          <a:prstGeom prst="ellipse">
            <a:avLst/>
          </a:prstGeom>
          <a:gradFill>
            <a:gsLst>
              <a:gs pos="0">
                <a:schemeClr val="accent3"/>
              </a:gs>
              <a:gs pos="35000">
                <a:schemeClr val="accent3"/>
              </a:gs>
              <a:gs pos="100000">
                <a:schemeClr val="accent1"/>
              </a:gs>
            </a:gsLst>
            <a:lin ang="8099331" scaled="0"/>
          </a:gradFill>
          <a:ln>
            <a:noFill/>
          </a:ln>
          <a:effectLst>
            <a:outerShdw blurRad="342900" rotWithShape="0" algn="bl" dir="5400000" dist="38100">
              <a:schemeClr val="accent3">
                <a:alpha val="30000"/>
              </a:scheme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1" name="Google Shape;151;p16"/>
          <p:cNvSpPr txBox="1"/>
          <p:nvPr>
            <p:ph idx="1" type="body"/>
          </p:nvPr>
        </p:nvSpPr>
        <p:spPr>
          <a:xfrm>
            <a:off x="115025" y="908975"/>
            <a:ext cx="5369100" cy="2478000"/>
          </a:xfrm>
          <a:prstGeom prst="rect">
            <a:avLst/>
          </a:prstGeom>
        </p:spPr>
        <p:txBody>
          <a:bodyPr anchorCtr="0" anchor="t" bIns="91425" lIns="91425" spcFirstLastPara="1" rIns="91425" wrap="square" tIns="0">
            <a:noAutofit/>
          </a:bodyPr>
          <a:lstStyle>
            <a:lvl1pPr indent="-457200" lvl="0" marL="457200">
              <a:spcBef>
                <a:spcPts val="0"/>
              </a:spcBef>
              <a:spcAft>
                <a:spcPts val="0"/>
              </a:spcAft>
              <a:buClr>
                <a:schemeClr val="lt1"/>
              </a:buClr>
              <a:buSzPts val="3600"/>
              <a:buFont typeface="IBM Plex Sans"/>
              <a:buChar char="●"/>
              <a:defRPr sz="3600">
                <a:latin typeface="IBM Plex Sans"/>
                <a:ea typeface="IBM Plex Sans"/>
                <a:cs typeface="IBM Plex Sans"/>
                <a:sym typeface="IBM Plex Sans"/>
              </a:defRPr>
            </a:lvl1pPr>
            <a:lvl2pPr indent="-457200" lvl="1" marL="9144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2pPr>
            <a:lvl3pPr indent="-457200" lvl="2" marL="13716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3pPr>
            <a:lvl4pPr indent="-457200" lvl="3" marL="18288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4pPr>
            <a:lvl5pPr indent="-457200" lvl="4" marL="22860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5pPr>
            <a:lvl6pPr indent="-457200" lvl="5" marL="27432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6pPr>
            <a:lvl7pPr indent="-457200" lvl="6" marL="32004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7pPr>
            <a:lvl8pPr indent="-457200" lvl="7" marL="3657600">
              <a:spcBef>
                <a:spcPts val="800"/>
              </a:spcBef>
              <a:spcAft>
                <a:spcPts val="0"/>
              </a:spcAft>
              <a:buClr>
                <a:schemeClr val="lt1"/>
              </a:buClr>
              <a:buSzPts val="3600"/>
              <a:buFont typeface="IBM Plex Sans"/>
              <a:buChar char="○"/>
              <a:defRPr sz="3600">
                <a:latin typeface="IBM Plex Sans"/>
                <a:ea typeface="IBM Plex Sans"/>
                <a:cs typeface="IBM Plex Sans"/>
                <a:sym typeface="IBM Plex Sans"/>
              </a:defRPr>
            </a:lvl8pPr>
            <a:lvl9pPr indent="-457200" lvl="8" marL="4114800">
              <a:spcBef>
                <a:spcPts val="800"/>
              </a:spcBef>
              <a:spcAft>
                <a:spcPts val="800"/>
              </a:spcAft>
              <a:buClr>
                <a:schemeClr val="lt1"/>
              </a:buClr>
              <a:buSzPts val="3600"/>
              <a:buFont typeface="IBM Plex Sans"/>
              <a:buChar char="■"/>
              <a:defRPr sz="3600">
                <a:latin typeface="IBM Plex Sans"/>
                <a:ea typeface="IBM Plex Sans"/>
                <a:cs typeface="IBM Plex Sans"/>
                <a:sym typeface="IBM Plex Sans"/>
              </a:defRPr>
            </a:lvl9pPr>
          </a:lstStyle>
          <a:p/>
        </p:txBody>
      </p:sp>
      <p:sp>
        <p:nvSpPr>
          <p:cNvPr id="152" name="Google Shape;152;p16"/>
          <p:cNvSpPr txBox="1"/>
          <p:nvPr>
            <p:ph idx="2" type="title"/>
          </p:nvPr>
        </p:nvSpPr>
        <p:spPr>
          <a:xfrm>
            <a:off x="115025" y="502775"/>
            <a:ext cx="4183800" cy="4062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3600">
                <a:solidFill>
                  <a:schemeClr val="accent3"/>
                </a:solidFill>
              </a:defRPr>
            </a:lvl2pPr>
            <a:lvl3pPr lvl="2">
              <a:lnSpc>
                <a:spcPct val="115000"/>
              </a:lnSpc>
              <a:spcBef>
                <a:spcPts val="0"/>
              </a:spcBef>
              <a:spcAft>
                <a:spcPts val="0"/>
              </a:spcAft>
              <a:buNone/>
              <a:defRPr sz="3600">
                <a:solidFill>
                  <a:schemeClr val="accent3"/>
                </a:solidFill>
              </a:defRPr>
            </a:lvl3pPr>
            <a:lvl4pPr lvl="3">
              <a:lnSpc>
                <a:spcPct val="115000"/>
              </a:lnSpc>
              <a:spcBef>
                <a:spcPts val="0"/>
              </a:spcBef>
              <a:spcAft>
                <a:spcPts val="0"/>
              </a:spcAft>
              <a:buNone/>
              <a:defRPr sz="3600">
                <a:solidFill>
                  <a:schemeClr val="accent3"/>
                </a:solidFill>
              </a:defRPr>
            </a:lvl4pPr>
            <a:lvl5pPr lvl="4">
              <a:lnSpc>
                <a:spcPct val="115000"/>
              </a:lnSpc>
              <a:spcBef>
                <a:spcPts val="0"/>
              </a:spcBef>
              <a:spcAft>
                <a:spcPts val="0"/>
              </a:spcAft>
              <a:buNone/>
              <a:defRPr sz="3600">
                <a:solidFill>
                  <a:schemeClr val="accent3"/>
                </a:solidFill>
              </a:defRPr>
            </a:lvl5pPr>
            <a:lvl6pPr lvl="5">
              <a:lnSpc>
                <a:spcPct val="115000"/>
              </a:lnSpc>
              <a:spcBef>
                <a:spcPts val="0"/>
              </a:spcBef>
              <a:spcAft>
                <a:spcPts val="0"/>
              </a:spcAft>
              <a:buNone/>
              <a:defRPr sz="3600">
                <a:solidFill>
                  <a:schemeClr val="accent3"/>
                </a:solidFill>
              </a:defRPr>
            </a:lvl6pPr>
            <a:lvl7pPr lvl="6">
              <a:lnSpc>
                <a:spcPct val="115000"/>
              </a:lnSpc>
              <a:spcBef>
                <a:spcPts val="0"/>
              </a:spcBef>
              <a:spcAft>
                <a:spcPts val="0"/>
              </a:spcAft>
              <a:buNone/>
              <a:defRPr sz="3600">
                <a:solidFill>
                  <a:schemeClr val="accent3"/>
                </a:solidFill>
              </a:defRPr>
            </a:lvl7pPr>
            <a:lvl8pPr lvl="7">
              <a:lnSpc>
                <a:spcPct val="115000"/>
              </a:lnSpc>
              <a:spcBef>
                <a:spcPts val="0"/>
              </a:spcBef>
              <a:spcAft>
                <a:spcPts val="0"/>
              </a:spcAft>
              <a:buNone/>
              <a:defRPr sz="3600">
                <a:solidFill>
                  <a:schemeClr val="accent3"/>
                </a:solidFill>
              </a:defRPr>
            </a:lvl8pPr>
            <a:lvl9pPr lvl="8">
              <a:lnSpc>
                <a:spcPct val="115000"/>
              </a:lnSpc>
              <a:spcBef>
                <a:spcPts val="0"/>
              </a:spcBef>
              <a:spcAft>
                <a:spcPts val="0"/>
              </a:spcAft>
              <a:buNone/>
              <a:defRPr sz="3600">
                <a:solidFill>
                  <a:schemeClr val="accent3"/>
                </a:solidFill>
              </a:defRPr>
            </a:lvl9pPr>
          </a:lstStyle>
          <a:p/>
        </p:txBody>
      </p:sp>
      <p:sp>
        <p:nvSpPr>
          <p:cNvPr id="153" name="Google Shape;153;p16"/>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 Alt 1">
  <p:cSld name="BLANK_1_1_1">
    <p:spTree>
      <p:nvGrpSpPr>
        <p:cNvPr id="154" name="Shape 154"/>
        <p:cNvGrpSpPr/>
        <p:nvPr/>
      </p:nvGrpSpPr>
      <p:grpSpPr>
        <a:xfrm>
          <a:off x="0" y="0"/>
          <a:ext cx="0" cy="0"/>
          <a:chOff x="0" y="0"/>
          <a:chExt cx="0" cy="0"/>
        </a:xfrm>
      </p:grpSpPr>
      <p:grpSp>
        <p:nvGrpSpPr>
          <p:cNvPr id="155" name="Google Shape;155;p17"/>
          <p:cNvGrpSpPr/>
          <p:nvPr/>
        </p:nvGrpSpPr>
        <p:grpSpPr>
          <a:xfrm>
            <a:off x="228600" y="2793625"/>
            <a:ext cx="2221200" cy="1481050"/>
            <a:chOff x="312900" y="2793625"/>
            <a:chExt cx="2221200" cy="1481050"/>
          </a:xfrm>
        </p:grpSpPr>
        <p:grpSp>
          <p:nvGrpSpPr>
            <p:cNvPr id="156" name="Google Shape;156;p17"/>
            <p:cNvGrpSpPr/>
            <p:nvPr/>
          </p:nvGrpSpPr>
          <p:grpSpPr>
            <a:xfrm>
              <a:off x="312900" y="2793625"/>
              <a:ext cx="1851000" cy="1481050"/>
              <a:chOff x="461225" y="3249175"/>
              <a:chExt cx="1851000" cy="1481050"/>
            </a:xfrm>
          </p:grpSpPr>
          <p:grpSp>
            <p:nvGrpSpPr>
              <p:cNvPr id="157" name="Google Shape;157;p17"/>
              <p:cNvGrpSpPr/>
              <p:nvPr/>
            </p:nvGrpSpPr>
            <p:grpSpPr>
              <a:xfrm>
                <a:off x="461225" y="3249175"/>
                <a:ext cx="1851000" cy="370200"/>
                <a:chOff x="461225" y="3249175"/>
                <a:chExt cx="1851000" cy="370200"/>
              </a:xfrm>
            </p:grpSpPr>
            <p:sp>
              <p:nvSpPr>
                <p:cNvPr id="158" name="Google Shape;158;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59" name="Google Shape;159;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0" name="Google Shape;160;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1" name="Google Shape;161;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2" name="Google Shape;162;p17"/>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63" name="Google Shape;163;p17"/>
              <p:cNvGrpSpPr/>
              <p:nvPr/>
            </p:nvGrpSpPr>
            <p:grpSpPr>
              <a:xfrm>
                <a:off x="461225" y="3619500"/>
                <a:ext cx="1851000" cy="370200"/>
                <a:chOff x="461225" y="3249175"/>
                <a:chExt cx="1851000" cy="370200"/>
              </a:xfrm>
            </p:grpSpPr>
            <p:sp>
              <p:nvSpPr>
                <p:cNvPr id="164" name="Google Shape;164;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5" name="Google Shape;165;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6" name="Google Shape;166;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7" name="Google Shape;167;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68" name="Google Shape;168;p17"/>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69" name="Google Shape;169;p17"/>
              <p:cNvGrpSpPr/>
              <p:nvPr/>
            </p:nvGrpSpPr>
            <p:grpSpPr>
              <a:xfrm>
                <a:off x="461225" y="3989700"/>
                <a:ext cx="1851000" cy="370200"/>
                <a:chOff x="461225" y="3249175"/>
                <a:chExt cx="1851000" cy="370200"/>
              </a:xfrm>
            </p:grpSpPr>
            <p:sp>
              <p:nvSpPr>
                <p:cNvPr id="170" name="Google Shape;170;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1" name="Google Shape;171;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2" name="Google Shape;172;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3" name="Google Shape;173;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4" name="Google Shape;174;p17"/>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75" name="Google Shape;175;p17"/>
              <p:cNvGrpSpPr/>
              <p:nvPr/>
            </p:nvGrpSpPr>
            <p:grpSpPr>
              <a:xfrm>
                <a:off x="461225" y="4360025"/>
                <a:ext cx="1851000" cy="370200"/>
                <a:chOff x="461225" y="3249175"/>
                <a:chExt cx="1851000" cy="370200"/>
              </a:xfrm>
            </p:grpSpPr>
            <p:sp>
              <p:nvSpPr>
                <p:cNvPr id="176" name="Google Shape;176;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7" name="Google Shape;177;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8" name="Google Shape;178;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79" name="Google Shape;179;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0" name="Google Shape;180;p17"/>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181" name="Google Shape;181;p17"/>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82" name="Google Shape;182;p17"/>
          <p:cNvGrpSpPr/>
          <p:nvPr/>
        </p:nvGrpSpPr>
        <p:grpSpPr>
          <a:xfrm>
            <a:off x="7663200" y="-725"/>
            <a:ext cx="1480800" cy="1396025"/>
            <a:chOff x="461225" y="3334200"/>
            <a:chExt cx="1480800" cy="1396025"/>
          </a:xfrm>
        </p:grpSpPr>
        <p:grpSp>
          <p:nvGrpSpPr>
            <p:cNvPr id="183" name="Google Shape;183;p17"/>
            <p:cNvGrpSpPr/>
            <p:nvPr/>
          </p:nvGrpSpPr>
          <p:grpSpPr>
            <a:xfrm>
              <a:off x="461225" y="3334200"/>
              <a:ext cx="1480800" cy="285300"/>
              <a:chOff x="461225" y="3334200"/>
              <a:chExt cx="1480800" cy="285300"/>
            </a:xfrm>
          </p:grpSpPr>
          <p:sp>
            <p:nvSpPr>
              <p:cNvPr id="184" name="Google Shape;184;p17"/>
              <p:cNvSpPr/>
              <p:nvPr/>
            </p:nvSpPr>
            <p:spPr>
              <a:xfrm>
                <a:off x="4612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5" name="Google Shape;185;p17"/>
              <p:cNvSpPr/>
              <p:nvPr/>
            </p:nvSpPr>
            <p:spPr>
              <a:xfrm>
                <a:off x="8314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6" name="Google Shape;186;p17"/>
              <p:cNvSpPr/>
              <p:nvPr/>
            </p:nvSpPr>
            <p:spPr>
              <a:xfrm>
                <a:off x="12016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87" name="Google Shape;187;p17"/>
              <p:cNvSpPr/>
              <p:nvPr/>
            </p:nvSpPr>
            <p:spPr>
              <a:xfrm>
                <a:off x="1571825" y="3334200"/>
                <a:ext cx="370200" cy="28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88" name="Google Shape;188;p17"/>
            <p:cNvGrpSpPr/>
            <p:nvPr/>
          </p:nvGrpSpPr>
          <p:grpSpPr>
            <a:xfrm>
              <a:off x="461225" y="3619500"/>
              <a:ext cx="1480800" cy="370200"/>
              <a:chOff x="461225" y="3249175"/>
              <a:chExt cx="1480800" cy="370200"/>
            </a:xfrm>
          </p:grpSpPr>
          <p:sp>
            <p:nvSpPr>
              <p:cNvPr id="189" name="Google Shape;189;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0" name="Google Shape;190;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1" name="Google Shape;191;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2" name="Google Shape;192;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93" name="Google Shape;193;p17"/>
            <p:cNvGrpSpPr/>
            <p:nvPr/>
          </p:nvGrpSpPr>
          <p:grpSpPr>
            <a:xfrm>
              <a:off x="461225" y="3989700"/>
              <a:ext cx="1480800" cy="370200"/>
              <a:chOff x="461225" y="3249175"/>
              <a:chExt cx="1480800" cy="370200"/>
            </a:xfrm>
          </p:grpSpPr>
          <p:sp>
            <p:nvSpPr>
              <p:cNvPr id="194" name="Google Shape;194;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5" name="Google Shape;195;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6" name="Google Shape;196;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97" name="Google Shape;197;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198" name="Google Shape;198;p17"/>
            <p:cNvGrpSpPr/>
            <p:nvPr/>
          </p:nvGrpSpPr>
          <p:grpSpPr>
            <a:xfrm>
              <a:off x="461225" y="4360025"/>
              <a:ext cx="1480800" cy="370200"/>
              <a:chOff x="461225" y="3249175"/>
              <a:chExt cx="1480800" cy="370200"/>
            </a:xfrm>
          </p:grpSpPr>
          <p:sp>
            <p:nvSpPr>
              <p:cNvPr id="199" name="Google Shape;199;p17"/>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0" name="Google Shape;200;p17"/>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1" name="Google Shape;201;p17"/>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02" name="Google Shape;202;p17"/>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grpSp>
        <p:nvGrpSpPr>
          <p:cNvPr id="203" name="Google Shape;203;p17"/>
          <p:cNvGrpSpPr/>
          <p:nvPr/>
        </p:nvGrpSpPr>
        <p:grpSpPr>
          <a:xfrm>
            <a:off x="1843925" y="-725"/>
            <a:ext cx="7300075" cy="5144088"/>
            <a:chOff x="1870575" y="-635"/>
            <a:chExt cx="7300075" cy="5174097"/>
          </a:xfrm>
        </p:grpSpPr>
        <p:sp>
          <p:nvSpPr>
            <p:cNvPr id="204" name="Google Shape;204;p17"/>
            <p:cNvSpPr/>
            <p:nvPr/>
          </p:nvSpPr>
          <p:spPr>
            <a:xfrm>
              <a:off x="1870575" y="-635"/>
              <a:ext cx="7300075" cy="4989625"/>
            </a:xfrm>
            <a:custGeom>
              <a:rect b="b" l="l" r="r" t="t"/>
              <a:pathLst>
                <a:path extrusionOk="0" h="199585" w="292003">
                  <a:moveTo>
                    <a:pt x="76429" y="0"/>
                  </a:moveTo>
                  <a:lnTo>
                    <a:pt x="0" y="163603"/>
                  </a:lnTo>
                  <a:lnTo>
                    <a:pt x="250486" y="199585"/>
                  </a:lnTo>
                  <a:lnTo>
                    <a:pt x="292003" y="107785"/>
                  </a:lnTo>
                  <a:lnTo>
                    <a:pt x="292003" y="52891"/>
                  </a:lnTo>
                  <a:lnTo>
                    <a:pt x="234162" y="0"/>
                  </a:lnTo>
                  <a:close/>
                </a:path>
              </a:pathLst>
            </a:custGeom>
            <a:gradFill>
              <a:gsLst>
                <a:gs pos="0">
                  <a:schemeClr val="accent3"/>
                </a:gs>
                <a:gs pos="77000">
                  <a:schemeClr val="accent1"/>
                </a:gs>
                <a:gs pos="100000">
                  <a:schemeClr val="accent1"/>
                </a:gs>
              </a:gsLst>
              <a:lin ang="8099331" scaled="0"/>
            </a:gradFill>
            <a:ln>
              <a:noFill/>
            </a:ln>
          </p:spPr>
        </p:sp>
        <p:sp>
          <p:nvSpPr>
            <p:cNvPr id="205" name="Google Shape;205;p17"/>
            <p:cNvSpPr/>
            <p:nvPr/>
          </p:nvSpPr>
          <p:spPr>
            <a:xfrm>
              <a:off x="1870575" y="4089437"/>
              <a:ext cx="6285225" cy="1084025"/>
            </a:xfrm>
            <a:custGeom>
              <a:rect b="b" l="l" r="r" t="t"/>
              <a:pathLst>
                <a:path extrusionOk="0" h="43361" w="251409">
                  <a:moveTo>
                    <a:pt x="0" y="0"/>
                  </a:moveTo>
                  <a:lnTo>
                    <a:pt x="6458" y="43361"/>
                  </a:lnTo>
                  <a:lnTo>
                    <a:pt x="251409" y="43361"/>
                  </a:lnTo>
                  <a:lnTo>
                    <a:pt x="250494" y="35931"/>
                  </a:lnTo>
                  <a:close/>
                </a:path>
              </a:pathLst>
            </a:custGeom>
            <a:solidFill>
              <a:schemeClr val="accent5"/>
            </a:solidFill>
            <a:ln>
              <a:noFill/>
            </a:ln>
          </p:spPr>
        </p:sp>
      </p:grpSp>
      <p:sp>
        <p:nvSpPr>
          <p:cNvPr id="206" name="Google Shape;206;p17"/>
          <p:cNvSpPr txBox="1"/>
          <p:nvPr>
            <p:ph idx="1" type="body"/>
          </p:nvPr>
        </p:nvSpPr>
        <p:spPr>
          <a:xfrm>
            <a:off x="4631450" y="2170025"/>
            <a:ext cx="2896200" cy="18876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a:buChar char="●"/>
              <a:defRPr sz="1000"/>
            </a:lvl1pPr>
            <a:lvl2pPr indent="-292100" lvl="1" marL="914400">
              <a:lnSpc>
                <a:spcPct val="115000"/>
              </a:lnSpc>
              <a:spcBef>
                <a:spcPts val="800"/>
              </a:spcBef>
              <a:spcAft>
                <a:spcPts val="0"/>
              </a:spcAft>
              <a:buClr>
                <a:schemeClr val="lt1"/>
              </a:buClr>
              <a:buSzPts val="1000"/>
              <a:buFont typeface="Sora"/>
              <a:buChar char="○"/>
              <a:defRPr sz="1000"/>
            </a:lvl2pPr>
            <a:lvl3pPr indent="-228600" lvl="2" marL="1371600">
              <a:lnSpc>
                <a:spcPct val="115000"/>
              </a:lnSpc>
              <a:spcBef>
                <a:spcPts val="800"/>
              </a:spcBef>
              <a:spcAft>
                <a:spcPts val="0"/>
              </a:spcAft>
              <a:buNone/>
              <a:defRPr sz="1000"/>
            </a:lvl3pPr>
            <a:lvl4pPr indent="-292100" lvl="3" marL="1828800">
              <a:lnSpc>
                <a:spcPct val="115000"/>
              </a:lnSpc>
              <a:spcBef>
                <a:spcPts val="0"/>
              </a:spcBef>
              <a:spcAft>
                <a:spcPts val="0"/>
              </a:spcAft>
              <a:buClr>
                <a:schemeClr val="lt1"/>
              </a:buClr>
              <a:buSzPts val="1000"/>
              <a:buFont typeface="Sora"/>
              <a:buChar char="●"/>
              <a:defRPr sz="1000"/>
            </a:lvl4pPr>
            <a:lvl5pPr indent="-292100" lvl="4" marL="2286000">
              <a:lnSpc>
                <a:spcPct val="115000"/>
              </a:lnSpc>
              <a:spcBef>
                <a:spcPts val="800"/>
              </a:spcBef>
              <a:spcAft>
                <a:spcPts val="0"/>
              </a:spcAft>
              <a:buClr>
                <a:schemeClr val="lt1"/>
              </a:buClr>
              <a:buSzPts val="1000"/>
              <a:buFont typeface="Sora"/>
              <a:buChar char="○"/>
              <a:defRPr sz="1000"/>
            </a:lvl5pPr>
            <a:lvl6pPr indent="-292100" lvl="5" marL="2743200">
              <a:lnSpc>
                <a:spcPct val="115000"/>
              </a:lnSpc>
              <a:spcBef>
                <a:spcPts val="800"/>
              </a:spcBef>
              <a:spcAft>
                <a:spcPts val="0"/>
              </a:spcAft>
              <a:buClr>
                <a:schemeClr val="lt1"/>
              </a:buClr>
              <a:buSzPts val="1000"/>
              <a:buFont typeface="Sora"/>
              <a:buChar char="■"/>
              <a:defRPr sz="1000"/>
            </a:lvl6pPr>
            <a:lvl7pPr indent="-292100" lvl="6" marL="3200400">
              <a:lnSpc>
                <a:spcPct val="115000"/>
              </a:lnSpc>
              <a:spcBef>
                <a:spcPts val="800"/>
              </a:spcBef>
              <a:spcAft>
                <a:spcPts val="0"/>
              </a:spcAft>
              <a:buClr>
                <a:schemeClr val="lt1"/>
              </a:buClr>
              <a:buSzPts val="1000"/>
              <a:buFont typeface="Sora"/>
              <a:buChar char="●"/>
              <a:defRPr sz="1000"/>
            </a:lvl7pPr>
            <a:lvl8pPr indent="-292100" lvl="7" marL="3657600">
              <a:lnSpc>
                <a:spcPct val="115000"/>
              </a:lnSpc>
              <a:spcBef>
                <a:spcPts val="800"/>
              </a:spcBef>
              <a:spcAft>
                <a:spcPts val="0"/>
              </a:spcAft>
              <a:buClr>
                <a:schemeClr val="lt1"/>
              </a:buClr>
              <a:buSzPts val="1000"/>
              <a:buFont typeface="Sora"/>
              <a:buChar char="○"/>
              <a:defRPr sz="1000"/>
            </a:lvl8pPr>
            <a:lvl9pPr indent="-228600" lvl="8" marL="4114800">
              <a:lnSpc>
                <a:spcPct val="115000"/>
              </a:lnSpc>
              <a:spcBef>
                <a:spcPts val="800"/>
              </a:spcBef>
              <a:spcAft>
                <a:spcPts val="0"/>
              </a:spcAft>
              <a:buNone/>
              <a:defRPr sz="1000"/>
            </a:lvl9pPr>
          </a:lstStyle>
          <a:p/>
        </p:txBody>
      </p:sp>
      <p:sp>
        <p:nvSpPr>
          <p:cNvPr id="207" name="Google Shape;207;p1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08" name="Google Shape;208;p17"/>
          <p:cNvSpPr txBox="1"/>
          <p:nvPr>
            <p:ph idx="2" type="body"/>
          </p:nvPr>
        </p:nvSpPr>
        <p:spPr>
          <a:xfrm>
            <a:off x="4631450" y="827575"/>
            <a:ext cx="2896200" cy="12003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Sora"/>
              <a:buChar char="●"/>
              <a:defRPr sz="1000"/>
            </a:lvl1pPr>
            <a:lvl2pPr indent="-292100" lvl="1" marL="914400">
              <a:spcBef>
                <a:spcPts val="800"/>
              </a:spcBef>
              <a:spcAft>
                <a:spcPts val="0"/>
              </a:spcAft>
              <a:buSzPts val="1000"/>
              <a:buFont typeface="Sora"/>
              <a:buChar char="○"/>
              <a:defRPr sz="1000"/>
            </a:lvl2pPr>
            <a:lvl3pPr indent="-292100" lvl="2" marL="1371600">
              <a:spcBef>
                <a:spcPts val="800"/>
              </a:spcBef>
              <a:spcAft>
                <a:spcPts val="0"/>
              </a:spcAft>
              <a:buSzPts val="1000"/>
              <a:buFont typeface="Sora"/>
              <a:buChar char="■"/>
              <a:defRPr sz="1000"/>
            </a:lvl3pPr>
            <a:lvl4pPr indent="-292100" lvl="3" marL="1828800">
              <a:spcBef>
                <a:spcPts val="800"/>
              </a:spcBef>
              <a:spcAft>
                <a:spcPts val="0"/>
              </a:spcAft>
              <a:buSzPts val="1000"/>
              <a:buFont typeface="Sora"/>
              <a:buChar char="●"/>
              <a:defRPr sz="1000"/>
            </a:lvl4pPr>
            <a:lvl5pPr indent="-292100" lvl="4" marL="2286000">
              <a:spcBef>
                <a:spcPts val="800"/>
              </a:spcBef>
              <a:spcAft>
                <a:spcPts val="0"/>
              </a:spcAft>
              <a:buSzPts val="1000"/>
              <a:buFont typeface="Sora"/>
              <a:buChar char="○"/>
              <a:defRPr sz="1000"/>
            </a:lvl5pPr>
            <a:lvl6pPr indent="-292100" lvl="5" marL="2743200">
              <a:spcBef>
                <a:spcPts val="800"/>
              </a:spcBef>
              <a:spcAft>
                <a:spcPts val="0"/>
              </a:spcAft>
              <a:buSzPts val="1000"/>
              <a:buFont typeface="Sora"/>
              <a:buChar char="■"/>
              <a:defRPr sz="1000"/>
            </a:lvl6pPr>
            <a:lvl7pPr indent="-292100" lvl="6" marL="3200400">
              <a:spcBef>
                <a:spcPts val="800"/>
              </a:spcBef>
              <a:spcAft>
                <a:spcPts val="0"/>
              </a:spcAft>
              <a:buSzPts val="1000"/>
              <a:buFont typeface="Sora"/>
              <a:buChar char="●"/>
              <a:defRPr sz="1000"/>
            </a:lvl7pPr>
            <a:lvl8pPr indent="-292100" lvl="7" marL="3657600">
              <a:spcBef>
                <a:spcPts val="800"/>
              </a:spcBef>
              <a:spcAft>
                <a:spcPts val="0"/>
              </a:spcAft>
              <a:buSzPts val="1000"/>
              <a:buFont typeface="Sora"/>
              <a:buChar char="○"/>
              <a:defRPr sz="1000"/>
            </a:lvl8pPr>
            <a:lvl9pPr indent="-292100" lvl="8" marL="4114800">
              <a:spcBef>
                <a:spcPts val="800"/>
              </a:spcBef>
              <a:spcAft>
                <a:spcPts val="800"/>
              </a:spcAft>
              <a:buSzPts val="1000"/>
              <a:buFont typeface="Sora"/>
              <a:buChar char="■"/>
              <a:defRPr sz="1000"/>
            </a:lvl9pPr>
          </a:lstStyle>
          <a:p/>
        </p:txBody>
      </p:sp>
      <p:sp>
        <p:nvSpPr>
          <p:cNvPr id="209" name="Google Shape;209;p17"/>
          <p:cNvSpPr txBox="1"/>
          <p:nvPr>
            <p:ph idx="3" type="title"/>
          </p:nvPr>
        </p:nvSpPr>
        <p:spPr>
          <a:xfrm>
            <a:off x="115025" y="502775"/>
            <a:ext cx="3905400" cy="5877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10" name="Google Shape;210;p17"/>
          <p:cNvSpPr txBox="1"/>
          <p:nvPr>
            <p:ph idx="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BLANK_1_1_1_1_2">
    <p:bg>
      <p:bgPr>
        <a:solidFill>
          <a:schemeClr val="lt1"/>
        </a:solidFill>
      </p:bgPr>
    </p:bg>
    <p:spTree>
      <p:nvGrpSpPr>
        <p:cNvPr id="211" name="Shape 211"/>
        <p:cNvGrpSpPr/>
        <p:nvPr/>
      </p:nvGrpSpPr>
      <p:grpSpPr>
        <a:xfrm>
          <a:off x="0" y="0"/>
          <a:ext cx="0" cy="0"/>
          <a:chOff x="0" y="0"/>
          <a:chExt cx="0" cy="0"/>
        </a:xfrm>
      </p:grpSpPr>
      <p:sp>
        <p:nvSpPr>
          <p:cNvPr id="212" name="Google Shape;212;p18"/>
          <p:cNvSpPr/>
          <p:nvPr/>
        </p:nvSpPr>
        <p:spPr>
          <a:xfrm flipH="1" rot="10800000">
            <a:off x="4482600" y="741600"/>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3" name="Google Shape;213;p18"/>
          <p:cNvSpPr/>
          <p:nvPr/>
        </p:nvSpPr>
        <p:spPr>
          <a:xfrm flipH="1" rot="10800000">
            <a:off x="4482600" y="1014475"/>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4" name="Google Shape;214;p18"/>
          <p:cNvSpPr/>
          <p:nvPr/>
        </p:nvSpPr>
        <p:spPr>
          <a:xfrm flipH="1" rot="10800000">
            <a:off x="4482600" y="1594038"/>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5" name="Google Shape;215;p18"/>
          <p:cNvSpPr/>
          <p:nvPr/>
        </p:nvSpPr>
        <p:spPr>
          <a:xfrm flipH="1" rot="10800000">
            <a:off x="4482600" y="1291263"/>
            <a:ext cx="46404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16" name="Google Shape;216;p18"/>
          <p:cNvSpPr txBox="1"/>
          <p:nvPr>
            <p:ph type="title"/>
          </p:nvPr>
        </p:nvSpPr>
        <p:spPr>
          <a:xfrm>
            <a:off x="91950" y="292050"/>
            <a:ext cx="4390500" cy="16035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None/>
              <a:defRPr sz="5500">
                <a:solidFill>
                  <a:schemeClr val="dk2"/>
                </a:solidFill>
              </a:defRPr>
            </a:lvl1pPr>
            <a:lvl2pPr lvl="1">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2pPr>
            <a:lvl3pPr lvl="2">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3pPr>
            <a:lvl4pPr lvl="3">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4pPr>
            <a:lvl5pPr lvl="4">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5pPr>
            <a:lvl6pPr lvl="5">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6pPr>
            <a:lvl7pPr lvl="6">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7pPr>
            <a:lvl8pPr lvl="7">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8pPr>
            <a:lvl9pPr lvl="8">
              <a:lnSpc>
                <a:spcPct val="115000"/>
              </a:lnSpc>
              <a:spcBef>
                <a:spcPts val="0"/>
              </a:spcBef>
              <a:spcAft>
                <a:spcPts val="0"/>
              </a:spcAft>
              <a:buNone/>
              <a:defRPr sz="3600">
                <a:solidFill>
                  <a:schemeClr val="dk2"/>
                </a:solidFill>
                <a:latin typeface="IBM Plex Sans Medium"/>
                <a:ea typeface="IBM Plex Sans Medium"/>
                <a:cs typeface="IBM Plex Sans Medium"/>
                <a:sym typeface="IBM Plex Sans Medium"/>
              </a:defRPr>
            </a:lvl9pPr>
          </a:lstStyle>
          <a:p/>
        </p:txBody>
      </p:sp>
      <p:sp>
        <p:nvSpPr>
          <p:cNvPr id="217" name="Google Shape;217;p18"/>
          <p:cNvSpPr/>
          <p:nvPr>
            <p:ph idx="2" type="pic"/>
          </p:nvPr>
        </p:nvSpPr>
        <p:spPr>
          <a:xfrm>
            <a:off x="225300" y="3132125"/>
            <a:ext cx="1849800" cy="1770300"/>
          </a:xfrm>
          <a:prstGeom prst="rect">
            <a:avLst/>
          </a:prstGeom>
          <a:noFill/>
          <a:ln>
            <a:noFill/>
          </a:ln>
        </p:spPr>
      </p:sp>
      <p:sp>
        <p:nvSpPr>
          <p:cNvPr id="218" name="Google Shape;218;p18"/>
          <p:cNvSpPr/>
          <p:nvPr>
            <p:ph idx="3" type="pic"/>
          </p:nvPr>
        </p:nvSpPr>
        <p:spPr>
          <a:xfrm>
            <a:off x="5262525" y="228600"/>
            <a:ext cx="1865100" cy="1790100"/>
          </a:xfrm>
          <a:prstGeom prst="rect">
            <a:avLst/>
          </a:prstGeom>
          <a:noFill/>
          <a:ln>
            <a:noFill/>
          </a:ln>
        </p:spPr>
      </p:sp>
      <p:sp>
        <p:nvSpPr>
          <p:cNvPr id="219" name="Google Shape;219;p18"/>
          <p:cNvSpPr/>
          <p:nvPr>
            <p:ph idx="4" type="pic"/>
          </p:nvPr>
        </p:nvSpPr>
        <p:spPr>
          <a:xfrm>
            <a:off x="7281675" y="228600"/>
            <a:ext cx="1849800" cy="1790100"/>
          </a:xfrm>
          <a:prstGeom prst="rect">
            <a:avLst/>
          </a:prstGeom>
          <a:noFill/>
          <a:ln>
            <a:noFill/>
          </a:ln>
        </p:spPr>
      </p:sp>
      <p:sp>
        <p:nvSpPr>
          <p:cNvPr id="220" name="Google Shape;220;p18"/>
          <p:cNvSpPr txBox="1"/>
          <p:nvPr>
            <p:ph idx="1" type="subTitle"/>
          </p:nvPr>
        </p:nvSpPr>
        <p:spPr>
          <a:xfrm>
            <a:off x="5262525" y="2153019"/>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221" name="Google Shape;221;p18"/>
          <p:cNvSpPr txBox="1"/>
          <p:nvPr>
            <p:ph idx="5" type="subTitle"/>
          </p:nvPr>
        </p:nvSpPr>
        <p:spPr>
          <a:xfrm>
            <a:off x="7281675" y="2153019"/>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222" name="Google Shape;222;p18"/>
          <p:cNvSpPr txBox="1"/>
          <p:nvPr>
            <p:ph idx="6"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223" name="Google Shape;223;p18"/>
          <p:cNvSpPr txBox="1"/>
          <p:nvPr>
            <p:ph idx="7" type="title"/>
          </p:nvPr>
        </p:nvSpPr>
        <p:spPr>
          <a:xfrm>
            <a:off x="7420225" y="4723025"/>
            <a:ext cx="1583400" cy="189300"/>
          </a:xfrm>
          <a:prstGeom prst="rect">
            <a:avLst/>
          </a:prstGeom>
        </p:spPr>
        <p:txBody>
          <a:bodyPr anchorCtr="0" anchor="b" bIns="0" lIns="182875" spcFirstLastPara="1" rIns="91425" wrap="square" tIns="91425">
            <a:noAutofit/>
          </a:bodyPr>
          <a:lstStyle>
            <a:lvl1pPr lvl="0" algn="r">
              <a:spcBef>
                <a:spcPts val="0"/>
              </a:spcBef>
              <a:spcAft>
                <a:spcPts val="0"/>
              </a:spcAft>
              <a:buNone/>
              <a:defRPr sz="900">
                <a:solidFill>
                  <a:schemeClr val="dk2"/>
                </a:solidFill>
                <a:latin typeface="Sora"/>
                <a:ea typeface="Sora"/>
                <a:cs typeface="Sora"/>
                <a:sym typeface="Sora"/>
              </a:defRPr>
            </a:lvl1pPr>
            <a:lvl2pPr lvl="1"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lgn="r">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
        <p:nvSpPr>
          <p:cNvPr id="224" name="Google Shape;224;p18"/>
          <p:cNvSpPr txBox="1"/>
          <p:nvPr>
            <p:ph idx="8" type="subTitle"/>
          </p:nvPr>
        </p:nvSpPr>
        <p:spPr>
          <a:xfrm>
            <a:off x="2216381" y="3132125"/>
            <a:ext cx="1566900" cy="480900"/>
          </a:xfrm>
          <a:prstGeom prst="rect">
            <a:avLst/>
          </a:prstGeom>
        </p:spPr>
        <p:txBody>
          <a:bodyPr anchorCtr="0" anchor="t" bIns="91425" lIns="0" spcFirstLastPara="1" rIns="91425" wrap="square" tIns="0">
            <a:noAutofit/>
          </a:bodyPr>
          <a:lstStyle>
            <a:lvl1pPr lvl="0">
              <a:spcBef>
                <a:spcPts val="0"/>
              </a:spcBef>
              <a:spcAft>
                <a:spcPts val="0"/>
              </a:spcAft>
              <a:buClr>
                <a:schemeClr val="dk2"/>
              </a:buClr>
              <a:buSzPts val="1000"/>
              <a:buFont typeface="Sora"/>
              <a:buNone/>
              <a:defRPr sz="1000">
                <a:solidFill>
                  <a:schemeClr val="dk2"/>
                </a:solidFill>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grpSp>
        <p:nvGrpSpPr>
          <p:cNvPr id="225" name="Google Shape;225;p18"/>
          <p:cNvGrpSpPr/>
          <p:nvPr/>
        </p:nvGrpSpPr>
        <p:grpSpPr>
          <a:xfrm>
            <a:off x="4308382" y="2704009"/>
            <a:ext cx="4833127" cy="2437045"/>
            <a:chOff x="4308382" y="2704009"/>
            <a:chExt cx="4833127" cy="2437045"/>
          </a:xfrm>
        </p:grpSpPr>
        <p:sp>
          <p:nvSpPr>
            <p:cNvPr id="226" name="Google Shape;226;p18"/>
            <p:cNvSpPr/>
            <p:nvPr/>
          </p:nvSpPr>
          <p:spPr>
            <a:xfrm>
              <a:off x="4308382" y="4487840"/>
              <a:ext cx="4833127" cy="653214"/>
            </a:xfrm>
            <a:custGeom>
              <a:rect b="b" l="l" r="r" t="t"/>
              <a:pathLst>
                <a:path extrusionOk="0" h="12128" w="89735">
                  <a:moveTo>
                    <a:pt x="6834" y="1"/>
                  </a:moveTo>
                  <a:lnTo>
                    <a:pt x="6030" y="336"/>
                  </a:lnTo>
                  <a:lnTo>
                    <a:pt x="5271" y="671"/>
                  </a:lnTo>
                  <a:lnTo>
                    <a:pt x="4556" y="1006"/>
                  </a:lnTo>
                  <a:lnTo>
                    <a:pt x="3887" y="1363"/>
                  </a:lnTo>
                  <a:lnTo>
                    <a:pt x="3284" y="1720"/>
                  </a:lnTo>
                  <a:lnTo>
                    <a:pt x="2703" y="2078"/>
                  </a:lnTo>
                  <a:lnTo>
                    <a:pt x="2212" y="2457"/>
                  </a:lnTo>
                  <a:lnTo>
                    <a:pt x="1743" y="2815"/>
                  </a:lnTo>
                  <a:lnTo>
                    <a:pt x="1341" y="3194"/>
                  </a:lnTo>
                  <a:lnTo>
                    <a:pt x="983" y="3574"/>
                  </a:lnTo>
                  <a:lnTo>
                    <a:pt x="693" y="3954"/>
                  </a:lnTo>
                  <a:lnTo>
                    <a:pt x="447" y="4333"/>
                  </a:lnTo>
                  <a:lnTo>
                    <a:pt x="246" y="4713"/>
                  </a:lnTo>
                  <a:lnTo>
                    <a:pt x="112" y="5093"/>
                  </a:lnTo>
                  <a:lnTo>
                    <a:pt x="68" y="5294"/>
                  </a:lnTo>
                  <a:lnTo>
                    <a:pt x="45" y="5495"/>
                  </a:lnTo>
                  <a:lnTo>
                    <a:pt x="23" y="5673"/>
                  </a:lnTo>
                  <a:lnTo>
                    <a:pt x="1" y="5874"/>
                  </a:lnTo>
                  <a:lnTo>
                    <a:pt x="23" y="6098"/>
                  </a:lnTo>
                  <a:lnTo>
                    <a:pt x="45" y="6299"/>
                  </a:lnTo>
                  <a:lnTo>
                    <a:pt x="90" y="6500"/>
                  </a:lnTo>
                  <a:lnTo>
                    <a:pt x="135" y="6723"/>
                  </a:lnTo>
                  <a:lnTo>
                    <a:pt x="202" y="6924"/>
                  </a:lnTo>
                  <a:lnTo>
                    <a:pt x="291" y="7125"/>
                  </a:lnTo>
                  <a:lnTo>
                    <a:pt x="403" y="7326"/>
                  </a:lnTo>
                  <a:lnTo>
                    <a:pt x="514" y="7527"/>
                  </a:lnTo>
                  <a:lnTo>
                    <a:pt x="782" y="7951"/>
                  </a:lnTo>
                  <a:lnTo>
                    <a:pt x="1140" y="8353"/>
                  </a:lnTo>
                  <a:lnTo>
                    <a:pt x="1542" y="8755"/>
                  </a:lnTo>
                  <a:lnTo>
                    <a:pt x="2011" y="9157"/>
                  </a:lnTo>
                  <a:lnTo>
                    <a:pt x="2524" y="9537"/>
                  </a:lnTo>
                  <a:lnTo>
                    <a:pt x="3105" y="9939"/>
                  </a:lnTo>
                  <a:lnTo>
                    <a:pt x="3753" y="10319"/>
                  </a:lnTo>
                  <a:lnTo>
                    <a:pt x="4445" y="10698"/>
                  </a:lnTo>
                  <a:lnTo>
                    <a:pt x="5204" y="11056"/>
                  </a:lnTo>
                  <a:lnTo>
                    <a:pt x="6030" y="11435"/>
                  </a:lnTo>
                  <a:lnTo>
                    <a:pt x="6901" y="11793"/>
                  </a:lnTo>
                  <a:lnTo>
                    <a:pt x="7839" y="12128"/>
                  </a:lnTo>
                  <a:lnTo>
                    <a:pt x="84799" y="12128"/>
                  </a:lnTo>
                  <a:lnTo>
                    <a:pt x="89734" y="9783"/>
                  </a:lnTo>
                  <a:lnTo>
                    <a:pt x="89734" y="1966"/>
                  </a:lnTo>
                  <a:lnTo>
                    <a:pt x="89310" y="1698"/>
                  </a:lnTo>
                  <a:lnTo>
                    <a:pt x="88886" y="1452"/>
                  </a:lnTo>
                  <a:lnTo>
                    <a:pt x="88439" y="1207"/>
                  </a:lnTo>
                  <a:lnTo>
                    <a:pt x="87948" y="961"/>
                  </a:lnTo>
                  <a:lnTo>
                    <a:pt x="86920" y="470"/>
                  </a:lnTo>
                  <a:lnTo>
                    <a:pt x="85781" y="1"/>
                  </a:lnTo>
                  <a:lnTo>
                    <a:pt x="84977" y="314"/>
                  </a:lnTo>
                  <a:lnTo>
                    <a:pt x="84106" y="604"/>
                  </a:lnTo>
                  <a:lnTo>
                    <a:pt x="83235" y="917"/>
                  </a:lnTo>
                  <a:lnTo>
                    <a:pt x="82297" y="1185"/>
                  </a:lnTo>
                  <a:lnTo>
                    <a:pt x="81359" y="1475"/>
                  </a:lnTo>
                  <a:lnTo>
                    <a:pt x="80355" y="1743"/>
                  </a:lnTo>
                  <a:lnTo>
                    <a:pt x="79350" y="2011"/>
                  </a:lnTo>
                  <a:lnTo>
                    <a:pt x="78300" y="2256"/>
                  </a:lnTo>
                  <a:lnTo>
                    <a:pt x="77228" y="2502"/>
                  </a:lnTo>
                  <a:lnTo>
                    <a:pt x="76111" y="2725"/>
                  </a:lnTo>
                  <a:lnTo>
                    <a:pt x="74972" y="2971"/>
                  </a:lnTo>
                  <a:lnTo>
                    <a:pt x="73811" y="3172"/>
                  </a:lnTo>
                  <a:lnTo>
                    <a:pt x="72627" y="3395"/>
                  </a:lnTo>
                  <a:lnTo>
                    <a:pt x="71421" y="3574"/>
                  </a:lnTo>
                  <a:lnTo>
                    <a:pt x="68920" y="3954"/>
                  </a:lnTo>
                  <a:lnTo>
                    <a:pt x="66329" y="4266"/>
                  </a:lnTo>
                  <a:lnTo>
                    <a:pt x="63672" y="4557"/>
                  </a:lnTo>
                  <a:lnTo>
                    <a:pt x="60925" y="4802"/>
                  </a:lnTo>
                  <a:lnTo>
                    <a:pt x="58111" y="5003"/>
                  </a:lnTo>
                  <a:lnTo>
                    <a:pt x="55230" y="5160"/>
                  </a:lnTo>
                  <a:lnTo>
                    <a:pt x="52304" y="5271"/>
                  </a:lnTo>
                  <a:lnTo>
                    <a:pt x="49334" y="5361"/>
                  </a:lnTo>
                  <a:lnTo>
                    <a:pt x="46319" y="5383"/>
                  </a:lnTo>
                  <a:lnTo>
                    <a:pt x="43282" y="5361"/>
                  </a:lnTo>
                  <a:lnTo>
                    <a:pt x="40312" y="5271"/>
                  </a:lnTo>
                  <a:lnTo>
                    <a:pt x="37386" y="5160"/>
                  </a:lnTo>
                  <a:lnTo>
                    <a:pt x="34505" y="5003"/>
                  </a:lnTo>
                  <a:lnTo>
                    <a:pt x="31691" y="4802"/>
                  </a:lnTo>
                  <a:lnTo>
                    <a:pt x="28944" y="4557"/>
                  </a:lnTo>
                  <a:lnTo>
                    <a:pt x="26286" y="4266"/>
                  </a:lnTo>
                  <a:lnTo>
                    <a:pt x="23696" y="3954"/>
                  </a:lnTo>
                  <a:lnTo>
                    <a:pt x="21195" y="3574"/>
                  </a:lnTo>
                  <a:lnTo>
                    <a:pt x="19989" y="3395"/>
                  </a:lnTo>
                  <a:lnTo>
                    <a:pt x="18805" y="3172"/>
                  </a:lnTo>
                  <a:lnTo>
                    <a:pt x="17644" y="2971"/>
                  </a:lnTo>
                  <a:lnTo>
                    <a:pt x="16505" y="2725"/>
                  </a:lnTo>
                  <a:lnTo>
                    <a:pt x="15410" y="2502"/>
                  </a:lnTo>
                  <a:lnTo>
                    <a:pt x="14316" y="2256"/>
                  </a:lnTo>
                  <a:lnTo>
                    <a:pt x="13266" y="2011"/>
                  </a:lnTo>
                  <a:lnTo>
                    <a:pt x="12261" y="1743"/>
                  </a:lnTo>
                  <a:lnTo>
                    <a:pt x="11279" y="1475"/>
                  </a:lnTo>
                  <a:lnTo>
                    <a:pt x="10318" y="1185"/>
                  </a:lnTo>
                  <a:lnTo>
                    <a:pt x="9403" y="917"/>
                  </a:lnTo>
                  <a:lnTo>
                    <a:pt x="8509" y="604"/>
                  </a:lnTo>
                  <a:lnTo>
                    <a:pt x="7661" y="314"/>
                  </a:lnTo>
                  <a:lnTo>
                    <a:pt x="6834" y="1"/>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27" name="Google Shape;227;p18"/>
            <p:cNvSpPr/>
            <p:nvPr/>
          </p:nvSpPr>
          <p:spPr>
            <a:xfrm>
              <a:off x="4308382" y="3740892"/>
              <a:ext cx="4833127" cy="741006"/>
            </a:xfrm>
            <a:custGeom>
              <a:rect b="b" l="l" r="r" t="t"/>
              <a:pathLst>
                <a:path extrusionOk="0" h="13758" w="89735">
                  <a:moveTo>
                    <a:pt x="13289" y="0"/>
                  </a:moveTo>
                  <a:lnTo>
                    <a:pt x="11725" y="402"/>
                  </a:lnTo>
                  <a:lnTo>
                    <a:pt x="10251" y="826"/>
                  </a:lnTo>
                  <a:lnTo>
                    <a:pt x="8889" y="1251"/>
                  </a:lnTo>
                  <a:lnTo>
                    <a:pt x="7594" y="1697"/>
                  </a:lnTo>
                  <a:lnTo>
                    <a:pt x="6410" y="2166"/>
                  </a:lnTo>
                  <a:lnTo>
                    <a:pt x="5316" y="2635"/>
                  </a:lnTo>
                  <a:lnTo>
                    <a:pt x="4333" y="3127"/>
                  </a:lnTo>
                  <a:lnTo>
                    <a:pt x="3864" y="3372"/>
                  </a:lnTo>
                  <a:lnTo>
                    <a:pt x="3440" y="3618"/>
                  </a:lnTo>
                  <a:lnTo>
                    <a:pt x="3038" y="3886"/>
                  </a:lnTo>
                  <a:lnTo>
                    <a:pt x="2636" y="4132"/>
                  </a:lnTo>
                  <a:lnTo>
                    <a:pt x="2279" y="4377"/>
                  </a:lnTo>
                  <a:lnTo>
                    <a:pt x="1944" y="4645"/>
                  </a:lnTo>
                  <a:lnTo>
                    <a:pt x="1653" y="4913"/>
                  </a:lnTo>
                  <a:lnTo>
                    <a:pt x="1363" y="5159"/>
                  </a:lnTo>
                  <a:lnTo>
                    <a:pt x="1117" y="5427"/>
                  </a:lnTo>
                  <a:lnTo>
                    <a:pt x="872" y="5695"/>
                  </a:lnTo>
                  <a:lnTo>
                    <a:pt x="671" y="5963"/>
                  </a:lnTo>
                  <a:lnTo>
                    <a:pt x="492" y="6231"/>
                  </a:lnTo>
                  <a:lnTo>
                    <a:pt x="358" y="6499"/>
                  </a:lnTo>
                  <a:lnTo>
                    <a:pt x="224" y="6789"/>
                  </a:lnTo>
                  <a:lnTo>
                    <a:pt x="135" y="7057"/>
                  </a:lnTo>
                  <a:lnTo>
                    <a:pt x="68" y="7325"/>
                  </a:lnTo>
                  <a:lnTo>
                    <a:pt x="23" y="7616"/>
                  </a:lnTo>
                  <a:lnTo>
                    <a:pt x="1" y="7884"/>
                  </a:lnTo>
                  <a:lnTo>
                    <a:pt x="23" y="8085"/>
                  </a:lnTo>
                  <a:lnTo>
                    <a:pt x="45" y="8263"/>
                  </a:lnTo>
                  <a:lnTo>
                    <a:pt x="68" y="8464"/>
                  </a:lnTo>
                  <a:lnTo>
                    <a:pt x="112" y="8665"/>
                  </a:lnTo>
                  <a:lnTo>
                    <a:pt x="246" y="9045"/>
                  </a:lnTo>
                  <a:lnTo>
                    <a:pt x="447" y="9425"/>
                  </a:lnTo>
                  <a:lnTo>
                    <a:pt x="693" y="9804"/>
                  </a:lnTo>
                  <a:lnTo>
                    <a:pt x="983" y="10184"/>
                  </a:lnTo>
                  <a:lnTo>
                    <a:pt x="1341" y="10564"/>
                  </a:lnTo>
                  <a:lnTo>
                    <a:pt x="1743" y="10943"/>
                  </a:lnTo>
                  <a:lnTo>
                    <a:pt x="2212" y="11301"/>
                  </a:lnTo>
                  <a:lnTo>
                    <a:pt x="2703" y="11680"/>
                  </a:lnTo>
                  <a:lnTo>
                    <a:pt x="3284" y="12038"/>
                  </a:lnTo>
                  <a:lnTo>
                    <a:pt x="3887" y="12395"/>
                  </a:lnTo>
                  <a:lnTo>
                    <a:pt x="4556" y="12752"/>
                  </a:lnTo>
                  <a:lnTo>
                    <a:pt x="5271" y="13087"/>
                  </a:lnTo>
                  <a:lnTo>
                    <a:pt x="6030" y="13422"/>
                  </a:lnTo>
                  <a:lnTo>
                    <a:pt x="6834" y="13757"/>
                  </a:lnTo>
                  <a:lnTo>
                    <a:pt x="7661" y="13445"/>
                  </a:lnTo>
                  <a:lnTo>
                    <a:pt x="8509" y="13154"/>
                  </a:lnTo>
                  <a:lnTo>
                    <a:pt x="9403" y="12864"/>
                  </a:lnTo>
                  <a:lnTo>
                    <a:pt x="10318" y="12574"/>
                  </a:lnTo>
                  <a:lnTo>
                    <a:pt x="11279" y="12283"/>
                  </a:lnTo>
                  <a:lnTo>
                    <a:pt x="12261" y="12015"/>
                  </a:lnTo>
                  <a:lnTo>
                    <a:pt x="13266" y="11747"/>
                  </a:lnTo>
                  <a:lnTo>
                    <a:pt x="14316" y="11502"/>
                  </a:lnTo>
                  <a:lnTo>
                    <a:pt x="15410" y="11256"/>
                  </a:lnTo>
                  <a:lnTo>
                    <a:pt x="16505" y="11033"/>
                  </a:lnTo>
                  <a:lnTo>
                    <a:pt x="17644" y="10809"/>
                  </a:lnTo>
                  <a:lnTo>
                    <a:pt x="18805" y="10586"/>
                  </a:lnTo>
                  <a:lnTo>
                    <a:pt x="19989" y="10385"/>
                  </a:lnTo>
                  <a:lnTo>
                    <a:pt x="21195" y="10184"/>
                  </a:lnTo>
                  <a:lnTo>
                    <a:pt x="23696" y="9804"/>
                  </a:lnTo>
                  <a:lnTo>
                    <a:pt x="26286" y="9492"/>
                  </a:lnTo>
                  <a:lnTo>
                    <a:pt x="28944" y="9201"/>
                  </a:lnTo>
                  <a:lnTo>
                    <a:pt x="31691" y="8956"/>
                  </a:lnTo>
                  <a:lnTo>
                    <a:pt x="34505" y="8755"/>
                  </a:lnTo>
                  <a:lnTo>
                    <a:pt x="37386" y="8598"/>
                  </a:lnTo>
                  <a:lnTo>
                    <a:pt x="40312" y="8487"/>
                  </a:lnTo>
                  <a:lnTo>
                    <a:pt x="43282" y="8420"/>
                  </a:lnTo>
                  <a:lnTo>
                    <a:pt x="46319" y="8397"/>
                  </a:lnTo>
                  <a:lnTo>
                    <a:pt x="49334" y="8420"/>
                  </a:lnTo>
                  <a:lnTo>
                    <a:pt x="52304" y="8487"/>
                  </a:lnTo>
                  <a:lnTo>
                    <a:pt x="55230" y="8598"/>
                  </a:lnTo>
                  <a:lnTo>
                    <a:pt x="58111" y="8755"/>
                  </a:lnTo>
                  <a:lnTo>
                    <a:pt x="60925" y="8956"/>
                  </a:lnTo>
                  <a:lnTo>
                    <a:pt x="63672" y="9201"/>
                  </a:lnTo>
                  <a:lnTo>
                    <a:pt x="66329" y="9492"/>
                  </a:lnTo>
                  <a:lnTo>
                    <a:pt x="68920" y="9804"/>
                  </a:lnTo>
                  <a:lnTo>
                    <a:pt x="71421" y="10184"/>
                  </a:lnTo>
                  <a:lnTo>
                    <a:pt x="72627" y="10385"/>
                  </a:lnTo>
                  <a:lnTo>
                    <a:pt x="73811" y="10586"/>
                  </a:lnTo>
                  <a:lnTo>
                    <a:pt x="74972" y="10809"/>
                  </a:lnTo>
                  <a:lnTo>
                    <a:pt x="76111" y="11033"/>
                  </a:lnTo>
                  <a:lnTo>
                    <a:pt x="77228" y="11256"/>
                  </a:lnTo>
                  <a:lnTo>
                    <a:pt x="78300" y="11502"/>
                  </a:lnTo>
                  <a:lnTo>
                    <a:pt x="79350" y="11747"/>
                  </a:lnTo>
                  <a:lnTo>
                    <a:pt x="80355" y="12015"/>
                  </a:lnTo>
                  <a:lnTo>
                    <a:pt x="81359" y="12283"/>
                  </a:lnTo>
                  <a:lnTo>
                    <a:pt x="82297" y="12574"/>
                  </a:lnTo>
                  <a:lnTo>
                    <a:pt x="83235" y="12864"/>
                  </a:lnTo>
                  <a:lnTo>
                    <a:pt x="84106" y="13154"/>
                  </a:lnTo>
                  <a:lnTo>
                    <a:pt x="84977" y="13445"/>
                  </a:lnTo>
                  <a:lnTo>
                    <a:pt x="85781" y="13757"/>
                  </a:lnTo>
                  <a:lnTo>
                    <a:pt x="86920" y="13288"/>
                  </a:lnTo>
                  <a:lnTo>
                    <a:pt x="87948" y="12797"/>
                  </a:lnTo>
                  <a:lnTo>
                    <a:pt x="88439" y="12551"/>
                  </a:lnTo>
                  <a:lnTo>
                    <a:pt x="88886" y="12306"/>
                  </a:lnTo>
                  <a:lnTo>
                    <a:pt x="89310" y="12060"/>
                  </a:lnTo>
                  <a:lnTo>
                    <a:pt x="89734" y="11792"/>
                  </a:lnTo>
                  <a:lnTo>
                    <a:pt x="89734" y="3975"/>
                  </a:lnTo>
                  <a:lnTo>
                    <a:pt x="89288" y="3685"/>
                  </a:lnTo>
                  <a:lnTo>
                    <a:pt x="88819" y="3417"/>
                  </a:lnTo>
                  <a:lnTo>
                    <a:pt x="88305" y="3149"/>
                  </a:lnTo>
                  <a:lnTo>
                    <a:pt x="87791" y="2881"/>
                  </a:lnTo>
                  <a:lnTo>
                    <a:pt x="87233" y="2613"/>
                  </a:lnTo>
                  <a:lnTo>
                    <a:pt x="86652" y="2367"/>
                  </a:lnTo>
                  <a:lnTo>
                    <a:pt x="86049" y="2099"/>
                  </a:lnTo>
                  <a:lnTo>
                    <a:pt x="85402" y="1854"/>
                  </a:lnTo>
                  <a:lnTo>
                    <a:pt x="84039" y="1362"/>
                  </a:lnTo>
                  <a:lnTo>
                    <a:pt x="82588" y="893"/>
                  </a:lnTo>
                  <a:lnTo>
                    <a:pt x="81002" y="424"/>
                  </a:lnTo>
                  <a:lnTo>
                    <a:pt x="79327" y="0"/>
                  </a:lnTo>
                  <a:lnTo>
                    <a:pt x="77652" y="380"/>
                  </a:lnTo>
                  <a:lnTo>
                    <a:pt x="75910" y="759"/>
                  </a:lnTo>
                  <a:lnTo>
                    <a:pt x="74101" y="1117"/>
                  </a:lnTo>
                  <a:lnTo>
                    <a:pt x="72225" y="1429"/>
                  </a:lnTo>
                  <a:lnTo>
                    <a:pt x="70305" y="1742"/>
                  </a:lnTo>
                  <a:lnTo>
                    <a:pt x="68317" y="2010"/>
                  </a:lnTo>
                  <a:lnTo>
                    <a:pt x="66307" y="2278"/>
                  </a:lnTo>
                  <a:lnTo>
                    <a:pt x="64230" y="2501"/>
                  </a:lnTo>
                  <a:lnTo>
                    <a:pt x="62108" y="2702"/>
                  </a:lnTo>
                  <a:lnTo>
                    <a:pt x="59942" y="2881"/>
                  </a:lnTo>
                  <a:lnTo>
                    <a:pt x="57754" y="3015"/>
                  </a:lnTo>
                  <a:lnTo>
                    <a:pt x="55520" y="3149"/>
                  </a:lnTo>
                  <a:lnTo>
                    <a:pt x="53242" y="3238"/>
                  </a:lnTo>
                  <a:lnTo>
                    <a:pt x="50964" y="3305"/>
                  </a:lnTo>
                  <a:lnTo>
                    <a:pt x="48642" y="3350"/>
                  </a:lnTo>
                  <a:lnTo>
                    <a:pt x="46319" y="3372"/>
                  </a:lnTo>
                  <a:lnTo>
                    <a:pt x="43974" y="3350"/>
                  </a:lnTo>
                  <a:lnTo>
                    <a:pt x="41652" y="3305"/>
                  </a:lnTo>
                  <a:lnTo>
                    <a:pt x="39374" y="3238"/>
                  </a:lnTo>
                  <a:lnTo>
                    <a:pt x="37096" y="3149"/>
                  </a:lnTo>
                  <a:lnTo>
                    <a:pt x="34885" y="3015"/>
                  </a:lnTo>
                  <a:lnTo>
                    <a:pt x="32674" y="2881"/>
                  </a:lnTo>
                  <a:lnTo>
                    <a:pt x="30507" y="2702"/>
                  </a:lnTo>
                  <a:lnTo>
                    <a:pt x="28408" y="2501"/>
                  </a:lnTo>
                  <a:lnTo>
                    <a:pt x="26331" y="2278"/>
                  </a:lnTo>
                  <a:lnTo>
                    <a:pt x="24299" y="2010"/>
                  </a:lnTo>
                  <a:lnTo>
                    <a:pt x="22311" y="1742"/>
                  </a:lnTo>
                  <a:lnTo>
                    <a:pt x="20391" y="1429"/>
                  </a:lnTo>
                  <a:lnTo>
                    <a:pt x="18515" y="1117"/>
                  </a:lnTo>
                  <a:lnTo>
                    <a:pt x="16706" y="759"/>
                  </a:lnTo>
                  <a:lnTo>
                    <a:pt x="14964" y="380"/>
                  </a:lnTo>
                  <a:lnTo>
                    <a:pt x="13289"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28" name="Google Shape;228;p18"/>
            <p:cNvSpPr/>
            <p:nvPr/>
          </p:nvSpPr>
          <p:spPr>
            <a:xfrm>
              <a:off x="4308382" y="2704009"/>
              <a:ext cx="4833127" cy="1032065"/>
            </a:xfrm>
            <a:custGeom>
              <a:rect b="b" l="l" r="r" t="t"/>
              <a:pathLst>
                <a:path extrusionOk="0" h="19162" w="89735">
                  <a:moveTo>
                    <a:pt x="43929" y="0"/>
                  </a:moveTo>
                  <a:lnTo>
                    <a:pt x="41585" y="45"/>
                  </a:lnTo>
                  <a:lnTo>
                    <a:pt x="39262" y="134"/>
                  </a:lnTo>
                  <a:lnTo>
                    <a:pt x="36984" y="224"/>
                  </a:lnTo>
                  <a:lnTo>
                    <a:pt x="34751" y="358"/>
                  </a:lnTo>
                  <a:lnTo>
                    <a:pt x="32562" y="492"/>
                  </a:lnTo>
                  <a:lnTo>
                    <a:pt x="30396" y="670"/>
                  </a:lnTo>
                  <a:lnTo>
                    <a:pt x="28296" y="871"/>
                  </a:lnTo>
                  <a:lnTo>
                    <a:pt x="26264" y="1117"/>
                  </a:lnTo>
                  <a:lnTo>
                    <a:pt x="24254" y="1363"/>
                  </a:lnTo>
                  <a:lnTo>
                    <a:pt x="22311" y="1631"/>
                  </a:lnTo>
                  <a:lnTo>
                    <a:pt x="20435" y="1921"/>
                  </a:lnTo>
                  <a:lnTo>
                    <a:pt x="18626" y="2233"/>
                  </a:lnTo>
                  <a:lnTo>
                    <a:pt x="16884" y="2568"/>
                  </a:lnTo>
                  <a:lnTo>
                    <a:pt x="15187" y="2926"/>
                  </a:lnTo>
                  <a:lnTo>
                    <a:pt x="13579" y="3305"/>
                  </a:lnTo>
                  <a:lnTo>
                    <a:pt x="12060" y="3685"/>
                  </a:lnTo>
                  <a:lnTo>
                    <a:pt x="10586" y="4087"/>
                  </a:lnTo>
                  <a:lnTo>
                    <a:pt x="9224" y="4534"/>
                  </a:lnTo>
                  <a:lnTo>
                    <a:pt x="7929" y="4958"/>
                  </a:lnTo>
                  <a:lnTo>
                    <a:pt x="6723" y="5427"/>
                  </a:lnTo>
                  <a:lnTo>
                    <a:pt x="5606" y="5896"/>
                  </a:lnTo>
                  <a:lnTo>
                    <a:pt x="4579" y="6387"/>
                  </a:lnTo>
                  <a:lnTo>
                    <a:pt x="4110" y="6633"/>
                  </a:lnTo>
                  <a:lnTo>
                    <a:pt x="3663" y="6879"/>
                  </a:lnTo>
                  <a:lnTo>
                    <a:pt x="3217" y="7124"/>
                  </a:lnTo>
                  <a:lnTo>
                    <a:pt x="2815" y="7392"/>
                  </a:lnTo>
                  <a:lnTo>
                    <a:pt x="2435" y="7660"/>
                  </a:lnTo>
                  <a:lnTo>
                    <a:pt x="2100" y="7906"/>
                  </a:lnTo>
                  <a:lnTo>
                    <a:pt x="1765" y="8174"/>
                  </a:lnTo>
                  <a:lnTo>
                    <a:pt x="1475" y="8442"/>
                  </a:lnTo>
                  <a:lnTo>
                    <a:pt x="1207" y="8710"/>
                  </a:lnTo>
                  <a:lnTo>
                    <a:pt x="961" y="9000"/>
                  </a:lnTo>
                  <a:lnTo>
                    <a:pt x="738" y="9268"/>
                  </a:lnTo>
                  <a:lnTo>
                    <a:pt x="537" y="9559"/>
                  </a:lnTo>
                  <a:lnTo>
                    <a:pt x="380" y="9827"/>
                  </a:lnTo>
                  <a:lnTo>
                    <a:pt x="246" y="10117"/>
                  </a:lnTo>
                  <a:lnTo>
                    <a:pt x="135" y="10385"/>
                  </a:lnTo>
                  <a:lnTo>
                    <a:pt x="68" y="10675"/>
                  </a:lnTo>
                  <a:lnTo>
                    <a:pt x="23" y="10966"/>
                  </a:lnTo>
                  <a:lnTo>
                    <a:pt x="1" y="11256"/>
                  </a:lnTo>
                  <a:lnTo>
                    <a:pt x="23" y="11546"/>
                  </a:lnTo>
                  <a:lnTo>
                    <a:pt x="68" y="11814"/>
                  </a:lnTo>
                  <a:lnTo>
                    <a:pt x="135" y="12082"/>
                  </a:lnTo>
                  <a:lnTo>
                    <a:pt x="224" y="12373"/>
                  </a:lnTo>
                  <a:lnTo>
                    <a:pt x="358" y="12641"/>
                  </a:lnTo>
                  <a:lnTo>
                    <a:pt x="492" y="12909"/>
                  </a:lnTo>
                  <a:lnTo>
                    <a:pt x="671" y="13177"/>
                  </a:lnTo>
                  <a:lnTo>
                    <a:pt x="872" y="13445"/>
                  </a:lnTo>
                  <a:lnTo>
                    <a:pt x="1117" y="13713"/>
                  </a:lnTo>
                  <a:lnTo>
                    <a:pt x="1363" y="13981"/>
                  </a:lnTo>
                  <a:lnTo>
                    <a:pt x="1653" y="14249"/>
                  </a:lnTo>
                  <a:lnTo>
                    <a:pt x="1944" y="14494"/>
                  </a:lnTo>
                  <a:lnTo>
                    <a:pt x="2279" y="14762"/>
                  </a:lnTo>
                  <a:lnTo>
                    <a:pt x="2636" y="15008"/>
                  </a:lnTo>
                  <a:lnTo>
                    <a:pt x="3038" y="15276"/>
                  </a:lnTo>
                  <a:lnTo>
                    <a:pt x="3440" y="15522"/>
                  </a:lnTo>
                  <a:lnTo>
                    <a:pt x="3864" y="15767"/>
                  </a:lnTo>
                  <a:lnTo>
                    <a:pt x="4333" y="16013"/>
                  </a:lnTo>
                  <a:lnTo>
                    <a:pt x="5316" y="16504"/>
                  </a:lnTo>
                  <a:lnTo>
                    <a:pt x="6410" y="16973"/>
                  </a:lnTo>
                  <a:lnTo>
                    <a:pt x="7594" y="17442"/>
                  </a:lnTo>
                  <a:lnTo>
                    <a:pt x="8889" y="17889"/>
                  </a:lnTo>
                  <a:lnTo>
                    <a:pt x="10251" y="18335"/>
                  </a:lnTo>
                  <a:lnTo>
                    <a:pt x="11725" y="18737"/>
                  </a:lnTo>
                  <a:lnTo>
                    <a:pt x="13289" y="19162"/>
                  </a:lnTo>
                  <a:lnTo>
                    <a:pt x="14964" y="18760"/>
                  </a:lnTo>
                  <a:lnTo>
                    <a:pt x="16706" y="18380"/>
                  </a:lnTo>
                  <a:lnTo>
                    <a:pt x="18515" y="18023"/>
                  </a:lnTo>
                  <a:lnTo>
                    <a:pt x="20391" y="17710"/>
                  </a:lnTo>
                  <a:lnTo>
                    <a:pt x="22311" y="17398"/>
                  </a:lnTo>
                  <a:lnTo>
                    <a:pt x="24299" y="17130"/>
                  </a:lnTo>
                  <a:lnTo>
                    <a:pt x="26331" y="16884"/>
                  </a:lnTo>
                  <a:lnTo>
                    <a:pt x="28408" y="16638"/>
                  </a:lnTo>
                  <a:lnTo>
                    <a:pt x="30507" y="16437"/>
                  </a:lnTo>
                  <a:lnTo>
                    <a:pt x="32674" y="16281"/>
                  </a:lnTo>
                  <a:lnTo>
                    <a:pt x="34885" y="16125"/>
                  </a:lnTo>
                  <a:lnTo>
                    <a:pt x="37096" y="15991"/>
                  </a:lnTo>
                  <a:lnTo>
                    <a:pt x="39374" y="15901"/>
                  </a:lnTo>
                  <a:lnTo>
                    <a:pt x="41652" y="15834"/>
                  </a:lnTo>
                  <a:lnTo>
                    <a:pt x="43974" y="15790"/>
                  </a:lnTo>
                  <a:lnTo>
                    <a:pt x="46319" y="15767"/>
                  </a:lnTo>
                  <a:lnTo>
                    <a:pt x="48642" y="15790"/>
                  </a:lnTo>
                  <a:lnTo>
                    <a:pt x="50964" y="15834"/>
                  </a:lnTo>
                  <a:lnTo>
                    <a:pt x="53242" y="15901"/>
                  </a:lnTo>
                  <a:lnTo>
                    <a:pt x="55520" y="15991"/>
                  </a:lnTo>
                  <a:lnTo>
                    <a:pt x="57754" y="16125"/>
                  </a:lnTo>
                  <a:lnTo>
                    <a:pt x="59942" y="16281"/>
                  </a:lnTo>
                  <a:lnTo>
                    <a:pt x="62108" y="16437"/>
                  </a:lnTo>
                  <a:lnTo>
                    <a:pt x="64230" y="16638"/>
                  </a:lnTo>
                  <a:lnTo>
                    <a:pt x="66307" y="16884"/>
                  </a:lnTo>
                  <a:lnTo>
                    <a:pt x="68317" y="17130"/>
                  </a:lnTo>
                  <a:lnTo>
                    <a:pt x="70305" y="17398"/>
                  </a:lnTo>
                  <a:lnTo>
                    <a:pt x="72225" y="17710"/>
                  </a:lnTo>
                  <a:lnTo>
                    <a:pt x="74101" y="18023"/>
                  </a:lnTo>
                  <a:lnTo>
                    <a:pt x="75910" y="18380"/>
                  </a:lnTo>
                  <a:lnTo>
                    <a:pt x="77652" y="18760"/>
                  </a:lnTo>
                  <a:lnTo>
                    <a:pt x="79327" y="19162"/>
                  </a:lnTo>
                  <a:lnTo>
                    <a:pt x="81002" y="18715"/>
                  </a:lnTo>
                  <a:lnTo>
                    <a:pt x="82588" y="18269"/>
                  </a:lnTo>
                  <a:lnTo>
                    <a:pt x="84039" y="17777"/>
                  </a:lnTo>
                  <a:lnTo>
                    <a:pt x="85402" y="17286"/>
                  </a:lnTo>
                  <a:lnTo>
                    <a:pt x="86049" y="17040"/>
                  </a:lnTo>
                  <a:lnTo>
                    <a:pt x="86652" y="16795"/>
                  </a:lnTo>
                  <a:lnTo>
                    <a:pt x="87233" y="16527"/>
                  </a:lnTo>
                  <a:lnTo>
                    <a:pt x="87791" y="16259"/>
                  </a:lnTo>
                  <a:lnTo>
                    <a:pt x="88305" y="15991"/>
                  </a:lnTo>
                  <a:lnTo>
                    <a:pt x="88819" y="15723"/>
                  </a:lnTo>
                  <a:lnTo>
                    <a:pt x="89288" y="15455"/>
                  </a:lnTo>
                  <a:lnTo>
                    <a:pt x="89734" y="15187"/>
                  </a:lnTo>
                  <a:lnTo>
                    <a:pt x="89734" y="7348"/>
                  </a:lnTo>
                  <a:lnTo>
                    <a:pt x="89087" y="6946"/>
                  </a:lnTo>
                  <a:lnTo>
                    <a:pt x="88394" y="6566"/>
                  </a:lnTo>
                  <a:lnTo>
                    <a:pt x="87635" y="6186"/>
                  </a:lnTo>
                  <a:lnTo>
                    <a:pt x="86809" y="5807"/>
                  </a:lnTo>
                  <a:lnTo>
                    <a:pt x="85960" y="5449"/>
                  </a:lnTo>
                  <a:lnTo>
                    <a:pt x="85022" y="5092"/>
                  </a:lnTo>
                  <a:lnTo>
                    <a:pt x="84062" y="4735"/>
                  </a:lnTo>
                  <a:lnTo>
                    <a:pt x="83034" y="4400"/>
                  </a:lnTo>
                  <a:lnTo>
                    <a:pt x="81962" y="4065"/>
                  </a:lnTo>
                  <a:lnTo>
                    <a:pt x="80824" y="3752"/>
                  </a:lnTo>
                  <a:lnTo>
                    <a:pt x="79640" y="3439"/>
                  </a:lnTo>
                  <a:lnTo>
                    <a:pt x="78412" y="3149"/>
                  </a:lnTo>
                  <a:lnTo>
                    <a:pt x="77139" y="2859"/>
                  </a:lnTo>
                  <a:lnTo>
                    <a:pt x="75821" y="2591"/>
                  </a:lnTo>
                  <a:lnTo>
                    <a:pt x="74459" y="2323"/>
                  </a:lnTo>
                  <a:lnTo>
                    <a:pt x="73052" y="2055"/>
                  </a:lnTo>
                  <a:lnTo>
                    <a:pt x="71555" y="1809"/>
                  </a:lnTo>
                  <a:lnTo>
                    <a:pt x="70037" y="1586"/>
                  </a:lnTo>
                  <a:lnTo>
                    <a:pt x="68496" y="1363"/>
                  </a:lnTo>
                  <a:lnTo>
                    <a:pt x="66910" y="1162"/>
                  </a:lnTo>
                  <a:lnTo>
                    <a:pt x="65302" y="983"/>
                  </a:lnTo>
                  <a:lnTo>
                    <a:pt x="63672" y="804"/>
                  </a:lnTo>
                  <a:lnTo>
                    <a:pt x="62019" y="670"/>
                  </a:lnTo>
                  <a:lnTo>
                    <a:pt x="60344" y="514"/>
                  </a:lnTo>
                  <a:lnTo>
                    <a:pt x="58647" y="402"/>
                  </a:lnTo>
                  <a:lnTo>
                    <a:pt x="56950" y="291"/>
                  </a:lnTo>
                  <a:lnTo>
                    <a:pt x="55208" y="201"/>
                  </a:lnTo>
                  <a:lnTo>
                    <a:pt x="53443" y="134"/>
                  </a:lnTo>
                  <a:lnTo>
                    <a:pt x="51679" y="67"/>
                  </a:lnTo>
                  <a:lnTo>
                    <a:pt x="49915" y="23"/>
                  </a:lnTo>
                  <a:lnTo>
                    <a:pt x="48106"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Alt 1">
  <p:cSld name="BLANK_1_1_1_1_1_1_1">
    <p:spTree>
      <p:nvGrpSpPr>
        <p:cNvPr id="229" name="Shape 229"/>
        <p:cNvGrpSpPr/>
        <p:nvPr/>
      </p:nvGrpSpPr>
      <p:grpSpPr>
        <a:xfrm>
          <a:off x="0" y="0"/>
          <a:ext cx="0" cy="0"/>
          <a:chOff x="0" y="0"/>
          <a:chExt cx="0" cy="0"/>
        </a:xfrm>
      </p:grpSpPr>
      <p:sp>
        <p:nvSpPr>
          <p:cNvPr id="230" name="Google Shape;230;p19"/>
          <p:cNvSpPr/>
          <p:nvPr/>
        </p:nvSpPr>
        <p:spPr>
          <a:xfrm>
            <a:off x="6519500" y="2216800"/>
            <a:ext cx="4728600" cy="1604700"/>
          </a:xfrm>
          <a:prstGeom prst="chord">
            <a:avLst>
              <a:gd fmla="val 4346562" name="adj1"/>
              <a:gd fmla="val 17254322"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1" name="Google Shape;231;p19"/>
          <p:cNvSpPr/>
          <p:nvPr/>
        </p:nvSpPr>
        <p:spPr>
          <a:xfrm rot="1800032">
            <a:off x="6670150" y="2309109"/>
            <a:ext cx="4728524" cy="1869582"/>
          </a:xfrm>
          <a:prstGeom prst="chord">
            <a:avLst>
              <a:gd fmla="val 3282930" name="adj1"/>
              <a:gd fmla="val 14744228"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32" name="Google Shape;232;p19"/>
          <p:cNvSpPr/>
          <p:nvPr/>
        </p:nvSpPr>
        <p:spPr>
          <a:xfrm>
            <a:off x="6008850" y="3120100"/>
            <a:ext cx="3135148" cy="2023395"/>
          </a:xfrm>
          <a:custGeom>
            <a:rect b="b" l="l" r="r" t="t"/>
            <a:pathLst>
              <a:path extrusionOk="0" h="29205" w="61561">
                <a:moveTo>
                  <a:pt x="61560" y="1"/>
                </a:moveTo>
                <a:lnTo>
                  <a:pt x="60172" y="120"/>
                </a:lnTo>
                <a:lnTo>
                  <a:pt x="58745" y="258"/>
                </a:lnTo>
                <a:lnTo>
                  <a:pt x="57318" y="417"/>
                </a:lnTo>
                <a:lnTo>
                  <a:pt x="55870" y="595"/>
                </a:lnTo>
                <a:lnTo>
                  <a:pt x="54403" y="814"/>
                </a:lnTo>
                <a:lnTo>
                  <a:pt x="52936" y="1051"/>
                </a:lnTo>
                <a:lnTo>
                  <a:pt x="51429" y="1309"/>
                </a:lnTo>
                <a:lnTo>
                  <a:pt x="49942" y="1587"/>
                </a:lnTo>
                <a:lnTo>
                  <a:pt x="48436" y="1884"/>
                </a:lnTo>
                <a:lnTo>
                  <a:pt x="46909" y="2221"/>
                </a:lnTo>
                <a:lnTo>
                  <a:pt x="45382" y="2578"/>
                </a:lnTo>
                <a:lnTo>
                  <a:pt x="43836" y="2955"/>
                </a:lnTo>
                <a:lnTo>
                  <a:pt x="42309" y="3351"/>
                </a:lnTo>
                <a:lnTo>
                  <a:pt x="40763" y="3787"/>
                </a:lnTo>
                <a:lnTo>
                  <a:pt x="39217" y="4224"/>
                </a:lnTo>
                <a:lnTo>
                  <a:pt x="37670" y="4699"/>
                </a:lnTo>
                <a:lnTo>
                  <a:pt x="35866" y="5274"/>
                </a:lnTo>
                <a:lnTo>
                  <a:pt x="34082" y="5869"/>
                </a:lnTo>
                <a:lnTo>
                  <a:pt x="32337" y="6484"/>
                </a:lnTo>
                <a:lnTo>
                  <a:pt x="30592" y="7118"/>
                </a:lnTo>
                <a:lnTo>
                  <a:pt x="28887" y="7792"/>
                </a:lnTo>
                <a:lnTo>
                  <a:pt x="27222" y="8466"/>
                </a:lnTo>
                <a:lnTo>
                  <a:pt x="25557" y="9160"/>
                </a:lnTo>
                <a:lnTo>
                  <a:pt x="23951" y="9894"/>
                </a:lnTo>
                <a:lnTo>
                  <a:pt x="22365" y="10627"/>
                </a:lnTo>
                <a:lnTo>
                  <a:pt x="20818" y="11381"/>
                </a:lnTo>
                <a:lnTo>
                  <a:pt x="19292" y="12154"/>
                </a:lnTo>
                <a:lnTo>
                  <a:pt x="17824" y="12927"/>
                </a:lnTo>
                <a:lnTo>
                  <a:pt x="16377" y="13740"/>
                </a:lnTo>
                <a:lnTo>
                  <a:pt x="14989" y="14553"/>
                </a:lnTo>
                <a:lnTo>
                  <a:pt x="13621" y="15386"/>
                </a:lnTo>
                <a:lnTo>
                  <a:pt x="12313" y="16218"/>
                </a:lnTo>
                <a:lnTo>
                  <a:pt x="11084" y="17051"/>
                </a:lnTo>
                <a:lnTo>
                  <a:pt x="9914" y="17884"/>
                </a:lnTo>
                <a:lnTo>
                  <a:pt x="8804" y="18716"/>
                </a:lnTo>
                <a:lnTo>
                  <a:pt x="7753" y="19549"/>
                </a:lnTo>
                <a:lnTo>
                  <a:pt x="6762" y="20382"/>
                </a:lnTo>
                <a:lnTo>
                  <a:pt x="5810" y="21214"/>
                </a:lnTo>
                <a:lnTo>
                  <a:pt x="4938" y="22027"/>
                </a:lnTo>
                <a:lnTo>
                  <a:pt x="4125" y="22860"/>
                </a:lnTo>
                <a:lnTo>
                  <a:pt x="3371" y="23693"/>
                </a:lnTo>
                <a:lnTo>
                  <a:pt x="2697" y="24505"/>
                </a:lnTo>
                <a:lnTo>
                  <a:pt x="2380" y="24902"/>
                </a:lnTo>
                <a:lnTo>
                  <a:pt x="2063" y="25298"/>
                </a:lnTo>
                <a:lnTo>
                  <a:pt x="1785" y="25715"/>
                </a:lnTo>
                <a:lnTo>
                  <a:pt x="1528" y="26111"/>
                </a:lnTo>
                <a:lnTo>
                  <a:pt x="1270" y="26508"/>
                </a:lnTo>
                <a:lnTo>
                  <a:pt x="1032" y="26904"/>
                </a:lnTo>
                <a:lnTo>
                  <a:pt x="814" y="27281"/>
                </a:lnTo>
                <a:lnTo>
                  <a:pt x="616" y="27678"/>
                </a:lnTo>
                <a:lnTo>
                  <a:pt x="437" y="28054"/>
                </a:lnTo>
                <a:lnTo>
                  <a:pt x="279" y="28451"/>
                </a:lnTo>
                <a:lnTo>
                  <a:pt x="120" y="28827"/>
                </a:lnTo>
                <a:lnTo>
                  <a:pt x="1" y="29204"/>
                </a:lnTo>
                <a:lnTo>
                  <a:pt x="61560" y="29204"/>
                </a:lnTo>
                <a:lnTo>
                  <a:pt x="61560" y="1"/>
                </a:lnTo>
                <a:close/>
              </a:path>
            </a:pathLst>
          </a:custGeom>
          <a:gradFill>
            <a:gsLst>
              <a:gs pos="0">
                <a:schemeClr val="accent2"/>
              </a:gs>
              <a:gs pos="37000">
                <a:schemeClr val="lt2"/>
              </a:gs>
              <a:gs pos="92000">
                <a:schemeClr val="accent1"/>
              </a:gs>
              <a:gs pos="100000">
                <a:schemeClr val="accent1"/>
              </a:gs>
            </a:gsLst>
            <a:lin ang="10800025"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33" name="Google Shape;233;p19"/>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34" name="Google Shape;234;p19"/>
          <p:cNvSpPr txBox="1"/>
          <p:nvPr>
            <p:ph idx="2" type="title"/>
          </p:nvPr>
        </p:nvSpPr>
        <p:spPr>
          <a:xfrm>
            <a:off x="115025" y="406250"/>
            <a:ext cx="6507000" cy="2656800"/>
          </a:xfrm>
          <a:prstGeom prst="rect">
            <a:avLst/>
          </a:prstGeom>
        </p:spPr>
        <p:txBody>
          <a:bodyPr anchorCtr="0" anchor="t" bIns="91425" lIns="91425" spcFirstLastPara="1" rIns="91425" wrap="square" tIns="0">
            <a:noAutofit/>
          </a:bodyPr>
          <a:lstStyle>
            <a:lvl1pPr lvl="0">
              <a:lnSpc>
                <a:spcPct val="90000"/>
              </a:lnSpc>
              <a:spcBef>
                <a:spcPts val="0"/>
              </a:spcBef>
              <a:spcAft>
                <a:spcPts val="0"/>
              </a:spcAft>
              <a:buNone/>
              <a:defRPr sz="5500"/>
            </a:lvl1pPr>
            <a:lvl2pPr lvl="1">
              <a:lnSpc>
                <a:spcPct val="90000"/>
              </a:lnSpc>
              <a:spcBef>
                <a:spcPts val="0"/>
              </a:spcBef>
              <a:spcAft>
                <a:spcPts val="0"/>
              </a:spcAft>
              <a:buNone/>
              <a:defRPr sz="5500"/>
            </a:lvl2pPr>
            <a:lvl3pPr lvl="2">
              <a:lnSpc>
                <a:spcPct val="90000"/>
              </a:lnSpc>
              <a:spcBef>
                <a:spcPts val="0"/>
              </a:spcBef>
              <a:spcAft>
                <a:spcPts val="0"/>
              </a:spcAft>
              <a:buNone/>
              <a:defRPr sz="5500"/>
            </a:lvl3pPr>
            <a:lvl4pPr lvl="3">
              <a:lnSpc>
                <a:spcPct val="90000"/>
              </a:lnSpc>
              <a:spcBef>
                <a:spcPts val="0"/>
              </a:spcBef>
              <a:spcAft>
                <a:spcPts val="0"/>
              </a:spcAft>
              <a:buNone/>
              <a:defRPr sz="5500"/>
            </a:lvl4pPr>
            <a:lvl5pPr lvl="4">
              <a:lnSpc>
                <a:spcPct val="90000"/>
              </a:lnSpc>
              <a:spcBef>
                <a:spcPts val="0"/>
              </a:spcBef>
              <a:spcAft>
                <a:spcPts val="0"/>
              </a:spcAft>
              <a:buNone/>
              <a:defRPr sz="5500"/>
            </a:lvl5pPr>
            <a:lvl6pPr lvl="5">
              <a:lnSpc>
                <a:spcPct val="90000"/>
              </a:lnSpc>
              <a:spcBef>
                <a:spcPts val="0"/>
              </a:spcBef>
              <a:spcAft>
                <a:spcPts val="0"/>
              </a:spcAft>
              <a:buNone/>
              <a:defRPr sz="5500"/>
            </a:lvl6pPr>
            <a:lvl7pPr lvl="6">
              <a:lnSpc>
                <a:spcPct val="90000"/>
              </a:lnSpc>
              <a:spcBef>
                <a:spcPts val="0"/>
              </a:spcBef>
              <a:spcAft>
                <a:spcPts val="0"/>
              </a:spcAft>
              <a:buNone/>
              <a:defRPr sz="5500"/>
            </a:lvl7pPr>
            <a:lvl8pPr lvl="7">
              <a:lnSpc>
                <a:spcPct val="90000"/>
              </a:lnSpc>
              <a:spcBef>
                <a:spcPts val="0"/>
              </a:spcBef>
              <a:spcAft>
                <a:spcPts val="0"/>
              </a:spcAft>
              <a:buNone/>
              <a:defRPr sz="5500"/>
            </a:lvl8pPr>
            <a:lvl9pPr lvl="8">
              <a:lnSpc>
                <a:spcPct val="90000"/>
              </a:lnSpc>
              <a:spcBef>
                <a:spcPts val="0"/>
              </a:spcBef>
              <a:spcAft>
                <a:spcPts val="0"/>
              </a:spcAft>
              <a:buNone/>
              <a:defRPr sz="5500"/>
            </a:lvl9pPr>
          </a:lstStyle>
          <a:p/>
        </p:txBody>
      </p:sp>
      <p:sp>
        <p:nvSpPr>
          <p:cNvPr id="235" name="Google Shape;235;p19"/>
          <p:cNvSpPr txBox="1"/>
          <p:nvPr>
            <p:ph idx="1" type="subTitle"/>
          </p:nvPr>
        </p:nvSpPr>
        <p:spPr>
          <a:xfrm>
            <a:off x="115025" y="3062925"/>
            <a:ext cx="3759600" cy="16599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1000"/>
              <a:buFont typeface="Sora"/>
              <a:buNone/>
              <a:defRPr sz="1000"/>
            </a:lvl1pPr>
            <a:lvl2pPr lvl="1">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000"/>
              <a:buFont typeface="Sora"/>
              <a:buNone/>
              <a:defRPr sz="1000">
                <a:solidFill>
                  <a:schemeClr val="lt1"/>
                </a:solidFill>
                <a:latin typeface="Sora"/>
                <a:ea typeface="Sora"/>
                <a:cs typeface="Sora"/>
                <a:sym typeface="Sora"/>
              </a:defRPr>
            </a:lvl9pPr>
          </a:lstStyle>
          <a:p/>
        </p:txBody>
      </p:sp>
      <p:sp>
        <p:nvSpPr>
          <p:cNvPr id="236" name="Google Shape;236;p19"/>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Alt 2">
  <p:cSld name="BLANK_1_1_1_1_1_1_1_2">
    <p:spTree>
      <p:nvGrpSpPr>
        <p:cNvPr id="237" name="Shape 237"/>
        <p:cNvGrpSpPr/>
        <p:nvPr/>
      </p:nvGrpSpPr>
      <p:grpSpPr>
        <a:xfrm>
          <a:off x="0" y="0"/>
          <a:ext cx="0" cy="0"/>
          <a:chOff x="0" y="0"/>
          <a:chExt cx="0" cy="0"/>
        </a:xfrm>
      </p:grpSpPr>
      <p:sp>
        <p:nvSpPr>
          <p:cNvPr id="238" name="Google Shape;238;p20"/>
          <p:cNvSpPr/>
          <p:nvPr/>
        </p:nvSpPr>
        <p:spPr>
          <a:xfrm>
            <a:off x="5861425" y="3065475"/>
            <a:ext cx="3282600" cy="2078950"/>
          </a:xfrm>
          <a:custGeom>
            <a:rect b="b" l="l" r="r" t="t"/>
            <a:pathLst>
              <a:path extrusionOk="0" h="83158" w="131304">
                <a:moveTo>
                  <a:pt x="131286" y="0"/>
                </a:moveTo>
                <a:lnTo>
                  <a:pt x="131304" y="83132"/>
                </a:lnTo>
                <a:lnTo>
                  <a:pt x="0" y="83158"/>
                </a:lnTo>
                <a:lnTo>
                  <a:pt x="55816" y="4343"/>
                </a:lnTo>
                <a:close/>
              </a:path>
            </a:pathLst>
          </a:custGeom>
          <a:solidFill>
            <a:schemeClr val="accent5"/>
          </a:solidFill>
          <a:ln>
            <a:noFill/>
          </a:ln>
        </p:spPr>
      </p:sp>
      <p:sp>
        <p:nvSpPr>
          <p:cNvPr id="239" name="Google Shape;239;p20"/>
          <p:cNvSpPr/>
          <p:nvPr/>
        </p:nvSpPr>
        <p:spPr>
          <a:xfrm>
            <a:off x="6818025" y="1675"/>
            <a:ext cx="2326300" cy="3183925"/>
          </a:xfrm>
          <a:custGeom>
            <a:rect b="b" l="l" r="r" t="t"/>
            <a:pathLst>
              <a:path extrusionOk="0" h="127357" w="93052">
                <a:moveTo>
                  <a:pt x="17353" y="127357"/>
                </a:moveTo>
                <a:lnTo>
                  <a:pt x="0" y="18662"/>
                </a:lnTo>
                <a:lnTo>
                  <a:pt x="93052" y="0"/>
                </a:lnTo>
                <a:lnTo>
                  <a:pt x="93019" y="122556"/>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nvGrpSpPr>
          <p:cNvPr id="240" name="Google Shape;240;p20"/>
          <p:cNvGrpSpPr/>
          <p:nvPr/>
        </p:nvGrpSpPr>
        <p:grpSpPr>
          <a:xfrm>
            <a:off x="25" y="4625"/>
            <a:ext cx="2329791" cy="795413"/>
            <a:chOff x="21" y="-511"/>
            <a:chExt cx="2329791" cy="800617"/>
          </a:xfrm>
        </p:grpSpPr>
        <p:grpSp>
          <p:nvGrpSpPr>
            <p:cNvPr id="241" name="Google Shape;241;p20"/>
            <p:cNvGrpSpPr/>
            <p:nvPr/>
          </p:nvGrpSpPr>
          <p:grpSpPr>
            <a:xfrm flipH="1" rot="10800000">
              <a:off x="25" y="392516"/>
              <a:ext cx="1927788" cy="407590"/>
              <a:chOff x="537425" y="3249175"/>
              <a:chExt cx="1774800" cy="370200"/>
            </a:xfrm>
          </p:grpSpPr>
          <p:sp>
            <p:nvSpPr>
              <p:cNvPr id="242" name="Google Shape;242;p20"/>
              <p:cNvSpPr/>
              <p:nvPr/>
            </p:nvSpPr>
            <p:spPr>
              <a:xfrm>
                <a:off x="537425" y="3249175"/>
                <a:ext cx="2940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43" name="Google Shape;243;p20"/>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44" name="Google Shape;244;p20"/>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45" name="Google Shape;245;p20"/>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46" name="Google Shape;246;p20"/>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47" name="Google Shape;247;p20"/>
            <p:cNvGrpSpPr/>
            <p:nvPr/>
          </p:nvGrpSpPr>
          <p:grpSpPr>
            <a:xfrm flipH="1" rot="10800000">
              <a:off x="21" y="-511"/>
              <a:ext cx="1927788" cy="393115"/>
              <a:chOff x="537425" y="3249175"/>
              <a:chExt cx="1774800" cy="370200"/>
            </a:xfrm>
          </p:grpSpPr>
          <p:sp>
            <p:nvSpPr>
              <p:cNvPr id="248" name="Google Shape;248;p20"/>
              <p:cNvSpPr/>
              <p:nvPr/>
            </p:nvSpPr>
            <p:spPr>
              <a:xfrm>
                <a:off x="537425" y="3249175"/>
                <a:ext cx="2940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49" name="Google Shape;249;p20"/>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0" name="Google Shape;250;p20"/>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1" name="Google Shape;251;p20"/>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2" name="Google Shape;252;p20"/>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253" name="Google Shape;253;p20"/>
            <p:cNvSpPr/>
            <p:nvPr/>
          </p:nvSpPr>
          <p:spPr>
            <a:xfrm flipH="1" rot="10800000">
              <a:off x="1927813" y="392406"/>
              <a:ext cx="402000" cy="4077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254" name="Google Shape;254;p20"/>
          <p:cNvSpPr txBox="1"/>
          <p:nvPr>
            <p:ph type="title"/>
          </p:nvPr>
        </p:nvSpPr>
        <p:spPr>
          <a:xfrm>
            <a:off x="96025" y="1206300"/>
            <a:ext cx="6507000" cy="1876200"/>
          </a:xfrm>
          <a:prstGeom prst="rect">
            <a:avLst/>
          </a:prstGeom>
        </p:spPr>
        <p:txBody>
          <a:bodyPr anchorCtr="0" anchor="t" bIns="91425" lIns="91425" spcFirstLastPara="1" rIns="91425" wrap="square" tIns="91425">
            <a:noAutofit/>
          </a:bodyPr>
          <a:lstStyle>
            <a:lvl1pPr lvl="0">
              <a:spcBef>
                <a:spcPts val="0"/>
              </a:spcBef>
              <a:spcAft>
                <a:spcPts val="0"/>
              </a:spcAft>
              <a:buNone/>
              <a:defRPr sz="3600"/>
            </a:lvl1pPr>
            <a:lvl2pPr lvl="1">
              <a:spcBef>
                <a:spcPts val="0"/>
              </a:spcBef>
              <a:spcAft>
                <a:spcPts val="0"/>
              </a:spcAft>
              <a:buClr>
                <a:schemeClr val="lt1"/>
              </a:buClr>
              <a:buSzPts val="3600"/>
              <a:buFont typeface="IBM Plex Sans"/>
              <a:buNone/>
              <a:defRPr sz="3600">
                <a:solidFill>
                  <a:schemeClr val="lt1"/>
                </a:solidFill>
              </a:defRPr>
            </a:lvl2pPr>
            <a:lvl3pPr lvl="2">
              <a:spcBef>
                <a:spcPts val="0"/>
              </a:spcBef>
              <a:spcAft>
                <a:spcPts val="0"/>
              </a:spcAft>
              <a:buClr>
                <a:schemeClr val="lt1"/>
              </a:buClr>
              <a:buSzPts val="3600"/>
              <a:buFont typeface="IBM Plex Sans"/>
              <a:buNone/>
              <a:defRPr sz="3600">
                <a:solidFill>
                  <a:schemeClr val="lt1"/>
                </a:solidFill>
              </a:defRPr>
            </a:lvl3pPr>
            <a:lvl4pPr lvl="3">
              <a:spcBef>
                <a:spcPts val="0"/>
              </a:spcBef>
              <a:spcAft>
                <a:spcPts val="0"/>
              </a:spcAft>
              <a:buClr>
                <a:schemeClr val="lt1"/>
              </a:buClr>
              <a:buSzPts val="3600"/>
              <a:buFont typeface="IBM Plex Sans"/>
              <a:buNone/>
              <a:defRPr sz="3600">
                <a:solidFill>
                  <a:schemeClr val="lt1"/>
                </a:solidFill>
              </a:defRPr>
            </a:lvl4pPr>
            <a:lvl5pPr lvl="4">
              <a:spcBef>
                <a:spcPts val="0"/>
              </a:spcBef>
              <a:spcAft>
                <a:spcPts val="0"/>
              </a:spcAft>
              <a:buClr>
                <a:schemeClr val="lt1"/>
              </a:buClr>
              <a:buSzPts val="3600"/>
              <a:buFont typeface="IBM Plex Sans"/>
              <a:buNone/>
              <a:defRPr sz="3600">
                <a:solidFill>
                  <a:schemeClr val="lt1"/>
                </a:solidFill>
              </a:defRPr>
            </a:lvl5pPr>
            <a:lvl6pPr lvl="5">
              <a:spcBef>
                <a:spcPts val="0"/>
              </a:spcBef>
              <a:spcAft>
                <a:spcPts val="0"/>
              </a:spcAft>
              <a:buClr>
                <a:schemeClr val="lt1"/>
              </a:buClr>
              <a:buSzPts val="3600"/>
              <a:buFont typeface="IBM Plex Sans"/>
              <a:buNone/>
              <a:defRPr sz="3600">
                <a:solidFill>
                  <a:schemeClr val="lt1"/>
                </a:solidFill>
              </a:defRPr>
            </a:lvl6pPr>
            <a:lvl7pPr lvl="6">
              <a:spcBef>
                <a:spcPts val="0"/>
              </a:spcBef>
              <a:spcAft>
                <a:spcPts val="0"/>
              </a:spcAft>
              <a:buClr>
                <a:schemeClr val="lt1"/>
              </a:buClr>
              <a:buSzPts val="3600"/>
              <a:buFont typeface="IBM Plex Sans"/>
              <a:buNone/>
              <a:defRPr sz="3600">
                <a:solidFill>
                  <a:schemeClr val="lt1"/>
                </a:solidFill>
              </a:defRPr>
            </a:lvl7pPr>
            <a:lvl8pPr lvl="7">
              <a:spcBef>
                <a:spcPts val="0"/>
              </a:spcBef>
              <a:spcAft>
                <a:spcPts val="0"/>
              </a:spcAft>
              <a:buClr>
                <a:schemeClr val="lt1"/>
              </a:buClr>
              <a:buSzPts val="3600"/>
              <a:buFont typeface="IBM Plex Sans"/>
              <a:buNone/>
              <a:defRPr sz="3600">
                <a:solidFill>
                  <a:schemeClr val="lt1"/>
                </a:solidFill>
              </a:defRPr>
            </a:lvl8pPr>
            <a:lvl9pPr lvl="8">
              <a:spcBef>
                <a:spcPts val="0"/>
              </a:spcBef>
              <a:spcAft>
                <a:spcPts val="0"/>
              </a:spcAft>
              <a:buClr>
                <a:schemeClr val="lt1"/>
              </a:buClr>
              <a:buSzPts val="3600"/>
              <a:buFont typeface="IBM Plex Sans"/>
              <a:buNone/>
              <a:defRPr sz="3600">
                <a:solidFill>
                  <a:schemeClr val="lt1"/>
                </a:solidFill>
              </a:defRPr>
            </a:lvl9pPr>
          </a:lstStyle>
          <a:p/>
        </p:txBody>
      </p:sp>
      <p:sp>
        <p:nvSpPr>
          <p:cNvPr id="255" name="Google Shape;255;p20"/>
          <p:cNvSpPr/>
          <p:nvPr/>
        </p:nvSpPr>
        <p:spPr>
          <a:xfrm rot="386111">
            <a:off x="5422314" y="2861786"/>
            <a:ext cx="5875319" cy="1732905"/>
          </a:xfrm>
          <a:prstGeom prst="chord">
            <a:avLst>
              <a:gd fmla="val 2600939" name="adj1"/>
              <a:gd fmla="val 18561181"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6" name="Google Shape;256;p20"/>
          <p:cNvSpPr/>
          <p:nvPr/>
        </p:nvSpPr>
        <p:spPr>
          <a:xfrm rot="1800094">
            <a:off x="5534438" y="2649896"/>
            <a:ext cx="4427191" cy="1750358"/>
          </a:xfrm>
          <a:prstGeom prst="chord">
            <a:avLst>
              <a:gd fmla="val 837048" name="adj1"/>
              <a:gd fmla="val 19665286"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57" name="Google Shape;257;p20"/>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58" name="Google Shape;258;p20"/>
          <p:cNvSpPr txBox="1"/>
          <p:nvPr>
            <p:ph idx="1" type="subTitle"/>
          </p:nvPr>
        </p:nvSpPr>
        <p:spPr>
          <a:xfrm>
            <a:off x="115025" y="3062925"/>
            <a:ext cx="3759600" cy="16599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1000"/>
              <a:buFont typeface="Sora"/>
              <a:buNone/>
              <a:defRPr sz="1000"/>
            </a:lvl1pPr>
            <a:lvl2pPr lvl="1">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000"/>
              <a:buFont typeface="Sora"/>
              <a:buNone/>
              <a:defRPr sz="10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000"/>
              <a:buFont typeface="Sora"/>
              <a:buNone/>
              <a:defRPr sz="1000">
                <a:solidFill>
                  <a:schemeClr val="lt1"/>
                </a:solidFill>
                <a:latin typeface="Sora"/>
                <a:ea typeface="Sora"/>
                <a:cs typeface="Sora"/>
                <a:sym typeface="Sora"/>
              </a:defRPr>
            </a:lvl9pPr>
          </a:lstStyle>
          <a:p/>
        </p:txBody>
      </p:sp>
      <p:sp>
        <p:nvSpPr>
          <p:cNvPr id="259" name="Google Shape;259;p20"/>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LANK_1_1_1_1_1_1_1_1_1_1_10">
    <p:spTree>
      <p:nvGrpSpPr>
        <p:cNvPr id="260" name="Shape 260"/>
        <p:cNvGrpSpPr/>
        <p:nvPr/>
      </p:nvGrpSpPr>
      <p:grpSpPr>
        <a:xfrm>
          <a:off x="0" y="0"/>
          <a:ext cx="0" cy="0"/>
          <a:chOff x="0" y="0"/>
          <a:chExt cx="0" cy="0"/>
        </a:xfrm>
      </p:grpSpPr>
      <p:sp>
        <p:nvSpPr>
          <p:cNvPr id="261" name="Google Shape;261;p21"/>
          <p:cNvSpPr/>
          <p:nvPr/>
        </p:nvSpPr>
        <p:spPr>
          <a:xfrm flipH="1" rot="-900031">
            <a:off x="1792020" y="1182391"/>
            <a:ext cx="5560068" cy="1963507"/>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62" name="Google Shape;262;p21"/>
          <p:cNvSpPr/>
          <p:nvPr/>
        </p:nvSpPr>
        <p:spPr>
          <a:xfrm rot="10800000">
            <a:off x="1792025" y="1182400"/>
            <a:ext cx="5559900" cy="1963500"/>
          </a:xfrm>
          <a:prstGeom prst="ellipse">
            <a:avLst/>
          </a:prstGeom>
          <a:gradFill>
            <a:gsLst>
              <a:gs pos="0">
                <a:schemeClr val="accent2"/>
              </a:gs>
              <a:gs pos="37000">
                <a:schemeClr val="lt2"/>
              </a:gs>
              <a:gs pos="92000">
                <a:schemeClr val="accent1"/>
              </a:gs>
              <a:gs pos="100000">
                <a:schemeClr val="accent1"/>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63" name="Google Shape;263;p21"/>
          <p:cNvSpPr txBox="1"/>
          <p:nvPr>
            <p:ph idx="1" type="body"/>
          </p:nvPr>
        </p:nvSpPr>
        <p:spPr>
          <a:xfrm>
            <a:off x="2351750" y="3857450"/>
            <a:ext cx="4346700" cy="452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Sora"/>
              <a:buChar char="●"/>
              <a:defRPr/>
            </a:lvl1pPr>
            <a:lvl2pPr indent="-304800" lvl="1" marL="914400">
              <a:spcBef>
                <a:spcPts val="0"/>
              </a:spcBef>
              <a:spcAft>
                <a:spcPts val="0"/>
              </a:spcAft>
              <a:buClr>
                <a:schemeClr val="lt1"/>
              </a:buClr>
              <a:buSzPts val="1200"/>
              <a:buFont typeface="Sora"/>
              <a:buChar char="○"/>
              <a:defRPr/>
            </a:lvl2pPr>
            <a:lvl3pPr indent="-304800" lvl="2" marL="1371600">
              <a:spcBef>
                <a:spcPts val="0"/>
              </a:spcBef>
              <a:spcAft>
                <a:spcPts val="0"/>
              </a:spcAft>
              <a:buClr>
                <a:schemeClr val="lt1"/>
              </a:buClr>
              <a:buSzPts val="1200"/>
              <a:buFont typeface="Sora"/>
              <a:buChar char="■"/>
              <a:defRPr/>
            </a:lvl3pPr>
            <a:lvl4pPr indent="-304800" lvl="3" marL="1828800">
              <a:spcBef>
                <a:spcPts val="0"/>
              </a:spcBef>
              <a:spcAft>
                <a:spcPts val="0"/>
              </a:spcAft>
              <a:buClr>
                <a:schemeClr val="lt1"/>
              </a:buClr>
              <a:buSzPts val="1200"/>
              <a:buFont typeface="Sora"/>
              <a:buChar char="●"/>
              <a:defRPr/>
            </a:lvl4pPr>
            <a:lvl5pPr indent="-304800" lvl="4" marL="2286000">
              <a:spcBef>
                <a:spcPts val="0"/>
              </a:spcBef>
              <a:spcAft>
                <a:spcPts val="0"/>
              </a:spcAft>
              <a:buClr>
                <a:schemeClr val="lt1"/>
              </a:buClr>
              <a:buSzPts val="1200"/>
              <a:buFont typeface="Sora"/>
              <a:buChar char="○"/>
              <a:defRPr/>
            </a:lvl5pPr>
            <a:lvl6pPr indent="-304800" lvl="5" marL="2743200">
              <a:spcBef>
                <a:spcPts val="0"/>
              </a:spcBef>
              <a:spcAft>
                <a:spcPts val="0"/>
              </a:spcAft>
              <a:buClr>
                <a:schemeClr val="lt1"/>
              </a:buClr>
              <a:buSzPts val="1200"/>
              <a:buFont typeface="Sora"/>
              <a:buChar char="■"/>
              <a:defRPr/>
            </a:lvl6pPr>
            <a:lvl7pPr indent="-304800" lvl="6" marL="3200400">
              <a:spcBef>
                <a:spcPts val="0"/>
              </a:spcBef>
              <a:spcAft>
                <a:spcPts val="0"/>
              </a:spcAft>
              <a:buClr>
                <a:schemeClr val="lt1"/>
              </a:buClr>
              <a:buSzPts val="1200"/>
              <a:buFont typeface="Sora"/>
              <a:buChar char="●"/>
              <a:defRPr/>
            </a:lvl7pPr>
            <a:lvl8pPr indent="-304800" lvl="7" marL="3657600">
              <a:spcBef>
                <a:spcPts val="0"/>
              </a:spcBef>
              <a:spcAft>
                <a:spcPts val="0"/>
              </a:spcAft>
              <a:buClr>
                <a:schemeClr val="lt1"/>
              </a:buClr>
              <a:buSzPts val="1200"/>
              <a:buFont typeface="Sora"/>
              <a:buChar char="○"/>
              <a:defRPr/>
            </a:lvl8pPr>
            <a:lvl9pPr indent="-304800" lvl="8" marL="4114800">
              <a:spcBef>
                <a:spcPts val="0"/>
              </a:spcBef>
              <a:spcAft>
                <a:spcPts val="0"/>
              </a:spcAft>
              <a:buClr>
                <a:schemeClr val="lt1"/>
              </a:buClr>
              <a:buSzPts val="1200"/>
              <a:buFont typeface="Sora"/>
              <a:buChar char="■"/>
              <a:defRPr/>
            </a:lvl9pPr>
          </a:lstStyle>
          <a:p/>
        </p:txBody>
      </p:sp>
      <p:sp>
        <p:nvSpPr>
          <p:cNvPr id="264" name="Google Shape;264;p21"/>
          <p:cNvSpPr txBox="1"/>
          <p:nvPr>
            <p:ph hasCustomPrompt="1" type="title"/>
          </p:nvPr>
        </p:nvSpPr>
        <p:spPr>
          <a:xfrm>
            <a:off x="2662050" y="1182350"/>
            <a:ext cx="3819900" cy="1963500"/>
          </a:xfrm>
          <a:prstGeom prst="rect">
            <a:avLst/>
          </a:prstGeom>
        </p:spPr>
        <p:txBody>
          <a:bodyPr anchorCtr="0" anchor="t" bIns="91425" lIns="91425" spcFirstLastPara="1" rIns="91425" wrap="square" tIns="91425">
            <a:spAutoFit/>
          </a:bodyPr>
          <a:lstStyle>
            <a:lvl1pPr lvl="0" algn="ctr">
              <a:spcBef>
                <a:spcPts val="0"/>
              </a:spcBef>
              <a:spcAft>
                <a:spcPts val="0"/>
              </a:spcAft>
              <a:buClr>
                <a:schemeClr val="lt1"/>
              </a:buClr>
              <a:buSzPts val="5500"/>
              <a:buFont typeface="IBM Plex Sans"/>
              <a:buNone/>
              <a:defRPr sz="5500"/>
            </a:lvl1pPr>
            <a:lvl2pPr lvl="1" algn="ctr">
              <a:spcBef>
                <a:spcPts val="0"/>
              </a:spcBef>
              <a:spcAft>
                <a:spcPts val="0"/>
              </a:spcAft>
              <a:buClr>
                <a:schemeClr val="lt1"/>
              </a:buClr>
              <a:buSzPts val="5500"/>
              <a:buFont typeface="IBM Plex Sans"/>
              <a:buNone/>
              <a:defRPr sz="5500">
                <a:solidFill>
                  <a:schemeClr val="lt1"/>
                </a:solidFill>
              </a:defRPr>
            </a:lvl2pPr>
            <a:lvl3pPr lvl="2" algn="ctr">
              <a:spcBef>
                <a:spcPts val="0"/>
              </a:spcBef>
              <a:spcAft>
                <a:spcPts val="0"/>
              </a:spcAft>
              <a:buClr>
                <a:schemeClr val="lt1"/>
              </a:buClr>
              <a:buSzPts val="5500"/>
              <a:buFont typeface="IBM Plex Sans"/>
              <a:buNone/>
              <a:defRPr sz="5500">
                <a:solidFill>
                  <a:schemeClr val="lt1"/>
                </a:solidFill>
              </a:defRPr>
            </a:lvl3pPr>
            <a:lvl4pPr lvl="3" algn="ctr">
              <a:spcBef>
                <a:spcPts val="0"/>
              </a:spcBef>
              <a:spcAft>
                <a:spcPts val="0"/>
              </a:spcAft>
              <a:buClr>
                <a:schemeClr val="lt1"/>
              </a:buClr>
              <a:buSzPts val="5500"/>
              <a:buFont typeface="IBM Plex Sans"/>
              <a:buNone/>
              <a:defRPr sz="5500">
                <a:solidFill>
                  <a:schemeClr val="lt1"/>
                </a:solidFill>
              </a:defRPr>
            </a:lvl4pPr>
            <a:lvl5pPr lvl="4" algn="ctr">
              <a:spcBef>
                <a:spcPts val="0"/>
              </a:spcBef>
              <a:spcAft>
                <a:spcPts val="0"/>
              </a:spcAft>
              <a:buClr>
                <a:schemeClr val="lt1"/>
              </a:buClr>
              <a:buSzPts val="5500"/>
              <a:buFont typeface="IBM Plex Sans"/>
              <a:buNone/>
              <a:defRPr sz="5500">
                <a:solidFill>
                  <a:schemeClr val="lt1"/>
                </a:solidFill>
              </a:defRPr>
            </a:lvl5pPr>
            <a:lvl6pPr lvl="5" algn="ctr">
              <a:spcBef>
                <a:spcPts val="0"/>
              </a:spcBef>
              <a:spcAft>
                <a:spcPts val="0"/>
              </a:spcAft>
              <a:buClr>
                <a:schemeClr val="lt1"/>
              </a:buClr>
              <a:buSzPts val="5500"/>
              <a:buFont typeface="IBM Plex Sans"/>
              <a:buNone/>
              <a:defRPr sz="5500">
                <a:solidFill>
                  <a:schemeClr val="lt1"/>
                </a:solidFill>
              </a:defRPr>
            </a:lvl6pPr>
            <a:lvl7pPr lvl="6" algn="ctr">
              <a:spcBef>
                <a:spcPts val="0"/>
              </a:spcBef>
              <a:spcAft>
                <a:spcPts val="0"/>
              </a:spcAft>
              <a:buClr>
                <a:schemeClr val="lt1"/>
              </a:buClr>
              <a:buSzPts val="5500"/>
              <a:buFont typeface="IBM Plex Sans"/>
              <a:buNone/>
              <a:defRPr sz="5500">
                <a:solidFill>
                  <a:schemeClr val="lt1"/>
                </a:solidFill>
              </a:defRPr>
            </a:lvl7pPr>
            <a:lvl8pPr lvl="7" algn="ctr">
              <a:spcBef>
                <a:spcPts val="0"/>
              </a:spcBef>
              <a:spcAft>
                <a:spcPts val="0"/>
              </a:spcAft>
              <a:buClr>
                <a:schemeClr val="lt1"/>
              </a:buClr>
              <a:buSzPts val="5500"/>
              <a:buFont typeface="IBM Plex Sans"/>
              <a:buNone/>
              <a:defRPr sz="5500">
                <a:solidFill>
                  <a:schemeClr val="lt1"/>
                </a:solidFill>
              </a:defRPr>
            </a:lvl8pPr>
            <a:lvl9pPr lvl="8" algn="ctr">
              <a:spcBef>
                <a:spcPts val="0"/>
              </a:spcBef>
              <a:spcAft>
                <a:spcPts val="0"/>
              </a:spcAft>
              <a:buClr>
                <a:schemeClr val="lt1"/>
              </a:buClr>
              <a:buSzPts val="5500"/>
              <a:buFont typeface="IBM Plex Sans"/>
              <a:buNone/>
              <a:defRPr sz="5500">
                <a:solidFill>
                  <a:schemeClr val="lt1"/>
                </a:solidFill>
              </a:defRPr>
            </a:lvl9pPr>
          </a:lstStyle>
          <a:p>
            <a:r>
              <a:t>xx%</a:t>
            </a:r>
          </a:p>
        </p:txBody>
      </p:sp>
      <p:sp>
        <p:nvSpPr>
          <p:cNvPr id="265" name="Google Shape;265;p21"/>
          <p:cNvSpPr/>
          <p:nvPr/>
        </p:nvSpPr>
        <p:spPr>
          <a:xfrm flipH="1" rot="900031">
            <a:off x="1791931" y="1182353"/>
            <a:ext cx="5560068" cy="1963507"/>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2">
  <p:cSld name="BLANK_1_1_1_1_1_1_1_1_1_1_9">
    <p:spTree>
      <p:nvGrpSpPr>
        <p:cNvPr id="266" name="Shape 266"/>
        <p:cNvGrpSpPr/>
        <p:nvPr/>
      </p:nvGrpSpPr>
      <p:grpSpPr>
        <a:xfrm>
          <a:off x="0" y="0"/>
          <a:ext cx="0" cy="0"/>
          <a:chOff x="0" y="0"/>
          <a:chExt cx="0" cy="0"/>
        </a:xfrm>
      </p:grpSpPr>
      <p:grpSp>
        <p:nvGrpSpPr>
          <p:cNvPr id="267" name="Google Shape;267;p22"/>
          <p:cNvGrpSpPr/>
          <p:nvPr/>
        </p:nvGrpSpPr>
        <p:grpSpPr>
          <a:xfrm flipH="1">
            <a:off x="3212200" y="0"/>
            <a:ext cx="1851000" cy="1225325"/>
            <a:chOff x="461225" y="3875100"/>
            <a:chExt cx="1851000" cy="1225325"/>
          </a:xfrm>
        </p:grpSpPr>
        <p:grpSp>
          <p:nvGrpSpPr>
            <p:cNvPr id="268" name="Google Shape;268;p22"/>
            <p:cNvGrpSpPr/>
            <p:nvPr/>
          </p:nvGrpSpPr>
          <p:grpSpPr>
            <a:xfrm>
              <a:off x="461225" y="3875100"/>
              <a:ext cx="1851000" cy="114600"/>
              <a:chOff x="461225" y="3504775"/>
              <a:chExt cx="1851000" cy="114600"/>
            </a:xfrm>
          </p:grpSpPr>
          <p:sp>
            <p:nvSpPr>
              <p:cNvPr id="269" name="Google Shape;269;p22"/>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0" name="Google Shape;270;p22"/>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1" name="Google Shape;271;p22"/>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2" name="Google Shape;272;p22"/>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3" name="Google Shape;273;p22"/>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74" name="Google Shape;274;p22"/>
            <p:cNvGrpSpPr/>
            <p:nvPr/>
          </p:nvGrpSpPr>
          <p:grpSpPr>
            <a:xfrm>
              <a:off x="461225" y="3989700"/>
              <a:ext cx="1480800" cy="1110725"/>
              <a:chOff x="461225" y="3249175"/>
              <a:chExt cx="1480800" cy="1110725"/>
            </a:xfrm>
          </p:grpSpPr>
          <p:sp>
            <p:nvSpPr>
              <p:cNvPr id="275" name="Google Shape;275;p22"/>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6" name="Google Shape;276;p22"/>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7" name="Google Shape;277;p22"/>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78" name="Google Shape;278;p22"/>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279" name="Google Shape;279;p22"/>
            <p:cNvGrpSpPr/>
            <p:nvPr/>
          </p:nvGrpSpPr>
          <p:grpSpPr>
            <a:xfrm>
              <a:off x="831425" y="4360025"/>
              <a:ext cx="1480800" cy="370200"/>
              <a:chOff x="831425" y="3249175"/>
              <a:chExt cx="1480800" cy="370200"/>
            </a:xfrm>
          </p:grpSpPr>
          <p:sp>
            <p:nvSpPr>
              <p:cNvPr id="280" name="Google Shape;280;p22"/>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81" name="Google Shape;281;p22"/>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82" name="Google Shape;282;p22"/>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283" name="Google Shape;283;p22"/>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284" name="Google Shape;284;p22"/>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85" name="Google Shape;285;p22"/>
          <p:cNvSpPr txBox="1"/>
          <p:nvPr>
            <p:ph idx="2"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286" name="Google Shape;286;p22"/>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CUSTOM_2">
    <p:spTree>
      <p:nvGrpSpPr>
        <p:cNvPr id="287" name="Shape 287"/>
        <p:cNvGrpSpPr/>
        <p:nvPr/>
      </p:nvGrpSpPr>
      <p:grpSpPr>
        <a:xfrm>
          <a:off x="0" y="0"/>
          <a:ext cx="0" cy="0"/>
          <a:chOff x="0" y="0"/>
          <a:chExt cx="0" cy="0"/>
        </a:xfrm>
      </p:grpSpPr>
      <p:sp>
        <p:nvSpPr>
          <p:cNvPr id="288" name="Google Shape;288;p23"/>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289" name="Google Shape;289;p23"/>
          <p:cNvSpPr txBox="1"/>
          <p:nvPr>
            <p:ph idx="2" type="title"/>
          </p:nvPr>
        </p:nvSpPr>
        <p:spPr>
          <a:xfrm>
            <a:off x="115025" y="502775"/>
            <a:ext cx="5400000" cy="6888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grpSp>
        <p:nvGrpSpPr>
          <p:cNvPr id="290" name="Google Shape;290;p23"/>
          <p:cNvGrpSpPr/>
          <p:nvPr/>
        </p:nvGrpSpPr>
        <p:grpSpPr>
          <a:xfrm flipH="1" rot="10800000">
            <a:off x="6179902" y="24"/>
            <a:ext cx="2963226" cy="1495659"/>
            <a:chOff x="4306084" y="2701610"/>
            <a:chExt cx="4837921" cy="2441893"/>
          </a:xfrm>
        </p:grpSpPr>
        <p:sp>
          <p:nvSpPr>
            <p:cNvPr id="291" name="Google Shape;291;p23"/>
            <p:cNvSpPr/>
            <p:nvPr/>
          </p:nvSpPr>
          <p:spPr>
            <a:xfrm>
              <a:off x="4306084" y="4485495"/>
              <a:ext cx="4837921" cy="658008"/>
            </a:xfrm>
            <a:custGeom>
              <a:rect b="b" l="l" r="r" t="t"/>
              <a:pathLst>
                <a:path extrusionOk="0" fill="none" h="12217" w="89824">
                  <a:moveTo>
                    <a:pt x="85826" y="0"/>
                  </a:moveTo>
                  <a:lnTo>
                    <a:pt x="85826" y="0"/>
                  </a:lnTo>
                  <a:lnTo>
                    <a:pt x="85045" y="291"/>
                  </a:lnTo>
                  <a:lnTo>
                    <a:pt x="84218" y="581"/>
                  </a:lnTo>
                  <a:lnTo>
                    <a:pt x="83370" y="871"/>
                  </a:lnTo>
                  <a:lnTo>
                    <a:pt x="82476" y="1139"/>
                  </a:lnTo>
                  <a:lnTo>
                    <a:pt x="81538" y="1430"/>
                  </a:lnTo>
                  <a:lnTo>
                    <a:pt x="80578" y="1697"/>
                  </a:lnTo>
                  <a:lnTo>
                    <a:pt x="79596" y="1943"/>
                  </a:lnTo>
                  <a:lnTo>
                    <a:pt x="78568" y="2189"/>
                  </a:lnTo>
                  <a:lnTo>
                    <a:pt x="77496" y="2434"/>
                  </a:lnTo>
                  <a:lnTo>
                    <a:pt x="76424" y="2680"/>
                  </a:lnTo>
                  <a:lnTo>
                    <a:pt x="75308" y="2903"/>
                  </a:lnTo>
                  <a:lnTo>
                    <a:pt x="74146" y="3104"/>
                  </a:lnTo>
                  <a:lnTo>
                    <a:pt x="71779" y="3529"/>
                  </a:lnTo>
                  <a:lnTo>
                    <a:pt x="69278" y="3886"/>
                  </a:lnTo>
                  <a:lnTo>
                    <a:pt x="66709" y="4221"/>
                  </a:lnTo>
                  <a:lnTo>
                    <a:pt x="64029" y="4511"/>
                  </a:lnTo>
                  <a:lnTo>
                    <a:pt x="61260" y="4779"/>
                  </a:lnTo>
                  <a:lnTo>
                    <a:pt x="58424" y="4980"/>
                  </a:lnTo>
                  <a:lnTo>
                    <a:pt x="55498" y="5159"/>
                  </a:lnTo>
                  <a:lnTo>
                    <a:pt x="52506" y="5271"/>
                  </a:lnTo>
                  <a:lnTo>
                    <a:pt x="49468" y="5338"/>
                  </a:lnTo>
                  <a:lnTo>
                    <a:pt x="46364" y="5382"/>
                  </a:lnTo>
                  <a:lnTo>
                    <a:pt x="46364" y="5382"/>
                  </a:lnTo>
                  <a:lnTo>
                    <a:pt x="43260" y="5338"/>
                  </a:lnTo>
                  <a:lnTo>
                    <a:pt x="40200" y="5271"/>
                  </a:lnTo>
                  <a:lnTo>
                    <a:pt x="37208" y="5159"/>
                  </a:lnTo>
                  <a:lnTo>
                    <a:pt x="34304" y="4980"/>
                  </a:lnTo>
                  <a:lnTo>
                    <a:pt x="31446" y="4779"/>
                  </a:lnTo>
                  <a:lnTo>
                    <a:pt x="28676" y="4511"/>
                  </a:lnTo>
                  <a:lnTo>
                    <a:pt x="25996" y="4221"/>
                  </a:lnTo>
                  <a:lnTo>
                    <a:pt x="23428" y="3886"/>
                  </a:lnTo>
                  <a:lnTo>
                    <a:pt x="20927" y="3529"/>
                  </a:lnTo>
                  <a:lnTo>
                    <a:pt x="18560" y="3104"/>
                  </a:lnTo>
                  <a:lnTo>
                    <a:pt x="17421" y="2903"/>
                  </a:lnTo>
                  <a:lnTo>
                    <a:pt x="16282" y="2680"/>
                  </a:lnTo>
                  <a:lnTo>
                    <a:pt x="15210" y="2434"/>
                  </a:lnTo>
                  <a:lnTo>
                    <a:pt x="14138" y="2189"/>
                  </a:lnTo>
                  <a:lnTo>
                    <a:pt x="13110" y="1943"/>
                  </a:lnTo>
                  <a:lnTo>
                    <a:pt x="12128" y="1697"/>
                  </a:lnTo>
                  <a:lnTo>
                    <a:pt x="11167" y="1430"/>
                  </a:lnTo>
                  <a:lnTo>
                    <a:pt x="10229" y="1139"/>
                  </a:lnTo>
                  <a:lnTo>
                    <a:pt x="9336" y="871"/>
                  </a:lnTo>
                  <a:lnTo>
                    <a:pt x="8487" y="581"/>
                  </a:lnTo>
                  <a:lnTo>
                    <a:pt x="7661" y="291"/>
                  </a:lnTo>
                  <a:lnTo>
                    <a:pt x="6879" y="0"/>
                  </a:lnTo>
                  <a:lnTo>
                    <a:pt x="6879" y="0"/>
                  </a:lnTo>
                  <a:lnTo>
                    <a:pt x="6075" y="313"/>
                  </a:lnTo>
                  <a:lnTo>
                    <a:pt x="5338" y="648"/>
                  </a:lnTo>
                  <a:lnTo>
                    <a:pt x="4624" y="983"/>
                  </a:lnTo>
                  <a:lnTo>
                    <a:pt x="3976" y="1340"/>
                  </a:lnTo>
                  <a:lnTo>
                    <a:pt x="3351" y="1697"/>
                  </a:lnTo>
                  <a:lnTo>
                    <a:pt x="2793" y="2055"/>
                  </a:lnTo>
                  <a:lnTo>
                    <a:pt x="2279" y="2412"/>
                  </a:lnTo>
                  <a:lnTo>
                    <a:pt x="1810" y="2792"/>
                  </a:lnTo>
                  <a:lnTo>
                    <a:pt x="1386" y="3171"/>
                  </a:lnTo>
                  <a:lnTo>
                    <a:pt x="1028" y="3551"/>
                  </a:lnTo>
                  <a:lnTo>
                    <a:pt x="716" y="3931"/>
                  </a:lnTo>
                  <a:lnTo>
                    <a:pt x="470" y="4310"/>
                  </a:lnTo>
                  <a:lnTo>
                    <a:pt x="269" y="4712"/>
                  </a:lnTo>
                  <a:lnTo>
                    <a:pt x="180" y="4913"/>
                  </a:lnTo>
                  <a:lnTo>
                    <a:pt x="135" y="5114"/>
                  </a:lnTo>
                  <a:lnTo>
                    <a:pt x="68" y="5315"/>
                  </a:lnTo>
                  <a:lnTo>
                    <a:pt x="46" y="5516"/>
                  </a:lnTo>
                  <a:lnTo>
                    <a:pt x="23" y="5717"/>
                  </a:lnTo>
                  <a:lnTo>
                    <a:pt x="1" y="5918"/>
                  </a:lnTo>
                  <a:lnTo>
                    <a:pt x="1" y="5918"/>
                  </a:lnTo>
                  <a:lnTo>
                    <a:pt x="23" y="6142"/>
                  </a:lnTo>
                  <a:lnTo>
                    <a:pt x="46" y="6365"/>
                  </a:lnTo>
                  <a:lnTo>
                    <a:pt x="90" y="6566"/>
                  </a:lnTo>
                  <a:lnTo>
                    <a:pt x="135" y="6789"/>
                  </a:lnTo>
                  <a:lnTo>
                    <a:pt x="224" y="7013"/>
                  </a:lnTo>
                  <a:lnTo>
                    <a:pt x="314" y="7214"/>
                  </a:lnTo>
                  <a:lnTo>
                    <a:pt x="425" y="7437"/>
                  </a:lnTo>
                  <a:lnTo>
                    <a:pt x="537" y="7638"/>
                  </a:lnTo>
                  <a:lnTo>
                    <a:pt x="671" y="7839"/>
                  </a:lnTo>
                  <a:lnTo>
                    <a:pt x="827" y="8062"/>
                  </a:lnTo>
                  <a:lnTo>
                    <a:pt x="1185" y="8464"/>
                  </a:lnTo>
                  <a:lnTo>
                    <a:pt x="1609" y="8866"/>
                  </a:lnTo>
                  <a:lnTo>
                    <a:pt x="2078" y="9268"/>
                  </a:lnTo>
                  <a:lnTo>
                    <a:pt x="2614" y="9670"/>
                  </a:lnTo>
                  <a:lnTo>
                    <a:pt x="3195" y="10050"/>
                  </a:lnTo>
                  <a:lnTo>
                    <a:pt x="3842" y="10430"/>
                  </a:lnTo>
                  <a:lnTo>
                    <a:pt x="4557" y="10809"/>
                  </a:lnTo>
                  <a:lnTo>
                    <a:pt x="5294" y="11167"/>
                  </a:lnTo>
                  <a:lnTo>
                    <a:pt x="6098" y="11524"/>
                  </a:lnTo>
                  <a:lnTo>
                    <a:pt x="6969" y="11881"/>
                  </a:lnTo>
                  <a:lnTo>
                    <a:pt x="7862" y="12216"/>
                  </a:lnTo>
                  <a:lnTo>
                    <a:pt x="84844" y="12216"/>
                  </a:lnTo>
                  <a:lnTo>
                    <a:pt x="89824" y="9871"/>
                  </a:lnTo>
                  <a:lnTo>
                    <a:pt x="89824" y="1988"/>
                  </a:lnTo>
                  <a:lnTo>
                    <a:pt x="89824" y="1988"/>
                  </a:lnTo>
                  <a:lnTo>
                    <a:pt x="89400" y="1720"/>
                  </a:lnTo>
                  <a:lnTo>
                    <a:pt x="88975" y="1474"/>
                  </a:lnTo>
                  <a:lnTo>
                    <a:pt x="88506" y="1206"/>
                  </a:lnTo>
                  <a:lnTo>
                    <a:pt x="88015" y="961"/>
                  </a:lnTo>
                  <a:lnTo>
                    <a:pt x="87501" y="715"/>
                  </a:lnTo>
                  <a:lnTo>
                    <a:pt x="86965" y="469"/>
                  </a:lnTo>
                  <a:lnTo>
                    <a:pt x="85826" y="0"/>
                  </a:lnTo>
                  <a:lnTo>
                    <a:pt x="8582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92" name="Google Shape;292;p23"/>
            <p:cNvSpPr/>
            <p:nvPr/>
          </p:nvSpPr>
          <p:spPr>
            <a:xfrm>
              <a:off x="4306084" y="3738493"/>
              <a:ext cx="4837921" cy="747038"/>
            </a:xfrm>
            <a:custGeom>
              <a:rect b="b" l="l" r="r" t="t"/>
              <a:pathLst>
                <a:path extrusionOk="0" fill="none" h="13870" w="89824">
                  <a:moveTo>
                    <a:pt x="79372" y="0"/>
                  </a:moveTo>
                  <a:lnTo>
                    <a:pt x="79372" y="0"/>
                  </a:lnTo>
                  <a:lnTo>
                    <a:pt x="77764" y="380"/>
                  </a:lnTo>
                  <a:lnTo>
                    <a:pt x="76067" y="737"/>
                  </a:lnTo>
                  <a:lnTo>
                    <a:pt x="74325" y="1072"/>
                  </a:lnTo>
                  <a:lnTo>
                    <a:pt x="72494" y="1407"/>
                  </a:lnTo>
                  <a:lnTo>
                    <a:pt x="70595" y="1698"/>
                  </a:lnTo>
                  <a:lnTo>
                    <a:pt x="68652" y="1966"/>
                  </a:lnTo>
                  <a:lnTo>
                    <a:pt x="66642" y="2234"/>
                  </a:lnTo>
                  <a:lnTo>
                    <a:pt x="64565" y="2457"/>
                  </a:lnTo>
                  <a:lnTo>
                    <a:pt x="62444" y="2658"/>
                  </a:lnTo>
                  <a:lnTo>
                    <a:pt x="60278" y="2859"/>
                  </a:lnTo>
                  <a:lnTo>
                    <a:pt x="58044" y="3015"/>
                  </a:lnTo>
                  <a:lnTo>
                    <a:pt x="55789" y="3127"/>
                  </a:lnTo>
                  <a:lnTo>
                    <a:pt x="53488" y="3239"/>
                  </a:lnTo>
                  <a:lnTo>
                    <a:pt x="51143" y="3306"/>
                  </a:lnTo>
                  <a:lnTo>
                    <a:pt x="48754" y="3350"/>
                  </a:lnTo>
                  <a:lnTo>
                    <a:pt x="46364" y="3373"/>
                  </a:lnTo>
                  <a:lnTo>
                    <a:pt x="46364" y="3373"/>
                  </a:lnTo>
                  <a:lnTo>
                    <a:pt x="43952" y="3350"/>
                  </a:lnTo>
                  <a:lnTo>
                    <a:pt x="41563" y="3306"/>
                  </a:lnTo>
                  <a:lnTo>
                    <a:pt x="39218" y="3239"/>
                  </a:lnTo>
                  <a:lnTo>
                    <a:pt x="36917" y="3127"/>
                  </a:lnTo>
                  <a:lnTo>
                    <a:pt x="34662" y="3015"/>
                  </a:lnTo>
                  <a:lnTo>
                    <a:pt x="32451" y="2859"/>
                  </a:lnTo>
                  <a:lnTo>
                    <a:pt x="30262" y="2658"/>
                  </a:lnTo>
                  <a:lnTo>
                    <a:pt x="28140" y="2457"/>
                  </a:lnTo>
                  <a:lnTo>
                    <a:pt x="26086" y="2234"/>
                  </a:lnTo>
                  <a:lnTo>
                    <a:pt x="24053" y="1966"/>
                  </a:lnTo>
                  <a:lnTo>
                    <a:pt x="22111" y="1698"/>
                  </a:lnTo>
                  <a:lnTo>
                    <a:pt x="20212" y="1407"/>
                  </a:lnTo>
                  <a:lnTo>
                    <a:pt x="18381" y="1072"/>
                  </a:lnTo>
                  <a:lnTo>
                    <a:pt x="16639" y="737"/>
                  </a:lnTo>
                  <a:lnTo>
                    <a:pt x="14942" y="380"/>
                  </a:lnTo>
                  <a:lnTo>
                    <a:pt x="13334" y="0"/>
                  </a:lnTo>
                  <a:lnTo>
                    <a:pt x="13334" y="0"/>
                  </a:lnTo>
                  <a:lnTo>
                    <a:pt x="11815" y="380"/>
                  </a:lnTo>
                  <a:lnTo>
                    <a:pt x="10386" y="782"/>
                  </a:lnTo>
                  <a:lnTo>
                    <a:pt x="9046" y="1229"/>
                  </a:lnTo>
                  <a:lnTo>
                    <a:pt x="7773" y="1653"/>
                  </a:lnTo>
                  <a:lnTo>
                    <a:pt x="6589" y="2122"/>
                  </a:lnTo>
                  <a:lnTo>
                    <a:pt x="5495" y="2591"/>
                  </a:lnTo>
                  <a:lnTo>
                    <a:pt x="4490" y="3060"/>
                  </a:lnTo>
                  <a:lnTo>
                    <a:pt x="4021" y="3328"/>
                  </a:lnTo>
                  <a:lnTo>
                    <a:pt x="3574" y="3574"/>
                  </a:lnTo>
                  <a:lnTo>
                    <a:pt x="3150" y="3819"/>
                  </a:lnTo>
                  <a:lnTo>
                    <a:pt x="2770" y="4087"/>
                  </a:lnTo>
                  <a:lnTo>
                    <a:pt x="2391" y="4333"/>
                  </a:lnTo>
                  <a:lnTo>
                    <a:pt x="2056" y="4601"/>
                  </a:lnTo>
                  <a:lnTo>
                    <a:pt x="1743" y="4869"/>
                  </a:lnTo>
                  <a:lnTo>
                    <a:pt x="1430" y="5137"/>
                  </a:lnTo>
                  <a:lnTo>
                    <a:pt x="1162" y="5405"/>
                  </a:lnTo>
                  <a:lnTo>
                    <a:pt x="939" y="5673"/>
                  </a:lnTo>
                  <a:lnTo>
                    <a:pt x="716" y="5941"/>
                  </a:lnTo>
                  <a:lnTo>
                    <a:pt x="537" y="6231"/>
                  </a:lnTo>
                  <a:lnTo>
                    <a:pt x="381" y="6499"/>
                  </a:lnTo>
                  <a:lnTo>
                    <a:pt x="247" y="6790"/>
                  </a:lnTo>
                  <a:lnTo>
                    <a:pt x="135" y="7058"/>
                  </a:lnTo>
                  <a:lnTo>
                    <a:pt x="68" y="7348"/>
                  </a:lnTo>
                  <a:lnTo>
                    <a:pt x="23" y="7638"/>
                  </a:lnTo>
                  <a:lnTo>
                    <a:pt x="1" y="7929"/>
                  </a:lnTo>
                  <a:lnTo>
                    <a:pt x="1" y="7929"/>
                  </a:lnTo>
                  <a:lnTo>
                    <a:pt x="23" y="8130"/>
                  </a:lnTo>
                  <a:lnTo>
                    <a:pt x="46" y="8331"/>
                  </a:lnTo>
                  <a:lnTo>
                    <a:pt x="68" y="8532"/>
                  </a:lnTo>
                  <a:lnTo>
                    <a:pt x="135" y="8733"/>
                  </a:lnTo>
                  <a:lnTo>
                    <a:pt x="180" y="8934"/>
                  </a:lnTo>
                  <a:lnTo>
                    <a:pt x="269" y="9135"/>
                  </a:lnTo>
                  <a:lnTo>
                    <a:pt x="470" y="9537"/>
                  </a:lnTo>
                  <a:lnTo>
                    <a:pt x="716" y="9916"/>
                  </a:lnTo>
                  <a:lnTo>
                    <a:pt x="1028" y="10318"/>
                  </a:lnTo>
                  <a:lnTo>
                    <a:pt x="1386" y="10698"/>
                  </a:lnTo>
                  <a:lnTo>
                    <a:pt x="1810" y="11055"/>
                  </a:lnTo>
                  <a:lnTo>
                    <a:pt x="2279" y="11435"/>
                  </a:lnTo>
                  <a:lnTo>
                    <a:pt x="2793" y="11792"/>
                  </a:lnTo>
                  <a:lnTo>
                    <a:pt x="3351" y="12150"/>
                  </a:lnTo>
                  <a:lnTo>
                    <a:pt x="3976" y="12507"/>
                  </a:lnTo>
                  <a:lnTo>
                    <a:pt x="4624" y="12864"/>
                  </a:lnTo>
                  <a:lnTo>
                    <a:pt x="5338" y="13199"/>
                  </a:lnTo>
                  <a:lnTo>
                    <a:pt x="6075" y="13534"/>
                  </a:lnTo>
                  <a:lnTo>
                    <a:pt x="6879" y="13869"/>
                  </a:lnTo>
                  <a:lnTo>
                    <a:pt x="6879" y="13869"/>
                  </a:lnTo>
                  <a:lnTo>
                    <a:pt x="7661" y="13557"/>
                  </a:lnTo>
                  <a:lnTo>
                    <a:pt x="8487" y="13266"/>
                  </a:lnTo>
                  <a:lnTo>
                    <a:pt x="9336" y="12976"/>
                  </a:lnTo>
                  <a:lnTo>
                    <a:pt x="10229" y="12708"/>
                  </a:lnTo>
                  <a:lnTo>
                    <a:pt x="11167" y="12440"/>
                  </a:lnTo>
                  <a:lnTo>
                    <a:pt x="12128" y="12172"/>
                  </a:lnTo>
                  <a:lnTo>
                    <a:pt x="13110" y="11904"/>
                  </a:lnTo>
                  <a:lnTo>
                    <a:pt x="14138" y="11658"/>
                  </a:lnTo>
                  <a:lnTo>
                    <a:pt x="15210" y="11413"/>
                  </a:lnTo>
                  <a:lnTo>
                    <a:pt x="16282" y="11189"/>
                  </a:lnTo>
                  <a:lnTo>
                    <a:pt x="17421" y="10966"/>
                  </a:lnTo>
                  <a:lnTo>
                    <a:pt x="18560" y="10743"/>
                  </a:lnTo>
                  <a:lnTo>
                    <a:pt x="20927" y="10318"/>
                  </a:lnTo>
                  <a:lnTo>
                    <a:pt x="23428" y="9961"/>
                  </a:lnTo>
                  <a:lnTo>
                    <a:pt x="25996" y="9626"/>
                  </a:lnTo>
                  <a:lnTo>
                    <a:pt x="28676" y="9336"/>
                  </a:lnTo>
                  <a:lnTo>
                    <a:pt x="31446" y="9068"/>
                  </a:lnTo>
                  <a:lnTo>
                    <a:pt x="34304" y="8867"/>
                  </a:lnTo>
                  <a:lnTo>
                    <a:pt x="37208" y="8688"/>
                  </a:lnTo>
                  <a:lnTo>
                    <a:pt x="40200" y="8576"/>
                  </a:lnTo>
                  <a:lnTo>
                    <a:pt x="43260" y="8509"/>
                  </a:lnTo>
                  <a:lnTo>
                    <a:pt x="46364" y="8487"/>
                  </a:lnTo>
                  <a:lnTo>
                    <a:pt x="46364" y="8487"/>
                  </a:lnTo>
                  <a:lnTo>
                    <a:pt x="49468" y="8509"/>
                  </a:lnTo>
                  <a:lnTo>
                    <a:pt x="52506" y="8576"/>
                  </a:lnTo>
                  <a:lnTo>
                    <a:pt x="55498" y="8688"/>
                  </a:lnTo>
                  <a:lnTo>
                    <a:pt x="58424" y="8867"/>
                  </a:lnTo>
                  <a:lnTo>
                    <a:pt x="61260" y="9068"/>
                  </a:lnTo>
                  <a:lnTo>
                    <a:pt x="64029" y="9336"/>
                  </a:lnTo>
                  <a:lnTo>
                    <a:pt x="66709" y="9626"/>
                  </a:lnTo>
                  <a:lnTo>
                    <a:pt x="69278" y="9961"/>
                  </a:lnTo>
                  <a:lnTo>
                    <a:pt x="71779" y="10318"/>
                  </a:lnTo>
                  <a:lnTo>
                    <a:pt x="74146" y="10743"/>
                  </a:lnTo>
                  <a:lnTo>
                    <a:pt x="75308" y="10966"/>
                  </a:lnTo>
                  <a:lnTo>
                    <a:pt x="76424" y="11189"/>
                  </a:lnTo>
                  <a:lnTo>
                    <a:pt x="77496" y="11413"/>
                  </a:lnTo>
                  <a:lnTo>
                    <a:pt x="78568" y="11658"/>
                  </a:lnTo>
                  <a:lnTo>
                    <a:pt x="79596" y="11904"/>
                  </a:lnTo>
                  <a:lnTo>
                    <a:pt x="80578" y="12172"/>
                  </a:lnTo>
                  <a:lnTo>
                    <a:pt x="81538" y="12440"/>
                  </a:lnTo>
                  <a:lnTo>
                    <a:pt x="82476" y="12708"/>
                  </a:lnTo>
                  <a:lnTo>
                    <a:pt x="83370" y="12976"/>
                  </a:lnTo>
                  <a:lnTo>
                    <a:pt x="84218" y="13266"/>
                  </a:lnTo>
                  <a:lnTo>
                    <a:pt x="85045" y="13557"/>
                  </a:lnTo>
                  <a:lnTo>
                    <a:pt x="85826" y="13869"/>
                  </a:lnTo>
                  <a:lnTo>
                    <a:pt x="85826" y="13869"/>
                  </a:lnTo>
                  <a:lnTo>
                    <a:pt x="86965" y="13378"/>
                  </a:lnTo>
                  <a:lnTo>
                    <a:pt x="88015" y="12887"/>
                  </a:lnTo>
                  <a:lnTo>
                    <a:pt x="88506" y="12641"/>
                  </a:lnTo>
                  <a:lnTo>
                    <a:pt x="88975" y="12395"/>
                  </a:lnTo>
                  <a:lnTo>
                    <a:pt x="89400" y="12127"/>
                  </a:lnTo>
                  <a:lnTo>
                    <a:pt x="89824" y="11859"/>
                  </a:lnTo>
                  <a:lnTo>
                    <a:pt x="89824" y="3998"/>
                  </a:lnTo>
                  <a:lnTo>
                    <a:pt x="89824" y="3998"/>
                  </a:lnTo>
                  <a:lnTo>
                    <a:pt x="89377" y="3708"/>
                  </a:lnTo>
                  <a:lnTo>
                    <a:pt x="88886" y="3440"/>
                  </a:lnTo>
                  <a:lnTo>
                    <a:pt x="88395" y="3149"/>
                  </a:lnTo>
                  <a:lnTo>
                    <a:pt x="87859" y="2881"/>
                  </a:lnTo>
                  <a:lnTo>
                    <a:pt x="87300" y="2613"/>
                  </a:lnTo>
                  <a:lnTo>
                    <a:pt x="86697" y="2368"/>
                  </a:lnTo>
                  <a:lnTo>
                    <a:pt x="86094" y="2100"/>
                  </a:lnTo>
                  <a:lnTo>
                    <a:pt x="85447" y="1854"/>
                  </a:lnTo>
                  <a:lnTo>
                    <a:pt x="84084" y="1363"/>
                  </a:lnTo>
                  <a:lnTo>
                    <a:pt x="82610" y="871"/>
                  </a:lnTo>
                  <a:lnTo>
                    <a:pt x="81047" y="425"/>
                  </a:lnTo>
                  <a:lnTo>
                    <a:pt x="79372" y="0"/>
                  </a:lnTo>
                  <a:lnTo>
                    <a:pt x="79372"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293" name="Google Shape;293;p23"/>
            <p:cNvSpPr/>
            <p:nvPr/>
          </p:nvSpPr>
          <p:spPr>
            <a:xfrm>
              <a:off x="4306084" y="2701610"/>
              <a:ext cx="4837921" cy="1036913"/>
            </a:xfrm>
            <a:custGeom>
              <a:rect b="b" l="l" r="r" t="t"/>
              <a:pathLst>
                <a:path extrusionOk="0" fill="none" h="19252" w="89824">
                  <a:moveTo>
                    <a:pt x="46364" y="1"/>
                  </a:moveTo>
                  <a:lnTo>
                    <a:pt x="46364" y="1"/>
                  </a:lnTo>
                  <a:lnTo>
                    <a:pt x="43974" y="1"/>
                  </a:lnTo>
                  <a:lnTo>
                    <a:pt x="41607" y="45"/>
                  </a:lnTo>
                  <a:lnTo>
                    <a:pt x="39307" y="135"/>
                  </a:lnTo>
                  <a:lnTo>
                    <a:pt x="37007" y="224"/>
                  </a:lnTo>
                  <a:lnTo>
                    <a:pt x="34773" y="358"/>
                  </a:lnTo>
                  <a:lnTo>
                    <a:pt x="32562" y="492"/>
                  </a:lnTo>
                  <a:lnTo>
                    <a:pt x="30418" y="671"/>
                  </a:lnTo>
                  <a:lnTo>
                    <a:pt x="28319" y="872"/>
                  </a:lnTo>
                  <a:lnTo>
                    <a:pt x="26264" y="1117"/>
                  </a:lnTo>
                  <a:lnTo>
                    <a:pt x="24254" y="1363"/>
                  </a:lnTo>
                  <a:lnTo>
                    <a:pt x="22334" y="1631"/>
                  </a:lnTo>
                  <a:lnTo>
                    <a:pt x="20436" y="1921"/>
                  </a:lnTo>
                  <a:lnTo>
                    <a:pt x="18627" y="2234"/>
                  </a:lnTo>
                  <a:lnTo>
                    <a:pt x="16885" y="2569"/>
                  </a:lnTo>
                  <a:lnTo>
                    <a:pt x="15187" y="2926"/>
                  </a:lnTo>
                  <a:lnTo>
                    <a:pt x="13579" y="3306"/>
                  </a:lnTo>
                  <a:lnTo>
                    <a:pt x="12038" y="3708"/>
                  </a:lnTo>
                  <a:lnTo>
                    <a:pt x="10587" y="4110"/>
                  </a:lnTo>
                  <a:lnTo>
                    <a:pt x="9224" y="4534"/>
                  </a:lnTo>
                  <a:lnTo>
                    <a:pt x="7929" y="4981"/>
                  </a:lnTo>
                  <a:lnTo>
                    <a:pt x="6723" y="5450"/>
                  </a:lnTo>
                  <a:lnTo>
                    <a:pt x="5606" y="5919"/>
                  </a:lnTo>
                  <a:lnTo>
                    <a:pt x="4579" y="6410"/>
                  </a:lnTo>
                  <a:lnTo>
                    <a:pt x="4110" y="6656"/>
                  </a:lnTo>
                  <a:lnTo>
                    <a:pt x="3641" y="6901"/>
                  </a:lnTo>
                  <a:lnTo>
                    <a:pt x="3217" y="7169"/>
                  </a:lnTo>
                  <a:lnTo>
                    <a:pt x="2815" y="7415"/>
                  </a:lnTo>
                  <a:lnTo>
                    <a:pt x="2435" y="7683"/>
                  </a:lnTo>
                  <a:lnTo>
                    <a:pt x="2100" y="7951"/>
                  </a:lnTo>
                  <a:lnTo>
                    <a:pt x="1765" y="8219"/>
                  </a:lnTo>
                  <a:lnTo>
                    <a:pt x="1475" y="8487"/>
                  </a:lnTo>
                  <a:lnTo>
                    <a:pt x="1185" y="8755"/>
                  </a:lnTo>
                  <a:lnTo>
                    <a:pt x="961" y="9023"/>
                  </a:lnTo>
                  <a:lnTo>
                    <a:pt x="738" y="9313"/>
                  </a:lnTo>
                  <a:lnTo>
                    <a:pt x="537" y="9581"/>
                  </a:lnTo>
                  <a:lnTo>
                    <a:pt x="381" y="9872"/>
                  </a:lnTo>
                  <a:lnTo>
                    <a:pt x="247" y="10140"/>
                  </a:lnTo>
                  <a:lnTo>
                    <a:pt x="135" y="10430"/>
                  </a:lnTo>
                  <a:lnTo>
                    <a:pt x="68" y="10720"/>
                  </a:lnTo>
                  <a:lnTo>
                    <a:pt x="23" y="11011"/>
                  </a:lnTo>
                  <a:lnTo>
                    <a:pt x="1" y="11301"/>
                  </a:lnTo>
                  <a:lnTo>
                    <a:pt x="1" y="11301"/>
                  </a:lnTo>
                  <a:lnTo>
                    <a:pt x="23" y="11591"/>
                  </a:lnTo>
                  <a:lnTo>
                    <a:pt x="68" y="11882"/>
                  </a:lnTo>
                  <a:lnTo>
                    <a:pt x="135" y="12172"/>
                  </a:lnTo>
                  <a:lnTo>
                    <a:pt x="247" y="12462"/>
                  </a:lnTo>
                  <a:lnTo>
                    <a:pt x="381" y="12730"/>
                  </a:lnTo>
                  <a:lnTo>
                    <a:pt x="537" y="13021"/>
                  </a:lnTo>
                  <a:lnTo>
                    <a:pt x="716" y="13289"/>
                  </a:lnTo>
                  <a:lnTo>
                    <a:pt x="939" y="13557"/>
                  </a:lnTo>
                  <a:lnTo>
                    <a:pt x="1162" y="13847"/>
                  </a:lnTo>
                  <a:lnTo>
                    <a:pt x="1430" y="14115"/>
                  </a:lnTo>
                  <a:lnTo>
                    <a:pt x="1743" y="14383"/>
                  </a:lnTo>
                  <a:lnTo>
                    <a:pt x="2056" y="14629"/>
                  </a:lnTo>
                  <a:lnTo>
                    <a:pt x="2391" y="14897"/>
                  </a:lnTo>
                  <a:lnTo>
                    <a:pt x="2770" y="15165"/>
                  </a:lnTo>
                  <a:lnTo>
                    <a:pt x="3150" y="15410"/>
                  </a:lnTo>
                  <a:lnTo>
                    <a:pt x="3574" y="15678"/>
                  </a:lnTo>
                  <a:lnTo>
                    <a:pt x="4021" y="15924"/>
                  </a:lnTo>
                  <a:lnTo>
                    <a:pt x="4490" y="16170"/>
                  </a:lnTo>
                  <a:lnTo>
                    <a:pt x="5495" y="16661"/>
                  </a:lnTo>
                  <a:lnTo>
                    <a:pt x="6589" y="17130"/>
                  </a:lnTo>
                  <a:lnTo>
                    <a:pt x="7773" y="17577"/>
                  </a:lnTo>
                  <a:lnTo>
                    <a:pt x="9046" y="18023"/>
                  </a:lnTo>
                  <a:lnTo>
                    <a:pt x="10386" y="18447"/>
                  </a:lnTo>
                  <a:lnTo>
                    <a:pt x="11815" y="18849"/>
                  </a:lnTo>
                  <a:lnTo>
                    <a:pt x="13334" y="19251"/>
                  </a:lnTo>
                  <a:lnTo>
                    <a:pt x="13334" y="19251"/>
                  </a:lnTo>
                  <a:lnTo>
                    <a:pt x="14942" y="18872"/>
                  </a:lnTo>
                  <a:lnTo>
                    <a:pt x="16639" y="18492"/>
                  </a:lnTo>
                  <a:lnTo>
                    <a:pt x="18381" y="18157"/>
                  </a:lnTo>
                  <a:lnTo>
                    <a:pt x="20212" y="17845"/>
                  </a:lnTo>
                  <a:lnTo>
                    <a:pt x="22111" y="17532"/>
                  </a:lnTo>
                  <a:lnTo>
                    <a:pt x="24053" y="17264"/>
                  </a:lnTo>
                  <a:lnTo>
                    <a:pt x="26086" y="16996"/>
                  </a:lnTo>
                  <a:lnTo>
                    <a:pt x="28140" y="16773"/>
                  </a:lnTo>
                  <a:lnTo>
                    <a:pt x="30262" y="16572"/>
                  </a:lnTo>
                  <a:lnTo>
                    <a:pt x="32451" y="16393"/>
                  </a:lnTo>
                  <a:lnTo>
                    <a:pt x="34662" y="16237"/>
                  </a:lnTo>
                  <a:lnTo>
                    <a:pt x="36917" y="16103"/>
                  </a:lnTo>
                  <a:lnTo>
                    <a:pt x="39218" y="15991"/>
                  </a:lnTo>
                  <a:lnTo>
                    <a:pt x="41563" y="15924"/>
                  </a:lnTo>
                  <a:lnTo>
                    <a:pt x="43952" y="15879"/>
                  </a:lnTo>
                  <a:lnTo>
                    <a:pt x="46364" y="15857"/>
                  </a:lnTo>
                  <a:lnTo>
                    <a:pt x="46364" y="15857"/>
                  </a:lnTo>
                  <a:lnTo>
                    <a:pt x="48754" y="15879"/>
                  </a:lnTo>
                  <a:lnTo>
                    <a:pt x="51143" y="15924"/>
                  </a:lnTo>
                  <a:lnTo>
                    <a:pt x="53488" y="15991"/>
                  </a:lnTo>
                  <a:lnTo>
                    <a:pt x="55789" y="16103"/>
                  </a:lnTo>
                  <a:lnTo>
                    <a:pt x="58044" y="16237"/>
                  </a:lnTo>
                  <a:lnTo>
                    <a:pt x="60278" y="16393"/>
                  </a:lnTo>
                  <a:lnTo>
                    <a:pt x="62444" y="16572"/>
                  </a:lnTo>
                  <a:lnTo>
                    <a:pt x="64565" y="16773"/>
                  </a:lnTo>
                  <a:lnTo>
                    <a:pt x="66642" y="16996"/>
                  </a:lnTo>
                  <a:lnTo>
                    <a:pt x="68652" y="17264"/>
                  </a:lnTo>
                  <a:lnTo>
                    <a:pt x="70595" y="17532"/>
                  </a:lnTo>
                  <a:lnTo>
                    <a:pt x="72494" y="17845"/>
                  </a:lnTo>
                  <a:lnTo>
                    <a:pt x="74325" y="18157"/>
                  </a:lnTo>
                  <a:lnTo>
                    <a:pt x="76067" y="18492"/>
                  </a:lnTo>
                  <a:lnTo>
                    <a:pt x="77764" y="18872"/>
                  </a:lnTo>
                  <a:lnTo>
                    <a:pt x="79372" y="19251"/>
                  </a:lnTo>
                  <a:lnTo>
                    <a:pt x="79372" y="19251"/>
                  </a:lnTo>
                  <a:lnTo>
                    <a:pt x="81047" y="18805"/>
                  </a:lnTo>
                  <a:lnTo>
                    <a:pt x="82610" y="18358"/>
                  </a:lnTo>
                  <a:lnTo>
                    <a:pt x="84084" y="17889"/>
                  </a:lnTo>
                  <a:lnTo>
                    <a:pt x="85447" y="17398"/>
                  </a:lnTo>
                  <a:lnTo>
                    <a:pt x="86094" y="17130"/>
                  </a:lnTo>
                  <a:lnTo>
                    <a:pt x="86697" y="16884"/>
                  </a:lnTo>
                  <a:lnTo>
                    <a:pt x="87300" y="16616"/>
                  </a:lnTo>
                  <a:lnTo>
                    <a:pt x="87859" y="16348"/>
                  </a:lnTo>
                  <a:lnTo>
                    <a:pt x="88395" y="16080"/>
                  </a:lnTo>
                  <a:lnTo>
                    <a:pt x="88886" y="15812"/>
                  </a:lnTo>
                  <a:lnTo>
                    <a:pt x="89377" y="15522"/>
                  </a:lnTo>
                  <a:lnTo>
                    <a:pt x="89824" y="15254"/>
                  </a:lnTo>
                  <a:lnTo>
                    <a:pt x="89824" y="7370"/>
                  </a:lnTo>
                  <a:lnTo>
                    <a:pt x="89824" y="7370"/>
                  </a:lnTo>
                  <a:lnTo>
                    <a:pt x="89176" y="6968"/>
                  </a:lnTo>
                  <a:lnTo>
                    <a:pt x="88462" y="6566"/>
                  </a:lnTo>
                  <a:lnTo>
                    <a:pt x="87702" y="6187"/>
                  </a:lnTo>
                  <a:lnTo>
                    <a:pt x="86876" y="5807"/>
                  </a:lnTo>
                  <a:lnTo>
                    <a:pt x="86005" y="5450"/>
                  </a:lnTo>
                  <a:lnTo>
                    <a:pt x="85067" y="5092"/>
                  </a:lnTo>
                  <a:lnTo>
                    <a:pt x="84084" y="4735"/>
                  </a:lnTo>
                  <a:lnTo>
                    <a:pt x="83057" y="4400"/>
                  </a:lnTo>
                  <a:lnTo>
                    <a:pt x="81985" y="4065"/>
                  </a:lnTo>
                  <a:lnTo>
                    <a:pt x="80846" y="3752"/>
                  </a:lnTo>
                  <a:lnTo>
                    <a:pt x="79663" y="3440"/>
                  </a:lnTo>
                  <a:lnTo>
                    <a:pt x="78434" y="3149"/>
                  </a:lnTo>
                  <a:lnTo>
                    <a:pt x="77161" y="2859"/>
                  </a:lnTo>
                  <a:lnTo>
                    <a:pt x="75844" y="2569"/>
                  </a:lnTo>
                  <a:lnTo>
                    <a:pt x="74504" y="2323"/>
                  </a:lnTo>
                  <a:lnTo>
                    <a:pt x="73097" y="2055"/>
                  </a:lnTo>
                  <a:lnTo>
                    <a:pt x="71667" y="1832"/>
                  </a:lnTo>
                  <a:lnTo>
                    <a:pt x="70193" y="1609"/>
                  </a:lnTo>
                  <a:lnTo>
                    <a:pt x="68675" y="1385"/>
                  </a:lnTo>
                  <a:lnTo>
                    <a:pt x="67134" y="1184"/>
                  </a:lnTo>
                  <a:lnTo>
                    <a:pt x="65548" y="1006"/>
                  </a:lnTo>
                  <a:lnTo>
                    <a:pt x="63940" y="827"/>
                  </a:lnTo>
                  <a:lnTo>
                    <a:pt x="62310" y="671"/>
                  </a:lnTo>
                  <a:lnTo>
                    <a:pt x="60635" y="537"/>
                  </a:lnTo>
                  <a:lnTo>
                    <a:pt x="58938" y="425"/>
                  </a:lnTo>
                  <a:lnTo>
                    <a:pt x="57196" y="313"/>
                  </a:lnTo>
                  <a:lnTo>
                    <a:pt x="55454" y="202"/>
                  </a:lnTo>
                  <a:lnTo>
                    <a:pt x="53667" y="135"/>
                  </a:lnTo>
                  <a:lnTo>
                    <a:pt x="51880" y="68"/>
                  </a:lnTo>
                  <a:lnTo>
                    <a:pt x="50049" y="23"/>
                  </a:lnTo>
                  <a:lnTo>
                    <a:pt x="48218" y="1"/>
                  </a:lnTo>
                  <a:lnTo>
                    <a:pt x="46364" y="1"/>
                  </a:lnTo>
                  <a:lnTo>
                    <a:pt x="46364" y="1"/>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grpSp>
      <p:sp>
        <p:nvSpPr>
          <p:cNvPr id="294" name="Google Shape;294;p23"/>
          <p:cNvSpPr txBox="1"/>
          <p:nvPr>
            <p:ph idx="1" type="subTitle"/>
          </p:nvPr>
        </p:nvSpPr>
        <p:spPr>
          <a:xfrm>
            <a:off x="278850" y="2976125"/>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23"/>
          <p:cNvSpPr txBox="1"/>
          <p:nvPr>
            <p:ph idx="3" type="subTitle"/>
          </p:nvPr>
        </p:nvSpPr>
        <p:spPr>
          <a:xfrm>
            <a:off x="1720650" y="25893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6" name="Google Shape;296;p23"/>
          <p:cNvSpPr txBox="1"/>
          <p:nvPr>
            <p:ph idx="4" type="subTitle"/>
          </p:nvPr>
        </p:nvSpPr>
        <p:spPr>
          <a:xfrm>
            <a:off x="3155400" y="230665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7" name="Google Shape;297;p23"/>
          <p:cNvSpPr txBox="1"/>
          <p:nvPr>
            <p:ph idx="5" type="subTitle"/>
          </p:nvPr>
        </p:nvSpPr>
        <p:spPr>
          <a:xfrm>
            <a:off x="4597200" y="19932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 name="Google Shape;298;p23"/>
          <p:cNvSpPr txBox="1"/>
          <p:nvPr>
            <p:ph idx="6" type="subTitle"/>
          </p:nvPr>
        </p:nvSpPr>
        <p:spPr>
          <a:xfrm>
            <a:off x="6031950" y="164910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9" name="Google Shape;299;p23"/>
          <p:cNvSpPr txBox="1"/>
          <p:nvPr>
            <p:ph idx="7" type="subTitle"/>
          </p:nvPr>
        </p:nvSpPr>
        <p:spPr>
          <a:xfrm>
            <a:off x="7473750" y="1277950"/>
            <a:ext cx="1387800" cy="11922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Clr>
                <a:schemeClr val="lt1"/>
              </a:buClr>
              <a:buSzPts val="1200"/>
              <a:buFont typeface="Sora Light"/>
              <a:buNone/>
              <a:defRPr sz="1200">
                <a:latin typeface="Sora Light"/>
                <a:ea typeface="Sora Light"/>
                <a:cs typeface="Sora Light"/>
                <a:sym typeface="Sora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300" name="Google Shape;300;p23"/>
          <p:cNvGrpSpPr/>
          <p:nvPr/>
        </p:nvGrpSpPr>
        <p:grpSpPr>
          <a:xfrm>
            <a:off x="2674998" y="2923250"/>
            <a:ext cx="6470027" cy="2221724"/>
            <a:chOff x="2674998" y="2923250"/>
            <a:chExt cx="6470027" cy="2221724"/>
          </a:xfrm>
        </p:grpSpPr>
        <p:sp>
          <p:nvSpPr>
            <p:cNvPr id="301" name="Google Shape;301;p23"/>
            <p:cNvSpPr/>
            <p:nvPr/>
          </p:nvSpPr>
          <p:spPr>
            <a:xfrm flipH="1">
              <a:off x="2674998" y="2923250"/>
              <a:ext cx="6469577" cy="2221028"/>
            </a:xfrm>
            <a:custGeom>
              <a:rect b="b" l="l" r="r" t="t"/>
              <a:pathLst>
                <a:path extrusionOk="0" h="140705" w="409856">
                  <a:moveTo>
                    <a:pt x="31655" y="0"/>
                  </a:moveTo>
                  <a:lnTo>
                    <a:pt x="0" y="140608"/>
                  </a:lnTo>
                  <a:lnTo>
                    <a:pt x="198782" y="140640"/>
                  </a:lnTo>
                  <a:lnTo>
                    <a:pt x="409856" y="140705"/>
                  </a:lnTo>
                  <a:close/>
                </a:path>
              </a:pathLst>
            </a:custGeom>
            <a:gradFill>
              <a:gsLst>
                <a:gs pos="0">
                  <a:schemeClr val="accent3"/>
                </a:gs>
                <a:gs pos="35000">
                  <a:schemeClr val="accent3"/>
                </a:gs>
                <a:gs pos="100000">
                  <a:schemeClr val="accent1"/>
                </a:gs>
              </a:gsLst>
              <a:lin ang="8099331" scaled="0"/>
            </a:gradFill>
            <a:ln>
              <a:noFill/>
            </a:ln>
          </p:spPr>
        </p:sp>
        <p:sp>
          <p:nvSpPr>
            <p:cNvPr id="302" name="Google Shape;302;p23"/>
            <p:cNvSpPr/>
            <p:nvPr/>
          </p:nvSpPr>
          <p:spPr>
            <a:xfrm flipH="1">
              <a:off x="8645446" y="2924025"/>
              <a:ext cx="499579" cy="2220949"/>
            </a:xfrm>
            <a:custGeom>
              <a:rect b="b" l="l" r="r" t="t"/>
              <a:pathLst>
                <a:path extrusionOk="0" h="140700" w="31649">
                  <a:moveTo>
                    <a:pt x="31649" y="0"/>
                  </a:moveTo>
                  <a:lnTo>
                    <a:pt x="0" y="140700"/>
                  </a:lnTo>
                  <a:lnTo>
                    <a:pt x="65" y="53185"/>
                  </a:lnTo>
                  <a:close/>
                </a:path>
              </a:pathLst>
            </a:custGeom>
            <a:solidFill>
              <a:schemeClr val="accent5"/>
            </a:solidFill>
            <a:ln>
              <a:noFill/>
            </a:ln>
          </p:spPr>
        </p:sp>
      </p:grpSp>
      <p:sp>
        <p:nvSpPr>
          <p:cNvPr id="303" name="Google Shape;303;p23"/>
          <p:cNvSpPr txBox="1"/>
          <p:nvPr>
            <p:ph idx="8"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 Alt 2">
  <p:cSld name="BLANK_1_1_1_1_1_1_1_1_1_1_7">
    <p:spTree>
      <p:nvGrpSpPr>
        <p:cNvPr id="304" name="Shape 304"/>
        <p:cNvGrpSpPr/>
        <p:nvPr/>
      </p:nvGrpSpPr>
      <p:grpSpPr>
        <a:xfrm>
          <a:off x="0" y="0"/>
          <a:ext cx="0" cy="0"/>
          <a:chOff x="0" y="0"/>
          <a:chExt cx="0" cy="0"/>
        </a:xfrm>
      </p:grpSpPr>
      <p:sp>
        <p:nvSpPr>
          <p:cNvPr id="305" name="Google Shape;305;p24"/>
          <p:cNvSpPr/>
          <p:nvPr/>
        </p:nvSpPr>
        <p:spPr>
          <a:xfrm>
            <a:off x="5050850" y="3243900"/>
            <a:ext cx="4093093" cy="1899657"/>
          </a:xfrm>
          <a:custGeom>
            <a:rect b="b" l="l" r="r" t="t"/>
            <a:pathLst>
              <a:path extrusionOk="0" fill="none" h="54955" w="115714">
                <a:moveTo>
                  <a:pt x="115714" y="0"/>
                </a:moveTo>
                <a:lnTo>
                  <a:pt x="115714" y="0"/>
                </a:lnTo>
                <a:lnTo>
                  <a:pt x="113184" y="224"/>
                </a:lnTo>
                <a:lnTo>
                  <a:pt x="110579" y="447"/>
                </a:lnTo>
                <a:lnTo>
                  <a:pt x="107938" y="744"/>
                </a:lnTo>
                <a:lnTo>
                  <a:pt x="105296" y="1079"/>
                </a:lnTo>
                <a:lnTo>
                  <a:pt x="102580" y="1451"/>
                </a:lnTo>
                <a:lnTo>
                  <a:pt x="99827" y="1898"/>
                </a:lnTo>
                <a:lnTo>
                  <a:pt x="97036" y="2382"/>
                </a:lnTo>
                <a:lnTo>
                  <a:pt x="94208" y="2902"/>
                </a:lnTo>
                <a:lnTo>
                  <a:pt x="91381" y="3461"/>
                </a:lnTo>
                <a:lnTo>
                  <a:pt x="88516" y="4093"/>
                </a:lnTo>
                <a:lnTo>
                  <a:pt x="85614" y="4763"/>
                </a:lnTo>
                <a:lnTo>
                  <a:pt x="82674" y="5470"/>
                </a:lnTo>
                <a:lnTo>
                  <a:pt x="79735" y="6251"/>
                </a:lnTo>
                <a:lnTo>
                  <a:pt x="76758" y="7032"/>
                </a:lnTo>
                <a:lnTo>
                  <a:pt x="73782" y="7925"/>
                </a:lnTo>
                <a:lnTo>
                  <a:pt x="70805" y="8818"/>
                </a:lnTo>
                <a:lnTo>
                  <a:pt x="70805" y="8818"/>
                </a:lnTo>
                <a:lnTo>
                  <a:pt x="67308" y="9935"/>
                </a:lnTo>
                <a:lnTo>
                  <a:pt x="63885" y="11088"/>
                </a:lnTo>
                <a:lnTo>
                  <a:pt x="60499" y="12279"/>
                </a:lnTo>
                <a:lnTo>
                  <a:pt x="57187" y="13506"/>
                </a:lnTo>
                <a:lnTo>
                  <a:pt x="53950" y="14772"/>
                </a:lnTo>
                <a:lnTo>
                  <a:pt x="50788" y="16074"/>
                </a:lnTo>
                <a:lnTo>
                  <a:pt x="47662" y="17413"/>
                </a:lnTo>
                <a:lnTo>
                  <a:pt x="44611" y="18753"/>
                </a:lnTo>
                <a:lnTo>
                  <a:pt x="41635" y="20167"/>
                </a:lnTo>
                <a:lnTo>
                  <a:pt x="38770" y="21580"/>
                </a:lnTo>
                <a:lnTo>
                  <a:pt x="35942" y="22994"/>
                </a:lnTo>
                <a:lnTo>
                  <a:pt x="33226" y="24445"/>
                </a:lnTo>
                <a:lnTo>
                  <a:pt x="30547" y="25934"/>
                </a:lnTo>
                <a:lnTo>
                  <a:pt x="28017" y="27422"/>
                </a:lnTo>
                <a:lnTo>
                  <a:pt x="25524" y="28947"/>
                </a:lnTo>
                <a:lnTo>
                  <a:pt x="23180" y="30473"/>
                </a:lnTo>
                <a:lnTo>
                  <a:pt x="20873" y="31998"/>
                </a:lnTo>
                <a:lnTo>
                  <a:pt x="18715" y="33561"/>
                </a:lnTo>
                <a:lnTo>
                  <a:pt x="16632" y="35086"/>
                </a:lnTo>
                <a:lnTo>
                  <a:pt x="14660" y="36649"/>
                </a:lnTo>
                <a:lnTo>
                  <a:pt x="12762" y="38212"/>
                </a:lnTo>
                <a:lnTo>
                  <a:pt x="11013" y="39775"/>
                </a:lnTo>
                <a:lnTo>
                  <a:pt x="9376" y="41337"/>
                </a:lnTo>
                <a:lnTo>
                  <a:pt x="7814" y="42900"/>
                </a:lnTo>
                <a:lnTo>
                  <a:pt x="6400" y="44425"/>
                </a:lnTo>
                <a:lnTo>
                  <a:pt x="5098" y="45988"/>
                </a:lnTo>
                <a:lnTo>
                  <a:pt x="4502" y="46732"/>
                </a:lnTo>
                <a:lnTo>
                  <a:pt x="3944" y="47514"/>
                </a:lnTo>
                <a:lnTo>
                  <a:pt x="3386" y="48258"/>
                </a:lnTo>
                <a:lnTo>
                  <a:pt x="2902" y="49039"/>
                </a:lnTo>
                <a:lnTo>
                  <a:pt x="2419" y="49783"/>
                </a:lnTo>
                <a:lnTo>
                  <a:pt x="1972" y="50527"/>
                </a:lnTo>
                <a:lnTo>
                  <a:pt x="1563" y="51272"/>
                </a:lnTo>
                <a:lnTo>
                  <a:pt x="1191" y="52016"/>
                </a:lnTo>
                <a:lnTo>
                  <a:pt x="819" y="52760"/>
                </a:lnTo>
                <a:lnTo>
                  <a:pt x="521" y="53504"/>
                </a:lnTo>
                <a:lnTo>
                  <a:pt x="223" y="54248"/>
                </a:lnTo>
                <a:lnTo>
                  <a:pt x="0" y="54955"/>
                </a:lnTo>
                <a:lnTo>
                  <a:pt x="115714" y="54955"/>
                </a:lnTo>
                <a:lnTo>
                  <a:pt x="115714" y="0"/>
                </a:lnTo>
                <a:lnTo>
                  <a:pt x="115714"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306" name="Google Shape;306;p24"/>
          <p:cNvSpPr/>
          <p:nvPr/>
        </p:nvSpPr>
        <p:spPr>
          <a:xfrm>
            <a:off x="6123025" y="-3887"/>
            <a:ext cx="3022650" cy="837525"/>
          </a:xfrm>
          <a:custGeom>
            <a:rect b="b" l="l" r="r" t="t"/>
            <a:pathLst>
              <a:path extrusionOk="0" h="33501" w="120906">
                <a:moveTo>
                  <a:pt x="0" y="1"/>
                </a:moveTo>
                <a:lnTo>
                  <a:pt x="36409" y="33501"/>
                </a:lnTo>
                <a:lnTo>
                  <a:pt x="120847" y="20748"/>
                </a:lnTo>
                <a:lnTo>
                  <a:pt x="120906" y="0"/>
                </a:lnTo>
                <a:close/>
              </a:path>
            </a:pathLst>
          </a:custGeom>
          <a:gradFill>
            <a:gsLst>
              <a:gs pos="0">
                <a:schemeClr val="accent2"/>
              </a:gs>
              <a:gs pos="37000">
                <a:schemeClr val="lt2"/>
              </a:gs>
              <a:gs pos="92000">
                <a:schemeClr val="accent1"/>
              </a:gs>
              <a:gs pos="100000">
                <a:schemeClr val="accent1"/>
              </a:gs>
            </a:gsLst>
            <a:lin ang="10800025" scaled="0"/>
          </a:gradFill>
          <a:ln>
            <a:noFill/>
          </a:ln>
          <a:effectLst>
            <a:outerShdw blurRad="700088" rotWithShape="0" algn="bl" dir="5700000" dist="219075">
              <a:schemeClr val="lt2">
                <a:alpha val="40000"/>
              </a:schemeClr>
            </a:outerShdw>
          </a:effectLst>
        </p:spPr>
      </p:sp>
      <p:sp>
        <p:nvSpPr>
          <p:cNvPr id="307" name="Google Shape;307;p24"/>
          <p:cNvSpPr txBox="1"/>
          <p:nvPr>
            <p:ph type="title"/>
          </p:nvPr>
        </p:nvSpPr>
        <p:spPr>
          <a:xfrm>
            <a:off x="1143300" y="1526963"/>
            <a:ext cx="2197500" cy="4020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latin typeface="Sora Medium"/>
                <a:ea typeface="Sora Medium"/>
                <a:cs typeface="Sora Medium"/>
                <a:sym typeface="Sora Medium"/>
              </a:defRPr>
            </a:lvl9pPr>
          </a:lstStyle>
          <a:p/>
        </p:txBody>
      </p:sp>
      <p:sp>
        <p:nvSpPr>
          <p:cNvPr id="308" name="Google Shape;308;p24"/>
          <p:cNvSpPr txBox="1"/>
          <p:nvPr>
            <p:ph idx="2" type="title"/>
          </p:nvPr>
        </p:nvSpPr>
        <p:spPr>
          <a:xfrm>
            <a:off x="3820750" y="1526963"/>
            <a:ext cx="2197500" cy="402000"/>
          </a:xfrm>
          <a:prstGeom prst="rect">
            <a:avLst/>
          </a:prstGeom>
        </p:spPr>
        <p:txBody>
          <a:bodyPr anchorCtr="0" anchor="b" bIns="91425" lIns="0" spcFirstLastPara="1" rIns="91425" wrap="square" tIns="91425">
            <a:noAutofit/>
          </a:bodyPr>
          <a:lstStyle>
            <a:lvl1pPr lvl="0">
              <a:spcBef>
                <a:spcPts val="0"/>
              </a:spcBef>
              <a:spcAft>
                <a:spcPts val="0"/>
              </a:spcAft>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309" name="Google Shape;309;p24"/>
          <p:cNvSpPr txBox="1"/>
          <p:nvPr>
            <p:ph idx="3" type="title"/>
          </p:nvPr>
        </p:nvSpPr>
        <p:spPr>
          <a:xfrm>
            <a:off x="1129950" y="1992625"/>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0" name="Google Shape;310;p24"/>
          <p:cNvSpPr txBox="1"/>
          <p:nvPr>
            <p:ph idx="4" type="title"/>
          </p:nvPr>
        </p:nvSpPr>
        <p:spPr>
          <a:xfrm>
            <a:off x="1129950" y="2801602"/>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1" name="Google Shape;311;p24"/>
          <p:cNvSpPr txBox="1"/>
          <p:nvPr>
            <p:ph idx="5" type="title"/>
          </p:nvPr>
        </p:nvSpPr>
        <p:spPr>
          <a:xfrm>
            <a:off x="1129950" y="3610580"/>
            <a:ext cx="2024700" cy="6888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2" name="Google Shape;312;p24"/>
          <p:cNvSpPr txBox="1"/>
          <p:nvPr>
            <p:ph idx="6" type="title"/>
          </p:nvPr>
        </p:nvSpPr>
        <p:spPr>
          <a:xfrm>
            <a:off x="3820750" y="1992625"/>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3" name="Google Shape;313;p24"/>
          <p:cNvSpPr txBox="1"/>
          <p:nvPr>
            <p:ph idx="7" type="title"/>
          </p:nvPr>
        </p:nvSpPr>
        <p:spPr>
          <a:xfrm>
            <a:off x="3820750" y="2801550"/>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4" name="Google Shape;314;p24"/>
          <p:cNvSpPr txBox="1"/>
          <p:nvPr>
            <p:ph idx="8" type="title"/>
          </p:nvPr>
        </p:nvSpPr>
        <p:spPr>
          <a:xfrm>
            <a:off x="3820750" y="3610475"/>
            <a:ext cx="3350700" cy="688800"/>
          </a:xfrm>
          <a:prstGeom prst="rect">
            <a:avLst/>
          </a:prstGeom>
        </p:spPr>
        <p:txBody>
          <a:bodyPr anchorCtr="0" anchor="t" bIns="91425" lIns="0" spcFirstLastPara="1" rIns="91425" wrap="square" tIns="91425">
            <a:noAutofit/>
          </a:bodyPr>
          <a:lstStyle>
            <a:lvl1pPr lvl="0">
              <a:spcBef>
                <a:spcPts val="0"/>
              </a:spcBef>
              <a:spcAft>
                <a:spcPts val="0"/>
              </a:spcAft>
              <a:buClr>
                <a:schemeClr val="lt1"/>
              </a:buClr>
              <a:buSzPts val="1000"/>
              <a:buFont typeface="Sora"/>
              <a:buNone/>
              <a:defRPr sz="1000">
                <a:latin typeface="Sora"/>
                <a:ea typeface="Sora"/>
                <a:cs typeface="Sora"/>
                <a:sym typeface="Sora"/>
              </a:defRPr>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15" name="Google Shape;315;p24"/>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16" name="Google Shape;316;p24"/>
          <p:cNvSpPr txBox="1"/>
          <p:nvPr>
            <p:ph idx="13" type="title"/>
          </p:nvPr>
        </p:nvSpPr>
        <p:spPr>
          <a:xfrm>
            <a:off x="115025" y="502775"/>
            <a:ext cx="6440400" cy="6888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17" name="Google Shape;317;p24"/>
          <p:cNvSpPr txBox="1"/>
          <p:nvPr>
            <p:ph idx="14" type="title"/>
          </p:nvPr>
        </p:nvSpPr>
        <p:spPr>
          <a:xfrm>
            <a:off x="228600" y="21273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
        <p:nvSpPr>
          <p:cNvPr id="318" name="Google Shape;318;p24"/>
          <p:cNvSpPr txBox="1"/>
          <p:nvPr>
            <p:ph idx="15"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
        <p:nvSpPr>
          <p:cNvPr id="319" name="Google Shape;319;p24"/>
          <p:cNvSpPr txBox="1"/>
          <p:nvPr>
            <p:ph idx="16" type="title"/>
          </p:nvPr>
        </p:nvSpPr>
        <p:spPr>
          <a:xfrm>
            <a:off x="228600" y="29362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
        <p:nvSpPr>
          <p:cNvPr id="320" name="Google Shape;320;p24"/>
          <p:cNvSpPr txBox="1"/>
          <p:nvPr>
            <p:ph idx="17" type="title"/>
          </p:nvPr>
        </p:nvSpPr>
        <p:spPr>
          <a:xfrm>
            <a:off x="228600" y="3745125"/>
            <a:ext cx="739800" cy="4194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000"/>
              <a:buFont typeface="Sora"/>
              <a:buNone/>
              <a:defRPr sz="1000">
                <a:latin typeface="Sora"/>
                <a:ea typeface="Sora"/>
                <a:cs typeface="Sora"/>
                <a:sym typeface="Sora"/>
              </a:defRPr>
            </a:lvl1pPr>
            <a:lvl2pPr lvl="1" algn="ctr">
              <a:spcBef>
                <a:spcPts val="0"/>
              </a:spcBef>
              <a:spcAft>
                <a:spcPts val="0"/>
              </a:spcAft>
              <a:buClr>
                <a:schemeClr val="lt1"/>
              </a:buClr>
              <a:buSzPts val="3000"/>
              <a:buFont typeface="Sora"/>
              <a:buNone/>
              <a:defRPr>
                <a:solidFill>
                  <a:schemeClr val="lt1"/>
                </a:solidFill>
                <a:latin typeface="Sora"/>
                <a:ea typeface="Sora"/>
                <a:cs typeface="Sora"/>
                <a:sym typeface="Sora"/>
              </a:defRPr>
            </a:lvl2pPr>
            <a:lvl3pPr lvl="2" algn="ctr">
              <a:spcBef>
                <a:spcPts val="0"/>
              </a:spcBef>
              <a:spcAft>
                <a:spcPts val="0"/>
              </a:spcAft>
              <a:buClr>
                <a:schemeClr val="lt1"/>
              </a:buClr>
              <a:buSzPts val="3000"/>
              <a:buFont typeface="Sora"/>
              <a:buNone/>
              <a:defRPr>
                <a:solidFill>
                  <a:schemeClr val="lt1"/>
                </a:solidFill>
                <a:latin typeface="Sora"/>
                <a:ea typeface="Sora"/>
                <a:cs typeface="Sora"/>
                <a:sym typeface="Sora"/>
              </a:defRPr>
            </a:lvl3pPr>
            <a:lvl4pPr lvl="3" algn="ctr">
              <a:spcBef>
                <a:spcPts val="0"/>
              </a:spcBef>
              <a:spcAft>
                <a:spcPts val="0"/>
              </a:spcAft>
              <a:buClr>
                <a:schemeClr val="lt1"/>
              </a:buClr>
              <a:buSzPts val="3000"/>
              <a:buFont typeface="Sora"/>
              <a:buNone/>
              <a:defRPr>
                <a:solidFill>
                  <a:schemeClr val="lt1"/>
                </a:solidFill>
                <a:latin typeface="Sora"/>
                <a:ea typeface="Sora"/>
                <a:cs typeface="Sora"/>
                <a:sym typeface="Sora"/>
              </a:defRPr>
            </a:lvl4pPr>
            <a:lvl5pPr lvl="4" algn="ctr">
              <a:spcBef>
                <a:spcPts val="0"/>
              </a:spcBef>
              <a:spcAft>
                <a:spcPts val="0"/>
              </a:spcAft>
              <a:buClr>
                <a:schemeClr val="lt1"/>
              </a:buClr>
              <a:buSzPts val="3000"/>
              <a:buFont typeface="Sora"/>
              <a:buNone/>
              <a:defRPr>
                <a:solidFill>
                  <a:schemeClr val="lt1"/>
                </a:solidFill>
                <a:latin typeface="Sora"/>
                <a:ea typeface="Sora"/>
                <a:cs typeface="Sora"/>
                <a:sym typeface="Sora"/>
              </a:defRPr>
            </a:lvl5pPr>
            <a:lvl6pPr lvl="5" algn="ctr">
              <a:spcBef>
                <a:spcPts val="0"/>
              </a:spcBef>
              <a:spcAft>
                <a:spcPts val="0"/>
              </a:spcAft>
              <a:buClr>
                <a:schemeClr val="lt1"/>
              </a:buClr>
              <a:buSzPts val="3000"/>
              <a:buFont typeface="Sora"/>
              <a:buNone/>
              <a:defRPr>
                <a:solidFill>
                  <a:schemeClr val="lt1"/>
                </a:solidFill>
                <a:latin typeface="Sora"/>
                <a:ea typeface="Sora"/>
                <a:cs typeface="Sora"/>
                <a:sym typeface="Sora"/>
              </a:defRPr>
            </a:lvl6pPr>
            <a:lvl7pPr lvl="6" algn="ctr">
              <a:spcBef>
                <a:spcPts val="0"/>
              </a:spcBef>
              <a:spcAft>
                <a:spcPts val="0"/>
              </a:spcAft>
              <a:buClr>
                <a:schemeClr val="lt1"/>
              </a:buClr>
              <a:buSzPts val="3000"/>
              <a:buFont typeface="Sora"/>
              <a:buNone/>
              <a:defRPr>
                <a:solidFill>
                  <a:schemeClr val="lt1"/>
                </a:solidFill>
                <a:latin typeface="Sora"/>
                <a:ea typeface="Sora"/>
                <a:cs typeface="Sora"/>
                <a:sym typeface="Sora"/>
              </a:defRPr>
            </a:lvl7pPr>
            <a:lvl8pPr lvl="7" algn="ctr">
              <a:spcBef>
                <a:spcPts val="0"/>
              </a:spcBef>
              <a:spcAft>
                <a:spcPts val="0"/>
              </a:spcAft>
              <a:buClr>
                <a:schemeClr val="lt1"/>
              </a:buClr>
              <a:buSzPts val="3000"/>
              <a:buFont typeface="Sora"/>
              <a:buNone/>
              <a:defRPr>
                <a:solidFill>
                  <a:schemeClr val="lt1"/>
                </a:solidFill>
                <a:latin typeface="Sora"/>
                <a:ea typeface="Sora"/>
                <a:cs typeface="Sora"/>
                <a:sym typeface="Sora"/>
              </a:defRPr>
            </a:lvl8pPr>
            <a:lvl9pPr lvl="8" algn="ctr">
              <a:spcBef>
                <a:spcPts val="0"/>
              </a:spcBef>
              <a:spcAft>
                <a:spcPts val="0"/>
              </a:spcAft>
              <a:buClr>
                <a:schemeClr val="lt1"/>
              </a:buClr>
              <a:buSzPts val="3000"/>
              <a:buFont typeface="Sora"/>
              <a:buNone/>
              <a:defRPr>
                <a:solidFill>
                  <a:schemeClr val="lt1"/>
                </a:solidFill>
                <a:latin typeface="Sora"/>
                <a:ea typeface="Sora"/>
                <a:cs typeface="Sora"/>
                <a:sym typeface="Sora"/>
              </a:defRPr>
            </a:lvl9pPr>
          </a:lstStyle>
          <a:p/>
        </p:txBody>
      </p:sp>
    </p:spTree>
  </p:cSld>
  <p:clrMapOvr>
    <a:masterClrMapping/>
  </p:clrMapOvr>
  <p:extLst>
    <p:ext uri="{DCECCB84-F9BA-43D5-87BE-67443E8EF086}">
      <p15:sldGuideLst>
        <p15:guide id="1" orient="horz" pos="1241">
          <p15:clr>
            <a:srgbClr val="E46962"/>
          </p15:clr>
        </p15:guide>
        <p15:guide id="2" orient="horz" pos="1755">
          <p15:clr>
            <a:srgbClr val="E46962"/>
          </p15:clr>
        </p15:guide>
        <p15:guide id="3" orient="horz" pos="2267">
          <p15:clr>
            <a:srgbClr val="E46962"/>
          </p15:clr>
        </p15:guide>
        <p15:guide id="4" orient="horz" pos="2778">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BLANK_1_1_1_1_1_1_1_1_1_1_7_1">
    <p:spTree>
      <p:nvGrpSpPr>
        <p:cNvPr id="321" name="Shape 321"/>
        <p:cNvGrpSpPr/>
        <p:nvPr/>
      </p:nvGrpSpPr>
      <p:grpSpPr>
        <a:xfrm>
          <a:off x="0" y="0"/>
          <a:ext cx="0" cy="0"/>
          <a:chOff x="0" y="0"/>
          <a:chExt cx="0" cy="0"/>
        </a:xfrm>
      </p:grpSpPr>
      <p:sp>
        <p:nvSpPr>
          <p:cNvPr id="322" name="Google Shape;322;p25"/>
          <p:cNvSpPr/>
          <p:nvPr/>
        </p:nvSpPr>
        <p:spPr>
          <a:xfrm flipH="1" rot="-1079220">
            <a:off x="-2010221" y="4250160"/>
            <a:ext cx="4477637" cy="804981"/>
          </a:xfrm>
          <a:prstGeom prst="chord">
            <a:avLst>
              <a:gd fmla="val 2752926" name="adj1"/>
              <a:gd fmla="val 1719354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323" name="Google Shape;323;p25"/>
          <p:cNvGrpSpPr/>
          <p:nvPr/>
        </p:nvGrpSpPr>
        <p:grpSpPr>
          <a:xfrm rot="-5400000">
            <a:off x="4030013" y="41713"/>
            <a:ext cx="1026300" cy="9201675"/>
            <a:chOff x="670045" y="-5692564"/>
            <a:chExt cx="1026300" cy="9201675"/>
          </a:xfrm>
        </p:grpSpPr>
        <p:sp>
          <p:nvSpPr>
            <p:cNvPr id="324" name="Google Shape;324;p25"/>
            <p:cNvSpPr/>
            <p:nvPr/>
          </p:nvSpPr>
          <p:spPr>
            <a:xfrm>
              <a:off x="675320" y="-5692564"/>
              <a:ext cx="1010925" cy="7239975"/>
            </a:xfrm>
            <a:custGeom>
              <a:rect b="b" l="l" r="r" t="t"/>
              <a:pathLst>
                <a:path extrusionOk="0" h="289599" w="40437">
                  <a:moveTo>
                    <a:pt x="40437" y="287489"/>
                  </a:moveTo>
                  <a:lnTo>
                    <a:pt x="0" y="0"/>
                  </a:lnTo>
                  <a:lnTo>
                    <a:pt x="242" y="276278"/>
                  </a:lnTo>
                  <a:lnTo>
                    <a:pt x="238" y="289599"/>
                  </a:lnTo>
                  <a:close/>
                </a:path>
              </a:pathLst>
            </a:custGeom>
            <a:solidFill>
              <a:schemeClr val="lt1"/>
            </a:solidFill>
            <a:ln>
              <a:noFill/>
            </a:ln>
          </p:spPr>
        </p:sp>
        <p:sp>
          <p:nvSpPr>
            <p:cNvPr id="325" name="Google Shape;325;p25"/>
            <p:cNvSpPr/>
            <p:nvPr/>
          </p:nvSpPr>
          <p:spPr>
            <a:xfrm>
              <a:off x="670045" y="1494661"/>
              <a:ext cx="1026300" cy="2014450"/>
            </a:xfrm>
            <a:custGeom>
              <a:rect b="b" l="l" r="r" t="t"/>
              <a:pathLst>
                <a:path extrusionOk="0" h="80578" w="41052">
                  <a:moveTo>
                    <a:pt x="499" y="80578"/>
                  </a:moveTo>
                  <a:lnTo>
                    <a:pt x="15982" y="73724"/>
                  </a:lnTo>
                  <a:lnTo>
                    <a:pt x="41052" y="0"/>
                  </a:lnTo>
                  <a:lnTo>
                    <a:pt x="472" y="1824"/>
                  </a:lnTo>
                  <a:lnTo>
                    <a:pt x="0" y="39674"/>
                  </a:lnTo>
                  <a:close/>
                </a:path>
              </a:pathLst>
            </a:custGeom>
            <a:gradFill>
              <a:gsLst>
                <a:gs pos="0">
                  <a:schemeClr val="accent2"/>
                </a:gs>
                <a:gs pos="37000">
                  <a:schemeClr val="lt2"/>
                </a:gs>
                <a:gs pos="92000">
                  <a:schemeClr val="accent1"/>
                </a:gs>
                <a:gs pos="100000">
                  <a:schemeClr val="accent1"/>
                </a:gs>
              </a:gsLst>
              <a:lin ang="13500032" scaled="0"/>
            </a:gradFill>
            <a:ln>
              <a:noFill/>
            </a:ln>
          </p:spPr>
        </p:sp>
      </p:grpSp>
      <p:sp>
        <p:nvSpPr>
          <p:cNvPr id="326" name="Google Shape;326;p25"/>
          <p:cNvSpPr txBox="1"/>
          <p:nvPr>
            <p:ph type="title"/>
          </p:nvPr>
        </p:nvSpPr>
        <p:spPr>
          <a:xfrm>
            <a:off x="372002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latin typeface="Sora"/>
                <a:ea typeface="Sora"/>
                <a:cs typeface="Sora"/>
                <a:sym typeface="Sora"/>
              </a:defRPr>
            </a:lvl2pPr>
            <a:lvl3pPr lvl="2">
              <a:spcBef>
                <a:spcPts val="0"/>
              </a:spcBef>
              <a:spcAft>
                <a:spcPts val="0"/>
              </a:spcAft>
              <a:buClr>
                <a:schemeClr val="lt1"/>
              </a:buClr>
              <a:buSzPts val="1000"/>
              <a:buFont typeface="Sora"/>
              <a:buNone/>
              <a:defRPr sz="1000">
                <a:latin typeface="Sora"/>
                <a:ea typeface="Sora"/>
                <a:cs typeface="Sora"/>
                <a:sym typeface="Sora"/>
              </a:defRPr>
            </a:lvl3pPr>
            <a:lvl4pPr lvl="3">
              <a:spcBef>
                <a:spcPts val="0"/>
              </a:spcBef>
              <a:spcAft>
                <a:spcPts val="0"/>
              </a:spcAft>
              <a:buClr>
                <a:schemeClr val="lt1"/>
              </a:buClr>
              <a:buSzPts val="1000"/>
              <a:buFont typeface="Sora"/>
              <a:buNone/>
              <a:defRPr sz="1000">
                <a:latin typeface="Sora"/>
                <a:ea typeface="Sora"/>
                <a:cs typeface="Sora"/>
                <a:sym typeface="Sora"/>
              </a:defRPr>
            </a:lvl4pPr>
            <a:lvl5pPr lvl="4">
              <a:spcBef>
                <a:spcPts val="0"/>
              </a:spcBef>
              <a:spcAft>
                <a:spcPts val="0"/>
              </a:spcAft>
              <a:buClr>
                <a:schemeClr val="lt1"/>
              </a:buClr>
              <a:buSzPts val="1000"/>
              <a:buFont typeface="Sora"/>
              <a:buNone/>
              <a:defRPr sz="1000">
                <a:latin typeface="Sora"/>
                <a:ea typeface="Sora"/>
                <a:cs typeface="Sora"/>
                <a:sym typeface="Sora"/>
              </a:defRPr>
            </a:lvl5pPr>
            <a:lvl6pPr lvl="5">
              <a:spcBef>
                <a:spcPts val="0"/>
              </a:spcBef>
              <a:spcAft>
                <a:spcPts val="0"/>
              </a:spcAft>
              <a:buClr>
                <a:schemeClr val="lt1"/>
              </a:buClr>
              <a:buSzPts val="1000"/>
              <a:buFont typeface="Sora"/>
              <a:buNone/>
              <a:defRPr sz="1000">
                <a:latin typeface="Sora"/>
                <a:ea typeface="Sora"/>
                <a:cs typeface="Sora"/>
                <a:sym typeface="Sora"/>
              </a:defRPr>
            </a:lvl6pPr>
            <a:lvl7pPr lvl="6">
              <a:spcBef>
                <a:spcPts val="0"/>
              </a:spcBef>
              <a:spcAft>
                <a:spcPts val="0"/>
              </a:spcAft>
              <a:buClr>
                <a:schemeClr val="lt1"/>
              </a:buClr>
              <a:buSzPts val="1000"/>
              <a:buFont typeface="Sora"/>
              <a:buNone/>
              <a:defRPr sz="1000">
                <a:latin typeface="Sora"/>
                <a:ea typeface="Sora"/>
                <a:cs typeface="Sora"/>
                <a:sym typeface="Sora"/>
              </a:defRPr>
            </a:lvl7pPr>
            <a:lvl8pPr lvl="7">
              <a:spcBef>
                <a:spcPts val="0"/>
              </a:spcBef>
              <a:spcAft>
                <a:spcPts val="0"/>
              </a:spcAft>
              <a:buClr>
                <a:schemeClr val="lt1"/>
              </a:buClr>
              <a:buSzPts val="1000"/>
              <a:buFont typeface="Sora"/>
              <a:buNone/>
              <a:defRPr sz="1000">
                <a:latin typeface="Sora"/>
                <a:ea typeface="Sora"/>
                <a:cs typeface="Sora"/>
                <a:sym typeface="Sora"/>
              </a:defRPr>
            </a:lvl8pPr>
            <a:lvl9pPr lvl="8">
              <a:spcBef>
                <a:spcPts val="0"/>
              </a:spcBef>
              <a:spcAft>
                <a:spcPts val="0"/>
              </a:spcAft>
              <a:buClr>
                <a:schemeClr val="lt1"/>
              </a:buClr>
              <a:buSzPts val="1000"/>
              <a:buFont typeface="Sora"/>
              <a:buNone/>
              <a:defRPr sz="1000">
                <a:latin typeface="Sora"/>
                <a:ea typeface="Sora"/>
                <a:cs typeface="Sora"/>
                <a:sym typeface="Sora"/>
              </a:defRPr>
            </a:lvl9pPr>
          </a:lstStyle>
          <a:p/>
        </p:txBody>
      </p:sp>
      <p:sp>
        <p:nvSpPr>
          <p:cNvPr id="327" name="Google Shape;327;p25"/>
          <p:cNvSpPr txBox="1"/>
          <p:nvPr>
            <p:ph idx="2" type="title"/>
          </p:nvPr>
        </p:nvSpPr>
        <p:spPr>
          <a:xfrm>
            <a:off x="714892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328" name="Google Shape;328;p25"/>
          <p:cNvSpPr txBox="1"/>
          <p:nvPr>
            <p:ph idx="3" type="title"/>
          </p:nvPr>
        </p:nvSpPr>
        <p:spPr>
          <a:xfrm>
            <a:off x="5434475" y="1709075"/>
            <a:ext cx="1665300" cy="19380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latin typeface="Sora"/>
                <a:ea typeface="Sora"/>
                <a:cs typeface="Sora"/>
                <a:sym typeface="Sora"/>
              </a:defRPr>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329" name="Google Shape;329;p25"/>
          <p:cNvSpPr txBox="1"/>
          <p:nvPr>
            <p:ph idx="4"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30" name="Google Shape;330;p25"/>
          <p:cNvSpPr txBox="1"/>
          <p:nvPr>
            <p:ph idx="5" type="title"/>
          </p:nvPr>
        </p:nvSpPr>
        <p:spPr>
          <a:xfrm>
            <a:off x="108300" y="1168075"/>
            <a:ext cx="3544500" cy="2275200"/>
          </a:xfrm>
          <a:prstGeom prst="rect">
            <a:avLst/>
          </a:prstGeom>
        </p:spPr>
        <p:txBody>
          <a:bodyPr anchorCtr="0" anchor="t" bIns="91425" lIns="91425" spcFirstLastPara="1" rIns="91425" wrap="square" tIns="0">
            <a:norm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a:latin typeface="IBM Plex Sans SemiBold"/>
                <a:ea typeface="IBM Plex Sans SemiBold"/>
                <a:cs typeface="IBM Plex Sans SemiBold"/>
                <a:sym typeface="IBM Plex Sans SemiBold"/>
              </a:defRPr>
            </a:lvl2pPr>
            <a:lvl3pPr lvl="2">
              <a:lnSpc>
                <a:spcPct val="115000"/>
              </a:lnSpc>
              <a:spcBef>
                <a:spcPts val="0"/>
              </a:spcBef>
              <a:spcAft>
                <a:spcPts val="0"/>
              </a:spcAft>
              <a:buNone/>
              <a:defRPr>
                <a:latin typeface="IBM Plex Sans SemiBold"/>
                <a:ea typeface="IBM Plex Sans SemiBold"/>
                <a:cs typeface="IBM Plex Sans SemiBold"/>
                <a:sym typeface="IBM Plex Sans SemiBold"/>
              </a:defRPr>
            </a:lvl3pPr>
            <a:lvl4pPr lvl="3">
              <a:lnSpc>
                <a:spcPct val="115000"/>
              </a:lnSpc>
              <a:spcBef>
                <a:spcPts val="0"/>
              </a:spcBef>
              <a:spcAft>
                <a:spcPts val="0"/>
              </a:spcAft>
              <a:buNone/>
              <a:defRPr>
                <a:latin typeface="IBM Plex Sans SemiBold"/>
                <a:ea typeface="IBM Plex Sans SemiBold"/>
                <a:cs typeface="IBM Plex Sans SemiBold"/>
                <a:sym typeface="IBM Plex Sans SemiBold"/>
              </a:defRPr>
            </a:lvl4pPr>
            <a:lvl5pPr lvl="4">
              <a:lnSpc>
                <a:spcPct val="115000"/>
              </a:lnSpc>
              <a:spcBef>
                <a:spcPts val="0"/>
              </a:spcBef>
              <a:spcAft>
                <a:spcPts val="0"/>
              </a:spcAft>
              <a:buNone/>
              <a:defRPr>
                <a:latin typeface="IBM Plex Sans SemiBold"/>
                <a:ea typeface="IBM Plex Sans SemiBold"/>
                <a:cs typeface="IBM Plex Sans SemiBold"/>
                <a:sym typeface="IBM Plex Sans SemiBold"/>
              </a:defRPr>
            </a:lvl5pPr>
            <a:lvl6pPr lvl="5">
              <a:lnSpc>
                <a:spcPct val="115000"/>
              </a:lnSpc>
              <a:spcBef>
                <a:spcPts val="0"/>
              </a:spcBef>
              <a:spcAft>
                <a:spcPts val="0"/>
              </a:spcAft>
              <a:buNone/>
              <a:defRPr>
                <a:latin typeface="IBM Plex Sans SemiBold"/>
                <a:ea typeface="IBM Plex Sans SemiBold"/>
                <a:cs typeface="IBM Plex Sans SemiBold"/>
                <a:sym typeface="IBM Plex Sans SemiBold"/>
              </a:defRPr>
            </a:lvl6pPr>
            <a:lvl7pPr lvl="6">
              <a:lnSpc>
                <a:spcPct val="115000"/>
              </a:lnSpc>
              <a:spcBef>
                <a:spcPts val="0"/>
              </a:spcBef>
              <a:spcAft>
                <a:spcPts val="0"/>
              </a:spcAft>
              <a:buNone/>
              <a:defRPr>
                <a:latin typeface="IBM Plex Sans SemiBold"/>
                <a:ea typeface="IBM Plex Sans SemiBold"/>
                <a:cs typeface="IBM Plex Sans SemiBold"/>
                <a:sym typeface="IBM Plex Sans SemiBold"/>
              </a:defRPr>
            </a:lvl7pPr>
            <a:lvl8pPr lvl="7">
              <a:lnSpc>
                <a:spcPct val="115000"/>
              </a:lnSpc>
              <a:spcBef>
                <a:spcPts val="0"/>
              </a:spcBef>
              <a:spcAft>
                <a:spcPts val="0"/>
              </a:spcAft>
              <a:buNone/>
              <a:defRPr>
                <a:latin typeface="IBM Plex Sans SemiBold"/>
                <a:ea typeface="IBM Plex Sans SemiBold"/>
                <a:cs typeface="IBM Plex Sans SemiBold"/>
                <a:sym typeface="IBM Plex Sans SemiBold"/>
              </a:defRPr>
            </a:lvl8pPr>
            <a:lvl9pPr lvl="8">
              <a:lnSpc>
                <a:spcPct val="115000"/>
              </a:lnSpc>
              <a:spcBef>
                <a:spcPts val="0"/>
              </a:spcBef>
              <a:spcAft>
                <a:spcPts val="0"/>
              </a:spcAft>
              <a:buNone/>
              <a:defRPr>
                <a:latin typeface="IBM Plex Sans SemiBold"/>
                <a:ea typeface="IBM Plex Sans SemiBold"/>
                <a:cs typeface="IBM Plex Sans SemiBold"/>
                <a:sym typeface="IBM Plex Sans SemiBold"/>
              </a:defRPr>
            </a:lvl9pPr>
          </a:lstStyle>
          <a:p/>
        </p:txBody>
      </p:sp>
      <p:sp>
        <p:nvSpPr>
          <p:cNvPr id="331" name="Google Shape;331;p25"/>
          <p:cNvSpPr txBox="1"/>
          <p:nvPr>
            <p:ph idx="6" type="title"/>
          </p:nvPr>
        </p:nvSpPr>
        <p:spPr>
          <a:xfrm>
            <a:off x="3720025" y="1287875"/>
            <a:ext cx="4295400" cy="277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a:buNone/>
              <a:defRPr sz="1200">
                <a:solidFill>
                  <a:schemeClr val="lt1"/>
                </a:solidFill>
                <a:latin typeface="Sora"/>
                <a:ea typeface="Sora"/>
                <a:cs typeface="Sora"/>
                <a:sym typeface="Sora"/>
              </a:defRPr>
            </a:lvl2pPr>
            <a:lvl3pPr lvl="2">
              <a:spcBef>
                <a:spcPts val="0"/>
              </a:spcBef>
              <a:spcAft>
                <a:spcPts val="0"/>
              </a:spcAft>
              <a:buClr>
                <a:schemeClr val="lt1"/>
              </a:buClr>
              <a:buSzPts val="1200"/>
              <a:buFont typeface="Sora"/>
              <a:buNone/>
              <a:defRPr sz="1200">
                <a:solidFill>
                  <a:schemeClr val="lt1"/>
                </a:solidFill>
                <a:latin typeface="Sora"/>
                <a:ea typeface="Sora"/>
                <a:cs typeface="Sora"/>
                <a:sym typeface="Sora"/>
              </a:defRPr>
            </a:lvl3pPr>
            <a:lvl4pPr lvl="3">
              <a:spcBef>
                <a:spcPts val="0"/>
              </a:spcBef>
              <a:spcAft>
                <a:spcPts val="0"/>
              </a:spcAft>
              <a:buClr>
                <a:schemeClr val="lt1"/>
              </a:buClr>
              <a:buSzPts val="1200"/>
              <a:buFont typeface="Sora"/>
              <a:buNone/>
              <a:defRPr sz="1200">
                <a:solidFill>
                  <a:schemeClr val="lt1"/>
                </a:solidFill>
                <a:latin typeface="Sora"/>
                <a:ea typeface="Sora"/>
                <a:cs typeface="Sora"/>
                <a:sym typeface="Sora"/>
              </a:defRPr>
            </a:lvl4pPr>
            <a:lvl5pPr lvl="4">
              <a:spcBef>
                <a:spcPts val="0"/>
              </a:spcBef>
              <a:spcAft>
                <a:spcPts val="0"/>
              </a:spcAft>
              <a:buClr>
                <a:schemeClr val="lt1"/>
              </a:buClr>
              <a:buSzPts val="1200"/>
              <a:buFont typeface="Sora"/>
              <a:buNone/>
              <a:defRPr sz="1200">
                <a:solidFill>
                  <a:schemeClr val="lt1"/>
                </a:solidFill>
                <a:latin typeface="Sora"/>
                <a:ea typeface="Sora"/>
                <a:cs typeface="Sora"/>
                <a:sym typeface="Sora"/>
              </a:defRPr>
            </a:lvl5pPr>
            <a:lvl6pPr lvl="5">
              <a:spcBef>
                <a:spcPts val="0"/>
              </a:spcBef>
              <a:spcAft>
                <a:spcPts val="0"/>
              </a:spcAft>
              <a:buClr>
                <a:schemeClr val="lt1"/>
              </a:buClr>
              <a:buSzPts val="1200"/>
              <a:buFont typeface="Sora"/>
              <a:buNone/>
              <a:defRPr sz="1200">
                <a:solidFill>
                  <a:schemeClr val="lt1"/>
                </a:solidFill>
                <a:latin typeface="Sora"/>
                <a:ea typeface="Sora"/>
                <a:cs typeface="Sora"/>
                <a:sym typeface="Sora"/>
              </a:defRPr>
            </a:lvl6pPr>
            <a:lvl7pPr lvl="6">
              <a:spcBef>
                <a:spcPts val="0"/>
              </a:spcBef>
              <a:spcAft>
                <a:spcPts val="0"/>
              </a:spcAft>
              <a:buClr>
                <a:schemeClr val="lt1"/>
              </a:buClr>
              <a:buSzPts val="1200"/>
              <a:buFont typeface="Sora"/>
              <a:buNone/>
              <a:defRPr sz="1200">
                <a:solidFill>
                  <a:schemeClr val="lt1"/>
                </a:solidFill>
                <a:latin typeface="Sora"/>
                <a:ea typeface="Sora"/>
                <a:cs typeface="Sora"/>
                <a:sym typeface="Sora"/>
              </a:defRPr>
            </a:lvl7pPr>
            <a:lvl8pPr lvl="7">
              <a:spcBef>
                <a:spcPts val="0"/>
              </a:spcBef>
              <a:spcAft>
                <a:spcPts val="0"/>
              </a:spcAft>
              <a:buClr>
                <a:schemeClr val="lt1"/>
              </a:buClr>
              <a:buSzPts val="1200"/>
              <a:buFont typeface="Sora"/>
              <a:buNone/>
              <a:defRPr sz="1200">
                <a:solidFill>
                  <a:schemeClr val="lt1"/>
                </a:solidFill>
                <a:latin typeface="Sora"/>
                <a:ea typeface="Sora"/>
                <a:cs typeface="Sora"/>
                <a:sym typeface="Sora"/>
              </a:defRPr>
            </a:lvl8pPr>
            <a:lvl9pPr lvl="8">
              <a:spcBef>
                <a:spcPts val="0"/>
              </a:spcBef>
              <a:spcAft>
                <a:spcPts val="0"/>
              </a:spcAft>
              <a:buClr>
                <a:schemeClr val="lt1"/>
              </a:buClr>
              <a:buSzPts val="1200"/>
              <a:buFont typeface="Sora"/>
              <a:buNone/>
              <a:defRPr sz="1200">
                <a:solidFill>
                  <a:schemeClr val="lt1"/>
                </a:solidFill>
                <a:latin typeface="Sora"/>
                <a:ea typeface="Sora"/>
                <a:cs typeface="Sora"/>
                <a:sym typeface="Sora"/>
              </a:defRPr>
            </a:lvl9pPr>
          </a:lstStyle>
          <a:p/>
        </p:txBody>
      </p:sp>
      <p:sp>
        <p:nvSpPr>
          <p:cNvPr id="332" name="Google Shape;332;p25"/>
          <p:cNvSpPr txBox="1"/>
          <p:nvPr>
            <p:ph idx="7"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BLANK_1_1_1_1_1_1_1_1_1_1_6">
    <p:spTree>
      <p:nvGrpSpPr>
        <p:cNvPr id="333" name="Shape 333"/>
        <p:cNvGrpSpPr/>
        <p:nvPr/>
      </p:nvGrpSpPr>
      <p:grpSpPr>
        <a:xfrm>
          <a:off x="0" y="0"/>
          <a:ext cx="0" cy="0"/>
          <a:chOff x="0" y="0"/>
          <a:chExt cx="0" cy="0"/>
        </a:xfrm>
      </p:grpSpPr>
      <p:sp>
        <p:nvSpPr>
          <p:cNvPr id="334" name="Google Shape;334;p26"/>
          <p:cNvSpPr/>
          <p:nvPr/>
        </p:nvSpPr>
        <p:spPr>
          <a:xfrm rot="35689">
            <a:off x="3842097" y="2193145"/>
            <a:ext cx="4854862" cy="1982508"/>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35" name="Google Shape;335;p26"/>
          <p:cNvSpPr/>
          <p:nvPr/>
        </p:nvSpPr>
        <p:spPr>
          <a:xfrm rot="-1029644">
            <a:off x="3491561" y="2543266"/>
            <a:ext cx="5708121" cy="1598166"/>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336" name="Google Shape;336;p26"/>
          <p:cNvGrpSpPr/>
          <p:nvPr/>
        </p:nvGrpSpPr>
        <p:grpSpPr>
          <a:xfrm rot="10800000">
            <a:off x="9" y="0"/>
            <a:ext cx="1889320" cy="1499480"/>
            <a:chOff x="461225" y="3249175"/>
            <a:chExt cx="1399496" cy="1110726"/>
          </a:xfrm>
        </p:grpSpPr>
        <p:grpSp>
          <p:nvGrpSpPr>
            <p:cNvPr id="337" name="Google Shape;337;p26"/>
            <p:cNvGrpSpPr/>
            <p:nvPr/>
          </p:nvGrpSpPr>
          <p:grpSpPr>
            <a:xfrm>
              <a:off x="461225" y="3249175"/>
              <a:ext cx="1399496" cy="370204"/>
              <a:chOff x="461225" y="3249175"/>
              <a:chExt cx="1399496" cy="370204"/>
            </a:xfrm>
          </p:grpSpPr>
          <p:sp>
            <p:nvSpPr>
              <p:cNvPr id="338" name="Google Shape;338;p2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39" name="Google Shape;339;p2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0" name="Google Shape;340;p2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1" name="Google Shape;341;p26"/>
              <p:cNvSpPr/>
              <p:nvPr/>
            </p:nvSpPr>
            <p:spPr>
              <a:xfrm>
                <a:off x="1571821" y="3249179"/>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42" name="Google Shape;342;p26"/>
            <p:cNvGrpSpPr/>
            <p:nvPr/>
          </p:nvGrpSpPr>
          <p:grpSpPr>
            <a:xfrm>
              <a:off x="461225" y="3619500"/>
              <a:ext cx="1399496" cy="370202"/>
              <a:chOff x="461225" y="3249175"/>
              <a:chExt cx="1399496" cy="370202"/>
            </a:xfrm>
          </p:grpSpPr>
          <p:sp>
            <p:nvSpPr>
              <p:cNvPr id="343" name="Google Shape;343;p2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4" name="Google Shape;344;p2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5" name="Google Shape;345;p2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6" name="Google Shape;346;p26"/>
              <p:cNvSpPr/>
              <p:nvPr/>
            </p:nvSpPr>
            <p:spPr>
              <a:xfrm>
                <a:off x="1571821" y="3249177"/>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347" name="Google Shape;347;p26"/>
            <p:cNvGrpSpPr/>
            <p:nvPr/>
          </p:nvGrpSpPr>
          <p:grpSpPr>
            <a:xfrm>
              <a:off x="461225" y="3989700"/>
              <a:ext cx="1399496" cy="370201"/>
              <a:chOff x="461225" y="3249175"/>
              <a:chExt cx="1399496" cy="370201"/>
            </a:xfrm>
          </p:grpSpPr>
          <p:sp>
            <p:nvSpPr>
              <p:cNvPr id="348" name="Google Shape;348;p26"/>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49" name="Google Shape;349;p26"/>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50" name="Google Shape;350;p26"/>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51" name="Google Shape;351;p26"/>
              <p:cNvSpPr/>
              <p:nvPr/>
            </p:nvSpPr>
            <p:spPr>
              <a:xfrm>
                <a:off x="1571821" y="3249176"/>
                <a:ext cx="2889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352" name="Google Shape;352;p26"/>
          <p:cNvSpPr/>
          <p:nvPr/>
        </p:nvSpPr>
        <p:spPr>
          <a:xfrm>
            <a:off x="5909401" y="-3350"/>
            <a:ext cx="3234589" cy="1736822"/>
          </a:xfrm>
          <a:custGeom>
            <a:rect b="b" l="l" r="r" t="t"/>
            <a:pathLst>
              <a:path extrusionOk="0" h="141435" w="263403">
                <a:moveTo>
                  <a:pt x="0" y="277"/>
                </a:moveTo>
                <a:lnTo>
                  <a:pt x="193747" y="141435"/>
                </a:lnTo>
                <a:lnTo>
                  <a:pt x="263403" y="7658"/>
                </a:lnTo>
                <a:lnTo>
                  <a:pt x="263403" y="0"/>
                </a:lnTo>
                <a:close/>
              </a:path>
            </a:pathLst>
          </a:custGeom>
          <a:gradFill>
            <a:gsLst>
              <a:gs pos="0">
                <a:schemeClr val="accent2"/>
              </a:gs>
              <a:gs pos="21000">
                <a:schemeClr val="lt2"/>
              </a:gs>
              <a:gs pos="51000">
                <a:schemeClr val="accent1"/>
              </a:gs>
              <a:gs pos="79000">
                <a:schemeClr val="accent1"/>
              </a:gs>
              <a:gs pos="91000">
                <a:schemeClr val="accent3"/>
              </a:gs>
              <a:gs pos="100000">
                <a:schemeClr val="accent4"/>
              </a:gs>
            </a:gsLst>
            <a:lin ang="5400012" scaled="0"/>
          </a:gradFill>
          <a:ln>
            <a:noFill/>
          </a:ln>
          <a:effectLst>
            <a:outerShdw blurRad="1042988" rotWithShape="0" algn="bl" dir="5400000" dist="19050">
              <a:schemeClr val="lt2">
                <a:alpha val="49000"/>
              </a:schemeClr>
            </a:outerShdw>
          </a:effectLst>
        </p:spPr>
      </p:sp>
      <p:sp>
        <p:nvSpPr>
          <p:cNvPr id="353" name="Google Shape;353;p26"/>
          <p:cNvSpPr/>
          <p:nvPr/>
        </p:nvSpPr>
        <p:spPr>
          <a:xfrm>
            <a:off x="8299949" y="73285"/>
            <a:ext cx="844041" cy="1631459"/>
          </a:xfrm>
          <a:custGeom>
            <a:rect b="b" l="l" r="r" t="t"/>
            <a:pathLst>
              <a:path extrusionOk="0" h="132855" w="68733">
                <a:moveTo>
                  <a:pt x="0" y="132855"/>
                </a:moveTo>
                <a:lnTo>
                  <a:pt x="68733" y="58124"/>
                </a:lnTo>
                <a:lnTo>
                  <a:pt x="68733" y="0"/>
                </a:lnTo>
                <a:close/>
              </a:path>
            </a:pathLst>
          </a:custGeom>
          <a:solidFill>
            <a:schemeClr val="accent5"/>
          </a:solidFill>
          <a:ln>
            <a:noFill/>
          </a:ln>
        </p:spPr>
      </p:sp>
      <p:sp>
        <p:nvSpPr>
          <p:cNvPr id="354" name="Google Shape;354;p26"/>
          <p:cNvSpPr txBox="1"/>
          <p:nvPr>
            <p:ph type="title"/>
          </p:nvPr>
        </p:nvSpPr>
        <p:spPr>
          <a:xfrm>
            <a:off x="163725" y="2947825"/>
            <a:ext cx="6637500" cy="1499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5500"/>
              <a:buFont typeface="IBM Plex Sans"/>
              <a:buNone/>
              <a:defRPr sz="5500"/>
            </a:lvl1pPr>
            <a:lvl2pPr lvl="1">
              <a:spcBef>
                <a:spcPts val="0"/>
              </a:spcBef>
              <a:spcAft>
                <a:spcPts val="0"/>
              </a:spcAft>
              <a:buClr>
                <a:schemeClr val="lt1"/>
              </a:buClr>
              <a:buSzPts val="3000"/>
              <a:buNone/>
              <a:defRPr>
                <a:solidFill>
                  <a:schemeClr val="lt1"/>
                </a:solidFill>
              </a:defRPr>
            </a:lvl2pPr>
            <a:lvl3pPr lvl="2">
              <a:spcBef>
                <a:spcPts val="0"/>
              </a:spcBef>
              <a:spcAft>
                <a:spcPts val="0"/>
              </a:spcAft>
              <a:buClr>
                <a:schemeClr val="lt1"/>
              </a:buClr>
              <a:buSzPts val="3000"/>
              <a:buNone/>
              <a:defRPr>
                <a:solidFill>
                  <a:schemeClr val="lt1"/>
                </a:solidFill>
              </a:defRPr>
            </a:lvl3pPr>
            <a:lvl4pPr lvl="3">
              <a:spcBef>
                <a:spcPts val="0"/>
              </a:spcBef>
              <a:spcAft>
                <a:spcPts val="0"/>
              </a:spcAft>
              <a:buClr>
                <a:schemeClr val="lt1"/>
              </a:buClr>
              <a:buSzPts val="3000"/>
              <a:buNone/>
              <a:defRPr>
                <a:solidFill>
                  <a:schemeClr val="lt1"/>
                </a:solidFill>
              </a:defRPr>
            </a:lvl4pPr>
            <a:lvl5pPr lvl="4">
              <a:spcBef>
                <a:spcPts val="0"/>
              </a:spcBef>
              <a:spcAft>
                <a:spcPts val="0"/>
              </a:spcAft>
              <a:buClr>
                <a:schemeClr val="lt1"/>
              </a:buClr>
              <a:buSzPts val="3000"/>
              <a:buNone/>
              <a:defRPr>
                <a:solidFill>
                  <a:schemeClr val="lt1"/>
                </a:solidFill>
              </a:defRPr>
            </a:lvl5pPr>
            <a:lvl6pPr lvl="5">
              <a:spcBef>
                <a:spcPts val="0"/>
              </a:spcBef>
              <a:spcAft>
                <a:spcPts val="0"/>
              </a:spcAft>
              <a:buClr>
                <a:schemeClr val="lt1"/>
              </a:buClr>
              <a:buSzPts val="3000"/>
              <a:buNone/>
              <a:defRPr>
                <a:solidFill>
                  <a:schemeClr val="lt1"/>
                </a:solidFill>
              </a:defRPr>
            </a:lvl6pPr>
            <a:lvl7pPr lvl="6">
              <a:spcBef>
                <a:spcPts val="0"/>
              </a:spcBef>
              <a:spcAft>
                <a:spcPts val="0"/>
              </a:spcAft>
              <a:buClr>
                <a:schemeClr val="lt1"/>
              </a:buClr>
              <a:buSzPts val="3000"/>
              <a:buNone/>
              <a:defRPr>
                <a:solidFill>
                  <a:schemeClr val="lt1"/>
                </a:solidFill>
              </a:defRPr>
            </a:lvl7pPr>
            <a:lvl8pPr lvl="7">
              <a:spcBef>
                <a:spcPts val="0"/>
              </a:spcBef>
              <a:spcAft>
                <a:spcPts val="0"/>
              </a:spcAft>
              <a:buClr>
                <a:schemeClr val="lt1"/>
              </a:buClr>
              <a:buSzPts val="3000"/>
              <a:buNone/>
              <a:defRPr>
                <a:solidFill>
                  <a:schemeClr val="lt1"/>
                </a:solidFill>
              </a:defRPr>
            </a:lvl8pPr>
            <a:lvl9pPr lvl="8">
              <a:spcBef>
                <a:spcPts val="0"/>
              </a:spcBef>
              <a:spcAft>
                <a:spcPts val="0"/>
              </a:spcAft>
              <a:buClr>
                <a:schemeClr val="lt1"/>
              </a:buClr>
              <a:buSzPts val="3000"/>
              <a:buNone/>
              <a:defRPr>
                <a:solidFill>
                  <a:schemeClr val="lt1"/>
                </a:solidFill>
              </a:defRPr>
            </a:lvl9pPr>
          </a:lstStyle>
          <a:p/>
        </p:txBody>
      </p:sp>
      <p:sp>
        <p:nvSpPr>
          <p:cNvPr id="355" name="Google Shape;355;p26"/>
          <p:cNvSpPr txBox="1"/>
          <p:nvPr>
            <p:ph idx="1" type="subTitle"/>
          </p:nvPr>
        </p:nvSpPr>
        <p:spPr>
          <a:xfrm>
            <a:off x="163725" y="1184350"/>
            <a:ext cx="3336600" cy="1582200"/>
          </a:xfrm>
          <a:prstGeom prst="rect">
            <a:avLst/>
          </a:prstGeom>
        </p:spPr>
        <p:txBody>
          <a:bodyPr anchorCtr="0" anchor="b" bIns="0" lIns="91425" spcFirstLastPara="1" rIns="91425" wrap="square" tIns="91425">
            <a:noAutofit/>
          </a:bodyPr>
          <a:lstStyle>
            <a:lvl1pPr lvl="0">
              <a:lnSpc>
                <a:spcPct val="115000"/>
              </a:lnSpc>
              <a:spcBef>
                <a:spcPts val="0"/>
              </a:spcBef>
              <a:spcAft>
                <a:spcPts val="0"/>
              </a:spcAft>
              <a:buClr>
                <a:schemeClr val="lt1"/>
              </a:buClr>
              <a:buSzPts val="1200"/>
              <a:buFont typeface="Sora"/>
              <a:buNone/>
              <a:defRPr sz="1200"/>
            </a:lvl1pPr>
            <a:lvl2pPr lvl="1">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2pPr>
            <a:lvl3pPr lvl="2">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3pPr>
            <a:lvl4pPr lvl="3">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4pPr>
            <a:lvl5pPr lvl="4">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5pPr>
            <a:lvl6pPr lvl="5">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6pPr>
            <a:lvl7pPr lvl="6">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7pPr>
            <a:lvl8pPr lvl="7">
              <a:lnSpc>
                <a:spcPct val="115000"/>
              </a:lnSpc>
              <a:spcBef>
                <a:spcPts val="1000"/>
              </a:spcBef>
              <a:spcAft>
                <a:spcPts val="0"/>
              </a:spcAft>
              <a:buClr>
                <a:schemeClr val="lt1"/>
              </a:buClr>
              <a:buSzPts val="1200"/>
              <a:buFont typeface="Sora"/>
              <a:buNone/>
              <a:defRPr sz="1200">
                <a:solidFill>
                  <a:schemeClr val="lt1"/>
                </a:solidFill>
                <a:latin typeface="Sora"/>
                <a:ea typeface="Sora"/>
                <a:cs typeface="Sora"/>
                <a:sym typeface="Sora"/>
              </a:defRPr>
            </a:lvl8pPr>
            <a:lvl9pPr lvl="8">
              <a:lnSpc>
                <a:spcPct val="115000"/>
              </a:lnSpc>
              <a:spcBef>
                <a:spcPts val="1000"/>
              </a:spcBef>
              <a:spcAft>
                <a:spcPts val="1000"/>
              </a:spcAft>
              <a:buClr>
                <a:schemeClr val="lt1"/>
              </a:buClr>
              <a:buSzPts val="1200"/>
              <a:buFont typeface="Sora"/>
              <a:buNone/>
              <a:defRPr sz="1200">
                <a:solidFill>
                  <a:schemeClr val="lt1"/>
                </a:solidFill>
                <a:latin typeface="Sora"/>
                <a:ea typeface="Sora"/>
                <a:cs typeface="Sora"/>
                <a:sym typeface="Sora"/>
              </a:defRPr>
            </a:lvl9pPr>
          </a:lstStyle>
          <a:p/>
        </p:txBody>
      </p:sp>
      <p:sp>
        <p:nvSpPr>
          <p:cNvPr id="356" name="Google Shape;356;p26"/>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57" name="Google Shape;357;p26"/>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3">
  <p:cSld name="BLANK_1_1_1_1_1_1_1_1_1_1_5">
    <p:spTree>
      <p:nvGrpSpPr>
        <p:cNvPr id="358" name="Shape 358"/>
        <p:cNvGrpSpPr/>
        <p:nvPr/>
      </p:nvGrpSpPr>
      <p:grpSpPr>
        <a:xfrm>
          <a:off x="0" y="0"/>
          <a:ext cx="0" cy="0"/>
          <a:chOff x="0" y="0"/>
          <a:chExt cx="0" cy="0"/>
        </a:xfrm>
      </p:grpSpPr>
      <p:sp>
        <p:nvSpPr>
          <p:cNvPr id="359" name="Google Shape;359;p27"/>
          <p:cNvSpPr/>
          <p:nvPr/>
        </p:nvSpPr>
        <p:spPr>
          <a:xfrm>
            <a:off x="1347300" y="4352975"/>
            <a:ext cx="6752827" cy="790544"/>
          </a:xfrm>
          <a:custGeom>
            <a:rect b="b" l="l" r="r" t="t"/>
            <a:pathLst>
              <a:path extrusionOk="0" h="14771" w="86243">
                <a:moveTo>
                  <a:pt x="61203" y="1"/>
                </a:moveTo>
                <a:lnTo>
                  <a:pt x="59656" y="20"/>
                </a:lnTo>
                <a:lnTo>
                  <a:pt x="58090" y="60"/>
                </a:lnTo>
                <a:lnTo>
                  <a:pt x="56504" y="119"/>
                </a:lnTo>
                <a:lnTo>
                  <a:pt x="54898" y="199"/>
                </a:lnTo>
                <a:lnTo>
                  <a:pt x="53272" y="298"/>
                </a:lnTo>
                <a:lnTo>
                  <a:pt x="51627" y="417"/>
                </a:lnTo>
                <a:lnTo>
                  <a:pt x="49961" y="575"/>
                </a:lnTo>
                <a:lnTo>
                  <a:pt x="48276" y="734"/>
                </a:lnTo>
                <a:lnTo>
                  <a:pt x="46591" y="932"/>
                </a:lnTo>
                <a:lnTo>
                  <a:pt x="44886" y="1150"/>
                </a:lnTo>
                <a:lnTo>
                  <a:pt x="43161" y="1388"/>
                </a:lnTo>
                <a:lnTo>
                  <a:pt x="41436" y="1646"/>
                </a:lnTo>
                <a:lnTo>
                  <a:pt x="39711" y="1924"/>
                </a:lnTo>
                <a:lnTo>
                  <a:pt x="37967" y="2221"/>
                </a:lnTo>
                <a:lnTo>
                  <a:pt x="36202" y="2538"/>
                </a:lnTo>
                <a:lnTo>
                  <a:pt x="34458" y="2875"/>
                </a:lnTo>
                <a:lnTo>
                  <a:pt x="31900" y="3411"/>
                </a:lnTo>
                <a:lnTo>
                  <a:pt x="29382" y="3986"/>
                </a:lnTo>
                <a:lnTo>
                  <a:pt x="26884" y="4600"/>
                </a:lnTo>
                <a:lnTo>
                  <a:pt x="24426" y="5235"/>
                </a:lnTo>
                <a:lnTo>
                  <a:pt x="22007" y="5909"/>
                </a:lnTo>
                <a:lnTo>
                  <a:pt x="19628" y="6622"/>
                </a:lnTo>
                <a:lnTo>
                  <a:pt x="17288" y="7356"/>
                </a:lnTo>
                <a:lnTo>
                  <a:pt x="15008" y="8129"/>
                </a:lnTo>
                <a:lnTo>
                  <a:pt x="12867" y="8902"/>
                </a:lnTo>
                <a:lnTo>
                  <a:pt x="10805" y="9695"/>
                </a:lnTo>
                <a:lnTo>
                  <a:pt x="8823" y="10488"/>
                </a:lnTo>
                <a:lnTo>
                  <a:pt x="6900" y="11321"/>
                </a:lnTo>
                <a:lnTo>
                  <a:pt x="5056" y="12154"/>
                </a:lnTo>
                <a:lnTo>
                  <a:pt x="4164" y="12590"/>
                </a:lnTo>
                <a:lnTo>
                  <a:pt x="3291" y="13006"/>
                </a:lnTo>
                <a:lnTo>
                  <a:pt x="2439" y="13442"/>
                </a:lnTo>
                <a:lnTo>
                  <a:pt x="1606" y="13879"/>
                </a:lnTo>
                <a:lnTo>
                  <a:pt x="793" y="14335"/>
                </a:lnTo>
                <a:lnTo>
                  <a:pt x="0" y="14771"/>
                </a:lnTo>
                <a:lnTo>
                  <a:pt x="83665" y="14771"/>
                </a:lnTo>
                <a:lnTo>
                  <a:pt x="84042" y="14335"/>
                </a:lnTo>
                <a:lnTo>
                  <a:pt x="84379" y="13918"/>
                </a:lnTo>
                <a:lnTo>
                  <a:pt x="84696" y="13482"/>
                </a:lnTo>
                <a:lnTo>
                  <a:pt x="84974" y="13066"/>
                </a:lnTo>
                <a:lnTo>
                  <a:pt x="85232" y="12649"/>
                </a:lnTo>
                <a:lnTo>
                  <a:pt x="85450" y="12233"/>
                </a:lnTo>
                <a:lnTo>
                  <a:pt x="85648" y="11817"/>
                </a:lnTo>
                <a:lnTo>
                  <a:pt x="85826" y="11400"/>
                </a:lnTo>
                <a:lnTo>
                  <a:pt x="85965" y="11004"/>
                </a:lnTo>
                <a:lnTo>
                  <a:pt x="86084" y="10607"/>
                </a:lnTo>
                <a:lnTo>
                  <a:pt x="86163" y="10211"/>
                </a:lnTo>
                <a:lnTo>
                  <a:pt x="86223" y="9814"/>
                </a:lnTo>
                <a:lnTo>
                  <a:pt x="86243" y="9438"/>
                </a:lnTo>
                <a:lnTo>
                  <a:pt x="86243" y="9041"/>
                </a:lnTo>
                <a:lnTo>
                  <a:pt x="86203" y="8664"/>
                </a:lnTo>
                <a:lnTo>
                  <a:pt x="86144" y="8288"/>
                </a:lnTo>
                <a:lnTo>
                  <a:pt x="86084" y="8050"/>
                </a:lnTo>
                <a:lnTo>
                  <a:pt x="86025" y="7812"/>
                </a:lnTo>
                <a:lnTo>
                  <a:pt x="85945" y="7574"/>
                </a:lnTo>
                <a:lnTo>
                  <a:pt x="85846" y="7336"/>
                </a:lnTo>
                <a:lnTo>
                  <a:pt x="85747" y="7118"/>
                </a:lnTo>
                <a:lnTo>
                  <a:pt x="85628" y="6880"/>
                </a:lnTo>
                <a:lnTo>
                  <a:pt x="85370" y="6444"/>
                </a:lnTo>
                <a:lnTo>
                  <a:pt x="85053" y="6008"/>
                </a:lnTo>
                <a:lnTo>
                  <a:pt x="84676" y="5591"/>
                </a:lnTo>
                <a:lnTo>
                  <a:pt x="84280" y="5175"/>
                </a:lnTo>
                <a:lnTo>
                  <a:pt x="83824" y="4798"/>
                </a:lnTo>
                <a:lnTo>
                  <a:pt x="83309" y="4402"/>
                </a:lnTo>
                <a:lnTo>
                  <a:pt x="82773" y="4045"/>
                </a:lnTo>
                <a:lnTo>
                  <a:pt x="82178" y="3688"/>
                </a:lnTo>
                <a:lnTo>
                  <a:pt x="81524" y="3351"/>
                </a:lnTo>
                <a:lnTo>
                  <a:pt x="80850" y="3034"/>
                </a:lnTo>
                <a:lnTo>
                  <a:pt x="80117" y="2717"/>
                </a:lnTo>
                <a:lnTo>
                  <a:pt x="79343" y="2419"/>
                </a:lnTo>
                <a:lnTo>
                  <a:pt x="78530" y="2142"/>
                </a:lnTo>
                <a:lnTo>
                  <a:pt x="77698" y="1884"/>
                </a:lnTo>
                <a:lnTo>
                  <a:pt x="76825" y="1646"/>
                </a:lnTo>
                <a:lnTo>
                  <a:pt x="75933" y="1428"/>
                </a:lnTo>
                <a:lnTo>
                  <a:pt x="74982" y="1230"/>
                </a:lnTo>
                <a:lnTo>
                  <a:pt x="74010" y="1031"/>
                </a:lnTo>
                <a:lnTo>
                  <a:pt x="72999" y="853"/>
                </a:lnTo>
                <a:lnTo>
                  <a:pt x="71948" y="694"/>
                </a:lnTo>
                <a:lnTo>
                  <a:pt x="70878" y="556"/>
                </a:lnTo>
                <a:lnTo>
                  <a:pt x="69767" y="437"/>
                </a:lnTo>
                <a:lnTo>
                  <a:pt x="68618" y="318"/>
                </a:lnTo>
                <a:lnTo>
                  <a:pt x="67448" y="219"/>
                </a:lnTo>
                <a:lnTo>
                  <a:pt x="66258" y="139"/>
                </a:lnTo>
                <a:lnTo>
                  <a:pt x="65029" y="80"/>
                </a:lnTo>
                <a:lnTo>
                  <a:pt x="63780" y="40"/>
                </a:lnTo>
                <a:lnTo>
                  <a:pt x="62511" y="20"/>
                </a:lnTo>
                <a:lnTo>
                  <a:pt x="61203" y="1"/>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360" name="Google Shape;360;p2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61" name="Google Shape;361;p27"/>
          <p:cNvSpPr txBox="1"/>
          <p:nvPr>
            <p:ph idx="2"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362" name="Google Shape;362;p27"/>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1_1_1_1_1_1_4">
    <p:spTree>
      <p:nvGrpSpPr>
        <p:cNvPr id="363" name="Shape 363"/>
        <p:cNvGrpSpPr/>
        <p:nvPr/>
      </p:nvGrpSpPr>
      <p:grpSpPr>
        <a:xfrm>
          <a:off x="0" y="0"/>
          <a:ext cx="0" cy="0"/>
          <a:chOff x="0" y="0"/>
          <a:chExt cx="0" cy="0"/>
        </a:xfrm>
      </p:grpSpPr>
      <p:sp>
        <p:nvSpPr>
          <p:cNvPr id="364" name="Google Shape;364;p28"/>
          <p:cNvSpPr/>
          <p:nvPr/>
        </p:nvSpPr>
        <p:spPr>
          <a:xfrm rot="-737329">
            <a:off x="5068924" y="-96942"/>
            <a:ext cx="3371552" cy="1136324"/>
          </a:xfrm>
          <a:prstGeom prst="chord">
            <a:avLst>
              <a:gd fmla="val 21353619" name="adj1"/>
              <a:gd fmla="val 1421063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65" name="Google Shape;365;p28"/>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latin typeface="IBM Plex Sans Medium"/>
                <a:ea typeface="IBM Plex Sans Medium"/>
                <a:cs typeface="IBM Plex Sans Medium"/>
                <a:sym typeface="IBM Plex Sans Medium"/>
              </a:defRPr>
            </a:lvl9pPr>
          </a:lstStyle>
          <a:p/>
        </p:txBody>
      </p:sp>
      <p:sp>
        <p:nvSpPr>
          <p:cNvPr id="366" name="Google Shape;366;p28"/>
          <p:cNvSpPr txBox="1"/>
          <p:nvPr>
            <p:ph idx="2" type="title"/>
          </p:nvPr>
        </p:nvSpPr>
        <p:spPr>
          <a:xfrm>
            <a:off x="132615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67" name="Google Shape;367;p28"/>
          <p:cNvSpPr txBox="1"/>
          <p:nvPr>
            <p:ph idx="3" type="title"/>
          </p:nvPr>
        </p:nvSpPr>
        <p:spPr>
          <a:xfrm>
            <a:off x="3808925"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68" name="Google Shape;368;p28"/>
          <p:cNvSpPr txBox="1"/>
          <p:nvPr>
            <p:ph idx="4" type="title"/>
          </p:nvPr>
        </p:nvSpPr>
        <p:spPr>
          <a:xfrm>
            <a:off x="629170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369" name="Google Shape;369;p28"/>
          <p:cNvSpPr txBox="1"/>
          <p:nvPr>
            <p:ph idx="5" type="title"/>
          </p:nvPr>
        </p:nvSpPr>
        <p:spPr>
          <a:xfrm>
            <a:off x="134550" y="260620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9pPr>
          </a:lstStyle>
          <a:p/>
        </p:txBody>
      </p:sp>
      <p:sp>
        <p:nvSpPr>
          <p:cNvPr id="370" name="Google Shape;370;p28"/>
          <p:cNvSpPr txBox="1"/>
          <p:nvPr>
            <p:ph idx="6" type="title"/>
          </p:nvPr>
        </p:nvSpPr>
        <p:spPr>
          <a:xfrm>
            <a:off x="134550" y="365975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2pPr>
            <a:lvl3pPr lvl="2">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3pPr>
            <a:lvl4pPr lvl="3">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4pPr>
            <a:lvl5pPr lvl="4">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5pPr>
            <a:lvl6pPr lvl="5">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6pPr>
            <a:lvl7pPr lvl="6">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7pPr>
            <a:lvl8pPr lvl="7">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8pPr>
            <a:lvl9pPr lvl="8">
              <a:spcBef>
                <a:spcPts val="0"/>
              </a:spcBef>
              <a:spcAft>
                <a:spcPts val="0"/>
              </a:spcAft>
              <a:buClr>
                <a:schemeClr val="lt1"/>
              </a:buClr>
              <a:buSzPts val="1000"/>
              <a:buFont typeface="IBM Plex Sans Medium"/>
              <a:buNone/>
              <a:defRPr sz="1000">
                <a:solidFill>
                  <a:schemeClr val="lt1"/>
                </a:solidFill>
                <a:latin typeface="IBM Plex Sans Medium"/>
                <a:ea typeface="IBM Plex Sans Medium"/>
                <a:cs typeface="IBM Plex Sans Medium"/>
                <a:sym typeface="IBM Plex Sans Medium"/>
              </a:defRPr>
            </a:lvl9pPr>
          </a:lstStyle>
          <a:p/>
        </p:txBody>
      </p:sp>
      <p:sp>
        <p:nvSpPr>
          <p:cNvPr id="371" name="Google Shape;371;p28"/>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372" name="Google Shape;372;p28"/>
          <p:cNvSpPr/>
          <p:nvPr/>
        </p:nvSpPr>
        <p:spPr>
          <a:xfrm flipH="1" rot="-6104187">
            <a:off x="4324040" y="2970795"/>
            <a:ext cx="1541221" cy="4732320"/>
          </a:xfrm>
          <a:prstGeom prst="chord">
            <a:avLst>
              <a:gd fmla="val 4994308" name="adj1"/>
              <a:gd fmla="val 15114049"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3" name="Google Shape;373;p28"/>
          <p:cNvSpPr/>
          <p:nvPr/>
        </p:nvSpPr>
        <p:spPr>
          <a:xfrm rot="5740201">
            <a:off x="4240558" y="2810912"/>
            <a:ext cx="1433212" cy="5490517"/>
          </a:xfrm>
          <a:prstGeom prst="chord">
            <a:avLst>
              <a:gd fmla="val 5592353" name="adj1"/>
              <a:gd fmla="val 15024063"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74" name="Google Shape;374;p28"/>
          <p:cNvSpPr txBox="1"/>
          <p:nvPr>
            <p:ph idx="1" type="body"/>
          </p:nvPr>
        </p:nvSpPr>
        <p:spPr>
          <a:xfrm>
            <a:off x="1326025"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75" name="Google Shape;375;p28"/>
          <p:cNvSpPr txBox="1"/>
          <p:nvPr>
            <p:ph idx="8" type="body"/>
          </p:nvPr>
        </p:nvSpPr>
        <p:spPr>
          <a:xfrm>
            <a:off x="380886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800"/>
              </a:spcBef>
              <a:spcAft>
                <a:spcPts val="0"/>
              </a:spcAft>
              <a:buSzPts val="1000"/>
              <a:buFont typeface="Sora"/>
              <a:buChar char="○"/>
              <a:defRPr sz="1000"/>
            </a:lvl2pPr>
            <a:lvl3pPr indent="-292100" lvl="2" marL="1371600">
              <a:spcBef>
                <a:spcPts val="800"/>
              </a:spcBef>
              <a:spcAft>
                <a:spcPts val="0"/>
              </a:spcAft>
              <a:buSzPts val="1000"/>
              <a:buFont typeface="Sora"/>
              <a:buChar char="■"/>
              <a:defRPr sz="1000"/>
            </a:lvl3pPr>
            <a:lvl4pPr indent="-292100" lvl="3" marL="1828800">
              <a:spcBef>
                <a:spcPts val="800"/>
              </a:spcBef>
              <a:spcAft>
                <a:spcPts val="0"/>
              </a:spcAft>
              <a:buSzPts val="1000"/>
              <a:buFont typeface="Sora"/>
              <a:buChar char="●"/>
              <a:defRPr sz="1000"/>
            </a:lvl4pPr>
            <a:lvl5pPr indent="-292100" lvl="4" marL="2286000">
              <a:spcBef>
                <a:spcPts val="800"/>
              </a:spcBef>
              <a:spcAft>
                <a:spcPts val="0"/>
              </a:spcAft>
              <a:buSzPts val="1000"/>
              <a:buFont typeface="Sora"/>
              <a:buChar char="○"/>
              <a:defRPr sz="1000"/>
            </a:lvl5pPr>
            <a:lvl6pPr indent="-292100" lvl="5" marL="2743200">
              <a:spcBef>
                <a:spcPts val="800"/>
              </a:spcBef>
              <a:spcAft>
                <a:spcPts val="0"/>
              </a:spcAft>
              <a:buSzPts val="1000"/>
              <a:buFont typeface="Sora"/>
              <a:buChar char="■"/>
              <a:defRPr sz="1000"/>
            </a:lvl6pPr>
            <a:lvl7pPr indent="-292100" lvl="6" marL="3200400">
              <a:spcBef>
                <a:spcPts val="800"/>
              </a:spcBef>
              <a:spcAft>
                <a:spcPts val="0"/>
              </a:spcAft>
              <a:buSzPts val="1000"/>
              <a:buFont typeface="Sora"/>
              <a:buChar char="●"/>
              <a:defRPr sz="1000"/>
            </a:lvl7pPr>
            <a:lvl8pPr indent="-292100" lvl="7" marL="3657600">
              <a:spcBef>
                <a:spcPts val="800"/>
              </a:spcBef>
              <a:spcAft>
                <a:spcPts val="0"/>
              </a:spcAft>
              <a:buSzPts val="1000"/>
              <a:buFont typeface="Sora"/>
              <a:buChar char="○"/>
              <a:defRPr sz="1000"/>
            </a:lvl8pPr>
            <a:lvl9pPr indent="-292100" lvl="8" marL="4114800">
              <a:spcBef>
                <a:spcPts val="800"/>
              </a:spcBef>
              <a:spcAft>
                <a:spcPts val="800"/>
              </a:spcAft>
              <a:buSzPts val="1000"/>
              <a:buFont typeface="Sora"/>
              <a:buChar char="■"/>
              <a:defRPr sz="1000"/>
            </a:lvl9pPr>
          </a:lstStyle>
          <a:p/>
        </p:txBody>
      </p:sp>
      <p:sp>
        <p:nvSpPr>
          <p:cNvPr id="376" name="Google Shape;376;p28"/>
          <p:cNvSpPr txBox="1"/>
          <p:nvPr>
            <p:ph idx="9" type="body"/>
          </p:nvPr>
        </p:nvSpPr>
        <p:spPr>
          <a:xfrm>
            <a:off x="629171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77" name="Google Shape;377;p28"/>
          <p:cNvSpPr txBox="1"/>
          <p:nvPr>
            <p:ph idx="13" type="body"/>
          </p:nvPr>
        </p:nvSpPr>
        <p:spPr>
          <a:xfrm>
            <a:off x="1326025"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78" name="Google Shape;378;p28"/>
          <p:cNvSpPr txBox="1"/>
          <p:nvPr>
            <p:ph idx="14" type="body"/>
          </p:nvPr>
        </p:nvSpPr>
        <p:spPr>
          <a:xfrm>
            <a:off x="380886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79" name="Google Shape;379;p28"/>
          <p:cNvSpPr txBox="1"/>
          <p:nvPr>
            <p:ph idx="15" type="body"/>
          </p:nvPr>
        </p:nvSpPr>
        <p:spPr>
          <a:xfrm>
            <a:off x="629171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2"/>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80" name="Google Shape;380;p28"/>
          <p:cNvSpPr txBox="1"/>
          <p:nvPr>
            <p:ph idx="16" type="body"/>
          </p:nvPr>
        </p:nvSpPr>
        <p:spPr>
          <a:xfrm>
            <a:off x="1326025"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81" name="Google Shape;381;p28"/>
          <p:cNvSpPr txBox="1"/>
          <p:nvPr>
            <p:ph idx="17" type="body"/>
          </p:nvPr>
        </p:nvSpPr>
        <p:spPr>
          <a:xfrm>
            <a:off x="3808867"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82" name="Google Shape;382;p28"/>
          <p:cNvSpPr txBox="1"/>
          <p:nvPr>
            <p:ph idx="18" type="body"/>
          </p:nvPr>
        </p:nvSpPr>
        <p:spPr>
          <a:xfrm>
            <a:off x="6291721"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Sora"/>
              <a:buChar char="➔"/>
              <a:defRPr sz="1000"/>
            </a:lvl1pPr>
            <a:lvl2pPr indent="-292100" lvl="1" marL="914400">
              <a:spcBef>
                <a:spcPts val="0"/>
              </a:spcBef>
              <a:spcAft>
                <a:spcPts val="0"/>
              </a:spcAft>
              <a:buClr>
                <a:schemeClr val="lt1"/>
              </a:buClr>
              <a:buSzPts val="1000"/>
              <a:buFont typeface="Sora"/>
              <a:buChar char="◆"/>
              <a:defRPr sz="1000"/>
            </a:lvl2pPr>
            <a:lvl3pPr indent="-292100" lvl="2" marL="1371600">
              <a:spcBef>
                <a:spcPts val="0"/>
              </a:spcBef>
              <a:spcAft>
                <a:spcPts val="0"/>
              </a:spcAft>
              <a:buClr>
                <a:schemeClr val="lt1"/>
              </a:buClr>
              <a:buSzPts val="1000"/>
              <a:buFont typeface="Sora"/>
              <a:buChar char="●"/>
              <a:defRPr sz="1000"/>
            </a:lvl3pPr>
            <a:lvl4pPr indent="-292100" lvl="3" marL="1828800">
              <a:spcBef>
                <a:spcPts val="0"/>
              </a:spcBef>
              <a:spcAft>
                <a:spcPts val="0"/>
              </a:spcAft>
              <a:buClr>
                <a:schemeClr val="lt1"/>
              </a:buClr>
              <a:buSzPts val="1000"/>
              <a:buFont typeface="Sora"/>
              <a:buChar char="○"/>
              <a:defRPr sz="1000"/>
            </a:lvl4pPr>
            <a:lvl5pPr indent="-292100" lvl="4" marL="2286000">
              <a:spcBef>
                <a:spcPts val="0"/>
              </a:spcBef>
              <a:spcAft>
                <a:spcPts val="0"/>
              </a:spcAft>
              <a:buClr>
                <a:schemeClr val="lt1"/>
              </a:buClr>
              <a:buSzPts val="1000"/>
              <a:buFont typeface="Sora"/>
              <a:buChar char="◆"/>
              <a:defRPr sz="1000"/>
            </a:lvl5pPr>
            <a:lvl6pPr indent="-292100" lvl="5" marL="2743200">
              <a:spcBef>
                <a:spcPts val="0"/>
              </a:spcBef>
              <a:spcAft>
                <a:spcPts val="0"/>
              </a:spcAft>
              <a:buClr>
                <a:schemeClr val="lt1"/>
              </a:buClr>
              <a:buSzPts val="1000"/>
              <a:buFont typeface="Sora"/>
              <a:buChar char="●"/>
              <a:defRPr sz="1000"/>
            </a:lvl6pPr>
            <a:lvl7pPr indent="-292100" lvl="6" marL="3200400">
              <a:spcBef>
                <a:spcPts val="0"/>
              </a:spcBef>
              <a:spcAft>
                <a:spcPts val="0"/>
              </a:spcAft>
              <a:buClr>
                <a:schemeClr val="lt1"/>
              </a:buClr>
              <a:buSzPts val="1000"/>
              <a:buFont typeface="Sora"/>
              <a:buChar char="○"/>
              <a:defRPr sz="1000"/>
            </a:lvl7pPr>
            <a:lvl8pPr indent="-292100" lvl="7" marL="3657600">
              <a:spcBef>
                <a:spcPts val="0"/>
              </a:spcBef>
              <a:spcAft>
                <a:spcPts val="0"/>
              </a:spcAft>
              <a:buClr>
                <a:schemeClr val="lt1"/>
              </a:buClr>
              <a:buSzPts val="1000"/>
              <a:buFont typeface="Sora"/>
              <a:buChar char="◆"/>
              <a:defRPr sz="1000"/>
            </a:lvl8pPr>
            <a:lvl9pPr indent="-292100" lvl="8" marL="4114800">
              <a:spcBef>
                <a:spcPts val="0"/>
              </a:spcBef>
              <a:spcAft>
                <a:spcPts val="0"/>
              </a:spcAft>
              <a:buClr>
                <a:schemeClr val="lt1"/>
              </a:buClr>
              <a:buSzPts val="1000"/>
              <a:buFont typeface="Sora"/>
              <a:buChar char="●"/>
              <a:defRPr sz="1000"/>
            </a:lvl9pPr>
          </a:lstStyle>
          <a:p/>
        </p:txBody>
      </p:sp>
      <p:sp>
        <p:nvSpPr>
          <p:cNvPr id="383" name="Google Shape;383;p28"/>
          <p:cNvSpPr txBox="1"/>
          <p:nvPr>
            <p:ph idx="19"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lvl2pPr>
            <a:lvl3pPr lvl="2">
              <a:lnSpc>
                <a:spcPct val="115000"/>
              </a:lnSpc>
              <a:spcBef>
                <a:spcPts val="0"/>
              </a:spcBef>
              <a:spcAft>
                <a:spcPts val="0"/>
              </a:spcAft>
              <a:buNone/>
              <a:defRPr sz="1800"/>
            </a:lvl3pPr>
            <a:lvl4pPr lvl="3">
              <a:lnSpc>
                <a:spcPct val="115000"/>
              </a:lnSpc>
              <a:spcBef>
                <a:spcPts val="0"/>
              </a:spcBef>
              <a:spcAft>
                <a:spcPts val="0"/>
              </a:spcAft>
              <a:buNone/>
              <a:defRPr sz="1800"/>
            </a:lvl4pPr>
            <a:lvl5pPr lvl="4">
              <a:lnSpc>
                <a:spcPct val="115000"/>
              </a:lnSpc>
              <a:spcBef>
                <a:spcPts val="0"/>
              </a:spcBef>
              <a:spcAft>
                <a:spcPts val="0"/>
              </a:spcAft>
              <a:buNone/>
              <a:defRPr sz="1800"/>
            </a:lvl5pPr>
            <a:lvl6pPr lvl="5">
              <a:lnSpc>
                <a:spcPct val="115000"/>
              </a:lnSpc>
              <a:spcBef>
                <a:spcPts val="0"/>
              </a:spcBef>
              <a:spcAft>
                <a:spcPts val="0"/>
              </a:spcAft>
              <a:buNone/>
              <a:defRPr sz="1800"/>
            </a:lvl6pPr>
            <a:lvl7pPr lvl="6">
              <a:lnSpc>
                <a:spcPct val="115000"/>
              </a:lnSpc>
              <a:spcBef>
                <a:spcPts val="0"/>
              </a:spcBef>
              <a:spcAft>
                <a:spcPts val="0"/>
              </a:spcAft>
              <a:buNone/>
              <a:defRPr sz="1800"/>
            </a:lvl7pPr>
            <a:lvl8pPr lvl="7">
              <a:lnSpc>
                <a:spcPct val="115000"/>
              </a:lnSpc>
              <a:spcBef>
                <a:spcPts val="0"/>
              </a:spcBef>
              <a:spcAft>
                <a:spcPts val="0"/>
              </a:spcAft>
              <a:buNone/>
              <a:defRPr sz="1800"/>
            </a:lvl8pPr>
            <a:lvl9pPr lvl="8">
              <a:lnSpc>
                <a:spcPct val="115000"/>
              </a:lnSpc>
              <a:spcBef>
                <a:spcPts val="0"/>
              </a:spcBef>
              <a:spcAft>
                <a:spcPts val="0"/>
              </a:spcAft>
              <a:buNone/>
              <a:defRPr sz="1800"/>
            </a:lvl9pPr>
          </a:lstStyle>
          <a:p/>
        </p:txBody>
      </p:sp>
      <p:sp>
        <p:nvSpPr>
          <p:cNvPr id="384" name="Google Shape;384;p28"/>
          <p:cNvSpPr txBox="1"/>
          <p:nvPr>
            <p:ph idx="20"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 Dark">
  <p:cSld name="BLANK_1_1_1_1_1_1_1_1_1_1_4_1">
    <p:bg>
      <p:bgPr>
        <a:solidFill>
          <a:schemeClr val="lt1"/>
        </a:solidFill>
      </p:bgPr>
    </p:bg>
    <p:spTree>
      <p:nvGrpSpPr>
        <p:cNvPr id="385" name="Shape 385"/>
        <p:cNvGrpSpPr/>
        <p:nvPr/>
      </p:nvGrpSpPr>
      <p:grpSpPr>
        <a:xfrm>
          <a:off x="0" y="0"/>
          <a:ext cx="0" cy="0"/>
          <a:chOff x="0" y="0"/>
          <a:chExt cx="0" cy="0"/>
        </a:xfrm>
      </p:grpSpPr>
      <p:sp>
        <p:nvSpPr>
          <p:cNvPr id="386" name="Google Shape;386;p29"/>
          <p:cNvSpPr/>
          <p:nvPr/>
        </p:nvSpPr>
        <p:spPr>
          <a:xfrm rot="-737329">
            <a:off x="5068924" y="-96942"/>
            <a:ext cx="3371552" cy="1136324"/>
          </a:xfrm>
          <a:prstGeom prst="chord">
            <a:avLst>
              <a:gd fmla="val 21353619" name="adj1"/>
              <a:gd fmla="val 14210633"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5"/>
              </a:solidFill>
              <a:latin typeface="Sora"/>
              <a:ea typeface="Sora"/>
              <a:cs typeface="Sora"/>
              <a:sym typeface="Sora"/>
            </a:endParaRPr>
          </a:p>
        </p:txBody>
      </p:sp>
      <p:sp>
        <p:nvSpPr>
          <p:cNvPr id="387" name="Google Shape;387;p29"/>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88" name="Google Shape;388;p29"/>
          <p:cNvSpPr txBox="1"/>
          <p:nvPr>
            <p:ph idx="2" type="title"/>
          </p:nvPr>
        </p:nvSpPr>
        <p:spPr>
          <a:xfrm>
            <a:off x="134550" y="260620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89" name="Google Shape;389;p29"/>
          <p:cNvSpPr txBox="1"/>
          <p:nvPr>
            <p:ph idx="3" type="title"/>
          </p:nvPr>
        </p:nvSpPr>
        <p:spPr>
          <a:xfrm>
            <a:off x="134550" y="3659750"/>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200"/>
              <a:buFont typeface="IBM Plex Sans Medium"/>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2pPr>
            <a:lvl3pPr lvl="2">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3pPr>
            <a:lvl4pPr lvl="3">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4pPr>
            <a:lvl5pPr lvl="4">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5pPr>
            <a:lvl6pPr lvl="5">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6pPr>
            <a:lvl7pPr lvl="6">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7pPr>
            <a:lvl8pPr lvl="7">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8pPr>
            <a:lvl9pPr lvl="8">
              <a:spcBef>
                <a:spcPts val="0"/>
              </a:spcBef>
              <a:spcAft>
                <a:spcPts val="0"/>
              </a:spcAft>
              <a:buClr>
                <a:schemeClr val="accent3"/>
              </a:buClr>
              <a:buSzPts val="1000"/>
              <a:buFont typeface="IBM Plex Sans Medium"/>
              <a:buNone/>
              <a:defRPr sz="1000">
                <a:solidFill>
                  <a:schemeClr val="accent3"/>
                </a:solidFill>
                <a:latin typeface="IBM Plex Sans Medium"/>
                <a:ea typeface="IBM Plex Sans Medium"/>
                <a:cs typeface="IBM Plex Sans Medium"/>
                <a:sym typeface="IBM Plex Sans Medium"/>
              </a:defRPr>
            </a:lvl9pPr>
          </a:lstStyle>
          <a:p/>
        </p:txBody>
      </p:sp>
      <p:sp>
        <p:nvSpPr>
          <p:cNvPr id="390" name="Google Shape;390;p29"/>
          <p:cNvSpPr txBox="1"/>
          <p:nvPr>
            <p:ph idx="4"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391" name="Google Shape;391;p29"/>
          <p:cNvSpPr txBox="1"/>
          <p:nvPr>
            <p:ph idx="5" type="title"/>
          </p:nvPr>
        </p:nvSpPr>
        <p:spPr>
          <a:xfrm>
            <a:off x="132615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92" name="Google Shape;392;p29"/>
          <p:cNvSpPr txBox="1"/>
          <p:nvPr>
            <p:ph idx="6" type="title"/>
          </p:nvPr>
        </p:nvSpPr>
        <p:spPr>
          <a:xfrm>
            <a:off x="3808925"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93" name="Google Shape;393;p29"/>
          <p:cNvSpPr txBox="1"/>
          <p:nvPr>
            <p:ph idx="7" type="title"/>
          </p:nvPr>
        </p:nvSpPr>
        <p:spPr>
          <a:xfrm>
            <a:off x="6291700" y="983700"/>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1pPr>
            <a:lvl2pPr lvl="1">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2pPr>
            <a:lvl3pPr lvl="2">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3pPr>
            <a:lvl4pPr lvl="3">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4pPr>
            <a:lvl5pPr lvl="4">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5pPr>
            <a:lvl6pPr lvl="5">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6pPr>
            <a:lvl7pPr lvl="6">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7pPr>
            <a:lvl8pPr lvl="7">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8pPr>
            <a:lvl9pPr lvl="8">
              <a:spcBef>
                <a:spcPts val="0"/>
              </a:spcBef>
              <a:spcAft>
                <a:spcPts val="0"/>
              </a:spcAft>
              <a:buClr>
                <a:schemeClr val="accent1"/>
              </a:buClr>
              <a:buSzPts val="1200"/>
              <a:buFont typeface="IBM Plex Sans Medium"/>
              <a:buNone/>
              <a:defRPr sz="1200">
                <a:solidFill>
                  <a:schemeClr val="accent1"/>
                </a:solidFill>
                <a:latin typeface="IBM Plex Sans Medium"/>
                <a:ea typeface="IBM Plex Sans Medium"/>
                <a:cs typeface="IBM Plex Sans Medium"/>
                <a:sym typeface="IBM Plex Sans Medium"/>
              </a:defRPr>
            </a:lvl9pPr>
          </a:lstStyle>
          <a:p/>
        </p:txBody>
      </p:sp>
      <p:sp>
        <p:nvSpPr>
          <p:cNvPr id="394" name="Google Shape;394;p29"/>
          <p:cNvSpPr/>
          <p:nvPr/>
        </p:nvSpPr>
        <p:spPr>
          <a:xfrm flipH="1" rot="-6104187">
            <a:off x="4324040" y="2970795"/>
            <a:ext cx="1541221" cy="4732320"/>
          </a:xfrm>
          <a:prstGeom prst="chord">
            <a:avLst>
              <a:gd fmla="val 4994308" name="adj1"/>
              <a:gd fmla="val 15114049"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95" name="Google Shape;395;p29"/>
          <p:cNvSpPr/>
          <p:nvPr/>
        </p:nvSpPr>
        <p:spPr>
          <a:xfrm rot="5740201">
            <a:off x="4240558" y="2810912"/>
            <a:ext cx="1433212" cy="5490517"/>
          </a:xfrm>
          <a:prstGeom prst="chord">
            <a:avLst>
              <a:gd fmla="val 5592353" name="adj1"/>
              <a:gd fmla="val 15024063" name="adj2"/>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396" name="Google Shape;396;p29"/>
          <p:cNvSpPr txBox="1"/>
          <p:nvPr>
            <p:ph idx="8"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397" name="Google Shape;397;p29"/>
          <p:cNvSpPr txBox="1"/>
          <p:nvPr>
            <p:ph idx="1" type="body"/>
          </p:nvPr>
        </p:nvSpPr>
        <p:spPr>
          <a:xfrm>
            <a:off x="1326025"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398" name="Google Shape;398;p29"/>
          <p:cNvSpPr txBox="1"/>
          <p:nvPr>
            <p:ph idx="9" type="body"/>
          </p:nvPr>
        </p:nvSpPr>
        <p:spPr>
          <a:xfrm>
            <a:off x="380886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800"/>
              </a:spcBef>
              <a:spcAft>
                <a:spcPts val="0"/>
              </a:spcAft>
              <a:buClr>
                <a:schemeClr val="dk1"/>
              </a:buClr>
              <a:buSzPts val="1000"/>
              <a:buFont typeface="Sora"/>
              <a:buChar char="◆"/>
              <a:defRPr sz="1000">
                <a:solidFill>
                  <a:schemeClr val="dk1"/>
                </a:solidFill>
              </a:defRPr>
            </a:lvl2pPr>
            <a:lvl3pPr indent="-292100" lvl="2" marL="1371600">
              <a:spcBef>
                <a:spcPts val="800"/>
              </a:spcBef>
              <a:spcAft>
                <a:spcPts val="0"/>
              </a:spcAft>
              <a:buClr>
                <a:schemeClr val="dk1"/>
              </a:buClr>
              <a:buSzPts val="1000"/>
              <a:buFont typeface="Sora"/>
              <a:buChar char="●"/>
              <a:defRPr sz="1000">
                <a:solidFill>
                  <a:schemeClr val="dk1"/>
                </a:solidFill>
              </a:defRPr>
            </a:lvl3pPr>
            <a:lvl4pPr indent="-292100" lvl="3" marL="1828800">
              <a:spcBef>
                <a:spcPts val="800"/>
              </a:spcBef>
              <a:spcAft>
                <a:spcPts val="0"/>
              </a:spcAft>
              <a:buClr>
                <a:schemeClr val="dk1"/>
              </a:buClr>
              <a:buSzPts val="1000"/>
              <a:buFont typeface="Sora"/>
              <a:buChar char="○"/>
              <a:defRPr sz="1000">
                <a:solidFill>
                  <a:schemeClr val="dk1"/>
                </a:solidFill>
              </a:defRPr>
            </a:lvl4pPr>
            <a:lvl5pPr indent="-292100" lvl="4" marL="2286000">
              <a:spcBef>
                <a:spcPts val="800"/>
              </a:spcBef>
              <a:spcAft>
                <a:spcPts val="0"/>
              </a:spcAft>
              <a:buClr>
                <a:schemeClr val="dk1"/>
              </a:buClr>
              <a:buSzPts val="1000"/>
              <a:buFont typeface="Sora"/>
              <a:buChar char="◆"/>
              <a:defRPr sz="1000">
                <a:solidFill>
                  <a:schemeClr val="dk1"/>
                </a:solidFill>
              </a:defRPr>
            </a:lvl5pPr>
            <a:lvl6pPr indent="-292100" lvl="5" marL="2743200">
              <a:spcBef>
                <a:spcPts val="800"/>
              </a:spcBef>
              <a:spcAft>
                <a:spcPts val="0"/>
              </a:spcAft>
              <a:buClr>
                <a:schemeClr val="dk1"/>
              </a:buClr>
              <a:buSzPts val="1000"/>
              <a:buFont typeface="Sora"/>
              <a:buChar char="●"/>
              <a:defRPr sz="1000">
                <a:solidFill>
                  <a:schemeClr val="dk1"/>
                </a:solidFill>
              </a:defRPr>
            </a:lvl6pPr>
            <a:lvl7pPr indent="-292100" lvl="6" marL="3200400">
              <a:spcBef>
                <a:spcPts val="800"/>
              </a:spcBef>
              <a:spcAft>
                <a:spcPts val="0"/>
              </a:spcAft>
              <a:buClr>
                <a:schemeClr val="dk1"/>
              </a:buClr>
              <a:buSzPts val="1000"/>
              <a:buFont typeface="Sora"/>
              <a:buChar char="○"/>
              <a:defRPr sz="1000">
                <a:solidFill>
                  <a:schemeClr val="dk1"/>
                </a:solidFill>
              </a:defRPr>
            </a:lvl7pPr>
            <a:lvl8pPr indent="-292100" lvl="7" marL="3657600">
              <a:spcBef>
                <a:spcPts val="800"/>
              </a:spcBef>
              <a:spcAft>
                <a:spcPts val="0"/>
              </a:spcAft>
              <a:buClr>
                <a:schemeClr val="dk1"/>
              </a:buClr>
              <a:buSzPts val="1000"/>
              <a:buFont typeface="Sora"/>
              <a:buChar char="◆"/>
              <a:defRPr sz="1000">
                <a:solidFill>
                  <a:schemeClr val="dk1"/>
                </a:solidFill>
              </a:defRPr>
            </a:lvl8pPr>
            <a:lvl9pPr indent="-292100" lvl="8" marL="4114800">
              <a:spcBef>
                <a:spcPts val="800"/>
              </a:spcBef>
              <a:spcAft>
                <a:spcPts val="800"/>
              </a:spcAft>
              <a:buClr>
                <a:schemeClr val="dk1"/>
              </a:buClr>
              <a:buSzPts val="1000"/>
              <a:buFont typeface="Sora"/>
              <a:buChar char="●"/>
              <a:defRPr sz="1000">
                <a:solidFill>
                  <a:schemeClr val="dk1"/>
                </a:solidFill>
              </a:defRPr>
            </a:lvl9pPr>
          </a:lstStyle>
          <a:p/>
        </p:txBody>
      </p:sp>
      <p:sp>
        <p:nvSpPr>
          <p:cNvPr id="399" name="Google Shape;399;p29"/>
          <p:cNvSpPr txBox="1"/>
          <p:nvPr>
            <p:ph idx="13" type="body"/>
          </p:nvPr>
        </p:nvSpPr>
        <p:spPr>
          <a:xfrm>
            <a:off x="6291713" y="361505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0" name="Google Shape;400;p29"/>
          <p:cNvSpPr txBox="1"/>
          <p:nvPr>
            <p:ph idx="14" type="body"/>
          </p:nvPr>
        </p:nvSpPr>
        <p:spPr>
          <a:xfrm>
            <a:off x="1326025"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1" name="Google Shape;401;p29"/>
          <p:cNvSpPr txBox="1"/>
          <p:nvPr>
            <p:ph idx="15" type="body"/>
          </p:nvPr>
        </p:nvSpPr>
        <p:spPr>
          <a:xfrm>
            <a:off x="380886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2" name="Google Shape;402;p29"/>
          <p:cNvSpPr txBox="1"/>
          <p:nvPr>
            <p:ph idx="16" type="body"/>
          </p:nvPr>
        </p:nvSpPr>
        <p:spPr>
          <a:xfrm>
            <a:off x="6291713" y="2606200"/>
            <a:ext cx="2296500" cy="9999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Clr>
                <a:schemeClr val="accent1"/>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3" name="Google Shape;403;p29"/>
          <p:cNvSpPr txBox="1"/>
          <p:nvPr>
            <p:ph idx="17" type="body"/>
          </p:nvPr>
        </p:nvSpPr>
        <p:spPr>
          <a:xfrm>
            <a:off x="1326025"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4" name="Google Shape;404;p29"/>
          <p:cNvSpPr txBox="1"/>
          <p:nvPr>
            <p:ph idx="18" type="body"/>
          </p:nvPr>
        </p:nvSpPr>
        <p:spPr>
          <a:xfrm>
            <a:off x="3808867"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5" name="Google Shape;405;p29"/>
          <p:cNvSpPr txBox="1"/>
          <p:nvPr>
            <p:ph idx="19" type="body"/>
          </p:nvPr>
        </p:nvSpPr>
        <p:spPr>
          <a:xfrm>
            <a:off x="6291721" y="1524225"/>
            <a:ext cx="2296500" cy="8325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accent3"/>
              </a:buClr>
              <a:buSzPts val="1000"/>
              <a:buFont typeface="Sora"/>
              <a:buChar char="➔"/>
              <a:defRPr sz="1000">
                <a:solidFill>
                  <a:schemeClr val="dk1"/>
                </a:solidFill>
              </a:defRPr>
            </a:lvl1pPr>
            <a:lvl2pPr indent="-292100" lvl="1" marL="914400">
              <a:spcBef>
                <a:spcPts val="0"/>
              </a:spcBef>
              <a:spcAft>
                <a:spcPts val="0"/>
              </a:spcAft>
              <a:buClr>
                <a:schemeClr val="dk1"/>
              </a:buClr>
              <a:buSzPts val="1000"/>
              <a:buFont typeface="Sora"/>
              <a:buChar char="◆"/>
              <a:defRPr sz="1000">
                <a:solidFill>
                  <a:schemeClr val="dk1"/>
                </a:solidFill>
              </a:defRPr>
            </a:lvl2pPr>
            <a:lvl3pPr indent="-292100" lvl="2" marL="1371600">
              <a:spcBef>
                <a:spcPts val="0"/>
              </a:spcBef>
              <a:spcAft>
                <a:spcPts val="0"/>
              </a:spcAft>
              <a:buClr>
                <a:schemeClr val="dk1"/>
              </a:buClr>
              <a:buSzPts val="1000"/>
              <a:buFont typeface="Sora"/>
              <a:buChar char="●"/>
              <a:defRPr sz="1000">
                <a:solidFill>
                  <a:schemeClr val="dk1"/>
                </a:solidFill>
              </a:defRPr>
            </a:lvl3pPr>
            <a:lvl4pPr indent="-292100" lvl="3" marL="1828800">
              <a:spcBef>
                <a:spcPts val="0"/>
              </a:spcBef>
              <a:spcAft>
                <a:spcPts val="0"/>
              </a:spcAft>
              <a:buClr>
                <a:schemeClr val="dk1"/>
              </a:buClr>
              <a:buSzPts val="1000"/>
              <a:buFont typeface="Sora"/>
              <a:buChar char="○"/>
              <a:defRPr sz="1000">
                <a:solidFill>
                  <a:schemeClr val="dk1"/>
                </a:solidFill>
              </a:defRPr>
            </a:lvl4pPr>
            <a:lvl5pPr indent="-292100" lvl="4" marL="2286000">
              <a:spcBef>
                <a:spcPts val="0"/>
              </a:spcBef>
              <a:spcAft>
                <a:spcPts val="0"/>
              </a:spcAft>
              <a:buClr>
                <a:schemeClr val="dk1"/>
              </a:buClr>
              <a:buSzPts val="1000"/>
              <a:buFont typeface="Sora"/>
              <a:buChar char="◆"/>
              <a:defRPr sz="1000">
                <a:solidFill>
                  <a:schemeClr val="dk1"/>
                </a:solidFill>
              </a:defRPr>
            </a:lvl5pPr>
            <a:lvl6pPr indent="-292100" lvl="5" marL="2743200">
              <a:spcBef>
                <a:spcPts val="0"/>
              </a:spcBef>
              <a:spcAft>
                <a:spcPts val="0"/>
              </a:spcAft>
              <a:buClr>
                <a:schemeClr val="dk1"/>
              </a:buClr>
              <a:buSzPts val="1000"/>
              <a:buFont typeface="Sora"/>
              <a:buChar char="●"/>
              <a:defRPr sz="1000">
                <a:solidFill>
                  <a:schemeClr val="dk1"/>
                </a:solidFill>
              </a:defRPr>
            </a:lvl6pPr>
            <a:lvl7pPr indent="-292100" lvl="6" marL="3200400">
              <a:spcBef>
                <a:spcPts val="0"/>
              </a:spcBef>
              <a:spcAft>
                <a:spcPts val="0"/>
              </a:spcAft>
              <a:buClr>
                <a:schemeClr val="dk1"/>
              </a:buClr>
              <a:buSzPts val="1000"/>
              <a:buFont typeface="Sora"/>
              <a:buChar char="○"/>
              <a:defRPr sz="1000">
                <a:solidFill>
                  <a:schemeClr val="dk1"/>
                </a:solidFill>
              </a:defRPr>
            </a:lvl7pPr>
            <a:lvl8pPr indent="-292100" lvl="7" marL="3657600">
              <a:spcBef>
                <a:spcPts val="0"/>
              </a:spcBef>
              <a:spcAft>
                <a:spcPts val="0"/>
              </a:spcAft>
              <a:buClr>
                <a:schemeClr val="dk1"/>
              </a:buClr>
              <a:buSzPts val="1000"/>
              <a:buFont typeface="Sora"/>
              <a:buChar char="◆"/>
              <a:defRPr sz="1000">
                <a:solidFill>
                  <a:schemeClr val="dk1"/>
                </a:solidFill>
              </a:defRPr>
            </a:lvl8pPr>
            <a:lvl9pPr indent="-292100" lvl="8" marL="4114800">
              <a:spcBef>
                <a:spcPts val="0"/>
              </a:spcBef>
              <a:spcAft>
                <a:spcPts val="0"/>
              </a:spcAft>
              <a:buClr>
                <a:schemeClr val="dk1"/>
              </a:buClr>
              <a:buSzPts val="1000"/>
              <a:buFont typeface="Sora"/>
              <a:buChar char="●"/>
              <a:defRPr sz="1000">
                <a:solidFill>
                  <a:schemeClr val="dk1"/>
                </a:solidFill>
              </a:defRPr>
            </a:lvl9pPr>
          </a:lstStyle>
          <a:p/>
        </p:txBody>
      </p:sp>
      <p:sp>
        <p:nvSpPr>
          <p:cNvPr id="406" name="Google Shape;406;p29"/>
          <p:cNvSpPr txBox="1"/>
          <p:nvPr>
            <p:ph idx="20"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two bodies">
  <p:cSld name="BLANK_1_1_1_1_1_1_1_1_1_1_3_2">
    <p:bg>
      <p:bgPr>
        <a:solidFill>
          <a:schemeClr val="lt1"/>
        </a:solidFill>
      </p:bgPr>
    </p:bg>
    <p:spTree>
      <p:nvGrpSpPr>
        <p:cNvPr id="407" name="Shape 407"/>
        <p:cNvGrpSpPr/>
        <p:nvPr/>
      </p:nvGrpSpPr>
      <p:grpSpPr>
        <a:xfrm>
          <a:off x="0" y="0"/>
          <a:ext cx="0" cy="0"/>
          <a:chOff x="0" y="0"/>
          <a:chExt cx="0" cy="0"/>
        </a:xfrm>
      </p:grpSpPr>
      <p:sp>
        <p:nvSpPr>
          <p:cNvPr id="408" name="Google Shape;408;p30"/>
          <p:cNvSpPr/>
          <p:nvPr/>
        </p:nvSpPr>
        <p:spPr>
          <a:xfrm flipH="1" rot="-5400000">
            <a:off x="1263236" y="2706539"/>
            <a:ext cx="1173845" cy="3700317"/>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09" name="Google Shape;409;p30"/>
          <p:cNvSpPr/>
          <p:nvPr/>
        </p:nvSpPr>
        <p:spPr>
          <a:xfrm flipH="1">
            <a:off x="228605" y="3621311"/>
            <a:ext cx="3534079" cy="1522191"/>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10" name="Google Shape;410;p30"/>
          <p:cNvSpPr/>
          <p:nvPr/>
        </p:nvSpPr>
        <p:spPr>
          <a:xfrm flipH="1">
            <a:off x="234700" y="1635550"/>
            <a:ext cx="3321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411" name="Google Shape;411;p30"/>
          <p:cNvGrpSpPr/>
          <p:nvPr/>
        </p:nvGrpSpPr>
        <p:grpSpPr>
          <a:xfrm flipH="1">
            <a:off x="7293000" y="0"/>
            <a:ext cx="1851000" cy="1225325"/>
            <a:chOff x="461225" y="3875100"/>
            <a:chExt cx="1851000" cy="1225325"/>
          </a:xfrm>
        </p:grpSpPr>
        <p:grpSp>
          <p:nvGrpSpPr>
            <p:cNvPr id="412" name="Google Shape;412;p30"/>
            <p:cNvGrpSpPr/>
            <p:nvPr/>
          </p:nvGrpSpPr>
          <p:grpSpPr>
            <a:xfrm>
              <a:off x="461225" y="3875100"/>
              <a:ext cx="1851000" cy="114600"/>
              <a:chOff x="461225" y="3504775"/>
              <a:chExt cx="1851000" cy="114600"/>
            </a:xfrm>
          </p:grpSpPr>
          <p:sp>
            <p:nvSpPr>
              <p:cNvPr id="413" name="Google Shape;413;p30"/>
              <p:cNvSpPr/>
              <p:nvPr/>
            </p:nvSpPr>
            <p:spPr>
              <a:xfrm>
                <a:off x="4612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14" name="Google Shape;414;p30"/>
              <p:cNvSpPr/>
              <p:nvPr/>
            </p:nvSpPr>
            <p:spPr>
              <a:xfrm>
                <a:off x="8314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15" name="Google Shape;415;p30"/>
              <p:cNvSpPr/>
              <p:nvPr/>
            </p:nvSpPr>
            <p:spPr>
              <a:xfrm>
                <a:off x="12016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16" name="Google Shape;416;p30"/>
              <p:cNvSpPr/>
              <p:nvPr/>
            </p:nvSpPr>
            <p:spPr>
              <a:xfrm>
                <a:off x="15718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17" name="Google Shape;417;p30"/>
              <p:cNvSpPr/>
              <p:nvPr/>
            </p:nvSpPr>
            <p:spPr>
              <a:xfrm>
                <a:off x="1942025" y="3504775"/>
                <a:ext cx="370200" cy="1146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18" name="Google Shape;418;p30"/>
            <p:cNvGrpSpPr/>
            <p:nvPr/>
          </p:nvGrpSpPr>
          <p:grpSpPr>
            <a:xfrm>
              <a:off x="461225" y="3989700"/>
              <a:ext cx="1480800" cy="1110725"/>
              <a:chOff x="461225" y="3249175"/>
              <a:chExt cx="1480800" cy="1110725"/>
            </a:xfrm>
          </p:grpSpPr>
          <p:sp>
            <p:nvSpPr>
              <p:cNvPr id="419" name="Google Shape;419;p30"/>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0" name="Google Shape;420;p3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1" name="Google Shape;421;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2" name="Google Shape;422;p30"/>
              <p:cNvSpPr/>
              <p:nvPr/>
            </p:nvSpPr>
            <p:spPr>
              <a:xfrm>
                <a:off x="1201625" y="39897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23" name="Google Shape;423;p30"/>
            <p:cNvGrpSpPr/>
            <p:nvPr/>
          </p:nvGrpSpPr>
          <p:grpSpPr>
            <a:xfrm>
              <a:off x="831425" y="4360025"/>
              <a:ext cx="1480800" cy="370200"/>
              <a:chOff x="831425" y="3249175"/>
              <a:chExt cx="1480800" cy="370200"/>
            </a:xfrm>
          </p:grpSpPr>
          <p:sp>
            <p:nvSpPr>
              <p:cNvPr id="424" name="Google Shape;424;p3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5" name="Google Shape;425;p3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6" name="Google Shape;426;p3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27" name="Google Shape;427;p3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428" name="Google Shape;428;p30"/>
          <p:cNvSpPr txBox="1"/>
          <p:nvPr>
            <p:ph type="title"/>
          </p:nvPr>
        </p:nvSpPr>
        <p:spPr>
          <a:xfrm>
            <a:off x="3822450" y="1287875"/>
            <a:ext cx="4295400" cy="277200"/>
          </a:xfrm>
          <a:prstGeom prst="rect">
            <a:avLst/>
          </a:prstGeom>
        </p:spPr>
        <p:txBody>
          <a:bodyPr anchorCtr="0" anchor="t" bIns="91425" lIns="0" spcFirstLastPara="1" rIns="0" wrap="square" tIns="91425">
            <a:noAutofit/>
          </a:bodyPr>
          <a:lstStyle>
            <a:lvl1pPr lvl="0">
              <a:spcBef>
                <a:spcPts val="0"/>
              </a:spcBef>
              <a:spcAft>
                <a:spcPts val="0"/>
              </a:spcAft>
              <a:buClr>
                <a:schemeClr val="dk2"/>
              </a:buClr>
              <a:buSzPts val="1200"/>
              <a:buFont typeface="Sora Medium"/>
              <a:buNone/>
              <a:defRPr sz="1200">
                <a:solidFill>
                  <a:schemeClr val="dk2"/>
                </a:solidFill>
                <a:latin typeface="Sora Medium"/>
                <a:ea typeface="Sora Medium"/>
                <a:cs typeface="Sora Medium"/>
                <a:sym typeface="Sora Medium"/>
              </a:defRPr>
            </a:lvl1pPr>
            <a:lvl2pPr lvl="1">
              <a:spcBef>
                <a:spcPts val="0"/>
              </a:spcBef>
              <a:spcAft>
                <a:spcPts val="0"/>
              </a:spcAft>
              <a:buClr>
                <a:schemeClr val="dk2"/>
              </a:buClr>
              <a:buSzPts val="1200"/>
              <a:buFont typeface="Sora"/>
              <a:buNone/>
              <a:defRPr sz="1200">
                <a:solidFill>
                  <a:schemeClr val="dk2"/>
                </a:solidFill>
                <a:latin typeface="Sora"/>
                <a:ea typeface="Sora"/>
                <a:cs typeface="Sora"/>
                <a:sym typeface="Sora"/>
              </a:defRPr>
            </a:lvl2pPr>
            <a:lvl3pPr lvl="2">
              <a:spcBef>
                <a:spcPts val="0"/>
              </a:spcBef>
              <a:spcAft>
                <a:spcPts val="0"/>
              </a:spcAft>
              <a:buClr>
                <a:schemeClr val="dk2"/>
              </a:buClr>
              <a:buSzPts val="1200"/>
              <a:buFont typeface="Sora"/>
              <a:buNone/>
              <a:defRPr sz="1200">
                <a:solidFill>
                  <a:schemeClr val="dk2"/>
                </a:solidFill>
                <a:latin typeface="Sora"/>
                <a:ea typeface="Sora"/>
                <a:cs typeface="Sora"/>
                <a:sym typeface="Sora"/>
              </a:defRPr>
            </a:lvl3pPr>
            <a:lvl4pPr lvl="3">
              <a:spcBef>
                <a:spcPts val="0"/>
              </a:spcBef>
              <a:spcAft>
                <a:spcPts val="0"/>
              </a:spcAft>
              <a:buClr>
                <a:schemeClr val="dk2"/>
              </a:buClr>
              <a:buSzPts val="1200"/>
              <a:buFont typeface="Sora"/>
              <a:buNone/>
              <a:defRPr sz="1200">
                <a:solidFill>
                  <a:schemeClr val="dk2"/>
                </a:solidFill>
                <a:latin typeface="Sora"/>
                <a:ea typeface="Sora"/>
                <a:cs typeface="Sora"/>
                <a:sym typeface="Sora"/>
              </a:defRPr>
            </a:lvl4pPr>
            <a:lvl5pPr lvl="4">
              <a:spcBef>
                <a:spcPts val="0"/>
              </a:spcBef>
              <a:spcAft>
                <a:spcPts val="0"/>
              </a:spcAft>
              <a:buClr>
                <a:schemeClr val="dk2"/>
              </a:buClr>
              <a:buSzPts val="1200"/>
              <a:buFont typeface="Sora"/>
              <a:buNone/>
              <a:defRPr sz="1200">
                <a:solidFill>
                  <a:schemeClr val="dk2"/>
                </a:solidFill>
                <a:latin typeface="Sora"/>
                <a:ea typeface="Sora"/>
                <a:cs typeface="Sora"/>
                <a:sym typeface="Sora"/>
              </a:defRPr>
            </a:lvl5pPr>
            <a:lvl6pPr lvl="5">
              <a:spcBef>
                <a:spcPts val="0"/>
              </a:spcBef>
              <a:spcAft>
                <a:spcPts val="0"/>
              </a:spcAft>
              <a:buClr>
                <a:schemeClr val="dk2"/>
              </a:buClr>
              <a:buSzPts val="1200"/>
              <a:buFont typeface="Sora"/>
              <a:buNone/>
              <a:defRPr sz="1200">
                <a:solidFill>
                  <a:schemeClr val="dk2"/>
                </a:solidFill>
                <a:latin typeface="Sora"/>
                <a:ea typeface="Sora"/>
                <a:cs typeface="Sora"/>
                <a:sym typeface="Sora"/>
              </a:defRPr>
            </a:lvl6pPr>
            <a:lvl7pPr lvl="6">
              <a:spcBef>
                <a:spcPts val="0"/>
              </a:spcBef>
              <a:spcAft>
                <a:spcPts val="0"/>
              </a:spcAft>
              <a:buClr>
                <a:schemeClr val="dk2"/>
              </a:buClr>
              <a:buSzPts val="1200"/>
              <a:buFont typeface="Sora"/>
              <a:buNone/>
              <a:defRPr sz="1200">
                <a:solidFill>
                  <a:schemeClr val="dk2"/>
                </a:solidFill>
                <a:latin typeface="Sora"/>
                <a:ea typeface="Sora"/>
                <a:cs typeface="Sora"/>
                <a:sym typeface="Sora"/>
              </a:defRPr>
            </a:lvl7pPr>
            <a:lvl8pPr lvl="7">
              <a:spcBef>
                <a:spcPts val="0"/>
              </a:spcBef>
              <a:spcAft>
                <a:spcPts val="0"/>
              </a:spcAft>
              <a:buClr>
                <a:schemeClr val="dk2"/>
              </a:buClr>
              <a:buSzPts val="1200"/>
              <a:buFont typeface="Sora"/>
              <a:buNone/>
              <a:defRPr sz="1200">
                <a:solidFill>
                  <a:schemeClr val="dk2"/>
                </a:solidFill>
                <a:latin typeface="Sora"/>
                <a:ea typeface="Sora"/>
                <a:cs typeface="Sora"/>
                <a:sym typeface="Sora"/>
              </a:defRPr>
            </a:lvl8pPr>
            <a:lvl9pPr lvl="8">
              <a:spcBef>
                <a:spcPts val="0"/>
              </a:spcBef>
              <a:spcAft>
                <a:spcPts val="0"/>
              </a:spcAft>
              <a:buClr>
                <a:schemeClr val="dk2"/>
              </a:buClr>
              <a:buSzPts val="1200"/>
              <a:buFont typeface="Sora"/>
              <a:buNone/>
              <a:defRPr sz="1200">
                <a:solidFill>
                  <a:schemeClr val="dk2"/>
                </a:solidFill>
                <a:latin typeface="Sora"/>
                <a:ea typeface="Sora"/>
                <a:cs typeface="Sora"/>
                <a:sym typeface="Sora"/>
              </a:defRPr>
            </a:lvl9pPr>
          </a:lstStyle>
          <a:p/>
        </p:txBody>
      </p:sp>
      <p:sp>
        <p:nvSpPr>
          <p:cNvPr id="429" name="Google Shape;429;p30"/>
          <p:cNvSpPr txBox="1"/>
          <p:nvPr>
            <p:ph idx="2" type="title"/>
          </p:nvPr>
        </p:nvSpPr>
        <p:spPr>
          <a:xfrm>
            <a:off x="85725" y="1287875"/>
            <a:ext cx="3347400" cy="27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Sora Medium"/>
              <a:buNone/>
              <a:defRPr sz="1200">
                <a:solidFill>
                  <a:schemeClr val="dk2"/>
                </a:solidFill>
                <a:latin typeface="Sora Medium"/>
                <a:ea typeface="Sora Medium"/>
                <a:cs typeface="Sora Medium"/>
                <a:sym typeface="Sora Medium"/>
              </a:defRPr>
            </a:lvl1pPr>
            <a:lvl2pPr lvl="1">
              <a:spcBef>
                <a:spcPts val="0"/>
              </a:spcBef>
              <a:spcAft>
                <a:spcPts val="0"/>
              </a:spcAft>
              <a:buClr>
                <a:schemeClr val="dk2"/>
              </a:buClr>
              <a:buSzPts val="1200"/>
              <a:buFont typeface="Sora"/>
              <a:buNone/>
              <a:defRPr sz="1200">
                <a:solidFill>
                  <a:schemeClr val="dk2"/>
                </a:solidFill>
                <a:latin typeface="Sora"/>
                <a:ea typeface="Sora"/>
                <a:cs typeface="Sora"/>
                <a:sym typeface="Sora"/>
              </a:defRPr>
            </a:lvl2pPr>
            <a:lvl3pPr lvl="2">
              <a:spcBef>
                <a:spcPts val="0"/>
              </a:spcBef>
              <a:spcAft>
                <a:spcPts val="0"/>
              </a:spcAft>
              <a:buClr>
                <a:schemeClr val="dk2"/>
              </a:buClr>
              <a:buSzPts val="1200"/>
              <a:buFont typeface="Sora"/>
              <a:buNone/>
              <a:defRPr sz="1200">
                <a:solidFill>
                  <a:schemeClr val="dk2"/>
                </a:solidFill>
                <a:latin typeface="Sora"/>
                <a:ea typeface="Sora"/>
                <a:cs typeface="Sora"/>
                <a:sym typeface="Sora"/>
              </a:defRPr>
            </a:lvl3pPr>
            <a:lvl4pPr lvl="3">
              <a:spcBef>
                <a:spcPts val="0"/>
              </a:spcBef>
              <a:spcAft>
                <a:spcPts val="0"/>
              </a:spcAft>
              <a:buClr>
                <a:schemeClr val="dk2"/>
              </a:buClr>
              <a:buSzPts val="1200"/>
              <a:buFont typeface="Sora"/>
              <a:buNone/>
              <a:defRPr sz="1200">
                <a:solidFill>
                  <a:schemeClr val="dk2"/>
                </a:solidFill>
                <a:latin typeface="Sora"/>
                <a:ea typeface="Sora"/>
                <a:cs typeface="Sora"/>
                <a:sym typeface="Sora"/>
              </a:defRPr>
            </a:lvl4pPr>
            <a:lvl5pPr lvl="4">
              <a:spcBef>
                <a:spcPts val="0"/>
              </a:spcBef>
              <a:spcAft>
                <a:spcPts val="0"/>
              </a:spcAft>
              <a:buClr>
                <a:schemeClr val="dk2"/>
              </a:buClr>
              <a:buSzPts val="1200"/>
              <a:buFont typeface="Sora"/>
              <a:buNone/>
              <a:defRPr sz="1200">
                <a:solidFill>
                  <a:schemeClr val="dk2"/>
                </a:solidFill>
                <a:latin typeface="Sora"/>
                <a:ea typeface="Sora"/>
                <a:cs typeface="Sora"/>
                <a:sym typeface="Sora"/>
              </a:defRPr>
            </a:lvl5pPr>
            <a:lvl6pPr lvl="5">
              <a:spcBef>
                <a:spcPts val="0"/>
              </a:spcBef>
              <a:spcAft>
                <a:spcPts val="0"/>
              </a:spcAft>
              <a:buClr>
                <a:schemeClr val="dk2"/>
              </a:buClr>
              <a:buSzPts val="1200"/>
              <a:buFont typeface="Sora"/>
              <a:buNone/>
              <a:defRPr sz="1200">
                <a:solidFill>
                  <a:schemeClr val="dk2"/>
                </a:solidFill>
                <a:latin typeface="Sora"/>
                <a:ea typeface="Sora"/>
                <a:cs typeface="Sora"/>
                <a:sym typeface="Sora"/>
              </a:defRPr>
            </a:lvl6pPr>
            <a:lvl7pPr lvl="6">
              <a:spcBef>
                <a:spcPts val="0"/>
              </a:spcBef>
              <a:spcAft>
                <a:spcPts val="0"/>
              </a:spcAft>
              <a:buClr>
                <a:schemeClr val="dk2"/>
              </a:buClr>
              <a:buSzPts val="1200"/>
              <a:buFont typeface="Sora"/>
              <a:buNone/>
              <a:defRPr sz="1200">
                <a:solidFill>
                  <a:schemeClr val="dk2"/>
                </a:solidFill>
                <a:latin typeface="Sora"/>
                <a:ea typeface="Sora"/>
                <a:cs typeface="Sora"/>
                <a:sym typeface="Sora"/>
              </a:defRPr>
            </a:lvl7pPr>
            <a:lvl8pPr lvl="7">
              <a:spcBef>
                <a:spcPts val="0"/>
              </a:spcBef>
              <a:spcAft>
                <a:spcPts val="0"/>
              </a:spcAft>
              <a:buClr>
                <a:schemeClr val="dk2"/>
              </a:buClr>
              <a:buSzPts val="1200"/>
              <a:buFont typeface="Sora"/>
              <a:buNone/>
              <a:defRPr sz="1200">
                <a:solidFill>
                  <a:schemeClr val="dk2"/>
                </a:solidFill>
                <a:latin typeface="Sora"/>
                <a:ea typeface="Sora"/>
                <a:cs typeface="Sora"/>
                <a:sym typeface="Sora"/>
              </a:defRPr>
            </a:lvl8pPr>
            <a:lvl9pPr lvl="8">
              <a:spcBef>
                <a:spcPts val="0"/>
              </a:spcBef>
              <a:spcAft>
                <a:spcPts val="0"/>
              </a:spcAft>
              <a:buClr>
                <a:schemeClr val="dk2"/>
              </a:buClr>
              <a:buSzPts val="1200"/>
              <a:buFont typeface="Sora"/>
              <a:buNone/>
              <a:defRPr sz="1200">
                <a:solidFill>
                  <a:schemeClr val="dk2"/>
                </a:solidFill>
                <a:latin typeface="Sora"/>
                <a:ea typeface="Sora"/>
                <a:cs typeface="Sora"/>
                <a:sym typeface="Sora"/>
              </a:defRPr>
            </a:lvl9pPr>
          </a:lstStyle>
          <a:p/>
        </p:txBody>
      </p:sp>
      <p:sp>
        <p:nvSpPr>
          <p:cNvPr id="430" name="Google Shape;430;p30"/>
          <p:cNvSpPr/>
          <p:nvPr>
            <p:ph idx="3" type="pic"/>
          </p:nvPr>
        </p:nvSpPr>
        <p:spPr>
          <a:xfrm>
            <a:off x="227225" y="1832375"/>
            <a:ext cx="821100" cy="785400"/>
          </a:xfrm>
          <a:prstGeom prst="rect">
            <a:avLst/>
          </a:prstGeom>
          <a:noFill/>
          <a:ln>
            <a:noFill/>
          </a:ln>
        </p:spPr>
      </p:sp>
      <p:sp>
        <p:nvSpPr>
          <p:cNvPr id="431" name="Google Shape;431;p30"/>
          <p:cNvSpPr/>
          <p:nvPr>
            <p:ph idx="4" type="pic"/>
          </p:nvPr>
        </p:nvSpPr>
        <p:spPr>
          <a:xfrm>
            <a:off x="227225" y="2672425"/>
            <a:ext cx="821100" cy="785400"/>
          </a:xfrm>
          <a:prstGeom prst="rect">
            <a:avLst/>
          </a:prstGeom>
          <a:noFill/>
          <a:ln>
            <a:noFill/>
          </a:ln>
        </p:spPr>
      </p:sp>
      <p:sp>
        <p:nvSpPr>
          <p:cNvPr id="432" name="Google Shape;432;p30"/>
          <p:cNvSpPr/>
          <p:nvPr>
            <p:ph idx="5" type="pic"/>
          </p:nvPr>
        </p:nvSpPr>
        <p:spPr>
          <a:xfrm>
            <a:off x="227225" y="3512475"/>
            <a:ext cx="821100" cy="785400"/>
          </a:xfrm>
          <a:prstGeom prst="rect">
            <a:avLst/>
          </a:prstGeom>
          <a:noFill/>
          <a:ln>
            <a:noFill/>
          </a:ln>
        </p:spPr>
      </p:sp>
      <p:sp>
        <p:nvSpPr>
          <p:cNvPr id="433" name="Google Shape;433;p30"/>
          <p:cNvSpPr txBox="1"/>
          <p:nvPr>
            <p:ph idx="6" type="title"/>
          </p:nvPr>
        </p:nvSpPr>
        <p:spPr>
          <a:xfrm>
            <a:off x="1048325" y="183237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434" name="Google Shape;434;p30"/>
          <p:cNvSpPr txBox="1"/>
          <p:nvPr>
            <p:ph idx="7" type="title"/>
          </p:nvPr>
        </p:nvSpPr>
        <p:spPr>
          <a:xfrm>
            <a:off x="1048325" y="267242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435" name="Google Shape;435;p30"/>
          <p:cNvSpPr txBox="1"/>
          <p:nvPr>
            <p:ph idx="8" type="title"/>
          </p:nvPr>
        </p:nvSpPr>
        <p:spPr>
          <a:xfrm>
            <a:off x="1048325" y="3512475"/>
            <a:ext cx="2069700" cy="785100"/>
          </a:xfrm>
          <a:prstGeom prst="rect">
            <a:avLst/>
          </a:prstGeom>
        </p:spPr>
        <p:txBody>
          <a:bodyPr anchorCtr="0" anchor="t" bIns="91425" lIns="182875" spcFirstLastPara="1" rIns="91425" wrap="square" tIns="91425">
            <a:noAutofit/>
          </a:bodyPr>
          <a:lstStyle>
            <a:lvl1pPr lvl="0">
              <a:spcBef>
                <a:spcPts val="0"/>
              </a:spcBef>
              <a:spcAft>
                <a:spcPts val="0"/>
              </a:spcAft>
              <a:buClr>
                <a:schemeClr val="dk1"/>
              </a:buClr>
              <a:buSzPts val="1000"/>
              <a:buFont typeface="Sora"/>
              <a:buNone/>
              <a:defRPr sz="1000">
                <a:solidFill>
                  <a:schemeClr val="dk1"/>
                </a:solidFill>
                <a:latin typeface="Sora"/>
                <a:ea typeface="Sora"/>
                <a:cs typeface="Sora"/>
                <a:sym typeface="Sora"/>
              </a:defRPr>
            </a:lvl1pPr>
            <a:lvl2pPr lvl="1">
              <a:spcBef>
                <a:spcPts val="0"/>
              </a:spcBef>
              <a:spcAft>
                <a:spcPts val="0"/>
              </a:spcAft>
              <a:buClr>
                <a:schemeClr val="dk1"/>
              </a:buClr>
              <a:buSzPts val="1000"/>
              <a:buFont typeface="Sora"/>
              <a:buNone/>
              <a:defRPr sz="1000">
                <a:solidFill>
                  <a:schemeClr val="dk1"/>
                </a:solidFill>
                <a:latin typeface="Sora"/>
                <a:ea typeface="Sora"/>
                <a:cs typeface="Sora"/>
                <a:sym typeface="Sora"/>
              </a:defRPr>
            </a:lvl2pPr>
            <a:lvl3pPr lvl="2">
              <a:spcBef>
                <a:spcPts val="0"/>
              </a:spcBef>
              <a:spcAft>
                <a:spcPts val="0"/>
              </a:spcAft>
              <a:buClr>
                <a:schemeClr val="dk1"/>
              </a:buClr>
              <a:buSzPts val="1000"/>
              <a:buFont typeface="Sora"/>
              <a:buNone/>
              <a:defRPr sz="1000">
                <a:solidFill>
                  <a:schemeClr val="dk1"/>
                </a:solidFill>
                <a:latin typeface="Sora"/>
                <a:ea typeface="Sora"/>
                <a:cs typeface="Sora"/>
                <a:sym typeface="Sora"/>
              </a:defRPr>
            </a:lvl3pPr>
            <a:lvl4pPr lvl="3">
              <a:spcBef>
                <a:spcPts val="0"/>
              </a:spcBef>
              <a:spcAft>
                <a:spcPts val="0"/>
              </a:spcAft>
              <a:buClr>
                <a:schemeClr val="dk1"/>
              </a:buClr>
              <a:buSzPts val="1000"/>
              <a:buFont typeface="Sora"/>
              <a:buNone/>
              <a:defRPr sz="1000">
                <a:solidFill>
                  <a:schemeClr val="dk1"/>
                </a:solidFill>
                <a:latin typeface="Sora"/>
                <a:ea typeface="Sora"/>
                <a:cs typeface="Sora"/>
                <a:sym typeface="Sora"/>
              </a:defRPr>
            </a:lvl4pPr>
            <a:lvl5pPr lvl="4">
              <a:spcBef>
                <a:spcPts val="0"/>
              </a:spcBef>
              <a:spcAft>
                <a:spcPts val="0"/>
              </a:spcAft>
              <a:buClr>
                <a:schemeClr val="dk1"/>
              </a:buClr>
              <a:buSzPts val="1000"/>
              <a:buFont typeface="Sora"/>
              <a:buNone/>
              <a:defRPr sz="1000">
                <a:solidFill>
                  <a:schemeClr val="dk1"/>
                </a:solidFill>
                <a:latin typeface="Sora"/>
                <a:ea typeface="Sora"/>
                <a:cs typeface="Sora"/>
                <a:sym typeface="Sora"/>
              </a:defRPr>
            </a:lvl5pPr>
            <a:lvl6pPr lvl="5">
              <a:spcBef>
                <a:spcPts val="0"/>
              </a:spcBef>
              <a:spcAft>
                <a:spcPts val="0"/>
              </a:spcAft>
              <a:buClr>
                <a:schemeClr val="dk1"/>
              </a:buClr>
              <a:buSzPts val="1000"/>
              <a:buFont typeface="Sora"/>
              <a:buNone/>
              <a:defRPr sz="1000">
                <a:solidFill>
                  <a:schemeClr val="dk1"/>
                </a:solidFill>
                <a:latin typeface="Sora"/>
                <a:ea typeface="Sora"/>
                <a:cs typeface="Sora"/>
                <a:sym typeface="Sora"/>
              </a:defRPr>
            </a:lvl6pPr>
            <a:lvl7pPr lvl="6">
              <a:spcBef>
                <a:spcPts val="0"/>
              </a:spcBef>
              <a:spcAft>
                <a:spcPts val="0"/>
              </a:spcAft>
              <a:buClr>
                <a:schemeClr val="dk1"/>
              </a:buClr>
              <a:buSzPts val="1000"/>
              <a:buFont typeface="Sora"/>
              <a:buNone/>
              <a:defRPr sz="1000">
                <a:solidFill>
                  <a:schemeClr val="dk1"/>
                </a:solidFill>
                <a:latin typeface="Sora"/>
                <a:ea typeface="Sora"/>
                <a:cs typeface="Sora"/>
                <a:sym typeface="Sora"/>
              </a:defRPr>
            </a:lvl7pPr>
            <a:lvl8pPr lvl="7">
              <a:spcBef>
                <a:spcPts val="0"/>
              </a:spcBef>
              <a:spcAft>
                <a:spcPts val="0"/>
              </a:spcAft>
              <a:buClr>
                <a:schemeClr val="dk1"/>
              </a:buClr>
              <a:buSzPts val="1000"/>
              <a:buFont typeface="Sora"/>
              <a:buNone/>
              <a:defRPr sz="1000">
                <a:solidFill>
                  <a:schemeClr val="dk1"/>
                </a:solidFill>
                <a:latin typeface="Sora"/>
                <a:ea typeface="Sora"/>
                <a:cs typeface="Sora"/>
                <a:sym typeface="Sora"/>
              </a:defRPr>
            </a:lvl8pPr>
            <a:lvl9pPr lvl="8">
              <a:spcBef>
                <a:spcPts val="0"/>
              </a:spcBef>
              <a:spcAft>
                <a:spcPts val="0"/>
              </a:spcAft>
              <a:buClr>
                <a:schemeClr val="dk1"/>
              </a:buClr>
              <a:buSzPts val="1000"/>
              <a:buFont typeface="Sora"/>
              <a:buNone/>
              <a:defRPr sz="1000">
                <a:solidFill>
                  <a:schemeClr val="dk1"/>
                </a:solidFill>
                <a:latin typeface="Sora"/>
                <a:ea typeface="Sora"/>
                <a:cs typeface="Sora"/>
                <a:sym typeface="Sora"/>
              </a:defRPr>
            </a:lvl9pPr>
          </a:lstStyle>
          <a:p/>
        </p:txBody>
      </p:sp>
      <p:sp>
        <p:nvSpPr>
          <p:cNvPr id="436" name="Google Shape;436;p30"/>
          <p:cNvSpPr txBox="1"/>
          <p:nvPr>
            <p:ph idx="9" type="title"/>
          </p:nvPr>
        </p:nvSpPr>
        <p:spPr>
          <a:xfrm>
            <a:off x="3820750" y="1711525"/>
            <a:ext cx="1800000" cy="1522200"/>
          </a:xfrm>
          <a:prstGeom prst="rect">
            <a:avLst/>
          </a:prstGeom>
        </p:spPr>
        <p:txBody>
          <a:bodyPr anchorCtr="0" anchor="t" bIns="91425" lIns="0" spcFirstLastPara="1" rIns="0" wrap="square" tIns="91425">
            <a:noAutofit/>
          </a:bodyPr>
          <a:lstStyle>
            <a:lvl1pPr lvl="0">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1pPr>
            <a:lvl2pPr lvl="1">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2pPr>
            <a:lvl3pPr lvl="2">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3pPr>
            <a:lvl4pPr lvl="3">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4pPr>
            <a:lvl5pPr lvl="4">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5pPr>
            <a:lvl6pPr lvl="5">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6pPr>
            <a:lvl7pPr lvl="6">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7pPr>
            <a:lvl8pPr lvl="7">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8pPr>
            <a:lvl9pPr lvl="8">
              <a:spcBef>
                <a:spcPts val="0"/>
              </a:spcBef>
              <a:spcAft>
                <a:spcPts val="0"/>
              </a:spcAft>
              <a:buClr>
                <a:schemeClr val="dk2"/>
              </a:buClr>
              <a:buSzPts val="1000"/>
              <a:buFont typeface="Sora Medium"/>
              <a:buNone/>
              <a:defRPr sz="1000">
                <a:solidFill>
                  <a:schemeClr val="dk2"/>
                </a:solidFill>
                <a:latin typeface="Sora Medium"/>
                <a:ea typeface="Sora Medium"/>
                <a:cs typeface="Sora Medium"/>
                <a:sym typeface="Sora Medium"/>
              </a:defRPr>
            </a:lvl9pPr>
          </a:lstStyle>
          <a:p/>
        </p:txBody>
      </p:sp>
      <p:sp>
        <p:nvSpPr>
          <p:cNvPr id="437" name="Google Shape;437;p30"/>
          <p:cNvSpPr txBox="1"/>
          <p:nvPr>
            <p:ph idx="13" type="title"/>
          </p:nvPr>
        </p:nvSpPr>
        <p:spPr>
          <a:xfrm>
            <a:off x="7107575" y="1711450"/>
            <a:ext cx="874200" cy="152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438" name="Google Shape;438;p30"/>
          <p:cNvSpPr txBox="1"/>
          <p:nvPr>
            <p:ph idx="14" type="title"/>
          </p:nvPr>
        </p:nvSpPr>
        <p:spPr>
          <a:xfrm>
            <a:off x="5518325" y="1711575"/>
            <a:ext cx="1322100" cy="1522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1pPr>
            <a:lvl2pPr lvl="1">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2pPr>
            <a:lvl3pPr lvl="2">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3pPr>
            <a:lvl4pPr lvl="3">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4pPr>
            <a:lvl5pPr lvl="4">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5pPr>
            <a:lvl6pPr lvl="5">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6pPr>
            <a:lvl7pPr lvl="6">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7pPr>
            <a:lvl8pPr lvl="7">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8pPr>
            <a:lvl9pPr lvl="8">
              <a:spcBef>
                <a:spcPts val="0"/>
              </a:spcBef>
              <a:spcAft>
                <a:spcPts val="0"/>
              </a:spcAft>
              <a:buClr>
                <a:schemeClr val="dk2"/>
              </a:buClr>
              <a:buSzPts val="1000"/>
              <a:buFont typeface="Sora Light"/>
              <a:buNone/>
              <a:defRPr sz="1000">
                <a:solidFill>
                  <a:schemeClr val="dk2"/>
                </a:solidFill>
                <a:latin typeface="Sora Light"/>
                <a:ea typeface="Sora Light"/>
                <a:cs typeface="Sora Light"/>
                <a:sym typeface="Sora Light"/>
              </a:defRPr>
            </a:lvl9pPr>
          </a:lstStyle>
          <a:p/>
        </p:txBody>
      </p:sp>
      <p:sp>
        <p:nvSpPr>
          <p:cNvPr id="439" name="Google Shape;439;p30"/>
          <p:cNvSpPr txBox="1"/>
          <p:nvPr>
            <p:ph idx="15"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440" name="Google Shape;440;p30"/>
          <p:cNvSpPr txBox="1"/>
          <p:nvPr>
            <p:ph idx="16" type="title"/>
          </p:nvPr>
        </p:nvSpPr>
        <p:spPr>
          <a:xfrm>
            <a:off x="93381" y="502775"/>
            <a:ext cx="7178100" cy="7851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441" name="Google Shape;441;p30"/>
          <p:cNvSpPr txBox="1"/>
          <p:nvPr>
            <p:ph idx="17"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and Project Roadmap">
  <p:cSld name="BLANK_1_1_1_1_1_1_1_1_1_1_3_1">
    <p:bg>
      <p:bgPr>
        <a:solidFill>
          <a:schemeClr val="lt1"/>
        </a:solidFill>
      </p:bgPr>
    </p:bg>
    <p:spTree>
      <p:nvGrpSpPr>
        <p:cNvPr id="442" name="Shape 442"/>
        <p:cNvGrpSpPr/>
        <p:nvPr/>
      </p:nvGrpSpPr>
      <p:grpSpPr>
        <a:xfrm>
          <a:off x="0" y="0"/>
          <a:ext cx="0" cy="0"/>
          <a:chOff x="0" y="0"/>
          <a:chExt cx="0" cy="0"/>
        </a:xfrm>
      </p:grpSpPr>
      <p:sp>
        <p:nvSpPr>
          <p:cNvPr id="443" name="Google Shape;443;p31"/>
          <p:cNvSpPr txBox="1"/>
          <p:nvPr>
            <p:ph type="title"/>
          </p:nvPr>
        </p:nvSpPr>
        <p:spPr>
          <a:xfrm>
            <a:off x="134550" y="1339350"/>
            <a:ext cx="1119600" cy="297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444" name="Google Shape;444;p31"/>
          <p:cNvSpPr txBox="1"/>
          <p:nvPr>
            <p:ph idx="2" type="title"/>
          </p:nvPr>
        </p:nvSpPr>
        <p:spPr>
          <a:xfrm>
            <a:off x="1326150"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45" name="Google Shape;445;p31"/>
          <p:cNvSpPr txBox="1"/>
          <p:nvPr>
            <p:ph idx="3" type="title"/>
          </p:nvPr>
        </p:nvSpPr>
        <p:spPr>
          <a:xfrm>
            <a:off x="3877025"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46" name="Google Shape;446;p31"/>
          <p:cNvSpPr txBox="1"/>
          <p:nvPr>
            <p:ph idx="4" type="title"/>
          </p:nvPr>
        </p:nvSpPr>
        <p:spPr>
          <a:xfrm>
            <a:off x="6291700" y="904338"/>
            <a:ext cx="22965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447" name="Google Shape;447;p31"/>
          <p:cNvSpPr txBox="1"/>
          <p:nvPr>
            <p:ph idx="5" type="title"/>
          </p:nvPr>
        </p:nvSpPr>
        <p:spPr>
          <a:xfrm>
            <a:off x="134550" y="2545225"/>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448" name="Google Shape;448;p31"/>
          <p:cNvSpPr txBox="1"/>
          <p:nvPr>
            <p:ph idx="6" type="title"/>
          </p:nvPr>
        </p:nvSpPr>
        <p:spPr>
          <a:xfrm>
            <a:off x="134550" y="3703975"/>
            <a:ext cx="1119600" cy="297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000"/>
              <a:buFont typeface="IBM Plex Sans Medium"/>
              <a:buNone/>
              <a:defRPr sz="1000">
                <a:solidFill>
                  <a:schemeClr val="dk2"/>
                </a:solidFill>
                <a:latin typeface="IBM Plex Sans Medium"/>
                <a:ea typeface="IBM Plex Sans Medium"/>
                <a:cs typeface="IBM Plex Sans Medium"/>
                <a:sym typeface="IBM Plex Sans Medium"/>
              </a:defRPr>
            </a:lvl9pPr>
          </a:lstStyle>
          <a:p/>
        </p:txBody>
      </p:sp>
      <p:sp>
        <p:nvSpPr>
          <p:cNvPr id="449" name="Google Shape;449;p31"/>
          <p:cNvSpPr txBox="1"/>
          <p:nvPr>
            <p:ph idx="7" type="title"/>
          </p:nvPr>
        </p:nvSpPr>
        <p:spPr>
          <a:xfrm>
            <a:off x="3877025" y="1339350"/>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50" name="Google Shape;450;p31"/>
          <p:cNvSpPr txBox="1"/>
          <p:nvPr>
            <p:ph idx="8" type="title"/>
          </p:nvPr>
        </p:nvSpPr>
        <p:spPr>
          <a:xfrm>
            <a:off x="3877025" y="2552413"/>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9pPr>
          </a:lstStyle>
          <a:p/>
        </p:txBody>
      </p:sp>
      <p:sp>
        <p:nvSpPr>
          <p:cNvPr id="451" name="Google Shape;451;p31"/>
          <p:cNvSpPr txBox="1"/>
          <p:nvPr>
            <p:ph idx="9" type="title"/>
          </p:nvPr>
        </p:nvSpPr>
        <p:spPr>
          <a:xfrm>
            <a:off x="3877025" y="3711169"/>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Char char="●"/>
              <a:defRPr sz="1000">
                <a:solidFill>
                  <a:schemeClr val="dk2"/>
                </a:solidFill>
                <a:latin typeface="Sora"/>
                <a:ea typeface="Sora"/>
                <a:cs typeface="Sora"/>
                <a:sym typeface="Sora"/>
              </a:defRPr>
            </a:lvl9pPr>
          </a:lstStyle>
          <a:p/>
        </p:txBody>
      </p:sp>
      <p:sp>
        <p:nvSpPr>
          <p:cNvPr id="452" name="Google Shape;452;p31"/>
          <p:cNvSpPr txBox="1"/>
          <p:nvPr>
            <p:ph idx="13" type="title"/>
          </p:nvPr>
        </p:nvSpPr>
        <p:spPr>
          <a:xfrm>
            <a:off x="6427900" y="2552413"/>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53" name="Google Shape;453;p31"/>
          <p:cNvSpPr txBox="1"/>
          <p:nvPr>
            <p:ph idx="14" type="title"/>
          </p:nvPr>
        </p:nvSpPr>
        <p:spPr>
          <a:xfrm>
            <a:off x="6427900" y="1339350"/>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54" name="Google Shape;454;p31"/>
          <p:cNvSpPr txBox="1"/>
          <p:nvPr>
            <p:ph idx="15" type="title"/>
          </p:nvPr>
        </p:nvSpPr>
        <p:spPr>
          <a:xfrm>
            <a:off x="6427900" y="3711169"/>
            <a:ext cx="2160300" cy="9099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3"/>
              </a:buClr>
              <a:buSzPts val="1000"/>
              <a:buFont typeface="Sora"/>
              <a:buChar char="➔"/>
              <a:defRPr sz="1000">
                <a:latin typeface="Sora"/>
                <a:ea typeface="Sora"/>
                <a:cs typeface="Sora"/>
                <a:sym typeface="Sora"/>
              </a:defRPr>
            </a:lvl1pPr>
            <a:lvl2pPr lvl="1">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Char char="●"/>
              <a:defRPr sz="1000">
                <a:solidFill>
                  <a:schemeClr val="lt1"/>
                </a:solidFill>
                <a:latin typeface="Sora"/>
                <a:ea typeface="Sora"/>
                <a:cs typeface="Sora"/>
                <a:sym typeface="Sora"/>
              </a:defRPr>
            </a:lvl9pPr>
          </a:lstStyle>
          <a:p/>
        </p:txBody>
      </p:sp>
      <p:sp>
        <p:nvSpPr>
          <p:cNvPr id="455" name="Google Shape;455;p31"/>
          <p:cNvSpPr txBox="1"/>
          <p:nvPr>
            <p:ph idx="16" type="title"/>
          </p:nvPr>
        </p:nvSpPr>
        <p:spPr>
          <a:xfrm>
            <a:off x="1326150" y="1339350"/>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56" name="Google Shape;456;p31"/>
          <p:cNvSpPr txBox="1"/>
          <p:nvPr>
            <p:ph idx="17" type="title"/>
          </p:nvPr>
        </p:nvSpPr>
        <p:spPr>
          <a:xfrm>
            <a:off x="1326150" y="2545213"/>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57" name="Google Shape;457;p31"/>
          <p:cNvSpPr txBox="1"/>
          <p:nvPr>
            <p:ph idx="18" type="title"/>
          </p:nvPr>
        </p:nvSpPr>
        <p:spPr>
          <a:xfrm>
            <a:off x="1326150" y="3703969"/>
            <a:ext cx="2296500" cy="924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Font typeface="Sora"/>
              <a:buNone/>
              <a:defRPr sz="1000">
                <a:solidFill>
                  <a:schemeClr val="dk2"/>
                </a:solidFill>
                <a:latin typeface="Sora"/>
                <a:ea typeface="Sora"/>
                <a:cs typeface="Sora"/>
                <a:sym typeface="Sora"/>
              </a:defRPr>
            </a:lvl1pPr>
            <a:lvl2pPr lvl="1">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458" name="Google Shape;458;p31"/>
          <p:cNvSpPr txBox="1"/>
          <p:nvPr>
            <p:ph idx="1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459" name="Google Shape;459;p31"/>
          <p:cNvSpPr txBox="1"/>
          <p:nvPr>
            <p:ph idx="20" type="title"/>
          </p:nvPr>
        </p:nvSpPr>
        <p:spPr>
          <a:xfrm>
            <a:off x="38100" y="319650"/>
            <a:ext cx="3116700" cy="520200"/>
          </a:xfrm>
          <a:prstGeom prst="rect">
            <a:avLst/>
          </a:prstGeom>
        </p:spPr>
        <p:txBody>
          <a:bodyPr anchorCtr="0" anchor="t" bIns="91425" lIns="182875" spcFirstLastPara="1" rIns="91425" wrap="square" tIns="91425">
            <a:sp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460" name="Google Shape;460;p31"/>
          <p:cNvSpPr txBox="1"/>
          <p:nvPr>
            <p:ph idx="21"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BLANK_1_1_1_1_1_1_1_1_1_1_2">
    <p:spTree>
      <p:nvGrpSpPr>
        <p:cNvPr id="461" name="Shape 461"/>
        <p:cNvGrpSpPr/>
        <p:nvPr/>
      </p:nvGrpSpPr>
      <p:grpSpPr>
        <a:xfrm>
          <a:off x="0" y="0"/>
          <a:ext cx="0" cy="0"/>
          <a:chOff x="0" y="0"/>
          <a:chExt cx="0" cy="0"/>
        </a:xfrm>
      </p:grpSpPr>
      <p:sp>
        <p:nvSpPr>
          <p:cNvPr id="462" name="Google Shape;462;p32"/>
          <p:cNvSpPr/>
          <p:nvPr/>
        </p:nvSpPr>
        <p:spPr>
          <a:xfrm>
            <a:off x="8210550" y="-7150"/>
            <a:ext cx="945375" cy="1453000"/>
          </a:xfrm>
          <a:custGeom>
            <a:rect b="b" l="l" r="r" t="t"/>
            <a:pathLst>
              <a:path extrusionOk="0" h="58120" w="37815">
                <a:moveTo>
                  <a:pt x="0" y="35846"/>
                </a:moveTo>
                <a:lnTo>
                  <a:pt x="37815" y="58120"/>
                </a:lnTo>
                <a:lnTo>
                  <a:pt x="37589" y="0"/>
                </a:lnTo>
                <a:lnTo>
                  <a:pt x="2413" y="32"/>
                </a:lnTo>
                <a:close/>
              </a:path>
            </a:pathLst>
          </a:custGeom>
          <a:solidFill>
            <a:schemeClr val="lt1"/>
          </a:solidFill>
          <a:ln>
            <a:noFill/>
          </a:ln>
        </p:spPr>
      </p:sp>
      <p:sp>
        <p:nvSpPr>
          <p:cNvPr id="463" name="Google Shape;463;p32"/>
          <p:cNvSpPr/>
          <p:nvPr/>
        </p:nvSpPr>
        <p:spPr>
          <a:xfrm>
            <a:off x="4614025" y="-6850"/>
            <a:ext cx="3659250" cy="1404775"/>
          </a:xfrm>
          <a:custGeom>
            <a:rect b="b" l="l" r="r" t="t"/>
            <a:pathLst>
              <a:path extrusionOk="0" h="56191" w="146370">
                <a:moveTo>
                  <a:pt x="5482" y="0"/>
                </a:moveTo>
                <a:lnTo>
                  <a:pt x="0" y="56191"/>
                </a:lnTo>
                <a:lnTo>
                  <a:pt x="144451" y="35907"/>
                </a:lnTo>
                <a:lnTo>
                  <a:pt x="146370" y="274"/>
                </a:lnTo>
                <a:close/>
              </a:path>
            </a:pathLst>
          </a:custGeom>
          <a:gradFill>
            <a:gsLst>
              <a:gs pos="0">
                <a:schemeClr val="accent3"/>
              </a:gs>
              <a:gs pos="35000">
                <a:schemeClr val="accent3"/>
              </a:gs>
              <a:gs pos="100000">
                <a:schemeClr val="accent1"/>
              </a:gs>
            </a:gsLst>
            <a:lin ang="8099331" scaled="0"/>
          </a:gradFill>
          <a:ln>
            <a:noFill/>
          </a:ln>
        </p:spPr>
      </p:sp>
      <p:sp>
        <p:nvSpPr>
          <p:cNvPr id="464" name="Google Shape;464;p32"/>
          <p:cNvSpPr txBox="1"/>
          <p:nvPr>
            <p:ph type="title"/>
          </p:nvPr>
        </p:nvSpPr>
        <p:spPr>
          <a:xfrm>
            <a:off x="115025" y="502775"/>
            <a:ext cx="58290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465" name="Google Shape;465;p32"/>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466" name="Google Shape;466;p32"/>
          <p:cNvSpPr txBox="1"/>
          <p:nvPr>
            <p:ph idx="3" type="title"/>
          </p:nvPr>
        </p:nvSpPr>
        <p:spPr>
          <a:xfrm>
            <a:off x="211795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67" name="Google Shape;467;p32"/>
          <p:cNvSpPr txBox="1"/>
          <p:nvPr>
            <p:ph idx="4" type="title"/>
          </p:nvPr>
        </p:nvSpPr>
        <p:spPr>
          <a:xfrm>
            <a:off x="398730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68" name="Google Shape;468;p32"/>
          <p:cNvSpPr txBox="1"/>
          <p:nvPr>
            <p:ph idx="5" type="title"/>
          </p:nvPr>
        </p:nvSpPr>
        <p:spPr>
          <a:xfrm>
            <a:off x="389050"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69" name="Google Shape;469;p32"/>
          <p:cNvSpPr txBox="1"/>
          <p:nvPr>
            <p:ph idx="6" type="title"/>
          </p:nvPr>
        </p:nvSpPr>
        <p:spPr>
          <a:xfrm>
            <a:off x="5858938" y="2031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70" name="Google Shape;470;p32"/>
          <p:cNvSpPr txBox="1"/>
          <p:nvPr>
            <p:ph idx="7" type="title"/>
          </p:nvPr>
        </p:nvSpPr>
        <p:spPr>
          <a:xfrm>
            <a:off x="7730563" y="1797200"/>
            <a:ext cx="825900" cy="361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BM Plex Sans Medium"/>
              <a:buNone/>
              <a:defRPr sz="1200">
                <a:latin typeface="IBM Plex Sans Medium"/>
                <a:ea typeface="IBM Plex Sans Medium"/>
                <a:cs typeface="IBM Plex Sans Medium"/>
                <a:sym typeface="IBM Plex Sans Medium"/>
              </a:defRPr>
            </a:lvl1pPr>
            <a:lvl2pPr lvl="1"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2pPr>
            <a:lvl3pPr lvl="2"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3pPr>
            <a:lvl4pPr lvl="3"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4pPr>
            <a:lvl5pPr lvl="4"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5pPr>
            <a:lvl6pPr lvl="5"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6pPr>
            <a:lvl7pPr lvl="6"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7pPr>
            <a:lvl8pPr lvl="7"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8pPr>
            <a:lvl9pPr lvl="8" algn="ctr">
              <a:spcBef>
                <a:spcPts val="0"/>
              </a:spcBef>
              <a:spcAft>
                <a:spcPts val="0"/>
              </a:spcAft>
              <a:buClr>
                <a:schemeClr val="lt1"/>
              </a:buClr>
              <a:buSzPts val="1200"/>
              <a:buFont typeface="IBM Plex Sans Medium"/>
              <a:buNone/>
              <a:defRPr sz="1200">
                <a:solidFill>
                  <a:schemeClr val="lt1"/>
                </a:solidFill>
                <a:latin typeface="IBM Plex Sans Medium"/>
                <a:ea typeface="IBM Plex Sans Medium"/>
                <a:cs typeface="IBM Plex Sans Medium"/>
                <a:sym typeface="IBM Plex Sans Medium"/>
              </a:defRPr>
            </a:lvl9pPr>
          </a:lstStyle>
          <a:p/>
        </p:txBody>
      </p:sp>
      <p:sp>
        <p:nvSpPr>
          <p:cNvPr id="471" name="Google Shape;471;p32"/>
          <p:cNvSpPr txBox="1"/>
          <p:nvPr>
            <p:ph idx="1" type="body"/>
          </p:nvPr>
        </p:nvSpPr>
        <p:spPr>
          <a:xfrm>
            <a:off x="148300" y="2960850"/>
            <a:ext cx="13746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72" name="Google Shape;472;p32"/>
          <p:cNvSpPr txBox="1"/>
          <p:nvPr>
            <p:ph idx="8" type="body"/>
          </p:nvPr>
        </p:nvSpPr>
        <p:spPr>
          <a:xfrm>
            <a:off x="3601450" y="2960850"/>
            <a:ext cx="15795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73" name="Google Shape;473;p32"/>
          <p:cNvSpPr txBox="1"/>
          <p:nvPr>
            <p:ph idx="9" type="body"/>
          </p:nvPr>
        </p:nvSpPr>
        <p:spPr>
          <a:xfrm>
            <a:off x="5565675" y="2960850"/>
            <a:ext cx="14877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74" name="Google Shape;474;p32"/>
          <p:cNvSpPr txBox="1"/>
          <p:nvPr>
            <p:ph idx="13" type="body"/>
          </p:nvPr>
        </p:nvSpPr>
        <p:spPr>
          <a:xfrm>
            <a:off x="7346300" y="3194850"/>
            <a:ext cx="1649400" cy="14397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1pPr>
            <a:lvl2pPr indent="-292100" lvl="1" marL="9144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2pPr>
            <a:lvl3pPr indent="-292100" lvl="2" marL="13716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3pPr>
            <a:lvl4pPr indent="-292100" lvl="3" marL="18288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4pPr>
            <a:lvl5pPr indent="-292100" lvl="4" marL="22860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5pPr>
            <a:lvl6pPr indent="-292100" lvl="5" marL="27432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6pPr>
            <a:lvl7pPr indent="-292100" lvl="6" marL="32004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7pPr>
            <a:lvl8pPr indent="-292100" lvl="7" marL="36576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8pPr>
            <a:lvl9pPr indent="-292100" lvl="8" marL="4114800" algn="ctr">
              <a:spcBef>
                <a:spcPts val="0"/>
              </a:spcBef>
              <a:spcAft>
                <a:spcPts val="0"/>
              </a:spcAft>
              <a:buClr>
                <a:schemeClr val="lt1"/>
              </a:buClr>
              <a:buSzPts val="1000"/>
              <a:buFont typeface="Sora Medium"/>
              <a:buChar char="■"/>
              <a:defRPr sz="1000">
                <a:latin typeface="Sora Medium"/>
                <a:ea typeface="Sora Medium"/>
                <a:cs typeface="Sora Medium"/>
                <a:sym typeface="Sora Medium"/>
              </a:defRPr>
            </a:lvl9pPr>
          </a:lstStyle>
          <a:p/>
        </p:txBody>
      </p:sp>
      <p:sp>
        <p:nvSpPr>
          <p:cNvPr id="475" name="Google Shape;475;p32"/>
          <p:cNvSpPr txBox="1"/>
          <p:nvPr>
            <p:ph idx="14" type="body"/>
          </p:nvPr>
        </p:nvSpPr>
        <p:spPr>
          <a:xfrm>
            <a:off x="1842125" y="2960850"/>
            <a:ext cx="1374600" cy="10563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476" name="Google Shape;476;p32"/>
          <p:cNvSpPr txBox="1"/>
          <p:nvPr>
            <p:ph idx="15"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4">
  <p:cSld name="BLANK_1_1_1_1_1_1_1_1_1_1_2_1">
    <p:spTree>
      <p:nvGrpSpPr>
        <p:cNvPr id="477" name="Shape 477"/>
        <p:cNvGrpSpPr/>
        <p:nvPr/>
      </p:nvGrpSpPr>
      <p:grpSpPr>
        <a:xfrm>
          <a:off x="0" y="0"/>
          <a:ext cx="0" cy="0"/>
          <a:chOff x="0" y="0"/>
          <a:chExt cx="0" cy="0"/>
        </a:xfrm>
      </p:grpSpPr>
      <p:grpSp>
        <p:nvGrpSpPr>
          <p:cNvPr id="478" name="Google Shape;478;p33"/>
          <p:cNvGrpSpPr/>
          <p:nvPr/>
        </p:nvGrpSpPr>
        <p:grpSpPr>
          <a:xfrm flipH="1">
            <a:off x="3199575" y="156175"/>
            <a:ext cx="1851000" cy="1225325"/>
            <a:chOff x="461225" y="3875100"/>
            <a:chExt cx="1851000" cy="1225325"/>
          </a:xfrm>
        </p:grpSpPr>
        <p:grpSp>
          <p:nvGrpSpPr>
            <p:cNvPr id="479" name="Google Shape;479;p33"/>
            <p:cNvGrpSpPr/>
            <p:nvPr/>
          </p:nvGrpSpPr>
          <p:grpSpPr>
            <a:xfrm>
              <a:off x="461225" y="3875100"/>
              <a:ext cx="1851000" cy="114600"/>
              <a:chOff x="461225" y="3504775"/>
              <a:chExt cx="1851000" cy="114600"/>
            </a:xfrm>
          </p:grpSpPr>
          <p:sp>
            <p:nvSpPr>
              <p:cNvPr id="480" name="Google Shape;480;p33"/>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1" name="Google Shape;481;p33"/>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2" name="Google Shape;482;p33"/>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3" name="Google Shape;483;p33"/>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4" name="Google Shape;484;p33"/>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85" name="Google Shape;485;p33"/>
            <p:cNvGrpSpPr/>
            <p:nvPr/>
          </p:nvGrpSpPr>
          <p:grpSpPr>
            <a:xfrm>
              <a:off x="461225" y="3989700"/>
              <a:ext cx="1480800" cy="1110725"/>
              <a:chOff x="461225" y="3249175"/>
              <a:chExt cx="1480800" cy="1110725"/>
            </a:xfrm>
          </p:grpSpPr>
          <p:sp>
            <p:nvSpPr>
              <p:cNvPr id="486" name="Google Shape;486;p33"/>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7" name="Google Shape;487;p3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8" name="Google Shape;488;p3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89" name="Google Shape;489;p33"/>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490" name="Google Shape;490;p33"/>
            <p:cNvGrpSpPr/>
            <p:nvPr/>
          </p:nvGrpSpPr>
          <p:grpSpPr>
            <a:xfrm>
              <a:off x="831425" y="4360025"/>
              <a:ext cx="1480800" cy="370200"/>
              <a:chOff x="831425" y="3249175"/>
              <a:chExt cx="1480800" cy="370200"/>
            </a:xfrm>
          </p:grpSpPr>
          <p:sp>
            <p:nvSpPr>
              <p:cNvPr id="491" name="Google Shape;491;p33"/>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92" name="Google Shape;492;p33"/>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93" name="Google Shape;493;p33"/>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494" name="Google Shape;494;p33"/>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495" name="Google Shape;495;p33"/>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496" name="Google Shape;496;p33"/>
          <p:cNvSpPr/>
          <p:nvPr/>
        </p:nvSpPr>
        <p:spPr>
          <a:xfrm>
            <a:off x="5023375" y="3994875"/>
            <a:ext cx="3941541" cy="1148616"/>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u="sng">
              <a:solidFill>
                <a:schemeClr val="lt1"/>
              </a:solidFill>
              <a:latin typeface="Sora"/>
              <a:ea typeface="Sora"/>
              <a:cs typeface="Sora"/>
              <a:sym typeface="Sora"/>
            </a:endParaRPr>
          </a:p>
        </p:txBody>
      </p:sp>
      <p:sp>
        <p:nvSpPr>
          <p:cNvPr id="497" name="Google Shape;497;p33"/>
          <p:cNvSpPr/>
          <p:nvPr/>
        </p:nvSpPr>
        <p:spPr>
          <a:xfrm rot="5400000">
            <a:off x="6364434" y="2363929"/>
            <a:ext cx="912991" cy="4646142"/>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498" name="Google Shape;498;p33"/>
          <p:cNvSpPr txBox="1"/>
          <p:nvPr>
            <p:ph idx="2" type="title"/>
          </p:nvPr>
        </p:nvSpPr>
        <p:spPr>
          <a:xfrm>
            <a:off x="115025" y="5027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499" name="Google Shape;499;p33"/>
          <p:cNvSpPr/>
          <p:nvPr/>
        </p:nvSpPr>
        <p:spPr>
          <a:xfrm>
            <a:off x="1643225" y="-725"/>
            <a:ext cx="5761425" cy="711800"/>
          </a:xfrm>
          <a:custGeom>
            <a:rect b="b" l="l" r="r" t="t"/>
            <a:pathLst>
              <a:path extrusionOk="0" h="28472" w="230457">
                <a:moveTo>
                  <a:pt x="0" y="0"/>
                </a:moveTo>
                <a:lnTo>
                  <a:pt x="230457" y="28472"/>
                </a:lnTo>
                <a:lnTo>
                  <a:pt x="220381" y="20"/>
                </a:lnTo>
                <a:close/>
              </a:path>
            </a:pathLst>
          </a:custGeom>
          <a:solidFill>
            <a:schemeClr val="lt1"/>
          </a:solidFill>
          <a:ln>
            <a:noFill/>
          </a:ln>
        </p:spPr>
      </p:sp>
      <p:sp>
        <p:nvSpPr>
          <p:cNvPr id="500" name="Google Shape;500;p33"/>
          <p:cNvSpPr/>
          <p:nvPr/>
        </p:nvSpPr>
        <p:spPr>
          <a:xfrm>
            <a:off x="7140700" y="-1350"/>
            <a:ext cx="2003375" cy="714225"/>
          </a:xfrm>
          <a:custGeom>
            <a:rect b="b" l="l" r="r" t="t"/>
            <a:pathLst>
              <a:path extrusionOk="0" h="28569" w="80135">
                <a:moveTo>
                  <a:pt x="10558" y="28569"/>
                </a:moveTo>
                <a:lnTo>
                  <a:pt x="67491" y="18220"/>
                </a:lnTo>
                <a:lnTo>
                  <a:pt x="80135" y="0"/>
                </a:lnTo>
                <a:lnTo>
                  <a:pt x="0" y="45"/>
                </a:lnTo>
                <a:close/>
              </a:path>
            </a:pathLst>
          </a:custGeom>
          <a:gradFill>
            <a:gsLst>
              <a:gs pos="0">
                <a:schemeClr val="accent2"/>
              </a:gs>
              <a:gs pos="21000">
                <a:schemeClr val="lt2"/>
              </a:gs>
              <a:gs pos="49000">
                <a:schemeClr val="accent1"/>
              </a:gs>
              <a:gs pos="75000">
                <a:schemeClr val="accent3"/>
              </a:gs>
              <a:gs pos="100000">
                <a:schemeClr val="accent4"/>
              </a:gs>
            </a:gsLst>
            <a:lin ang="0" scaled="0"/>
          </a:gradFill>
          <a:ln>
            <a:noFill/>
          </a:ln>
          <a:effectLst>
            <a:outerShdw blurRad="314325" rotWithShape="0" algn="bl" dir="5400000" dist="28575">
              <a:schemeClr val="accent4">
                <a:alpha val="24000"/>
              </a:schemeClr>
            </a:outerShdw>
          </a:effectLst>
        </p:spPr>
      </p:sp>
      <p:sp>
        <p:nvSpPr>
          <p:cNvPr id="501" name="Google Shape;501;p33"/>
          <p:cNvSpPr txBox="1"/>
          <p:nvPr>
            <p:ph idx="3"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os="317">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eps">
  <p:cSld name="BLANK_1_1_1_1_1_1_1_1_1_1_2_1_1">
    <p:spTree>
      <p:nvGrpSpPr>
        <p:cNvPr id="502" name="Shape 502"/>
        <p:cNvGrpSpPr/>
        <p:nvPr/>
      </p:nvGrpSpPr>
      <p:grpSpPr>
        <a:xfrm>
          <a:off x="0" y="0"/>
          <a:ext cx="0" cy="0"/>
          <a:chOff x="0" y="0"/>
          <a:chExt cx="0" cy="0"/>
        </a:xfrm>
      </p:grpSpPr>
      <p:grpSp>
        <p:nvGrpSpPr>
          <p:cNvPr id="503" name="Google Shape;503;p34"/>
          <p:cNvGrpSpPr/>
          <p:nvPr/>
        </p:nvGrpSpPr>
        <p:grpSpPr>
          <a:xfrm flipH="1">
            <a:off x="3199575" y="156175"/>
            <a:ext cx="1851000" cy="1225325"/>
            <a:chOff x="461225" y="3875100"/>
            <a:chExt cx="1851000" cy="1225325"/>
          </a:xfrm>
        </p:grpSpPr>
        <p:grpSp>
          <p:nvGrpSpPr>
            <p:cNvPr id="504" name="Google Shape;504;p34"/>
            <p:cNvGrpSpPr/>
            <p:nvPr/>
          </p:nvGrpSpPr>
          <p:grpSpPr>
            <a:xfrm>
              <a:off x="461225" y="3875100"/>
              <a:ext cx="1851000" cy="114600"/>
              <a:chOff x="461225" y="3504775"/>
              <a:chExt cx="1851000" cy="114600"/>
            </a:xfrm>
          </p:grpSpPr>
          <p:sp>
            <p:nvSpPr>
              <p:cNvPr id="505" name="Google Shape;505;p34"/>
              <p:cNvSpPr/>
              <p:nvPr/>
            </p:nvSpPr>
            <p:spPr>
              <a:xfrm>
                <a:off x="4612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6" name="Google Shape;506;p34"/>
              <p:cNvSpPr/>
              <p:nvPr/>
            </p:nvSpPr>
            <p:spPr>
              <a:xfrm>
                <a:off x="8314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7" name="Google Shape;507;p34"/>
              <p:cNvSpPr/>
              <p:nvPr/>
            </p:nvSpPr>
            <p:spPr>
              <a:xfrm>
                <a:off x="12016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8" name="Google Shape;508;p34"/>
              <p:cNvSpPr/>
              <p:nvPr/>
            </p:nvSpPr>
            <p:spPr>
              <a:xfrm>
                <a:off x="15718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09" name="Google Shape;509;p34"/>
              <p:cNvSpPr/>
              <p:nvPr/>
            </p:nvSpPr>
            <p:spPr>
              <a:xfrm>
                <a:off x="1942025" y="3504775"/>
                <a:ext cx="370200" cy="114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10" name="Google Shape;510;p34"/>
            <p:cNvGrpSpPr/>
            <p:nvPr/>
          </p:nvGrpSpPr>
          <p:grpSpPr>
            <a:xfrm>
              <a:off x="461225" y="3989700"/>
              <a:ext cx="1480800" cy="1110725"/>
              <a:chOff x="461225" y="3249175"/>
              <a:chExt cx="1480800" cy="1110725"/>
            </a:xfrm>
          </p:grpSpPr>
          <p:sp>
            <p:nvSpPr>
              <p:cNvPr id="511" name="Google Shape;511;p34"/>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2" name="Google Shape;512;p3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3" name="Google Shape;513;p3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4" name="Google Shape;514;p34"/>
              <p:cNvSpPr/>
              <p:nvPr/>
            </p:nvSpPr>
            <p:spPr>
              <a:xfrm>
                <a:off x="1201625" y="3989700"/>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15" name="Google Shape;515;p34"/>
            <p:cNvGrpSpPr/>
            <p:nvPr/>
          </p:nvGrpSpPr>
          <p:grpSpPr>
            <a:xfrm>
              <a:off x="831425" y="4360025"/>
              <a:ext cx="1480800" cy="370200"/>
              <a:chOff x="831425" y="3249175"/>
              <a:chExt cx="1480800" cy="370200"/>
            </a:xfrm>
          </p:grpSpPr>
          <p:sp>
            <p:nvSpPr>
              <p:cNvPr id="516" name="Google Shape;516;p34"/>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7" name="Google Shape;517;p34"/>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8" name="Google Shape;518;p34"/>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19" name="Google Shape;519;p34"/>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520" name="Google Shape;520;p34"/>
          <p:cNvSpPr/>
          <p:nvPr/>
        </p:nvSpPr>
        <p:spPr>
          <a:xfrm>
            <a:off x="5023375" y="3994875"/>
            <a:ext cx="3941541" cy="1148616"/>
          </a:xfrm>
          <a:custGeom>
            <a:rect b="b" l="l" r="r" t="t"/>
            <a:pathLst>
              <a:path extrusionOk="0" h="47273" w="109754">
                <a:moveTo>
                  <a:pt x="93188" y="0"/>
                </a:moveTo>
                <a:lnTo>
                  <a:pt x="91918" y="29"/>
                </a:lnTo>
                <a:lnTo>
                  <a:pt x="90619" y="87"/>
                </a:lnTo>
                <a:lnTo>
                  <a:pt x="89292" y="144"/>
                </a:lnTo>
                <a:lnTo>
                  <a:pt x="87906" y="260"/>
                </a:lnTo>
                <a:lnTo>
                  <a:pt x="86521" y="404"/>
                </a:lnTo>
                <a:lnTo>
                  <a:pt x="85107" y="606"/>
                </a:lnTo>
                <a:lnTo>
                  <a:pt x="83664" y="808"/>
                </a:lnTo>
                <a:lnTo>
                  <a:pt x="82163" y="1039"/>
                </a:lnTo>
                <a:lnTo>
                  <a:pt x="80663" y="1328"/>
                </a:lnTo>
                <a:lnTo>
                  <a:pt x="79162" y="1616"/>
                </a:lnTo>
                <a:lnTo>
                  <a:pt x="77604" y="1963"/>
                </a:lnTo>
                <a:lnTo>
                  <a:pt x="76045" y="2309"/>
                </a:lnTo>
                <a:lnTo>
                  <a:pt x="74458" y="2713"/>
                </a:lnTo>
                <a:lnTo>
                  <a:pt x="72842" y="3146"/>
                </a:lnTo>
                <a:lnTo>
                  <a:pt x="71226" y="3579"/>
                </a:lnTo>
                <a:lnTo>
                  <a:pt x="69581" y="4069"/>
                </a:lnTo>
                <a:lnTo>
                  <a:pt x="67907" y="4560"/>
                </a:lnTo>
                <a:lnTo>
                  <a:pt x="66233" y="5108"/>
                </a:lnTo>
                <a:lnTo>
                  <a:pt x="64559" y="5657"/>
                </a:lnTo>
                <a:lnTo>
                  <a:pt x="62856" y="6263"/>
                </a:lnTo>
                <a:lnTo>
                  <a:pt x="61154" y="6869"/>
                </a:lnTo>
                <a:lnTo>
                  <a:pt x="59422" y="7504"/>
                </a:lnTo>
                <a:lnTo>
                  <a:pt x="57690" y="8167"/>
                </a:lnTo>
                <a:lnTo>
                  <a:pt x="55959" y="8860"/>
                </a:lnTo>
                <a:lnTo>
                  <a:pt x="54227" y="9582"/>
                </a:lnTo>
                <a:lnTo>
                  <a:pt x="52467" y="10332"/>
                </a:lnTo>
                <a:lnTo>
                  <a:pt x="50735" y="11082"/>
                </a:lnTo>
                <a:lnTo>
                  <a:pt x="48975" y="11890"/>
                </a:lnTo>
                <a:lnTo>
                  <a:pt x="47214" y="12698"/>
                </a:lnTo>
                <a:lnTo>
                  <a:pt x="45454" y="13535"/>
                </a:lnTo>
                <a:lnTo>
                  <a:pt x="43694" y="14401"/>
                </a:lnTo>
                <a:lnTo>
                  <a:pt x="41933" y="15296"/>
                </a:lnTo>
                <a:lnTo>
                  <a:pt x="40230" y="16190"/>
                </a:lnTo>
                <a:lnTo>
                  <a:pt x="38528" y="17085"/>
                </a:lnTo>
                <a:lnTo>
                  <a:pt x="36825" y="18009"/>
                </a:lnTo>
                <a:lnTo>
                  <a:pt x="35122" y="18961"/>
                </a:lnTo>
                <a:lnTo>
                  <a:pt x="33477" y="19913"/>
                </a:lnTo>
                <a:lnTo>
                  <a:pt x="31832" y="20895"/>
                </a:lnTo>
                <a:lnTo>
                  <a:pt x="30187" y="21876"/>
                </a:lnTo>
                <a:lnTo>
                  <a:pt x="28600" y="22857"/>
                </a:lnTo>
                <a:lnTo>
                  <a:pt x="27013" y="23867"/>
                </a:lnTo>
                <a:lnTo>
                  <a:pt x="25454" y="24877"/>
                </a:lnTo>
                <a:lnTo>
                  <a:pt x="23925" y="25887"/>
                </a:lnTo>
                <a:lnTo>
                  <a:pt x="22395" y="26926"/>
                </a:lnTo>
                <a:lnTo>
                  <a:pt x="20923" y="27965"/>
                </a:lnTo>
                <a:lnTo>
                  <a:pt x="19480" y="29004"/>
                </a:lnTo>
                <a:lnTo>
                  <a:pt x="18037" y="30072"/>
                </a:lnTo>
                <a:lnTo>
                  <a:pt x="16652" y="31111"/>
                </a:lnTo>
                <a:lnTo>
                  <a:pt x="15354" y="32150"/>
                </a:lnTo>
                <a:lnTo>
                  <a:pt x="14084" y="33160"/>
                </a:lnTo>
                <a:lnTo>
                  <a:pt x="12843" y="34199"/>
                </a:lnTo>
                <a:lnTo>
                  <a:pt x="11631" y="35209"/>
                </a:lnTo>
                <a:lnTo>
                  <a:pt x="10447" y="36248"/>
                </a:lnTo>
                <a:lnTo>
                  <a:pt x="9293" y="37258"/>
                </a:lnTo>
                <a:lnTo>
                  <a:pt x="8196" y="38297"/>
                </a:lnTo>
                <a:lnTo>
                  <a:pt x="7129" y="39307"/>
                </a:lnTo>
                <a:lnTo>
                  <a:pt x="6090" y="40317"/>
                </a:lnTo>
                <a:lnTo>
                  <a:pt x="5108" y="41327"/>
                </a:lnTo>
                <a:lnTo>
                  <a:pt x="4156" y="42337"/>
                </a:lnTo>
                <a:lnTo>
                  <a:pt x="3233" y="43347"/>
                </a:lnTo>
                <a:lnTo>
                  <a:pt x="2367" y="44357"/>
                </a:lnTo>
                <a:lnTo>
                  <a:pt x="1530" y="45339"/>
                </a:lnTo>
                <a:lnTo>
                  <a:pt x="751" y="46320"/>
                </a:lnTo>
                <a:lnTo>
                  <a:pt x="0" y="47272"/>
                </a:lnTo>
                <a:lnTo>
                  <a:pt x="76016" y="47272"/>
                </a:lnTo>
                <a:lnTo>
                  <a:pt x="78152" y="45916"/>
                </a:lnTo>
                <a:lnTo>
                  <a:pt x="80230" y="44531"/>
                </a:lnTo>
                <a:lnTo>
                  <a:pt x="82250" y="43145"/>
                </a:lnTo>
                <a:lnTo>
                  <a:pt x="84241" y="41731"/>
                </a:lnTo>
                <a:lnTo>
                  <a:pt x="86146" y="40317"/>
                </a:lnTo>
                <a:lnTo>
                  <a:pt x="88022" y="38903"/>
                </a:lnTo>
                <a:lnTo>
                  <a:pt x="89840" y="37460"/>
                </a:lnTo>
                <a:lnTo>
                  <a:pt x="91572" y="36046"/>
                </a:lnTo>
                <a:lnTo>
                  <a:pt x="93245" y="34603"/>
                </a:lnTo>
                <a:lnTo>
                  <a:pt x="94862" y="33160"/>
                </a:lnTo>
                <a:lnTo>
                  <a:pt x="96420" y="31717"/>
                </a:lnTo>
                <a:lnTo>
                  <a:pt x="97892" y="30303"/>
                </a:lnTo>
                <a:lnTo>
                  <a:pt x="99277" y="28860"/>
                </a:lnTo>
                <a:lnTo>
                  <a:pt x="100605" y="27446"/>
                </a:lnTo>
                <a:lnTo>
                  <a:pt x="101846" y="26060"/>
                </a:lnTo>
                <a:lnTo>
                  <a:pt x="103000" y="24646"/>
                </a:lnTo>
                <a:lnTo>
                  <a:pt x="104068" y="23290"/>
                </a:lnTo>
                <a:lnTo>
                  <a:pt x="105049" y="21934"/>
                </a:lnTo>
                <a:lnTo>
                  <a:pt x="105944" y="20606"/>
                </a:lnTo>
                <a:lnTo>
                  <a:pt x="106752" y="19307"/>
                </a:lnTo>
                <a:lnTo>
                  <a:pt x="107444" y="18037"/>
                </a:lnTo>
                <a:lnTo>
                  <a:pt x="107791" y="17431"/>
                </a:lnTo>
                <a:lnTo>
                  <a:pt x="108079" y="16796"/>
                </a:lnTo>
                <a:lnTo>
                  <a:pt x="108339" y="16190"/>
                </a:lnTo>
                <a:lnTo>
                  <a:pt x="108599" y="15584"/>
                </a:lnTo>
                <a:lnTo>
                  <a:pt x="108830" y="15007"/>
                </a:lnTo>
                <a:lnTo>
                  <a:pt x="109032" y="14401"/>
                </a:lnTo>
                <a:lnTo>
                  <a:pt x="109205" y="13824"/>
                </a:lnTo>
                <a:lnTo>
                  <a:pt x="109349" y="13218"/>
                </a:lnTo>
                <a:lnTo>
                  <a:pt x="109493" y="12670"/>
                </a:lnTo>
                <a:lnTo>
                  <a:pt x="109609" y="12092"/>
                </a:lnTo>
                <a:lnTo>
                  <a:pt x="109667" y="11544"/>
                </a:lnTo>
                <a:lnTo>
                  <a:pt x="109724" y="10996"/>
                </a:lnTo>
                <a:lnTo>
                  <a:pt x="109753" y="10447"/>
                </a:lnTo>
                <a:lnTo>
                  <a:pt x="109753" y="9928"/>
                </a:lnTo>
                <a:lnTo>
                  <a:pt x="109753" y="9437"/>
                </a:lnTo>
                <a:lnTo>
                  <a:pt x="109695" y="8918"/>
                </a:lnTo>
                <a:lnTo>
                  <a:pt x="109609" y="8427"/>
                </a:lnTo>
                <a:lnTo>
                  <a:pt x="109522" y="7965"/>
                </a:lnTo>
                <a:lnTo>
                  <a:pt x="109378" y="7504"/>
                </a:lnTo>
                <a:lnTo>
                  <a:pt x="109234" y="7042"/>
                </a:lnTo>
                <a:lnTo>
                  <a:pt x="109060" y="6609"/>
                </a:lnTo>
                <a:lnTo>
                  <a:pt x="108858" y="6176"/>
                </a:lnTo>
                <a:lnTo>
                  <a:pt x="108656" y="5801"/>
                </a:lnTo>
                <a:lnTo>
                  <a:pt x="108426" y="5426"/>
                </a:lnTo>
                <a:lnTo>
                  <a:pt x="108195" y="5079"/>
                </a:lnTo>
                <a:lnTo>
                  <a:pt x="107935" y="4733"/>
                </a:lnTo>
                <a:lnTo>
                  <a:pt x="107646" y="4416"/>
                </a:lnTo>
                <a:lnTo>
                  <a:pt x="107358" y="4098"/>
                </a:lnTo>
                <a:lnTo>
                  <a:pt x="107011" y="3810"/>
                </a:lnTo>
                <a:lnTo>
                  <a:pt x="106694" y="3492"/>
                </a:lnTo>
                <a:lnTo>
                  <a:pt x="106319" y="3232"/>
                </a:lnTo>
                <a:lnTo>
                  <a:pt x="105944" y="2944"/>
                </a:lnTo>
                <a:lnTo>
                  <a:pt x="105568" y="2684"/>
                </a:lnTo>
                <a:lnTo>
                  <a:pt x="105164" y="2453"/>
                </a:lnTo>
                <a:lnTo>
                  <a:pt x="104732" y="2222"/>
                </a:lnTo>
                <a:lnTo>
                  <a:pt x="104270" y="1991"/>
                </a:lnTo>
                <a:lnTo>
                  <a:pt x="103808" y="1789"/>
                </a:lnTo>
                <a:lnTo>
                  <a:pt x="103317" y="1587"/>
                </a:lnTo>
                <a:lnTo>
                  <a:pt x="102307" y="1212"/>
                </a:lnTo>
                <a:lnTo>
                  <a:pt x="101211" y="895"/>
                </a:lnTo>
                <a:lnTo>
                  <a:pt x="100027" y="635"/>
                </a:lnTo>
                <a:lnTo>
                  <a:pt x="98815" y="404"/>
                </a:lnTo>
                <a:lnTo>
                  <a:pt x="97517" y="231"/>
                </a:lnTo>
                <a:lnTo>
                  <a:pt x="96131" y="116"/>
                </a:lnTo>
                <a:lnTo>
                  <a:pt x="94688" y="29"/>
                </a:lnTo>
                <a:lnTo>
                  <a:pt x="93188"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521" name="Google Shape;521;p34"/>
          <p:cNvSpPr/>
          <p:nvPr/>
        </p:nvSpPr>
        <p:spPr>
          <a:xfrm rot="5400000">
            <a:off x="6364434" y="2363929"/>
            <a:ext cx="912991" cy="4646142"/>
          </a:xfrm>
          <a:custGeom>
            <a:rect b="b" l="l" r="r" t="t"/>
            <a:pathLst>
              <a:path extrusionOk="0" fill="none" h="93762" w="39886">
                <a:moveTo>
                  <a:pt x="39886" y="0"/>
                </a:moveTo>
                <a:lnTo>
                  <a:pt x="7330" y="0"/>
                </a:lnTo>
                <a:lnTo>
                  <a:pt x="7330" y="0"/>
                </a:lnTo>
                <a:lnTo>
                  <a:pt x="6362" y="3051"/>
                </a:lnTo>
                <a:lnTo>
                  <a:pt x="5470" y="6176"/>
                </a:lnTo>
                <a:lnTo>
                  <a:pt x="4614" y="9413"/>
                </a:lnTo>
                <a:lnTo>
                  <a:pt x="3832" y="12725"/>
                </a:lnTo>
                <a:lnTo>
                  <a:pt x="3088" y="16148"/>
                </a:lnTo>
                <a:lnTo>
                  <a:pt x="2456" y="19608"/>
                </a:lnTo>
                <a:lnTo>
                  <a:pt x="1860" y="23143"/>
                </a:lnTo>
                <a:lnTo>
                  <a:pt x="1340" y="26715"/>
                </a:lnTo>
                <a:lnTo>
                  <a:pt x="1340" y="26715"/>
                </a:lnTo>
                <a:lnTo>
                  <a:pt x="930" y="29989"/>
                </a:lnTo>
                <a:lnTo>
                  <a:pt x="633" y="33263"/>
                </a:lnTo>
                <a:lnTo>
                  <a:pt x="372" y="36463"/>
                </a:lnTo>
                <a:lnTo>
                  <a:pt x="186" y="39625"/>
                </a:lnTo>
                <a:lnTo>
                  <a:pt x="37" y="42714"/>
                </a:lnTo>
                <a:lnTo>
                  <a:pt x="0" y="45802"/>
                </a:lnTo>
                <a:lnTo>
                  <a:pt x="0" y="48778"/>
                </a:lnTo>
                <a:lnTo>
                  <a:pt x="112" y="51755"/>
                </a:lnTo>
                <a:lnTo>
                  <a:pt x="223" y="54620"/>
                </a:lnTo>
                <a:lnTo>
                  <a:pt x="447" y="57448"/>
                </a:lnTo>
                <a:lnTo>
                  <a:pt x="707" y="60201"/>
                </a:lnTo>
                <a:lnTo>
                  <a:pt x="1042" y="62843"/>
                </a:lnTo>
                <a:lnTo>
                  <a:pt x="1414" y="65447"/>
                </a:lnTo>
                <a:lnTo>
                  <a:pt x="1860" y="67940"/>
                </a:lnTo>
                <a:lnTo>
                  <a:pt x="2381" y="70358"/>
                </a:lnTo>
                <a:lnTo>
                  <a:pt x="2939" y="72665"/>
                </a:lnTo>
                <a:lnTo>
                  <a:pt x="3535" y="74898"/>
                </a:lnTo>
                <a:lnTo>
                  <a:pt x="4204" y="77018"/>
                </a:lnTo>
                <a:lnTo>
                  <a:pt x="4949" y="79028"/>
                </a:lnTo>
                <a:lnTo>
                  <a:pt x="5321" y="79995"/>
                </a:lnTo>
                <a:lnTo>
                  <a:pt x="5693" y="80925"/>
                </a:lnTo>
                <a:lnTo>
                  <a:pt x="6102" y="81855"/>
                </a:lnTo>
                <a:lnTo>
                  <a:pt x="6549" y="82748"/>
                </a:lnTo>
                <a:lnTo>
                  <a:pt x="6958" y="83567"/>
                </a:lnTo>
                <a:lnTo>
                  <a:pt x="7404" y="84385"/>
                </a:lnTo>
                <a:lnTo>
                  <a:pt x="7851" y="85204"/>
                </a:lnTo>
                <a:lnTo>
                  <a:pt x="8334" y="85948"/>
                </a:lnTo>
                <a:lnTo>
                  <a:pt x="8818" y="86692"/>
                </a:lnTo>
                <a:lnTo>
                  <a:pt x="9302" y="87362"/>
                </a:lnTo>
                <a:lnTo>
                  <a:pt x="9786" y="88032"/>
                </a:lnTo>
                <a:lnTo>
                  <a:pt x="10306" y="88664"/>
                </a:lnTo>
                <a:lnTo>
                  <a:pt x="10827" y="89259"/>
                </a:lnTo>
                <a:lnTo>
                  <a:pt x="11385" y="89818"/>
                </a:lnTo>
                <a:lnTo>
                  <a:pt x="11906" y="90338"/>
                </a:lnTo>
                <a:lnTo>
                  <a:pt x="12464" y="90822"/>
                </a:lnTo>
                <a:lnTo>
                  <a:pt x="13060" y="91306"/>
                </a:lnTo>
                <a:lnTo>
                  <a:pt x="13618" y="91715"/>
                </a:lnTo>
                <a:lnTo>
                  <a:pt x="14213" y="92087"/>
                </a:lnTo>
                <a:lnTo>
                  <a:pt x="14808" y="92422"/>
                </a:lnTo>
                <a:lnTo>
                  <a:pt x="15404" y="92757"/>
                </a:lnTo>
                <a:lnTo>
                  <a:pt x="16036" y="93017"/>
                </a:lnTo>
                <a:lnTo>
                  <a:pt x="16669" y="93241"/>
                </a:lnTo>
                <a:lnTo>
                  <a:pt x="17301" y="93427"/>
                </a:lnTo>
                <a:lnTo>
                  <a:pt x="17971" y="93575"/>
                </a:lnTo>
                <a:lnTo>
                  <a:pt x="18604" y="93687"/>
                </a:lnTo>
                <a:lnTo>
                  <a:pt x="18604" y="93687"/>
                </a:lnTo>
                <a:lnTo>
                  <a:pt x="19311" y="93762"/>
                </a:lnTo>
                <a:lnTo>
                  <a:pt x="20017" y="93762"/>
                </a:lnTo>
                <a:lnTo>
                  <a:pt x="20017" y="93762"/>
                </a:lnTo>
                <a:lnTo>
                  <a:pt x="20650" y="93762"/>
                </a:lnTo>
                <a:lnTo>
                  <a:pt x="21320" y="93687"/>
                </a:lnTo>
                <a:lnTo>
                  <a:pt x="21952" y="93613"/>
                </a:lnTo>
                <a:lnTo>
                  <a:pt x="22622" y="93464"/>
                </a:lnTo>
                <a:lnTo>
                  <a:pt x="23254" y="93315"/>
                </a:lnTo>
                <a:lnTo>
                  <a:pt x="23924" y="93092"/>
                </a:lnTo>
                <a:lnTo>
                  <a:pt x="24557" y="92831"/>
                </a:lnTo>
                <a:lnTo>
                  <a:pt x="25189" y="92571"/>
                </a:lnTo>
                <a:lnTo>
                  <a:pt x="25859" y="92236"/>
                </a:lnTo>
                <a:lnTo>
                  <a:pt x="26491" y="91901"/>
                </a:lnTo>
                <a:lnTo>
                  <a:pt x="27124" y="91529"/>
                </a:lnTo>
                <a:lnTo>
                  <a:pt x="27794" y="91083"/>
                </a:lnTo>
                <a:lnTo>
                  <a:pt x="28426" y="90636"/>
                </a:lnTo>
                <a:lnTo>
                  <a:pt x="29059" y="90152"/>
                </a:lnTo>
                <a:lnTo>
                  <a:pt x="29691" y="89632"/>
                </a:lnTo>
                <a:lnTo>
                  <a:pt x="30324" y="89073"/>
                </a:lnTo>
                <a:lnTo>
                  <a:pt x="30956" y="88515"/>
                </a:lnTo>
                <a:lnTo>
                  <a:pt x="31589" y="87883"/>
                </a:lnTo>
                <a:lnTo>
                  <a:pt x="32221" y="87250"/>
                </a:lnTo>
                <a:lnTo>
                  <a:pt x="32817" y="86581"/>
                </a:lnTo>
                <a:lnTo>
                  <a:pt x="33449" y="85874"/>
                </a:lnTo>
                <a:lnTo>
                  <a:pt x="34045" y="85129"/>
                </a:lnTo>
                <a:lnTo>
                  <a:pt x="35272" y="83567"/>
                </a:lnTo>
                <a:lnTo>
                  <a:pt x="36463" y="81892"/>
                </a:lnTo>
                <a:lnTo>
                  <a:pt x="37616" y="80107"/>
                </a:lnTo>
                <a:lnTo>
                  <a:pt x="38770" y="78209"/>
                </a:lnTo>
                <a:lnTo>
                  <a:pt x="39886" y="76200"/>
                </a:lnTo>
                <a:lnTo>
                  <a:pt x="39886" y="0"/>
                </a:lnTo>
                <a:lnTo>
                  <a:pt x="39886" y="0"/>
                </a:lnTo>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522" name="Google Shape;522;p34"/>
          <p:cNvSpPr/>
          <p:nvPr/>
        </p:nvSpPr>
        <p:spPr>
          <a:xfrm>
            <a:off x="1643225" y="-725"/>
            <a:ext cx="5761425" cy="711800"/>
          </a:xfrm>
          <a:custGeom>
            <a:rect b="b" l="l" r="r" t="t"/>
            <a:pathLst>
              <a:path extrusionOk="0" h="28472" w="230457">
                <a:moveTo>
                  <a:pt x="0" y="0"/>
                </a:moveTo>
                <a:lnTo>
                  <a:pt x="230457" y="28472"/>
                </a:lnTo>
                <a:lnTo>
                  <a:pt x="220381" y="20"/>
                </a:lnTo>
                <a:close/>
              </a:path>
            </a:pathLst>
          </a:custGeom>
          <a:solidFill>
            <a:schemeClr val="lt1"/>
          </a:solidFill>
          <a:ln>
            <a:noFill/>
          </a:ln>
        </p:spPr>
      </p:sp>
      <p:sp>
        <p:nvSpPr>
          <p:cNvPr id="523" name="Google Shape;523;p34"/>
          <p:cNvSpPr/>
          <p:nvPr/>
        </p:nvSpPr>
        <p:spPr>
          <a:xfrm>
            <a:off x="7140700" y="-1350"/>
            <a:ext cx="2003375" cy="714225"/>
          </a:xfrm>
          <a:custGeom>
            <a:rect b="b" l="l" r="r" t="t"/>
            <a:pathLst>
              <a:path extrusionOk="0" h="28569" w="80135">
                <a:moveTo>
                  <a:pt x="10558" y="28569"/>
                </a:moveTo>
                <a:lnTo>
                  <a:pt x="67491" y="18220"/>
                </a:lnTo>
                <a:lnTo>
                  <a:pt x="80135" y="0"/>
                </a:lnTo>
                <a:lnTo>
                  <a:pt x="0" y="45"/>
                </a:lnTo>
                <a:close/>
              </a:path>
            </a:pathLst>
          </a:custGeom>
          <a:gradFill>
            <a:gsLst>
              <a:gs pos="0">
                <a:schemeClr val="accent1"/>
              </a:gs>
              <a:gs pos="11000">
                <a:schemeClr val="accent1"/>
              </a:gs>
              <a:gs pos="26000">
                <a:schemeClr val="accent3"/>
              </a:gs>
              <a:gs pos="63000">
                <a:schemeClr val="accent4"/>
              </a:gs>
              <a:gs pos="100000">
                <a:schemeClr val="accent4"/>
              </a:gs>
            </a:gsLst>
            <a:lin ang="8100019" scaled="0"/>
          </a:gradFill>
          <a:ln>
            <a:noFill/>
          </a:ln>
          <a:effectLst>
            <a:outerShdw blurRad="314325" rotWithShape="0" algn="bl" dir="5400000" dist="28575">
              <a:schemeClr val="accent4">
                <a:alpha val="24000"/>
              </a:schemeClr>
            </a:outerShdw>
          </a:effectLst>
        </p:spPr>
      </p:sp>
      <p:cxnSp>
        <p:nvCxnSpPr>
          <p:cNvPr id="524" name="Google Shape;524;p34"/>
          <p:cNvCxnSpPr/>
          <p:nvPr/>
        </p:nvCxnSpPr>
        <p:spPr>
          <a:xfrm rot="10800000">
            <a:off x="605578" y="1794125"/>
            <a:ext cx="8537700" cy="0"/>
          </a:xfrm>
          <a:prstGeom prst="straightConnector1">
            <a:avLst/>
          </a:prstGeom>
          <a:noFill/>
          <a:ln cap="flat" cmpd="sng" w="19050">
            <a:solidFill>
              <a:schemeClr val="dk1"/>
            </a:solidFill>
            <a:prstDash val="solid"/>
            <a:round/>
            <a:headEnd len="med" w="med" type="none"/>
            <a:tailEnd len="med" w="med" type="none"/>
          </a:ln>
        </p:spPr>
      </p:cxnSp>
      <p:cxnSp>
        <p:nvCxnSpPr>
          <p:cNvPr id="525" name="Google Shape;525;p34"/>
          <p:cNvCxnSpPr/>
          <p:nvPr/>
        </p:nvCxnSpPr>
        <p:spPr>
          <a:xfrm rot="10800000">
            <a:off x="605578" y="2731925"/>
            <a:ext cx="8537700" cy="0"/>
          </a:xfrm>
          <a:prstGeom prst="straightConnector1">
            <a:avLst/>
          </a:prstGeom>
          <a:noFill/>
          <a:ln cap="flat" cmpd="sng" w="19050">
            <a:solidFill>
              <a:schemeClr val="dk1"/>
            </a:solidFill>
            <a:prstDash val="solid"/>
            <a:round/>
            <a:headEnd len="med" w="med" type="none"/>
            <a:tailEnd len="med" w="med" type="none"/>
          </a:ln>
        </p:spPr>
      </p:cxnSp>
      <p:cxnSp>
        <p:nvCxnSpPr>
          <p:cNvPr id="526" name="Google Shape;526;p34"/>
          <p:cNvCxnSpPr/>
          <p:nvPr/>
        </p:nvCxnSpPr>
        <p:spPr>
          <a:xfrm rot="10800000">
            <a:off x="606300" y="3669725"/>
            <a:ext cx="8537700" cy="0"/>
          </a:xfrm>
          <a:prstGeom prst="straightConnector1">
            <a:avLst/>
          </a:prstGeom>
          <a:noFill/>
          <a:ln cap="flat" cmpd="sng" w="19050">
            <a:solidFill>
              <a:schemeClr val="dk1"/>
            </a:solidFill>
            <a:prstDash val="solid"/>
            <a:round/>
            <a:headEnd len="med" w="med" type="none"/>
            <a:tailEnd len="med" w="med" type="none"/>
          </a:ln>
        </p:spPr>
      </p:cxnSp>
      <p:sp>
        <p:nvSpPr>
          <p:cNvPr id="527" name="Google Shape;527;p34"/>
          <p:cNvSpPr txBox="1"/>
          <p:nvPr>
            <p:ph idx="1" type="body"/>
          </p:nvPr>
        </p:nvSpPr>
        <p:spPr>
          <a:xfrm>
            <a:off x="5788075" y="1906850"/>
            <a:ext cx="3021300" cy="8250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528" name="Google Shape;528;p34"/>
          <p:cNvSpPr txBox="1"/>
          <p:nvPr>
            <p:ph type="title"/>
          </p:nvPr>
        </p:nvSpPr>
        <p:spPr>
          <a:xfrm>
            <a:off x="2134625" y="2853988"/>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29" name="Google Shape;529;p34"/>
          <p:cNvSpPr txBox="1"/>
          <p:nvPr>
            <p:ph idx="2" type="body"/>
          </p:nvPr>
        </p:nvSpPr>
        <p:spPr>
          <a:xfrm>
            <a:off x="5788075" y="2855650"/>
            <a:ext cx="3021300" cy="8142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530" name="Google Shape;530;p34"/>
          <p:cNvSpPr txBox="1"/>
          <p:nvPr>
            <p:ph idx="3" type="title"/>
          </p:nvPr>
        </p:nvSpPr>
        <p:spPr>
          <a:xfrm>
            <a:off x="525175" y="2853988"/>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31" name="Google Shape;531;p34"/>
          <p:cNvSpPr txBox="1"/>
          <p:nvPr>
            <p:ph idx="4" type="title"/>
          </p:nvPr>
        </p:nvSpPr>
        <p:spPr>
          <a:xfrm>
            <a:off x="2134625" y="3793475"/>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32" name="Google Shape;532;p34"/>
          <p:cNvSpPr txBox="1"/>
          <p:nvPr>
            <p:ph idx="5" type="body"/>
          </p:nvPr>
        </p:nvSpPr>
        <p:spPr>
          <a:xfrm>
            <a:off x="5788075" y="3793450"/>
            <a:ext cx="3021300" cy="8361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gn="ctr">
              <a:spcBef>
                <a:spcPts val="0"/>
              </a:spcBef>
              <a:spcAft>
                <a:spcPts val="0"/>
              </a:spcAft>
              <a:buClr>
                <a:schemeClr val="lt1"/>
              </a:buClr>
              <a:buSzPts val="1000"/>
              <a:buFont typeface="Sora Light"/>
              <a:buChar char="■"/>
              <a:defRPr sz="1000">
                <a:latin typeface="Sora Light"/>
                <a:ea typeface="Sora Light"/>
                <a:cs typeface="Sora Light"/>
                <a:sym typeface="Sora Light"/>
              </a:defRPr>
            </a:lvl9pPr>
          </a:lstStyle>
          <a:p/>
        </p:txBody>
      </p:sp>
      <p:sp>
        <p:nvSpPr>
          <p:cNvPr id="533" name="Google Shape;533;p34"/>
          <p:cNvSpPr txBox="1"/>
          <p:nvPr>
            <p:ph idx="6" type="title"/>
          </p:nvPr>
        </p:nvSpPr>
        <p:spPr>
          <a:xfrm>
            <a:off x="525175" y="3793475"/>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34" name="Google Shape;534;p34"/>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535" name="Google Shape;535;p34"/>
          <p:cNvSpPr txBox="1"/>
          <p:nvPr>
            <p:ph idx="8" type="title"/>
          </p:nvPr>
        </p:nvSpPr>
        <p:spPr>
          <a:xfrm>
            <a:off x="2134625" y="1914525"/>
            <a:ext cx="1583400" cy="361200"/>
          </a:xfrm>
          <a:prstGeom prst="rect">
            <a:avLst/>
          </a:prstGeom>
        </p:spPr>
        <p:txBody>
          <a:bodyPr anchorCtr="0" anchor="t" bIns="91425" lIns="0" spcFirstLastPara="1" rIns="91425" wrap="square" tIns="0">
            <a:noAutofit/>
          </a:bodyPr>
          <a:lstStyle>
            <a:lvl1pPr lvl="0">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36" name="Google Shape;536;p34"/>
          <p:cNvSpPr txBox="1"/>
          <p:nvPr>
            <p:ph idx="9" type="title"/>
          </p:nvPr>
        </p:nvSpPr>
        <p:spPr>
          <a:xfrm>
            <a:off x="525175" y="1914525"/>
            <a:ext cx="1408800" cy="361200"/>
          </a:xfrm>
          <a:prstGeom prst="rect">
            <a:avLst/>
          </a:prstGeom>
        </p:spPr>
        <p:txBody>
          <a:bodyPr anchorCtr="0" anchor="t" bIns="91425" lIns="0" spcFirstLastPara="1" rIns="91425" wrap="square" tIns="0">
            <a:noAutofit/>
          </a:bodyPr>
          <a:lstStyle>
            <a:lvl1pPr lvl="0" algn="r">
              <a:spcBef>
                <a:spcPts val="0"/>
              </a:spcBef>
              <a:spcAft>
                <a:spcPts val="0"/>
              </a:spcAft>
              <a:buClr>
                <a:schemeClr val="lt1"/>
              </a:buClr>
              <a:buSzPts val="1200"/>
              <a:buFont typeface="Sora Medium"/>
              <a:buNone/>
              <a:defRPr sz="1200">
                <a:latin typeface="Sora Medium"/>
                <a:ea typeface="Sora Medium"/>
                <a:cs typeface="Sora Medium"/>
                <a:sym typeface="Sora Medium"/>
              </a:defRPr>
            </a:lvl1pPr>
            <a:lvl2pPr lvl="1"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2pPr>
            <a:lvl3pPr lvl="2"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3pPr>
            <a:lvl4pPr lvl="3"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4pPr>
            <a:lvl5pPr lvl="4"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5pPr>
            <a:lvl6pPr lvl="5"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6pPr>
            <a:lvl7pPr lvl="6"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7pPr>
            <a:lvl8pPr lvl="7"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8pPr>
            <a:lvl9pPr lvl="8" algn="r">
              <a:spcBef>
                <a:spcPts val="0"/>
              </a:spcBef>
              <a:spcAft>
                <a:spcPts val="0"/>
              </a:spcAft>
              <a:buClr>
                <a:schemeClr val="lt1"/>
              </a:buClr>
              <a:buSzPts val="1200"/>
              <a:buFont typeface="Sora Medium"/>
              <a:buNone/>
              <a:defRPr sz="1200">
                <a:solidFill>
                  <a:schemeClr val="lt1"/>
                </a:solidFill>
                <a:latin typeface="Sora Medium"/>
                <a:ea typeface="Sora Medium"/>
                <a:cs typeface="Sora Medium"/>
                <a:sym typeface="Sora Medium"/>
              </a:defRPr>
            </a:lvl9pPr>
          </a:lstStyle>
          <a:p/>
        </p:txBody>
      </p:sp>
      <p:sp>
        <p:nvSpPr>
          <p:cNvPr id="537" name="Google Shape;537;p34"/>
          <p:cNvSpPr txBox="1"/>
          <p:nvPr>
            <p:ph idx="13" type="title"/>
          </p:nvPr>
        </p:nvSpPr>
        <p:spPr>
          <a:xfrm>
            <a:off x="115025" y="5027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538" name="Google Shape;538;p34"/>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os="317">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spTree>
      <p:nvGrpSpPr>
        <p:cNvPr id="539" name="Shape 539"/>
        <p:cNvGrpSpPr/>
        <p:nvPr/>
      </p:nvGrpSpPr>
      <p:grpSpPr>
        <a:xfrm>
          <a:off x="0" y="0"/>
          <a:ext cx="0" cy="0"/>
          <a:chOff x="0" y="0"/>
          <a:chExt cx="0" cy="0"/>
        </a:xfrm>
      </p:grpSpPr>
      <p:grpSp>
        <p:nvGrpSpPr>
          <p:cNvPr id="540" name="Google Shape;540;p35"/>
          <p:cNvGrpSpPr/>
          <p:nvPr/>
        </p:nvGrpSpPr>
        <p:grpSpPr>
          <a:xfrm>
            <a:off x="115026" y="364"/>
            <a:ext cx="5125634" cy="5143564"/>
            <a:chOff x="312900" y="2788524"/>
            <a:chExt cx="2221197" cy="1994480"/>
          </a:xfrm>
        </p:grpSpPr>
        <p:grpSp>
          <p:nvGrpSpPr>
            <p:cNvPr id="541" name="Google Shape;541;p35"/>
            <p:cNvGrpSpPr/>
            <p:nvPr/>
          </p:nvGrpSpPr>
          <p:grpSpPr>
            <a:xfrm>
              <a:off x="312900" y="2788524"/>
              <a:ext cx="1851000" cy="1994480"/>
              <a:chOff x="461225" y="3244074"/>
              <a:chExt cx="1851000" cy="1994480"/>
            </a:xfrm>
          </p:grpSpPr>
          <p:grpSp>
            <p:nvGrpSpPr>
              <p:cNvPr id="542" name="Google Shape;542;p35"/>
              <p:cNvGrpSpPr/>
              <p:nvPr/>
            </p:nvGrpSpPr>
            <p:grpSpPr>
              <a:xfrm>
                <a:off x="461229" y="3244074"/>
                <a:ext cx="1850992" cy="1994480"/>
                <a:chOff x="461229" y="3244074"/>
                <a:chExt cx="1850992" cy="1994480"/>
              </a:xfrm>
            </p:grpSpPr>
            <p:sp>
              <p:nvSpPr>
                <p:cNvPr id="543" name="Google Shape;543;p35"/>
                <p:cNvSpPr/>
                <p:nvPr/>
              </p:nvSpPr>
              <p:spPr>
                <a:xfrm>
                  <a:off x="461229" y="3244074"/>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4" name="Google Shape;544;p35"/>
                <p:cNvSpPr/>
                <p:nvPr/>
              </p:nvSpPr>
              <p:spPr>
                <a:xfrm>
                  <a:off x="831430" y="5100554"/>
                  <a:ext cx="370200" cy="138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5" name="Google Shape;545;p35"/>
                <p:cNvSpPr/>
                <p:nvPr/>
              </p:nvSpPr>
              <p:spPr>
                <a:xfrm>
                  <a:off x="1201620"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6" name="Google Shape;546;p35"/>
                <p:cNvSpPr/>
                <p:nvPr/>
              </p:nvSpPr>
              <p:spPr>
                <a:xfrm>
                  <a:off x="1571820"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47" name="Google Shape;547;p35"/>
                <p:cNvSpPr/>
                <p:nvPr/>
              </p:nvSpPr>
              <p:spPr>
                <a:xfrm>
                  <a:off x="1942021" y="3244219"/>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48" name="Google Shape;548;p35"/>
              <p:cNvGrpSpPr/>
              <p:nvPr/>
            </p:nvGrpSpPr>
            <p:grpSpPr>
              <a:xfrm>
                <a:off x="461225" y="3619500"/>
                <a:ext cx="1851000" cy="370200"/>
                <a:chOff x="461225" y="3249175"/>
                <a:chExt cx="1851000" cy="370200"/>
              </a:xfrm>
            </p:grpSpPr>
            <p:sp>
              <p:nvSpPr>
                <p:cNvPr id="549" name="Google Shape;549;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0" name="Google Shape;550;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1" name="Google Shape;551;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2" name="Google Shape;552;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3" name="Google Shape;553;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54" name="Google Shape;554;p35"/>
              <p:cNvGrpSpPr/>
              <p:nvPr/>
            </p:nvGrpSpPr>
            <p:grpSpPr>
              <a:xfrm>
                <a:off x="461225" y="3989700"/>
                <a:ext cx="1851000" cy="1110726"/>
                <a:chOff x="461225" y="3249175"/>
                <a:chExt cx="1851000" cy="1110726"/>
              </a:xfrm>
            </p:grpSpPr>
            <p:sp>
              <p:nvSpPr>
                <p:cNvPr id="555" name="Google Shape;555;p35"/>
                <p:cNvSpPr/>
                <p:nvPr/>
              </p:nvSpPr>
              <p:spPr>
                <a:xfrm>
                  <a:off x="461225" y="3989701"/>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6" name="Google Shape;556;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7" name="Google Shape;557;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8" name="Google Shape;558;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59" name="Google Shape;559;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60" name="Google Shape;560;p35"/>
              <p:cNvGrpSpPr/>
              <p:nvPr/>
            </p:nvGrpSpPr>
            <p:grpSpPr>
              <a:xfrm>
                <a:off x="461225" y="4360025"/>
                <a:ext cx="1851000" cy="370200"/>
                <a:chOff x="461225" y="3249175"/>
                <a:chExt cx="1851000" cy="370200"/>
              </a:xfrm>
            </p:grpSpPr>
            <p:sp>
              <p:nvSpPr>
                <p:cNvPr id="561" name="Google Shape;561;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62" name="Google Shape;562;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63" name="Google Shape;563;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64" name="Google Shape;564;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565" name="Google Shape;565;p35"/>
            <p:cNvSpPr/>
            <p:nvPr/>
          </p:nvSpPr>
          <p:spPr>
            <a:xfrm>
              <a:off x="2163897" y="2788524"/>
              <a:ext cx="370200" cy="375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66" name="Google Shape;566;p35"/>
          <p:cNvGrpSpPr/>
          <p:nvPr/>
        </p:nvGrpSpPr>
        <p:grpSpPr>
          <a:xfrm flipH="1" rot="5400000">
            <a:off x="7145338" y="3274875"/>
            <a:ext cx="2221200" cy="1481050"/>
            <a:chOff x="312900" y="2793625"/>
            <a:chExt cx="2221200" cy="1481050"/>
          </a:xfrm>
        </p:grpSpPr>
        <p:grpSp>
          <p:nvGrpSpPr>
            <p:cNvPr id="567" name="Google Shape;567;p35"/>
            <p:cNvGrpSpPr/>
            <p:nvPr/>
          </p:nvGrpSpPr>
          <p:grpSpPr>
            <a:xfrm>
              <a:off x="312900" y="2793625"/>
              <a:ext cx="1851000" cy="1481050"/>
              <a:chOff x="461225" y="3249175"/>
              <a:chExt cx="1851000" cy="1481050"/>
            </a:xfrm>
          </p:grpSpPr>
          <p:grpSp>
            <p:nvGrpSpPr>
              <p:cNvPr id="568" name="Google Shape;568;p35"/>
              <p:cNvGrpSpPr/>
              <p:nvPr/>
            </p:nvGrpSpPr>
            <p:grpSpPr>
              <a:xfrm>
                <a:off x="461225" y="3249175"/>
                <a:ext cx="1851000" cy="370200"/>
                <a:chOff x="461225" y="3249175"/>
                <a:chExt cx="1851000" cy="370200"/>
              </a:xfrm>
            </p:grpSpPr>
            <p:sp>
              <p:nvSpPr>
                <p:cNvPr id="569" name="Google Shape;569;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0" name="Google Shape;570;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1" name="Google Shape;571;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2" name="Google Shape;572;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3" name="Google Shape;573;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74" name="Google Shape;574;p35"/>
              <p:cNvGrpSpPr/>
              <p:nvPr/>
            </p:nvGrpSpPr>
            <p:grpSpPr>
              <a:xfrm>
                <a:off x="461225" y="3619500"/>
                <a:ext cx="1851000" cy="370200"/>
                <a:chOff x="461225" y="3249175"/>
                <a:chExt cx="1851000" cy="370200"/>
              </a:xfrm>
            </p:grpSpPr>
            <p:sp>
              <p:nvSpPr>
                <p:cNvPr id="575" name="Google Shape;575;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6" name="Google Shape;576;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7" name="Google Shape;577;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8" name="Google Shape;578;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79" name="Google Shape;579;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80" name="Google Shape;580;p35"/>
              <p:cNvGrpSpPr/>
              <p:nvPr/>
            </p:nvGrpSpPr>
            <p:grpSpPr>
              <a:xfrm>
                <a:off x="461225" y="3989700"/>
                <a:ext cx="1851000" cy="370200"/>
                <a:chOff x="461225" y="3249175"/>
                <a:chExt cx="1851000" cy="370200"/>
              </a:xfrm>
            </p:grpSpPr>
            <p:sp>
              <p:nvSpPr>
                <p:cNvPr id="581" name="Google Shape;581;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2" name="Google Shape;582;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3" name="Google Shape;583;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4" name="Google Shape;584;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5" name="Google Shape;585;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586" name="Google Shape;586;p35"/>
              <p:cNvGrpSpPr/>
              <p:nvPr/>
            </p:nvGrpSpPr>
            <p:grpSpPr>
              <a:xfrm>
                <a:off x="461225" y="4360025"/>
                <a:ext cx="1851000" cy="370200"/>
                <a:chOff x="461225" y="3249175"/>
                <a:chExt cx="1851000" cy="370200"/>
              </a:xfrm>
            </p:grpSpPr>
            <p:sp>
              <p:nvSpPr>
                <p:cNvPr id="587" name="Google Shape;587;p35"/>
                <p:cNvSpPr/>
                <p:nvPr/>
              </p:nvSpPr>
              <p:spPr>
                <a:xfrm>
                  <a:off x="4612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8" name="Google Shape;588;p35"/>
                <p:cNvSpPr/>
                <p:nvPr/>
              </p:nvSpPr>
              <p:spPr>
                <a:xfrm>
                  <a:off x="8314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89" name="Google Shape;589;p35"/>
                <p:cNvSpPr/>
                <p:nvPr/>
              </p:nvSpPr>
              <p:spPr>
                <a:xfrm>
                  <a:off x="12016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90" name="Google Shape;590;p35"/>
                <p:cNvSpPr/>
                <p:nvPr/>
              </p:nvSpPr>
              <p:spPr>
                <a:xfrm>
                  <a:off x="15718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91" name="Google Shape;591;p35"/>
                <p:cNvSpPr/>
                <p:nvPr/>
              </p:nvSpPr>
              <p:spPr>
                <a:xfrm>
                  <a:off x="1942025" y="324917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592" name="Google Shape;592;p35"/>
            <p:cNvSpPr/>
            <p:nvPr/>
          </p:nvSpPr>
          <p:spPr>
            <a:xfrm>
              <a:off x="2163900" y="2793625"/>
              <a:ext cx="370200" cy="370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593" name="Google Shape;593;p35"/>
          <p:cNvSpPr/>
          <p:nvPr/>
        </p:nvSpPr>
        <p:spPr>
          <a:xfrm>
            <a:off x="6255775" y="3774250"/>
            <a:ext cx="2888225" cy="1369250"/>
          </a:xfrm>
          <a:custGeom>
            <a:rect b="b" l="l" r="r" t="t"/>
            <a:pathLst>
              <a:path extrusionOk="0" h="54770" w="115529">
                <a:moveTo>
                  <a:pt x="115529" y="1"/>
                </a:moveTo>
                <a:lnTo>
                  <a:pt x="112924" y="187"/>
                </a:lnTo>
                <a:lnTo>
                  <a:pt x="110245" y="447"/>
                </a:lnTo>
                <a:lnTo>
                  <a:pt x="107566" y="745"/>
                </a:lnTo>
                <a:lnTo>
                  <a:pt x="104850" y="1080"/>
                </a:lnTo>
                <a:lnTo>
                  <a:pt x="102097" y="1489"/>
                </a:lnTo>
                <a:lnTo>
                  <a:pt x="99344" y="1936"/>
                </a:lnTo>
                <a:lnTo>
                  <a:pt x="96516" y="2419"/>
                </a:lnTo>
                <a:lnTo>
                  <a:pt x="93725" y="2940"/>
                </a:lnTo>
                <a:lnTo>
                  <a:pt x="90860" y="3536"/>
                </a:lnTo>
                <a:lnTo>
                  <a:pt x="88033" y="4131"/>
                </a:lnTo>
                <a:lnTo>
                  <a:pt x="85168" y="4801"/>
                </a:lnTo>
                <a:lnTo>
                  <a:pt x="82266" y="5508"/>
                </a:lnTo>
                <a:lnTo>
                  <a:pt x="79401" y="6252"/>
                </a:lnTo>
                <a:lnTo>
                  <a:pt x="76498" y="7070"/>
                </a:lnTo>
                <a:lnTo>
                  <a:pt x="73596" y="7889"/>
                </a:lnTo>
                <a:lnTo>
                  <a:pt x="70694" y="8782"/>
                </a:lnTo>
                <a:lnTo>
                  <a:pt x="67308" y="9861"/>
                </a:lnTo>
                <a:lnTo>
                  <a:pt x="63960" y="10977"/>
                </a:lnTo>
                <a:lnTo>
                  <a:pt x="60685" y="12130"/>
                </a:lnTo>
                <a:lnTo>
                  <a:pt x="57411" y="13321"/>
                </a:lnTo>
                <a:lnTo>
                  <a:pt x="54211" y="14586"/>
                </a:lnTo>
                <a:lnTo>
                  <a:pt x="51086" y="15851"/>
                </a:lnTo>
                <a:lnTo>
                  <a:pt x="47961" y="17153"/>
                </a:lnTo>
                <a:lnTo>
                  <a:pt x="44947" y="18530"/>
                </a:lnTo>
                <a:lnTo>
                  <a:pt x="41970" y="19907"/>
                </a:lnTo>
                <a:lnTo>
                  <a:pt x="39068" y="21321"/>
                </a:lnTo>
                <a:lnTo>
                  <a:pt x="36203" y="22772"/>
                </a:lnTo>
                <a:lnTo>
                  <a:pt x="33450" y="24223"/>
                </a:lnTo>
                <a:lnTo>
                  <a:pt x="30734" y="25748"/>
                </a:lnTo>
                <a:lnTo>
                  <a:pt x="28129" y="27274"/>
                </a:lnTo>
                <a:lnTo>
                  <a:pt x="25562" y="28836"/>
                </a:lnTo>
                <a:lnTo>
                  <a:pt x="23106" y="30436"/>
                </a:lnTo>
                <a:lnTo>
                  <a:pt x="20799" y="31962"/>
                </a:lnTo>
                <a:lnTo>
                  <a:pt x="18604" y="33524"/>
                </a:lnTo>
                <a:lnTo>
                  <a:pt x="16521" y="35087"/>
                </a:lnTo>
                <a:lnTo>
                  <a:pt x="14549" y="36650"/>
                </a:lnTo>
                <a:lnTo>
                  <a:pt x="12651" y="38213"/>
                </a:lnTo>
                <a:lnTo>
                  <a:pt x="10902" y="39775"/>
                </a:lnTo>
                <a:lnTo>
                  <a:pt x="9265" y="41338"/>
                </a:lnTo>
                <a:lnTo>
                  <a:pt x="7740" y="42863"/>
                </a:lnTo>
                <a:lnTo>
                  <a:pt x="6326" y="44426"/>
                </a:lnTo>
                <a:lnTo>
                  <a:pt x="5061" y="45952"/>
                </a:lnTo>
                <a:lnTo>
                  <a:pt x="4466" y="46696"/>
                </a:lnTo>
                <a:lnTo>
                  <a:pt x="3870" y="47477"/>
                </a:lnTo>
                <a:lnTo>
                  <a:pt x="3349" y="48221"/>
                </a:lnTo>
                <a:lnTo>
                  <a:pt x="2828" y="48965"/>
                </a:lnTo>
                <a:lnTo>
                  <a:pt x="2382" y="49709"/>
                </a:lnTo>
                <a:lnTo>
                  <a:pt x="1936" y="50454"/>
                </a:lnTo>
                <a:lnTo>
                  <a:pt x="1526" y="51198"/>
                </a:lnTo>
                <a:lnTo>
                  <a:pt x="1154" y="51905"/>
                </a:lnTo>
                <a:lnTo>
                  <a:pt x="819" y="52649"/>
                </a:lnTo>
                <a:lnTo>
                  <a:pt x="522" y="53356"/>
                </a:lnTo>
                <a:lnTo>
                  <a:pt x="224" y="54063"/>
                </a:lnTo>
                <a:lnTo>
                  <a:pt x="1" y="54770"/>
                </a:lnTo>
                <a:lnTo>
                  <a:pt x="115529" y="54770"/>
                </a:lnTo>
                <a:lnTo>
                  <a:pt x="115529" y="1"/>
                </a:ln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94" name="Google Shape;594;p35"/>
          <p:cNvSpPr/>
          <p:nvPr/>
        </p:nvSpPr>
        <p:spPr>
          <a:xfrm rot="5400000">
            <a:off x="6256650" y="3649999"/>
            <a:ext cx="1392300" cy="3359400"/>
          </a:xfrm>
          <a:prstGeom prst="chord">
            <a:avLst>
              <a:gd fmla="val 5820070" name="adj1"/>
              <a:gd fmla="val 15784537" name="adj2"/>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595" name="Google Shape;595;p35"/>
          <p:cNvSpPr txBox="1"/>
          <p:nvPr>
            <p:ph idx="1" type="subTitle"/>
          </p:nvPr>
        </p:nvSpPr>
        <p:spPr>
          <a:xfrm>
            <a:off x="4482800" y="3963975"/>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596" name="Google Shape;596;p35"/>
          <p:cNvSpPr txBox="1"/>
          <p:nvPr>
            <p:ph idx="2" type="subTitle"/>
          </p:nvPr>
        </p:nvSpPr>
        <p:spPr>
          <a:xfrm>
            <a:off x="4482800" y="3731112"/>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597" name="Google Shape;597;p35"/>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598" name="Google Shape;598;p35"/>
          <p:cNvSpPr txBox="1"/>
          <p:nvPr>
            <p:ph idx="3" type="title"/>
          </p:nvPr>
        </p:nvSpPr>
        <p:spPr>
          <a:xfrm>
            <a:off x="115025" y="471075"/>
            <a:ext cx="39417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599" name="Google Shape;599;p35"/>
          <p:cNvSpPr txBox="1"/>
          <p:nvPr>
            <p:ph idx="4" type="subTitle"/>
          </p:nvPr>
        </p:nvSpPr>
        <p:spPr>
          <a:xfrm>
            <a:off x="4482800" y="3428650"/>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600" name="Google Shape;600;p35"/>
          <p:cNvSpPr txBox="1"/>
          <p:nvPr>
            <p:ph idx="5" type="subTitle"/>
          </p:nvPr>
        </p:nvSpPr>
        <p:spPr>
          <a:xfrm>
            <a:off x="4482800" y="3195787"/>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01" name="Google Shape;601;p35"/>
          <p:cNvSpPr txBox="1"/>
          <p:nvPr>
            <p:ph idx="6" type="subTitle"/>
          </p:nvPr>
        </p:nvSpPr>
        <p:spPr>
          <a:xfrm>
            <a:off x="4482800" y="289486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602" name="Google Shape;602;p35"/>
          <p:cNvSpPr txBox="1"/>
          <p:nvPr>
            <p:ph idx="7" type="subTitle"/>
          </p:nvPr>
        </p:nvSpPr>
        <p:spPr>
          <a:xfrm>
            <a:off x="4482800" y="266200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03" name="Google Shape;603;p35"/>
          <p:cNvSpPr txBox="1"/>
          <p:nvPr>
            <p:ph idx="8" type="subTitle"/>
          </p:nvPr>
        </p:nvSpPr>
        <p:spPr>
          <a:xfrm>
            <a:off x="4482800" y="236186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604" name="Google Shape;604;p35"/>
          <p:cNvSpPr txBox="1"/>
          <p:nvPr>
            <p:ph idx="9" type="subTitle"/>
          </p:nvPr>
        </p:nvSpPr>
        <p:spPr>
          <a:xfrm>
            <a:off x="4482800" y="212900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05" name="Google Shape;605;p35"/>
          <p:cNvSpPr txBox="1"/>
          <p:nvPr>
            <p:ph idx="13" type="subTitle"/>
          </p:nvPr>
        </p:nvSpPr>
        <p:spPr>
          <a:xfrm>
            <a:off x="4482800" y="1829238"/>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606" name="Google Shape;606;p35"/>
          <p:cNvSpPr txBox="1"/>
          <p:nvPr>
            <p:ph idx="14" type="subTitle"/>
          </p:nvPr>
        </p:nvSpPr>
        <p:spPr>
          <a:xfrm>
            <a:off x="4482800" y="1596375"/>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07" name="Google Shape;607;p35"/>
          <p:cNvSpPr txBox="1"/>
          <p:nvPr>
            <p:ph idx="15" type="subTitle"/>
          </p:nvPr>
        </p:nvSpPr>
        <p:spPr>
          <a:xfrm>
            <a:off x="4482800" y="1296613"/>
            <a:ext cx="3972600" cy="277200"/>
          </a:xfrm>
          <a:prstGeom prst="rect">
            <a:avLst/>
          </a:prstGeom>
        </p:spPr>
        <p:txBody>
          <a:bodyPr anchorCtr="0" anchor="b" bIns="91425" lIns="0" spcFirstLastPara="1" rIns="91425" wrap="square" tIns="91425">
            <a:noAutofit/>
          </a:bodyPr>
          <a:lstStyle>
            <a:lvl1pPr lvl="0">
              <a:spcBef>
                <a:spcPts val="0"/>
              </a:spcBef>
              <a:spcAft>
                <a:spcPts val="0"/>
              </a:spcAft>
              <a:buClr>
                <a:schemeClr val="lt1"/>
              </a:buClr>
              <a:buSzPts val="1000"/>
              <a:buFont typeface="Sora"/>
              <a:buNone/>
              <a:defRPr sz="1000"/>
            </a:lvl1pPr>
            <a:lvl2pPr lvl="1">
              <a:spcBef>
                <a:spcPts val="0"/>
              </a:spcBef>
              <a:spcAft>
                <a:spcPts val="0"/>
              </a:spcAft>
              <a:buClr>
                <a:schemeClr val="lt1"/>
              </a:buClr>
              <a:buSzPts val="1000"/>
              <a:buFont typeface="Sora"/>
              <a:buNone/>
              <a:defRPr sz="1000">
                <a:solidFill>
                  <a:schemeClr val="lt1"/>
                </a:solidFill>
                <a:latin typeface="Sora"/>
                <a:ea typeface="Sora"/>
                <a:cs typeface="Sora"/>
                <a:sym typeface="Sora"/>
              </a:defRPr>
            </a:lvl2pPr>
            <a:lvl3pPr lvl="2">
              <a:spcBef>
                <a:spcPts val="0"/>
              </a:spcBef>
              <a:spcAft>
                <a:spcPts val="0"/>
              </a:spcAft>
              <a:buClr>
                <a:schemeClr val="lt1"/>
              </a:buClr>
              <a:buSzPts val="1000"/>
              <a:buFont typeface="Sora"/>
              <a:buNone/>
              <a:defRPr sz="1000">
                <a:solidFill>
                  <a:schemeClr val="lt1"/>
                </a:solidFill>
                <a:latin typeface="Sora"/>
                <a:ea typeface="Sora"/>
                <a:cs typeface="Sora"/>
                <a:sym typeface="Sora"/>
              </a:defRPr>
            </a:lvl3pPr>
            <a:lvl4pPr lvl="3">
              <a:spcBef>
                <a:spcPts val="0"/>
              </a:spcBef>
              <a:spcAft>
                <a:spcPts val="0"/>
              </a:spcAft>
              <a:buClr>
                <a:schemeClr val="lt1"/>
              </a:buClr>
              <a:buSzPts val="1000"/>
              <a:buFont typeface="Sora"/>
              <a:buNone/>
              <a:defRPr sz="1000">
                <a:solidFill>
                  <a:schemeClr val="lt1"/>
                </a:solidFill>
                <a:latin typeface="Sora"/>
                <a:ea typeface="Sora"/>
                <a:cs typeface="Sora"/>
                <a:sym typeface="Sora"/>
              </a:defRPr>
            </a:lvl4pPr>
            <a:lvl5pPr lvl="4">
              <a:spcBef>
                <a:spcPts val="0"/>
              </a:spcBef>
              <a:spcAft>
                <a:spcPts val="0"/>
              </a:spcAft>
              <a:buClr>
                <a:schemeClr val="lt1"/>
              </a:buClr>
              <a:buSzPts val="1000"/>
              <a:buFont typeface="Sora"/>
              <a:buNone/>
              <a:defRPr sz="1000">
                <a:solidFill>
                  <a:schemeClr val="lt1"/>
                </a:solidFill>
                <a:latin typeface="Sora"/>
                <a:ea typeface="Sora"/>
                <a:cs typeface="Sora"/>
                <a:sym typeface="Sora"/>
              </a:defRPr>
            </a:lvl5pPr>
            <a:lvl6pPr lvl="5">
              <a:spcBef>
                <a:spcPts val="0"/>
              </a:spcBef>
              <a:spcAft>
                <a:spcPts val="0"/>
              </a:spcAft>
              <a:buClr>
                <a:schemeClr val="lt1"/>
              </a:buClr>
              <a:buSzPts val="1000"/>
              <a:buFont typeface="Sora"/>
              <a:buNone/>
              <a:defRPr sz="1000">
                <a:solidFill>
                  <a:schemeClr val="lt1"/>
                </a:solidFill>
                <a:latin typeface="Sora"/>
                <a:ea typeface="Sora"/>
                <a:cs typeface="Sora"/>
                <a:sym typeface="Sora"/>
              </a:defRPr>
            </a:lvl6pPr>
            <a:lvl7pPr lvl="6">
              <a:spcBef>
                <a:spcPts val="0"/>
              </a:spcBef>
              <a:spcAft>
                <a:spcPts val="0"/>
              </a:spcAft>
              <a:buClr>
                <a:schemeClr val="lt1"/>
              </a:buClr>
              <a:buSzPts val="1000"/>
              <a:buFont typeface="Sora"/>
              <a:buNone/>
              <a:defRPr sz="1000">
                <a:solidFill>
                  <a:schemeClr val="lt1"/>
                </a:solidFill>
                <a:latin typeface="Sora"/>
                <a:ea typeface="Sora"/>
                <a:cs typeface="Sora"/>
                <a:sym typeface="Sora"/>
              </a:defRPr>
            </a:lvl7pPr>
            <a:lvl8pPr lvl="7">
              <a:spcBef>
                <a:spcPts val="0"/>
              </a:spcBef>
              <a:spcAft>
                <a:spcPts val="0"/>
              </a:spcAft>
              <a:buClr>
                <a:schemeClr val="lt1"/>
              </a:buClr>
              <a:buSzPts val="1000"/>
              <a:buFont typeface="Sora"/>
              <a:buNone/>
              <a:defRPr sz="1000">
                <a:solidFill>
                  <a:schemeClr val="lt1"/>
                </a:solidFill>
                <a:latin typeface="Sora"/>
                <a:ea typeface="Sora"/>
                <a:cs typeface="Sora"/>
                <a:sym typeface="Sora"/>
              </a:defRPr>
            </a:lvl8pPr>
            <a:lvl9pPr lvl="8">
              <a:spcBef>
                <a:spcPts val="0"/>
              </a:spcBef>
              <a:spcAft>
                <a:spcPts val="0"/>
              </a:spcAft>
              <a:buClr>
                <a:schemeClr val="lt1"/>
              </a:buClr>
              <a:buSzPts val="1000"/>
              <a:buFont typeface="Sora"/>
              <a:buNone/>
              <a:defRPr sz="1000">
                <a:solidFill>
                  <a:schemeClr val="lt1"/>
                </a:solidFill>
                <a:latin typeface="Sora"/>
                <a:ea typeface="Sora"/>
                <a:cs typeface="Sora"/>
                <a:sym typeface="Sora"/>
              </a:defRPr>
            </a:lvl9pPr>
          </a:lstStyle>
          <a:p/>
        </p:txBody>
      </p:sp>
      <p:sp>
        <p:nvSpPr>
          <p:cNvPr id="608" name="Google Shape;608;p35"/>
          <p:cNvSpPr txBox="1"/>
          <p:nvPr>
            <p:ph idx="16" type="subTitle"/>
          </p:nvPr>
        </p:nvSpPr>
        <p:spPr>
          <a:xfrm>
            <a:off x="4482800" y="1063750"/>
            <a:ext cx="1481100" cy="198300"/>
          </a:xfrm>
          <a:prstGeom prst="rect">
            <a:avLst/>
          </a:prstGeom>
        </p:spPr>
        <p:txBody>
          <a:bodyPr anchorCtr="0" anchor="b" bIns="91425" lIns="0" spcFirstLastPara="1" rIns="91425" wrap="square" tIns="91425">
            <a:noAutofit/>
          </a:bodyPr>
          <a:lstStyle>
            <a:lvl1pPr lvl="0">
              <a:spcBef>
                <a:spcPts val="0"/>
              </a:spcBef>
              <a:spcAft>
                <a:spcPts val="0"/>
              </a:spcAft>
              <a:buNone/>
              <a:defRPr b="1">
                <a:solidFill>
                  <a:schemeClr val="accent5"/>
                </a:solidFill>
              </a:defRPr>
            </a:lvl1pPr>
            <a:lvl2pPr lvl="1">
              <a:spcBef>
                <a:spcPts val="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09" name="Google Shape;609;p35"/>
          <p:cNvSpPr txBox="1"/>
          <p:nvPr>
            <p:ph idx="17"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udience Persona Infographic">
  <p:cSld name="BLANK_1_1_1_1_1_1_1_1_1_1_1_1_3">
    <p:bg>
      <p:bgPr>
        <a:solidFill>
          <a:schemeClr val="lt1"/>
        </a:solidFill>
      </p:bgPr>
    </p:bg>
    <p:spTree>
      <p:nvGrpSpPr>
        <p:cNvPr id="610" name="Shape 610"/>
        <p:cNvGrpSpPr/>
        <p:nvPr/>
      </p:nvGrpSpPr>
      <p:grpSpPr>
        <a:xfrm>
          <a:off x="0" y="0"/>
          <a:ext cx="0" cy="0"/>
          <a:chOff x="0" y="0"/>
          <a:chExt cx="0" cy="0"/>
        </a:xfrm>
      </p:grpSpPr>
      <p:sp>
        <p:nvSpPr>
          <p:cNvPr id="611" name="Google Shape;611;p36"/>
          <p:cNvSpPr/>
          <p:nvPr/>
        </p:nvSpPr>
        <p:spPr>
          <a:xfrm>
            <a:off x="6702700" y="2532550"/>
            <a:ext cx="2441400" cy="26109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12" name="Google Shape;612;p36"/>
          <p:cNvSpPr/>
          <p:nvPr>
            <p:ph idx="2" type="pic"/>
          </p:nvPr>
        </p:nvSpPr>
        <p:spPr>
          <a:xfrm>
            <a:off x="6702600" y="-16150"/>
            <a:ext cx="2441400" cy="2574600"/>
          </a:xfrm>
          <a:prstGeom prst="rect">
            <a:avLst/>
          </a:prstGeom>
          <a:noFill/>
          <a:ln>
            <a:noFill/>
          </a:ln>
        </p:spPr>
      </p:sp>
      <p:sp>
        <p:nvSpPr>
          <p:cNvPr id="613" name="Google Shape;613;p36"/>
          <p:cNvSpPr txBox="1"/>
          <p:nvPr>
            <p:ph idx="1" type="subTitle"/>
          </p:nvPr>
        </p:nvSpPr>
        <p:spPr>
          <a:xfrm>
            <a:off x="115025" y="1739375"/>
            <a:ext cx="3460800" cy="1776600"/>
          </a:xfrm>
          <a:prstGeom prst="rect">
            <a:avLst/>
          </a:prstGeom>
        </p:spPr>
        <p:txBody>
          <a:bodyPr anchorCtr="0" anchor="t" bIns="0" lIns="91425" spcFirstLastPara="1" rIns="91425" wrap="square" tIns="0">
            <a:norm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nSpc>
                <a:spcPct val="115000"/>
              </a:lnSpc>
              <a:spcBef>
                <a:spcPts val="1000"/>
              </a:spcBef>
              <a:spcAft>
                <a:spcPts val="0"/>
              </a:spcAft>
              <a:buClr>
                <a:schemeClr val="dk2"/>
              </a:buClr>
              <a:buSzPts val="1400"/>
              <a:buNone/>
              <a:defRPr>
                <a:solidFill>
                  <a:schemeClr val="dk2"/>
                </a:solidFill>
              </a:defRPr>
            </a:lvl2pPr>
            <a:lvl3pPr lvl="2">
              <a:lnSpc>
                <a:spcPct val="115000"/>
              </a:lnSpc>
              <a:spcBef>
                <a:spcPts val="0"/>
              </a:spcBef>
              <a:spcAft>
                <a:spcPts val="0"/>
              </a:spcAft>
              <a:buClr>
                <a:schemeClr val="dk2"/>
              </a:buClr>
              <a:buSzPts val="1400"/>
              <a:buNone/>
              <a:defRPr>
                <a:solidFill>
                  <a:schemeClr val="dk2"/>
                </a:solidFill>
              </a:defRPr>
            </a:lvl3pPr>
            <a:lvl4pPr lvl="3">
              <a:lnSpc>
                <a:spcPct val="115000"/>
              </a:lnSpc>
              <a:spcBef>
                <a:spcPts val="0"/>
              </a:spcBef>
              <a:spcAft>
                <a:spcPts val="0"/>
              </a:spcAft>
              <a:buClr>
                <a:schemeClr val="dk2"/>
              </a:buClr>
              <a:buSzPts val="1400"/>
              <a:buNone/>
              <a:defRPr>
                <a:solidFill>
                  <a:schemeClr val="dk2"/>
                </a:solidFill>
              </a:defRPr>
            </a:lvl4pPr>
            <a:lvl5pPr lvl="4">
              <a:lnSpc>
                <a:spcPct val="115000"/>
              </a:lnSpc>
              <a:spcBef>
                <a:spcPts val="0"/>
              </a:spcBef>
              <a:spcAft>
                <a:spcPts val="0"/>
              </a:spcAft>
              <a:buClr>
                <a:schemeClr val="dk2"/>
              </a:buClr>
              <a:buSzPts val="1400"/>
              <a:buNone/>
              <a:defRPr>
                <a:solidFill>
                  <a:schemeClr val="dk2"/>
                </a:solidFill>
              </a:defRPr>
            </a:lvl5pPr>
            <a:lvl6pPr lvl="5">
              <a:lnSpc>
                <a:spcPct val="115000"/>
              </a:lnSpc>
              <a:spcBef>
                <a:spcPts val="0"/>
              </a:spcBef>
              <a:spcAft>
                <a:spcPts val="0"/>
              </a:spcAft>
              <a:buClr>
                <a:schemeClr val="dk2"/>
              </a:buClr>
              <a:buSzPts val="1400"/>
              <a:buNone/>
              <a:defRPr>
                <a:solidFill>
                  <a:schemeClr val="dk2"/>
                </a:solidFill>
              </a:defRPr>
            </a:lvl6pPr>
            <a:lvl7pPr lvl="6">
              <a:lnSpc>
                <a:spcPct val="115000"/>
              </a:lnSpc>
              <a:spcBef>
                <a:spcPts val="0"/>
              </a:spcBef>
              <a:spcAft>
                <a:spcPts val="0"/>
              </a:spcAft>
              <a:buClr>
                <a:schemeClr val="dk2"/>
              </a:buClr>
              <a:buSzPts val="1400"/>
              <a:buNone/>
              <a:defRPr>
                <a:solidFill>
                  <a:schemeClr val="dk2"/>
                </a:solidFill>
              </a:defRPr>
            </a:lvl7pPr>
            <a:lvl8pPr lvl="7">
              <a:lnSpc>
                <a:spcPct val="115000"/>
              </a:lnSpc>
              <a:spcBef>
                <a:spcPts val="0"/>
              </a:spcBef>
              <a:spcAft>
                <a:spcPts val="0"/>
              </a:spcAft>
              <a:buClr>
                <a:schemeClr val="dk2"/>
              </a:buClr>
              <a:buSzPts val="1400"/>
              <a:buNone/>
              <a:defRPr>
                <a:solidFill>
                  <a:schemeClr val="dk2"/>
                </a:solidFill>
              </a:defRPr>
            </a:lvl8pPr>
            <a:lvl9pPr lvl="8">
              <a:lnSpc>
                <a:spcPct val="115000"/>
              </a:lnSpc>
              <a:spcBef>
                <a:spcPts val="0"/>
              </a:spcBef>
              <a:spcAft>
                <a:spcPts val="0"/>
              </a:spcAft>
              <a:buClr>
                <a:schemeClr val="dk2"/>
              </a:buClr>
              <a:buSzPts val="1400"/>
              <a:buNone/>
              <a:defRPr>
                <a:solidFill>
                  <a:schemeClr val="dk2"/>
                </a:solidFill>
              </a:defRPr>
            </a:lvl9pPr>
          </a:lstStyle>
          <a:p/>
        </p:txBody>
      </p:sp>
      <p:sp>
        <p:nvSpPr>
          <p:cNvPr id="614" name="Google Shape;614;p36"/>
          <p:cNvSpPr txBox="1"/>
          <p:nvPr>
            <p:ph idx="3" type="subTitle"/>
          </p:nvPr>
        </p:nvSpPr>
        <p:spPr>
          <a:xfrm>
            <a:off x="115025" y="3869063"/>
            <a:ext cx="3460800" cy="8004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100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615" name="Google Shape;615;p36"/>
          <p:cNvSpPr txBox="1"/>
          <p:nvPr>
            <p:ph type="title"/>
          </p:nvPr>
        </p:nvSpPr>
        <p:spPr>
          <a:xfrm>
            <a:off x="3656050" y="1739375"/>
            <a:ext cx="2960700" cy="237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616" name="Google Shape;616;p36"/>
          <p:cNvSpPr txBox="1"/>
          <p:nvPr>
            <p:ph idx="4" type="title"/>
          </p:nvPr>
        </p:nvSpPr>
        <p:spPr>
          <a:xfrm>
            <a:off x="3656050" y="2786778"/>
            <a:ext cx="29607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617" name="Google Shape;617;p36"/>
          <p:cNvSpPr txBox="1"/>
          <p:nvPr>
            <p:ph idx="5" type="title"/>
          </p:nvPr>
        </p:nvSpPr>
        <p:spPr>
          <a:xfrm>
            <a:off x="3624425" y="4231975"/>
            <a:ext cx="900600" cy="3387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618" name="Google Shape;618;p36"/>
          <p:cNvSpPr txBox="1"/>
          <p:nvPr>
            <p:ph idx="6" type="title"/>
          </p:nvPr>
        </p:nvSpPr>
        <p:spPr>
          <a:xfrm>
            <a:off x="115025" y="1079975"/>
            <a:ext cx="6055500" cy="4923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2pPr>
            <a:lvl3pPr lvl="2">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3pPr>
            <a:lvl4pPr lvl="3">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4pPr>
            <a:lvl5pPr lvl="4">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5pPr>
            <a:lvl6pPr lvl="5">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6pPr>
            <a:lvl7pPr lvl="6">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7pPr>
            <a:lvl8pPr lvl="7">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8pPr>
            <a:lvl9pPr lvl="8">
              <a:spcBef>
                <a:spcPts val="0"/>
              </a:spcBef>
              <a:spcAft>
                <a:spcPts val="0"/>
              </a:spcAft>
              <a:buClr>
                <a:schemeClr val="dk2"/>
              </a:buClr>
              <a:buSzPts val="1200"/>
              <a:buFont typeface="IBM Plex Sans Medium"/>
              <a:buNone/>
              <a:defRPr sz="1200">
                <a:solidFill>
                  <a:schemeClr val="dk2"/>
                </a:solidFill>
                <a:latin typeface="IBM Plex Sans Medium"/>
                <a:ea typeface="IBM Plex Sans Medium"/>
                <a:cs typeface="IBM Plex Sans Medium"/>
                <a:sym typeface="IBM Plex Sans Medium"/>
              </a:defRPr>
            </a:lvl9pPr>
          </a:lstStyle>
          <a:p/>
        </p:txBody>
      </p:sp>
      <p:sp>
        <p:nvSpPr>
          <p:cNvPr id="619" name="Google Shape;619;p36"/>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620" name="Google Shape;620;p36"/>
          <p:cNvSpPr txBox="1"/>
          <p:nvPr>
            <p:ph idx="8" type="title"/>
          </p:nvPr>
        </p:nvSpPr>
        <p:spPr>
          <a:xfrm>
            <a:off x="115025" y="473240"/>
            <a:ext cx="6055500" cy="5772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621" name="Google Shape;621;p36"/>
          <p:cNvSpPr txBox="1"/>
          <p:nvPr>
            <p:ph idx="9" type="title"/>
          </p:nvPr>
        </p:nvSpPr>
        <p:spPr>
          <a:xfrm>
            <a:off x="115025" y="3631463"/>
            <a:ext cx="3460800" cy="237600"/>
          </a:xfrm>
          <a:prstGeom prst="rect">
            <a:avLst/>
          </a:prstGeom>
        </p:spPr>
        <p:txBody>
          <a:bodyPr anchorCtr="0" anchor="t" bIns="0" lIns="91425" spcFirstLastPara="1" rIns="0" wrap="square" tIns="0">
            <a:noAutofit/>
          </a:bodyPr>
          <a:lstStyle>
            <a:lvl1pPr lvl="0">
              <a:spcBef>
                <a:spcPts val="0"/>
              </a:spcBef>
              <a:spcAft>
                <a:spcPts val="0"/>
              </a:spcAft>
              <a:buNone/>
              <a:defRPr sz="1000">
                <a:solidFill>
                  <a:schemeClr val="dk2"/>
                </a:solidFill>
                <a:latin typeface="IBM Plex Sans Medium"/>
                <a:ea typeface="IBM Plex Sans Medium"/>
                <a:cs typeface="IBM Plex Sans Medium"/>
                <a:sym typeface="IBM Plex Sans Medium"/>
              </a:defRPr>
            </a:lvl1pPr>
            <a:lvl2pPr lvl="1">
              <a:spcBef>
                <a:spcPts val="100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622" name="Google Shape;622;p36"/>
          <p:cNvSpPr txBox="1"/>
          <p:nvPr>
            <p:ph idx="13" type="subTitle"/>
          </p:nvPr>
        </p:nvSpPr>
        <p:spPr>
          <a:xfrm>
            <a:off x="6751650" y="2599100"/>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3" name="Google Shape;623;p36"/>
          <p:cNvSpPr txBox="1"/>
          <p:nvPr>
            <p:ph idx="14" type="subTitle"/>
          </p:nvPr>
        </p:nvSpPr>
        <p:spPr>
          <a:xfrm>
            <a:off x="6751650" y="2912378"/>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4" name="Google Shape;624;p36"/>
          <p:cNvSpPr txBox="1"/>
          <p:nvPr>
            <p:ph idx="15" type="subTitle"/>
          </p:nvPr>
        </p:nvSpPr>
        <p:spPr>
          <a:xfrm>
            <a:off x="6751650" y="3225655"/>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5" name="Google Shape;625;p36"/>
          <p:cNvSpPr txBox="1"/>
          <p:nvPr>
            <p:ph idx="16" type="subTitle"/>
          </p:nvPr>
        </p:nvSpPr>
        <p:spPr>
          <a:xfrm>
            <a:off x="6751650" y="3538932"/>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6" name="Google Shape;626;p36"/>
          <p:cNvSpPr txBox="1"/>
          <p:nvPr>
            <p:ph idx="17" type="subTitle"/>
          </p:nvPr>
        </p:nvSpPr>
        <p:spPr>
          <a:xfrm>
            <a:off x="6751650" y="3852210"/>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7" name="Google Shape;627;p36"/>
          <p:cNvSpPr txBox="1"/>
          <p:nvPr>
            <p:ph idx="18" type="subTitle"/>
          </p:nvPr>
        </p:nvSpPr>
        <p:spPr>
          <a:xfrm>
            <a:off x="6751650" y="4165488"/>
            <a:ext cx="2266200" cy="2796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accent5"/>
                </a:solidFill>
                <a:latin typeface="Sora ExtraLight"/>
                <a:ea typeface="Sora ExtraLight"/>
                <a:cs typeface="Sora ExtraLight"/>
                <a:sym typeface="Sora ExtraLight"/>
              </a:defRPr>
            </a:lvl1pPr>
            <a:lvl2pPr lvl="1">
              <a:spcBef>
                <a:spcPts val="1000"/>
              </a:spcBef>
              <a:spcAft>
                <a:spcPts val="0"/>
              </a:spcAft>
              <a:buClr>
                <a:schemeClr val="accent5"/>
              </a:buClr>
              <a:buSzPts val="1400"/>
              <a:buNone/>
              <a:defRPr>
                <a:solidFill>
                  <a:schemeClr val="accent5"/>
                </a:solidFill>
              </a:defRPr>
            </a:lvl2pPr>
            <a:lvl3pPr lvl="2">
              <a:spcBef>
                <a:spcPts val="0"/>
              </a:spcBef>
              <a:spcAft>
                <a:spcPts val="0"/>
              </a:spcAft>
              <a:buClr>
                <a:schemeClr val="accent5"/>
              </a:buClr>
              <a:buSzPts val="1400"/>
              <a:buNone/>
              <a:defRPr>
                <a:solidFill>
                  <a:schemeClr val="accent5"/>
                </a:solidFill>
              </a:defRPr>
            </a:lvl3pPr>
            <a:lvl4pPr lvl="3">
              <a:spcBef>
                <a:spcPts val="0"/>
              </a:spcBef>
              <a:spcAft>
                <a:spcPts val="0"/>
              </a:spcAft>
              <a:buClr>
                <a:schemeClr val="accent5"/>
              </a:buClr>
              <a:buSzPts val="1400"/>
              <a:buNone/>
              <a:defRPr>
                <a:solidFill>
                  <a:schemeClr val="accent5"/>
                </a:solidFill>
              </a:defRPr>
            </a:lvl4pPr>
            <a:lvl5pPr lvl="4">
              <a:spcBef>
                <a:spcPts val="0"/>
              </a:spcBef>
              <a:spcAft>
                <a:spcPts val="0"/>
              </a:spcAft>
              <a:buClr>
                <a:schemeClr val="accent5"/>
              </a:buClr>
              <a:buSzPts val="1400"/>
              <a:buNone/>
              <a:defRPr>
                <a:solidFill>
                  <a:schemeClr val="accent5"/>
                </a:solidFill>
              </a:defRPr>
            </a:lvl5pPr>
            <a:lvl6pPr lvl="5">
              <a:spcBef>
                <a:spcPts val="0"/>
              </a:spcBef>
              <a:spcAft>
                <a:spcPts val="0"/>
              </a:spcAft>
              <a:buClr>
                <a:schemeClr val="accent5"/>
              </a:buClr>
              <a:buSzPts val="1400"/>
              <a:buNone/>
              <a:defRPr>
                <a:solidFill>
                  <a:schemeClr val="accent5"/>
                </a:solidFill>
              </a:defRPr>
            </a:lvl6pPr>
            <a:lvl7pPr lvl="6">
              <a:spcBef>
                <a:spcPts val="0"/>
              </a:spcBef>
              <a:spcAft>
                <a:spcPts val="0"/>
              </a:spcAft>
              <a:buClr>
                <a:schemeClr val="accent5"/>
              </a:buClr>
              <a:buSzPts val="1400"/>
              <a:buNone/>
              <a:defRPr>
                <a:solidFill>
                  <a:schemeClr val="accent5"/>
                </a:solidFill>
              </a:defRPr>
            </a:lvl7pPr>
            <a:lvl8pPr lvl="7">
              <a:spcBef>
                <a:spcPts val="0"/>
              </a:spcBef>
              <a:spcAft>
                <a:spcPts val="0"/>
              </a:spcAft>
              <a:buClr>
                <a:schemeClr val="accent5"/>
              </a:buClr>
              <a:buSzPts val="1400"/>
              <a:buNone/>
              <a:defRPr>
                <a:solidFill>
                  <a:schemeClr val="accent5"/>
                </a:solidFill>
              </a:defRPr>
            </a:lvl8pPr>
            <a:lvl9pPr lvl="8">
              <a:spcBef>
                <a:spcPts val="0"/>
              </a:spcBef>
              <a:spcAft>
                <a:spcPts val="0"/>
              </a:spcAft>
              <a:buClr>
                <a:schemeClr val="accent5"/>
              </a:buClr>
              <a:buSzPts val="1400"/>
              <a:buNone/>
              <a:defRPr>
                <a:solidFill>
                  <a:schemeClr val="accent5"/>
                </a:solidFill>
              </a:defRPr>
            </a:lvl9pPr>
          </a:lstStyle>
          <a:p/>
        </p:txBody>
      </p:sp>
      <p:sp>
        <p:nvSpPr>
          <p:cNvPr id="628" name="Google Shape;628;p36"/>
          <p:cNvSpPr txBox="1"/>
          <p:nvPr>
            <p:ph idx="19"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2">
  <p:cSld name="BLANK_1_1_1_1_1_1_1_1_1_1_1_1_2">
    <p:spTree>
      <p:nvGrpSpPr>
        <p:cNvPr id="629" name="Shape 629"/>
        <p:cNvGrpSpPr/>
        <p:nvPr/>
      </p:nvGrpSpPr>
      <p:grpSpPr>
        <a:xfrm>
          <a:off x="0" y="0"/>
          <a:ext cx="0" cy="0"/>
          <a:chOff x="0" y="0"/>
          <a:chExt cx="0" cy="0"/>
        </a:xfrm>
      </p:grpSpPr>
      <p:sp>
        <p:nvSpPr>
          <p:cNvPr id="630" name="Google Shape;630;p37"/>
          <p:cNvSpPr/>
          <p:nvPr/>
        </p:nvSpPr>
        <p:spPr>
          <a:xfrm flipH="1" rot="-8100000">
            <a:off x="4692650" y="965198"/>
            <a:ext cx="4843399" cy="2480248"/>
          </a:xfrm>
          <a:prstGeom prst="flowChartConnector">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31" name="Google Shape;631;p37"/>
          <p:cNvSpPr/>
          <p:nvPr/>
        </p:nvSpPr>
        <p:spPr>
          <a:xfrm flipH="1" rot="10800000">
            <a:off x="4676692" y="3337812"/>
            <a:ext cx="4467295" cy="1685226"/>
          </a:xfrm>
          <a:custGeom>
            <a:rect b="b" l="l" r="r" t="t"/>
            <a:pathLst>
              <a:path extrusionOk="0" h="51371" w="119855">
                <a:moveTo>
                  <a:pt x="32006" y="0"/>
                </a:moveTo>
                <a:lnTo>
                  <a:pt x="30303" y="29"/>
                </a:lnTo>
                <a:lnTo>
                  <a:pt x="28658" y="116"/>
                </a:lnTo>
                <a:lnTo>
                  <a:pt x="27042" y="202"/>
                </a:lnTo>
                <a:lnTo>
                  <a:pt x="25455" y="289"/>
                </a:lnTo>
                <a:lnTo>
                  <a:pt x="23896" y="433"/>
                </a:lnTo>
                <a:lnTo>
                  <a:pt x="22367" y="606"/>
                </a:lnTo>
                <a:lnTo>
                  <a:pt x="20895" y="779"/>
                </a:lnTo>
                <a:lnTo>
                  <a:pt x="19452" y="1010"/>
                </a:lnTo>
                <a:lnTo>
                  <a:pt x="18067" y="1241"/>
                </a:lnTo>
                <a:lnTo>
                  <a:pt x="16710" y="1501"/>
                </a:lnTo>
                <a:lnTo>
                  <a:pt x="15383" y="1761"/>
                </a:lnTo>
                <a:lnTo>
                  <a:pt x="14142" y="2078"/>
                </a:lnTo>
                <a:lnTo>
                  <a:pt x="12930" y="2396"/>
                </a:lnTo>
                <a:lnTo>
                  <a:pt x="11746" y="2771"/>
                </a:lnTo>
                <a:lnTo>
                  <a:pt x="10621" y="3117"/>
                </a:lnTo>
                <a:lnTo>
                  <a:pt x="9524" y="3550"/>
                </a:lnTo>
                <a:lnTo>
                  <a:pt x="8485" y="3983"/>
                </a:lnTo>
                <a:lnTo>
                  <a:pt x="7504" y="4416"/>
                </a:lnTo>
                <a:lnTo>
                  <a:pt x="6581" y="4906"/>
                </a:lnTo>
                <a:lnTo>
                  <a:pt x="5715" y="5397"/>
                </a:lnTo>
                <a:lnTo>
                  <a:pt x="4907" y="5916"/>
                </a:lnTo>
                <a:lnTo>
                  <a:pt x="4156" y="6465"/>
                </a:lnTo>
                <a:lnTo>
                  <a:pt x="3464" y="7013"/>
                </a:lnTo>
                <a:lnTo>
                  <a:pt x="2829" y="7590"/>
                </a:lnTo>
                <a:lnTo>
                  <a:pt x="2281" y="8196"/>
                </a:lnTo>
                <a:lnTo>
                  <a:pt x="1761" y="8802"/>
                </a:lnTo>
                <a:lnTo>
                  <a:pt x="1328" y="9437"/>
                </a:lnTo>
                <a:lnTo>
                  <a:pt x="953" y="10072"/>
                </a:lnTo>
                <a:lnTo>
                  <a:pt x="636" y="10765"/>
                </a:lnTo>
                <a:lnTo>
                  <a:pt x="376" y="11429"/>
                </a:lnTo>
                <a:lnTo>
                  <a:pt x="174" y="12121"/>
                </a:lnTo>
                <a:lnTo>
                  <a:pt x="87" y="12698"/>
                </a:lnTo>
                <a:lnTo>
                  <a:pt x="29" y="13276"/>
                </a:lnTo>
                <a:lnTo>
                  <a:pt x="1" y="13853"/>
                </a:lnTo>
                <a:lnTo>
                  <a:pt x="29" y="14430"/>
                </a:lnTo>
                <a:lnTo>
                  <a:pt x="87" y="15007"/>
                </a:lnTo>
                <a:lnTo>
                  <a:pt x="174" y="15613"/>
                </a:lnTo>
                <a:lnTo>
                  <a:pt x="318" y="16219"/>
                </a:lnTo>
                <a:lnTo>
                  <a:pt x="491" y="16796"/>
                </a:lnTo>
                <a:lnTo>
                  <a:pt x="722" y="17403"/>
                </a:lnTo>
                <a:lnTo>
                  <a:pt x="953" y="18009"/>
                </a:lnTo>
                <a:lnTo>
                  <a:pt x="1242" y="18615"/>
                </a:lnTo>
                <a:lnTo>
                  <a:pt x="1588" y="19221"/>
                </a:lnTo>
                <a:lnTo>
                  <a:pt x="1934" y="19856"/>
                </a:lnTo>
                <a:lnTo>
                  <a:pt x="2338" y="20462"/>
                </a:lnTo>
                <a:lnTo>
                  <a:pt x="2771" y="21068"/>
                </a:lnTo>
                <a:lnTo>
                  <a:pt x="3233" y="21703"/>
                </a:lnTo>
                <a:lnTo>
                  <a:pt x="3752" y="22309"/>
                </a:lnTo>
                <a:lnTo>
                  <a:pt x="4272" y="22944"/>
                </a:lnTo>
                <a:lnTo>
                  <a:pt x="4849" y="23550"/>
                </a:lnTo>
                <a:lnTo>
                  <a:pt x="5455" y="24185"/>
                </a:lnTo>
                <a:lnTo>
                  <a:pt x="6090" y="24791"/>
                </a:lnTo>
                <a:lnTo>
                  <a:pt x="6754" y="25426"/>
                </a:lnTo>
                <a:lnTo>
                  <a:pt x="7446" y="26032"/>
                </a:lnTo>
                <a:lnTo>
                  <a:pt x="8197" y="26638"/>
                </a:lnTo>
                <a:lnTo>
                  <a:pt x="8947" y="27273"/>
                </a:lnTo>
                <a:lnTo>
                  <a:pt x="9726" y="27879"/>
                </a:lnTo>
                <a:lnTo>
                  <a:pt x="10563" y="28485"/>
                </a:lnTo>
                <a:lnTo>
                  <a:pt x="11400" y="29120"/>
                </a:lnTo>
                <a:lnTo>
                  <a:pt x="12295" y="29726"/>
                </a:lnTo>
                <a:lnTo>
                  <a:pt x="13189" y="30332"/>
                </a:lnTo>
                <a:lnTo>
                  <a:pt x="14113" y="30938"/>
                </a:lnTo>
                <a:lnTo>
                  <a:pt x="15094" y="31544"/>
                </a:lnTo>
                <a:lnTo>
                  <a:pt x="17085" y="32727"/>
                </a:lnTo>
                <a:lnTo>
                  <a:pt x="19192" y="33910"/>
                </a:lnTo>
                <a:lnTo>
                  <a:pt x="21414" y="35065"/>
                </a:lnTo>
                <a:lnTo>
                  <a:pt x="23723" y="36219"/>
                </a:lnTo>
                <a:lnTo>
                  <a:pt x="26118" y="37316"/>
                </a:lnTo>
                <a:lnTo>
                  <a:pt x="28629" y="38412"/>
                </a:lnTo>
                <a:lnTo>
                  <a:pt x="31198" y="39480"/>
                </a:lnTo>
                <a:lnTo>
                  <a:pt x="33853" y="40519"/>
                </a:lnTo>
                <a:lnTo>
                  <a:pt x="36595" y="41529"/>
                </a:lnTo>
                <a:lnTo>
                  <a:pt x="39423" y="42510"/>
                </a:lnTo>
                <a:lnTo>
                  <a:pt x="42309" y="43434"/>
                </a:lnTo>
                <a:lnTo>
                  <a:pt x="45281" y="44329"/>
                </a:lnTo>
                <a:lnTo>
                  <a:pt x="48283" y="45194"/>
                </a:lnTo>
                <a:lnTo>
                  <a:pt x="51371" y="46002"/>
                </a:lnTo>
                <a:lnTo>
                  <a:pt x="54516" y="46782"/>
                </a:lnTo>
                <a:lnTo>
                  <a:pt x="57691" y="47503"/>
                </a:lnTo>
                <a:lnTo>
                  <a:pt x="59884" y="47965"/>
                </a:lnTo>
                <a:lnTo>
                  <a:pt x="62049" y="48398"/>
                </a:lnTo>
                <a:lnTo>
                  <a:pt x="64213" y="48802"/>
                </a:lnTo>
                <a:lnTo>
                  <a:pt x="66378" y="49177"/>
                </a:lnTo>
                <a:lnTo>
                  <a:pt x="68542" y="49523"/>
                </a:lnTo>
                <a:lnTo>
                  <a:pt x="70678" y="49841"/>
                </a:lnTo>
                <a:lnTo>
                  <a:pt x="72813" y="50129"/>
                </a:lnTo>
                <a:lnTo>
                  <a:pt x="74949" y="50389"/>
                </a:lnTo>
                <a:lnTo>
                  <a:pt x="77027" y="50620"/>
                </a:lnTo>
                <a:lnTo>
                  <a:pt x="79133" y="50822"/>
                </a:lnTo>
                <a:lnTo>
                  <a:pt x="81183" y="50995"/>
                </a:lnTo>
                <a:lnTo>
                  <a:pt x="83232" y="51111"/>
                </a:lnTo>
                <a:lnTo>
                  <a:pt x="85252" y="51226"/>
                </a:lnTo>
                <a:lnTo>
                  <a:pt x="87272" y="51313"/>
                </a:lnTo>
                <a:lnTo>
                  <a:pt x="89234" y="51370"/>
                </a:lnTo>
                <a:lnTo>
                  <a:pt x="91168" y="51370"/>
                </a:lnTo>
                <a:lnTo>
                  <a:pt x="93534" y="51342"/>
                </a:lnTo>
                <a:lnTo>
                  <a:pt x="95843" y="51284"/>
                </a:lnTo>
                <a:lnTo>
                  <a:pt x="98094" y="51168"/>
                </a:lnTo>
                <a:lnTo>
                  <a:pt x="100259" y="50995"/>
                </a:lnTo>
                <a:lnTo>
                  <a:pt x="102365" y="50764"/>
                </a:lnTo>
                <a:lnTo>
                  <a:pt x="104386" y="50533"/>
                </a:lnTo>
                <a:lnTo>
                  <a:pt x="106319" y="50216"/>
                </a:lnTo>
                <a:lnTo>
                  <a:pt x="108195" y="49870"/>
                </a:lnTo>
                <a:lnTo>
                  <a:pt x="109955" y="49466"/>
                </a:lnTo>
                <a:lnTo>
                  <a:pt x="111658" y="49033"/>
                </a:lnTo>
                <a:lnTo>
                  <a:pt x="113274" y="48571"/>
                </a:lnTo>
                <a:lnTo>
                  <a:pt x="114025" y="48311"/>
                </a:lnTo>
                <a:lnTo>
                  <a:pt x="114775" y="48052"/>
                </a:lnTo>
                <a:lnTo>
                  <a:pt x="115497" y="47763"/>
                </a:lnTo>
                <a:lnTo>
                  <a:pt x="116189" y="47474"/>
                </a:lnTo>
                <a:lnTo>
                  <a:pt x="116882" y="47186"/>
                </a:lnTo>
                <a:lnTo>
                  <a:pt x="117517" y="46868"/>
                </a:lnTo>
                <a:lnTo>
                  <a:pt x="118152" y="46580"/>
                </a:lnTo>
                <a:lnTo>
                  <a:pt x="118729" y="46233"/>
                </a:lnTo>
                <a:lnTo>
                  <a:pt x="119306" y="45916"/>
                </a:lnTo>
                <a:lnTo>
                  <a:pt x="119854" y="45570"/>
                </a:lnTo>
                <a:lnTo>
                  <a:pt x="119854" y="27590"/>
                </a:lnTo>
                <a:lnTo>
                  <a:pt x="118989" y="26724"/>
                </a:lnTo>
                <a:lnTo>
                  <a:pt x="118065" y="25858"/>
                </a:lnTo>
                <a:lnTo>
                  <a:pt x="117084" y="24993"/>
                </a:lnTo>
                <a:lnTo>
                  <a:pt x="116045" y="24127"/>
                </a:lnTo>
                <a:lnTo>
                  <a:pt x="114919" y="23290"/>
                </a:lnTo>
                <a:lnTo>
                  <a:pt x="113765" y="22424"/>
                </a:lnTo>
                <a:lnTo>
                  <a:pt x="112553" y="21558"/>
                </a:lnTo>
                <a:lnTo>
                  <a:pt x="111283" y="20721"/>
                </a:lnTo>
                <a:lnTo>
                  <a:pt x="109927" y="19884"/>
                </a:lnTo>
                <a:lnTo>
                  <a:pt x="108570" y="19048"/>
                </a:lnTo>
                <a:lnTo>
                  <a:pt x="107127" y="18239"/>
                </a:lnTo>
                <a:lnTo>
                  <a:pt x="105627" y="17403"/>
                </a:lnTo>
                <a:lnTo>
                  <a:pt x="104097" y="16594"/>
                </a:lnTo>
                <a:lnTo>
                  <a:pt x="102510" y="15786"/>
                </a:lnTo>
                <a:lnTo>
                  <a:pt x="100894" y="15007"/>
                </a:lnTo>
                <a:lnTo>
                  <a:pt x="99220" y="14228"/>
                </a:lnTo>
                <a:lnTo>
                  <a:pt x="97430" y="13420"/>
                </a:lnTo>
                <a:lnTo>
                  <a:pt x="95612" y="12641"/>
                </a:lnTo>
                <a:lnTo>
                  <a:pt x="93765" y="11890"/>
                </a:lnTo>
                <a:lnTo>
                  <a:pt x="91889" y="11140"/>
                </a:lnTo>
                <a:lnTo>
                  <a:pt x="89985" y="10419"/>
                </a:lnTo>
                <a:lnTo>
                  <a:pt x="88022" y="9726"/>
                </a:lnTo>
                <a:lnTo>
                  <a:pt x="86060" y="9033"/>
                </a:lnTo>
                <a:lnTo>
                  <a:pt x="84040" y="8369"/>
                </a:lnTo>
                <a:lnTo>
                  <a:pt x="82019" y="7735"/>
                </a:lnTo>
                <a:lnTo>
                  <a:pt x="79970" y="7100"/>
                </a:lnTo>
                <a:lnTo>
                  <a:pt x="77893" y="6522"/>
                </a:lnTo>
                <a:lnTo>
                  <a:pt x="75786" y="5945"/>
                </a:lnTo>
                <a:lnTo>
                  <a:pt x="73650" y="5368"/>
                </a:lnTo>
                <a:lnTo>
                  <a:pt x="71515" y="4849"/>
                </a:lnTo>
                <a:lnTo>
                  <a:pt x="69379" y="4329"/>
                </a:lnTo>
                <a:lnTo>
                  <a:pt x="67214" y="3839"/>
                </a:lnTo>
                <a:lnTo>
                  <a:pt x="65021" y="3377"/>
                </a:lnTo>
                <a:lnTo>
                  <a:pt x="62857" y="2944"/>
                </a:lnTo>
                <a:lnTo>
                  <a:pt x="60692" y="2540"/>
                </a:lnTo>
                <a:lnTo>
                  <a:pt x="58528" y="2194"/>
                </a:lnTo>
                <a:lnTo>
                  <a:pt x="56363" y="1847"/>
                </a:lnTo>
                <a:lnTo>
                  <a:pt x="54228" y="1530"/>
                </a:lnTo>
                <a:lnTo>
                  <a:pt x="52092" y="1241"/>
                </a:lnTo>
                <a:lnTo>
                  <a:pt x="49985" y="981"/>
                </a:lnTo>
                <a:lnTo>
                  <a:pt x="47879" y="751"/>
                </a:lnTo>
                <a:lnTo>
                  <a:pt x="45772" y="549"/>
                </a:lnTo>
                <a:lnTo>
                  <a:pt x="43723" y="375"/>
                </a:lnTo>
                <a:lnTo>
                  <a:pt x="41674" y="231"/>
                </a:lnTo>
                <a:lnTo>
                  <a:pt x="39654" y="116"/>
                </a:lnTo>
                <a:lnTo>
                  <a:pt x="37662" y="58"/>
                </a:lnTo>
                <a:lnTo>
                  <a:pt x="35671" y="0"/>
                </a:lnTo>
                <a:close/>
              </a:path>
            </a:pathLst>
          </a:cu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632" name="Google Shape;632;p37"/>
          <p:cNvSpPr/>
          <p:nvPr>
            <p:ph idx="2" type="pic"/>
          </p:nvPr>
        </p:nvSpPr>
        <p:spPr>
          <a:xfrm>
            <a:off x="5457500" y="0"/>
            <a:ext cx="3686400" cy="5143500"/>
          </a:xfrm>
          <a:prstGeom prst="rect">
            <a:avLst/>
          </a:prstGeom>
          <a:noFill/>
          <a:ln>
            <a:noFill/>
          </a:ln>
        </p:spPr>
      </p:sp>
      <p:sp>
        <p:nvSpPr>
          <p:cNvPr id="633" name="Google Shape;633;p37"/>
          <p:cNvSpPr txBox="1"/>
          <p:nvPr>
            <p:ph idx="1" type="body"/>
          </p:nvPr>
        </p:nvSpPr>
        <p:spPr>
          <a:xfrm>
            <a:off x="115025" y="1743625"/>
            <a:ext cx="2094000" cy="28647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Sora Light"/>
              <a:buChar char="●"/>
              <a:defRPr sz="1000">
                <a:latin typeface="Sora Light"/>
                <a:ea typeface="Sora Light"/>
                <a:cs typeface="Sora Light"/>
                <a:sym typeface="Sora Light"/>
              </a:defRPr>
            </a:lvl1pPr>
            <a:lvl2pPr indent="-292100" lvl="1" marL="914400">
              <a:spcBef>
                <a:spcPts val="800"/>
              </a:spcBef>
              <a:spcAft>
                <a:spcPts val="0"/>
              </a:spcAft>
              <a:buSzPts val="1000"/>
              <a:buFont typeface="Sora Light"/>
              <a:buChar char="○"/>
              <a:defRPr sz="1000">
                <a:latin typeface="Sora Light"/>
                <a:ea typeface="Sora Light"/>
                <a:cs typeface="Sora Light"/>
                <a:sym typeface="Sora Light"/>
              </a:defRPr>
            </a:lvl2pPr>
            <a:lvl3pPr indent="-292100" lvl="2" marL="1371600">
              <a:spcBef>
                <a:spcPts val="800"/>
              </a:spcBef>
              <a:spcAft>
                <a:spcPts val="0"/>
              </a:spcAft>
              <a:buSzPts val="1000"/>
              <a:buFont typeface="Sora Light"/>
              <a:buChar char="■"/>
              <a:defRPr sz="1000">
                <a:latin typeface="Sora Light"/>
                <a:ea typeface="Sora Light"/>
                <a:cs typeface="Sora Light"/>
                <a:sym typeface="Sora Light"/>
              </a:defRPr>
            </a:lvl3pPr>
            <a:lvl4pPr indent="-292100" lvl="3" marL="1828800">
              <a:spcBef>
                <a:spcPts val="800"/>
              </a:spcBef>
              <a:spcAft>
                <a:spcPts val="0"/>
              </a:spcAft>
              <a:buSzPts val="1000"/>
              <a:buFont typeface="Sora Light"/>
              <a:buChar char="●"/>
              <a:defRPr sz="1000">
                <a:latin typeface="Sora Light"/>
                <a:ea typeface="Sora Light"/>
                <a:cs typeface="Sora Light"/>
                <a:sym typeface="Sora Light"/>
              </a:defRPr>
            </a:lvl4pPr>
            <a:lvl5pPr indent="-292100" lvl="4" marL="2286000">
              <a:spcBef>
                <a:spcPts val="800"/>
              </a:spcBef>
              <a:spcAft>
                <a:spcPts val="0"/>
              </a:spcAft>
              <a:buSzPts val="1000"/>
              <a:buFont typeface="Sora Light"/>
              <a:buChar char="○"/>
              <a:defRPr sz="1000">
                <a:latin typeface="Sora Light"/>
                <a:ea typeface="Sora Light"/>
                <a:cs typeface="Sora Light"/>
                <a:sym typeface="Sora Light"/>
              </a:defRPr>
            </a:lvl5pPr>
            <a:lvl6pPr indent="-292100" lvl="5" marL="2743200">
              <a:spcBef>
                <a:spcPts val="800"/>
              </a:spcBef>
              <a:spcAft>
                <a:spcPts val="0"/>
              </a:spcAft>
              <a:buSzPts val="1000"/>
              <a:buFont typeface="Sora Light"/>
              <a:buChar char="■"/>
              <a:defRPr sz="1000">
                <a:latin typeface="Sora Light"/>
                <a:ea typeface="Sora Light"/>
                <a:cs typeface="Sora Light"/>
                <a:sym typeface="Sora Light"/>
              </a:defRPr>
            </a:lvl6pPr>
            <a:lvl7pPr indent="-292100" lvl="6" marL="3200400">
              <a:spcBef>
                <a:spcPts val="800"/>
              </a:spcBef>
              <a:spcAft>
                <a:spcPts val="0"/>
              </a:spcAft>
              <a:buSzPts val="1000"/>
              <a:buFont typeface="Sora Light"/>
              <a:buChar char="●"/>
              <a:defRPr sz="1000">
                <a:latin typeface="Sora Light"/>
                <a:ea typeface="Sora Light"/>
                <a:cs typeface="Sora Light"/>
                <a:sym typeface="Sora Light"/>
              </a:defRPr>
            </a:lvl7pPr>
            <a:lvl8pPr indent="-292100" lvl="7" marL="3657600">
              <a:spcBef>
                <a:spcPts val="800"/>
              </a:spcBef>
              <a:spcAft>
                <a:spcPts val="0"/>
              </a:spcAft>
              <a:buSzPts val="1000"/>
              <a:buFont typeface="Sora Light"/>
              <a:buChar char="○"/>
              <a:defRPr sz="1000">
                <a:latin typeface="Sora Light"/>
                <a:ea typeface="Sora Light"/>
                <a:cs typeface="Sora Light"/>
                <a:sym typeface="Sora Light"/>
              </a:defRPr>
            </a:lvl8pPr>
            <a:lvl9pPr indent="-292100" lvl="8" marL="4114800">
              <a:spcBef>
                <a:spcPts val="800"/>
              </a:spcBef>
              <a:spcAft>
                <a:spcPts val="800"/>
              </a:spcAft>
              <a:buSzPts val="1000"/>
              <a:buFont typeface="Sora Light"/>
              <a:buChar char="■"/>
              <a:defRPr sz="1000">
                <a:latin typeface="Sora Light"/>
                <a:ea typeface="Sora Light"/>
                <a:cs typeface="Sora Light"/>
                <a:sym typeface="Sora Light"/>
              </a:defRPr>
            </a:lvl9pPr>
          </a:lstStyle>
          <a:p/>
        </p:txBody>
      </p:sp>
      <p:sp>
        <p:nvSpPr>
          <p:cNvPr id="634" name="Google Shape;634;p37"/>
          <p:cNvSpPr txBox="1"/>
          <p:nvPr>
            <p:ph idx="3" type="body"/>
          </p:nvPr>
        </p:nvSpPr>
        <p:spPr>
          <a:xfrm>
            <a:off x="2276600" y="1743625"/>
            <a:ext cx="2904900" cy="2864700"/>
          </a:xfrm>
          <a:prstGeom prst="rect">
            <a:avLst/>
          </a:prstGeom>
        </p:spPr>
        <p:txBody>
          <a:bodyPr anchorCtr="0" anchor="t" bIns="91425" lIns="91425" spcFirstLastPara="1" rIns="91425" wrap="square" tIns="91425">
            <a:noAutofit/>
          </a:bodyPr>
          <a:lstStyle>
            <a:lvl1pPr indent="-292100" lvl="0" marL="457200">
              <a:lnSpc>
                <a:spcPct val="115000"/>
              </a:lnSpc>
              <a:spcBef>
                <a:spcPts val="0"/>
              </a:spcBef>
              <a:spcAft>
                <a:spcPts val="0"/>
              </a:spcAft>
              <a:buClr>
                <a:schemeClr val="lt1"/>
              </a:buClr>
              <a:buSzPts val="1000"/>
              <a:buFont typeface="Sora Light"/>
              <a:buChar char="●"/>
              <a:defRPr sz="1000">
                <a:latin typeface="Sora Light"/>
                <a:ea typeface="Sora Light"/>
                <a:cs typeface="Sora Light"/>
                <a:sym typeface="Sora Light"/>
              </a:defRPr>
            </a:lvl1pPr>
            <a:lvl2pPr indent="-292100" lvl="1" marL="9144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2pPr>
            <a:lvl3pPr indent="-292100" lvl="2" marL="13716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3pPr>
            <a:lvl4pPr indent="-292100" lvl="3" marL="18288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4pPr>
            <a:lvl5pPr indent="-292100" lvl="4" marL="22860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5pPr>
            <a:lvl6pPr indent="-292100" lvl="5" marL="27432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6pPr>
            <a:lvl7pPr indent="-292100" lvl="6" marL="32004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7pPr>
            <a:lvl8pPr indent="-292100" lvl="7" marL="3657600">
              <a:lnSpc>
                <a:spcPct val="115000"/>
              </a:lnSpc>
              <a:spcBef>
                <a:spcPts val="800"/>
              </a:spcBef>
              <a:spcAft>
                <a:spcPts val="0"/>
              </a:spcAft>
              <a:buClr>
                <a:schemeClr val="lt1"/>
              </a:buClr>
              <a:buSzPts val="1000"/>
              <a:buFont typeface="Sora Light"/>
              <a:buChar char="○"/>
              <a:defRPr sz="1000">
                <a:latin typeface="Sora Light"/>
                <a:ea typeface="Sora Light"/>
                <a:cs typeface="Sora Light"/>
                <a:sym typeface="Sora Light"/>
              </a:defRPr>
            </a:lvl8pPr>
            <a:lvl9pPr indent="-292100" lvl="8" marL="4114800">
              <a:lnSpc>
                <a:spcPct val="115000"/>
              </a:lnSpc>
              <a:spcBef>
                <a:spcPts val="800"/>
              </a:spcBef>
              <a:spcAft>
                <a:spcPts val="800"/>
              </a:spcAft>
              <a:buClr>
                <a:schemeClr val="lt1"/>
              </a:buClr>
              <a:buSzPts val="1000"/>
              <a:buFont typeface="Sora Light"/>
              <a:buChar char="■"/>
              <a:defRPr sz="1000">
                <a:latin typeface="Sora Light"/>
                <a:ea typeface="Sora Light"/>
                <a:cs typeface="Sora Light"/>
                <a:sym typeface="Sora Light"/>
              </a:defRPr>
            </a:lvl9pPr>
          </a:lstStyle>
          <a:p/>
        </p:txBody>
      </p:sp>
      <p:sp>
        <p:nvSpPr>
          <p:cNvPr id="635" name="Google Shape;635;p3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2pPr>
            <a:lvl3pPr lvl="2">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3pPr>
            <a:lvl4pPr lvl="3">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4pPr>
            <a:lvl5pPr lvl="4">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5pPr>
            <a:lvl6pPr lvl="5">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6pPr>
            <a:lvl7pPr lvl="6">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7pPr>
            <a:lvl8pPr lvl="7">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8pPr>
            <a:lvl9pPr lvl="8">
              <a:spcBef>
                <a:spcPts val="0"/>
              </a:spcBef>
              <a:spcAft>
                <a:spcPts val="0"/>
              </a:spcAft>
              <a:buClr>
                <a:schemeClr val="accent5"/>
              </a:buClr>
              <a:buSzPts val="900"/>
              <a:buFont typeface="Sora"/>
              <a:buNone/>
              <a:defRPr sz="900">
                <a:solidFill>
                  <a:schemeClr val="accent5"/>
                </a:solidFill>
                <a:latin typeface="Sora"/>
                <a:ea typeface="Sora"/>
                <a:cs typeface="Sora"/>
                <a:sym typeface="Sora"/>
              </a:defRPr>
            </a:lvl9pPr>
          </a:lstStyle>
          <a:p/>
        </p:txBody>
      </p:sp>
      <p:sp>
        <p:nvSpPr>
          <p:cNvPr id="636" name="Google Shape;636;p37"/>
          <p:cNvSpPr txBox="1"/>
          <p:nvPr>
            <p:ph idx="4" type="title"/>
          </p:nvPr>
        </p:nvSpPr>
        <p:spPr>
          <a:xfrm>
            <a:off x="115025" y="502775"/>
            <a:ext cx="5125500" cy="12006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p:txBody>
      </p:sp>
      <p:sp>
        <p:nvSpPr>
          <p:cNvPr id="637" name="Google Shape;637;p37"/>
          <p:cNvSpPr txBox="1"/>
          <p:nvPr>
            <p:ph idx="5"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accent5"/>
                </a:solidFill>
                <a:latin typeface="Sora"/>
                <a:ea typeface="Sora"/>
                <a:cs typeface="Sora"/>
                <a:sym typeface="Sora"/>
              </a:defRPr>
            </a:lvl1pPr>
            <a:lvl2pPr lvl="1">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2pPr>
            <a:lvl3pPr lvl="2">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3pPr>
            <a:lvl4pPr lvl="3">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4pPr>
            <a:lvl5pPr lvl="4">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5pPr>
            <a:lvl6pPr lvl="5">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6pPr>
            <a:lvl7pPr lvl="6">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7pPr>
            <a:lvl8pPr lvl="7">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8pPr>
            <a:lvl9pPr lvl="8">
              <a:spcBef>
                <a:spcPts val="0"/>
              </a:spcBef>
              <a:spcAft>
                <a:spcPts val="0"/>
              </a:spcAft>
              <a:buClr>
                <a:schemeClr val="accent5"/>
              </a:buClr>
              <a:buSzPts val="900"/>
              <a:buFont typeface="Sora"/>
              <a:buNone/>
              <a:defRPr sz="900">
                <a:solidFill>
                  <a:schemeClr val="accent5"/>
                </a:solidFill>
                <a:latin typeface="Sora SemiBold"/>
                <a:ea typeface="Sora SemiBold"/>
                <a:cs typeface="Sora SemiBold"/>
                <a:sym typeface="Sora SemiBold"/>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Alt 2">
  <p:cSld name="BLANK_1_1_1_1_1_1_1_1_1_1_1_1_1_1">
    <p:bg>
      <p:bgPr>
        <a:solidFill>
          <a:schemeClr val="lt1"/>
        </a:solidFill>
      </p:bgPr>
    </p:bg>
    <p:spTree>
      <p:nvGrpSpPr>
        <p:cNvPr id="638" name="Shape 638"/>
        <p:cNvGrpSpPr/>
        <p:nvPr/>
      </p:nvGrpSpPr>
      <p:grpSpPr>
        <a:xfrm>
          <a:off x="0" y="0"/>
          <a:ext cx="0" cy="0"/>
          <a:chOff x="0" y="0"/>
          <a:chExt cx="0" cy="0"/>
        </a:xfrm>
      </p:grpSpPr>
      <p:grpSp>
        <p:nvGrpSpPr>
          <p:cNvPr id="639" name="Google Shape;639;p38"/>
          <p:cNvGrpSpPr/>
          <p:nvPr/>
        </p:nvGrpSpPr>
        <p:grpSpPr>
          <a:xfrm>
            <a:off x="7704171" y="1036593"/>
            <a:ext cx="1439893" cy="3234395"/>
            <a:chOff x="461225" y="3249175"/>
            <a:chExt cx="1110600" cy="2221578"/>
          </a:xfrm>
        </p:grpSpPr>
        <p:grpSp>
          <p:nvGrpSpPr>
            <p:cNvPr id="640" name="Google Shape;640;p38"/>
            <p:cNvGrpSpPr/>
            <p:nvPr/>
          </p:nvGrpSpPr>
          <p:grpSpPr>
            <a:xfrm>
              <a:off x="831422" y="3249175"/>
              <a:ext cx="740403" cy="2221578"/>
              <a:chOff x="831422" y="3249175"/>
              <a:chExt cx="740403" cy="2221578"/>
            </a:xfrm>
          </p:grpSpPr>
          <p:sp>
            <p:nvSpPr>
              <p:cNvPr id="641" name="Google Shape;641;p38"/>
              <p:cNvSpPr/>
              <p:nvPr/>
            </p:nvSpPr>
            <p:spPr>
              <a:xfrm>
                <a:off x="831422"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42" name="Google Shape;642;p38"/>
              <p:cNvSpPr/>
              <p:nvPr/>
            </p:nvSpPr>
            <p:spPr>
              <a:xfrm>
                <a:off x="1201622" y="510055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43" name="Google Shape;643;p3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644" name="Google Shape;644;p38"/>
            <p:cNvGrpSpPr/>
            <p:nvPr/>
          </p:nvGrpSpPr>
          <p:grpSpPr>
            <a:xfrm>
              <a:off x="461225" y="3619500"/>
              <a:ext cx="1110600" cy="370200"/>
              <a:chOff x="461225" y="3249175"/>
              <a:chExt cx="1110600" cy="370200"/>
            </a:xfrm>
          </p:grpSpPr>
          <p:sp>
            <p:nvSpPr>
              <p:cNvPr id="645" name="Google Shape;645;p38"/>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46" name="Google Shape;646;p3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47" name="Google Shape;647;p3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648" name="Google Shape;648;p38"/>
            <p:cNvGrpSpPr/>
            <p:nvPr/>
          </p:nvGrpSpPr>
          <p:grpSpPr>
            <a:xfrm>
              <a:off x="461225" y="3989700"/>
              <a:ext cx="1110600" cy="1110726"/>
              <a:chOff x="461225" y="3249175"/>
              <a:chExt cx="1110600" cy="1110726"/>
            </a:xfrm>
          </p:grpSpPr>
          <p:sp>
            <p:nvSpPr>
              <p:cNvPr id="649" name="Google Shape;649;p38"/>
              <p:cNvSpPr/>
              <p:nvPr/>
            </p:nvSpPr>
            <p:spPr>
              <a:xfrm>
                <a:off x="461225" y="3989701"/>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50" name="Google Shape;650;p3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51" name="Google Shape;651;p38"/>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nvGrpSpPr>
            <p:cNvPr id="652" name="Google Shape;652;p38"/>
            <p:cNvGrpSpPr/>
            <p:nvPr/>
          </p:nvGrpSpPr>
          <p:grpSpPr>
            <a:xfrm>
              <a:off x="831422" y="4360025"/>
              <a:ext cx="370203" cy="740520"/>
              <a:chOff x="831422" y="3249175"/>
              <a:chExt cx="370203" cy="740520"/>
            </a:xfrm>
          </p:grpSpPr>
          <p:sp>
            <p:nvSpPr>
              <p:cNvPr id="653" name="Google Shape;653;p38"/>
              <p:cNvSpPr/>
              <p:nvPr/>
            </p:nvSpPr>
            <p:spPr>
              <a:xfrm>
                <a:off x="831422" y="361949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sp>
            <p:nvSpPr>
              <p:cNvPr id="654" name="Google Shape;654;p38"/>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ExtraLight"/>
                  <a:ea typeface="Sora ExtraLight"/>
                  <a:cs typeface="Sora ExtraLight"/>
                  <a:sym typeface="Sora ExtraLight"/>
                </a:endParaRPr>
              </a:p>
            </p:txBody>
          </p:sp>
        </p:grpSp>
      </p:grpSp>
      <p:sp>
        <p:nvSpPr>
          <p:cNvPr id="655" name="Google Shape;655;p38"/>
          <p:cNvSpPr/>
          <p:nvPr/>
        </p:nvSpPr>
        <p:spPr>
          <a:xfrm>
            <a:off x="7394250" y="-8100"/>
            <a:ext cx="1759750" cy="2691775"/>
          </a:xfrm>
          <a:custGeom>
            <a:rect b="b" l="l" r="r" t="t"/>
            <a:pathLst>
              <a:path extrusionOk="0" h="107671" w="70390">
                <a:moveTo>
                  <a:pt x="0" y="95"/>
                </a:moveTo>
                <a:lnTo>
                  <a:pt x="70390" y="0"/>
                </a:lnTo>
                <a:lnTo>
                  <a:pt x="70200" y="107671"/>
                </a:lnTo>
                <a:close/>
              </a:path>
            </a:pathLst>
          </a:custGeom>
          <a:gradFill>
            <a:gsLst>
              <a:gs pos="0">
                <a:schemeClr val="accent2"/>
              </a:gs>
              <a:gs pos="37000">
                <a:schemeClr val="lt2"/>
              </a:gs>
              <a:gs pos="92000">
                <a:schemeClr val="accent1"/>
              </a:gs>
              <a:gs pos="100000">
                <a:schemeClr val="accent1"/>
              </a:gs>
            </a:gsLst>
            <a:lin ang="13500032" scaled="0"/>
          </a:gradFill>
          <a:ln>
            <a:noFill/>
          </a:ln>
        </p:spPr>
      </p:sp>
      <p:sp>
        <p:nvSpPr>
          <p:cNvPr id="656" name="Google Shape;656;p38"/>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657" name="Google Shape;657;p38"/>
          <p:cNvSpPr txBox="1"/>
          <p:nvPr>
            <p:ph idx="2" type="title"/>
          </p:nvPr>
        </p:nvSpPr>
        <p:spPr>
          <a:xfrm>
            <a:off x="115025" y="502775"/>
            <a:ext cx="6055500" cy="840900"/>
          </a:xfrm>
          <a:prstGeom prst="rect">
            <a:avLst/>
          </a:prstGeom>
        </p:spPr>
        <p:txBody>
          <a:bodyPr anchorCtr="0" anchor="t" bIns="91425" lIns="91425" spcFirstLastPara="1" rIns="91425" wrap="square" tIns="91425">
            <a:spAutoFit/>
          </a:bodyPr>
          <a:lstStyle>
            <a:lvl1pPr lvl="0">
              <a:lnSpc>
                <a:spcPct val="90000"/>
              </a:lnSpc>
              <a:spcBef>
                <a:spcPts val="0"/>
              </a:spcBef>
              <a:spcAft>
                <a:spcPts val="0"/>
              </a:spcAft>
              <a:buNone/>
              <a:defRPr sz="3600">
                <a:solidFill>
                  <a:schemeClr val="dk2"/>
                </a:solidFill>
              </a:defRPr>
            </a:lvl1pPr>
            <a:lvl2pPr lvl="1">
              <a:lnSpc>
                <a:spcPct val="115000"/>
              </a:lnSpc>
              <a:spcBef>
                <a:spcPts val="0"/>
              </a:spcBef>
              <a:spcAft>
                <a:spcPts val="0"/>
              </a:spcAft>
              <a:buNone/>
              <a:defRPr sz="3600">
                <a:solidFill>
                  <a:schemeClr val="dk2"/>
                </a:solidFill>
              </a:defRPr>
            </a:lvl2pPr>
            <a:lvl3pPr lvl="2">
              <a:lnSpc>
                <a:spcPct val="115000"/>
              </a:lnSpc>
              <a:spcBef>
                <a:spcPts val="0"/>
              </a:spcBef>
              <a:spcAft>
                <a:spcPts val="0"/>
              </a:spcAft>
              <a:buNone/>
              <a:defRPr sz="3600">
                <a:solidFill>
                  <a:schemeClr val="dk2"/>
                </a:solidFill>
              </a:defRPr>
            </a:lvl3pPr>
            <a:lvl4pPr lvl="3">
              <a:lnSpc>
                <a:spcPct val="115000"/>
              </a:lnSpc>
              <a:spcBef>
                <a:spcPts val="0"/>
              </a:spcBef>
              <a:spcAft>
                <a:spcPts val="0"/>
              </a:spcAft>
              <a:buNone/>
              <a:defRPr sz="3600">
                <a:solidFill>
                  <a:schemeClr val="dk2"/>
                </a:solidFill>
              </a:defRPr>
            </a:lvl4pPr>
            <a:lvl5pPr lvl="4">
              <a:lnSpc>
                <a:spcPct val="115000"/>
              </a:lnSpc>
              <a:spcBef>
                <a:spcPts val="0"/>
              </a:spcBef>
              <a:spcAft>
                <a:spcPts val="0"/>
              </a:spcAft>
              <a:buNone/>
              <a:defRPr sz="3600">
                <a:solidFill>
                  <a:schemeClr val="dk2"/>
                </a:solidFill>
              </a:defRPr>
            </a:lvl5pPr>
            <a:lvl6pPr lvl="5">
              <a:lnSpc>
                <a:spcPct val="115000"/>
              </a:lnSpc>
              <a:spcBef>
                <a:spcPts val="0"/>
              </a:spcBef>
              <a:spcAft>
                <a:spcPts val="0"/>
              </a:spcAft>
              <a:buNone/>
              <a:defRPr sz="3600">
                <a:solidFill>
                  <a:schemeClr val="dk2"/>
                </a:solidFill>
              </a:defRPr>
            </a:lvl6pPr>
            <a:lvl7pPr lvl="6">
              <a:lnSpc>
                <a:spcPct val="115000"/>
              </a:lnSpc>
              <a:spcBef>
                <a:spcPts val="0"/>
              </a:spcBef>
              <a:spcAft>
                <a:spcPts val="0"/>
              </a:spcAft>
              <a:buNone/>
              <a:defRPr sz="3600">
                <a:solidFill>
                  <a:schemeClr val="dk2"/>
                </a:solidFill>
              </a:defRPr>
            </a:lvl7pPr>
            <a:lvl8pPr lvl="7">
              <a:lnSpc>
                <a:spcPct val="115000"/>
              </a:lnSpc>
              <a:spcBef>
                <a:spcPts val="0"/>
              </a:spcBef>
              <a:spcAft>
                <a:spcPts val="0"/>
              </a:spcAft>
              <a:buNone/>
              <a:defRPr sz="3600">
                <a:solidFill>
                  <a:schemeClr val="dk2"/>
                </a:solidFill>
              </a:defRPr>
            </a:lvl8pPr>
            <a:lvl9pPr lvl="8">
              <a:lnSpc>
                <a:spcPct val="115000"/>
              </a:lnSpc>
              <a:spcBef>
                <a:spcPts val="0"/>
              </a:spcBef>
              <a:spcAft>
                <a:spcPts val="0"/>
              </a:spcAft>
              <a:buNone/>
              <a:defRPr sz="3600">
                <a:solidFill>
                  <a:schemeClr val="dk2"/>
                </a:solidFill>
              </a:defRPr>
            </a:lvl9pPr>
          </a:lstStyle>
          <a:p/>
        </p:txBody>
      </p:sp>
      <p:sp>
        <p:nvSpPr>
          <p:cNvPr id="658" name="Google Shape;658;p38"/>
          <p:cNvSpPr txBox="1"/>
          <p:nvPr>
            <p:ph idx="3" type="title"/>
          </p:nvPr>
        </p:nvSpPr>
        <p:spPr>
          <a:xfrm>
            <a:off x="115025"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accent3"/>
                </a:solidFill>
                <a:latin typeface="IBM Plex Sans Medium"/>
                <a:ea typeface="IBM Plex Sans Medium"/>
                <a:cs typeface="IBM Plex Sans Medium"/>
                <a:sym typeface="IBM Plex Sans Medium"/>
              </a:defRPr>
            </a:lvl1pPr>
            <a:lvl2pPr lvl="1">
              <a:spcBef>
                <a:spcPts val="0"/>
              </a:spcBef>
              <a:spcAft>
                <a:spcPts val="0"/>
              </a:spcAft>
              <a:buClr>
                <a:schemeClr val="accent2"/>
              </a:buClr>
              <a:buSzPts val="3000"/>
              <a:buNone/>
              <a:defRPr>
                <a:solidFill>
                  <a:schemeClr val="accent2"/>
                </a:solidFill>
              </a:defRPr>
            </a:lvl2pPr>
            <a:lvl3pPr lvl="2">
              <a:spcBef>
                <a:spcPts val="0"/>
              </a:spcBef>
              <a:spcAft>
                <a:spcPts val="0"/>
              </a:spcAft>
              <a:buClr>
                <a:schemeClr val="accent2"/>
              </a:buClr>
              <a:buSzPts val="3000"/>
              <a:buNone/>
              <a:defRPr>
                <a:solidFill>
                  <a:schemeClr val="accent2"/>
                </a:solidFill>
              </a:defRPr>
            </a:lvl3pPr>
            <a:lvl4pPr lvl="3">
              <a:spcBef>
                <a:spcPts val="0"/>
              </a:spcBef>
              <a:spcAft>
                <a:spcPts val="0"/>
              </a:spcAft>
              <a:buClr>
                <a:schemeClr val="accent2"/>
              </a:buClr>
              <a:buSzPts val="3000"/>
              <a:buNone/>
              <a:defRPr>
                <a:solidFill>
                  <a:schemeClr val="accent2"/>
                </a:solidFill>
              </a:defRPr>
            </a:lvl4pPr>
            <a:lvl5pPr lvl="4">
              <a:spcBef>
                <a:spcPts val="0"/>
              </a:spcBef>
              <a:spcAft>
                <a:spcPts val="0"/>
              </a:spcAft>
              <a:buClr>
                <a:schemeClr val="accent2"/>
              </a:buClr>
              <a:buSzPts val="3000"/>
              <a:buNone/>
              <a:defRPr>
                <a:solidFill>
                  <a:schemeClr val="accent2"/>
                </a:solidFill>
              </a:defRPr>
            </a:lvl5pPr>
            <a:lvl6pPr lvl="5">
              <a:spcBef>
                <a:spcPts val="0"/>
              </a:spcBef>
              <a:spcAft>
                <a:spcPts val="0"/>
              </a:spcAft>
              <a:buClr>
                <a:schemeClr val="accent2"/>
              </a:buClr>
              <a:buSzPts val="3000"/>
              <a:buNone/>
              <a:defRPr>
                <a:solidFill>
                  <a:schemeClr val="accent2"/>
                </a:solidFill>
              </a:defRPr>
            </a:lvl6pPr>
            <a:lvl7pPr lvl="6">
              <a:spcBef>
                <a:spcPts val="0"/>
              </a:spcBef>
              <a:spcAft>
                <a:spcPts val="0"/>
              </a:spcAft>
              <a:buClr>
                <a:schemeClr val="accent2"/>
              </a:buClr>
              <a:buSzPts val="3000"/>
              <a:buNone/>
              <a:defRPr>
                <a:solidFill>
                  <a:schemeClr val="accent2"/>
                </a:solidFill>
              </a:defRPr>
            </a:lvl7pPr>
            <a:lvl8pPr lvl="7">
              <a:spcBef>
                <a:spcPts val="0"/>
              </a:spcBef>
              <a:spcAft>
                <a:spcPts val="0"/>
              </a:spcAft>
              <a:buClr>
                <a:schemeClr val="accent2"/>
              </a:buClr>
              <a:buSzPts val="3000"/>
              <a:buNone/>
              <a:defRPr>
                <a:solidFill>
                  <a:schemeClr val="accent2"/>
                </a:solidFill>
              </a:defRPr>
            </a:lvl8pPr>
            <a:lvl9pPr lvl="8">
              <a:spcBef>
                <a:spcPts val="0"/>
              </a:spcBef>
              <a:spcAft>
                <a:spcPts val="0"/>
              </a:spcAft>
              <a:buClr>
                <a:schemeClr val="accent2"/>
              </a:buClr>
              <a:buSzPts val="3000"/>
              <a:buNone/>
              <a:defRPr>
                <a:solidFill>
                  <a:schemeClr val="accent2"/>
                </a:solidFill>
              </a:defRPr>
            </a:lvl9pPr>
          </a:lstStyle>
          <a:p/>
        </p:txBody>
      </p:sp>
      <p:sp>
        <p:nvSpPr>
          <p:cNvPr id="659" name="Google Shape;659;p38"/>
          <p:cNvSpPr txBox="1"/>
          <p:nvPr>
            <p:ph idx="4" type="title"/>
          </p:nvPr>
        </p:nvSpPr>
        <p:spPr>
          <a:xfrm>
            <a:off x="2634200"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lt2"/>
                </a:solidFill>
                <a:latin typeface="IBM Plex Sans Medium"/>
                <a:ea typeface="IBM Plex Sans Medium"/>
                <a:cs typeface="IBM Plex Sans Medium"/>
                <a:sym typeface="IBM Plex Sans Medium"/>
              </a:defRPr>
            </a:lvl1pPr>
            <a:lvl2pPr lvl="1">
              <a:spcBef>
                <a:spcPts val="0"/>
              </a:spcBef>
              <a:spcAft>
                <a:spcPts val="0"/>
              </a:spcAft>
              <a:buClr>
                <a:schemeClr val="lt2"/>
              </a:buClr>
              <a:buSzPts val="3000"/>
              <a:buNone/>
              <a:defRPr>
                <a:solidFill>
                  <a:schemeClr val="lt2"/>
                </a:solidFill>
              </a:defRPr>
            </a:lvl2pPr>
            <a:lvl3pPr lvl="2">
              <a:spcBef>
                <a:spcPts val="0"/>
              </a:spcBef>
              <a:spcAft>
                <a:spcPts val="0"/>
              </a:spcAft>
              <a:buClr>
                <a:schemeClr val="lt2"/>
              </a:buClr>
              <a:buSzPts val="3000"/>
              <a:buNone/>
              <a:defRPr>
                <a:solidFill>
                  <a:schemeClr val="lt2"/>
                </a:solidFill>
              </a:defRPr>
            </a:lvl3pPr>
            <a:lvl4pPr lvl="3">
              <a:spcBef>
                <a:spcPts val="0"/>
              </a:spcBef>
              <a:spcAft>
                <a:spcPts val="0"/>
              </a:spcAft>
              <a:buClr>
                <a:schemeClr val="lt2"/>
              </a:buClr>
              <a:buSzPts val="3000"/>
              <a:buNone/>
              <a:defRPr>
                <a:solidFill>
                  <a:schemeClr val="lt2"/>
                </a:solidFill>
              </a:defRPr>
            </a:lvl4pPr>
            <a:lvl5pPr lvl="4">
              <a:spcBef>
                <a:spcPts val="0"/>
              </a:spcBef>
              <a:spcAft>
                <a:spcPts val="0"/>
              </a:spcAft>
              <a:buClr>
                <a:schemeClr val="lt2"/>
              </a:buClr>
              <a:buSzPts val="3000"/>
              <a:buNone/>
              <a:defRPr>
                <a:solidFill>
                  <a:schemeClr val="lt2"/>
                </a:solidFill>
              </a:defRPr>
            </a:lvl5pPr>
            <a:lvl6pPr lvl="5">
              <a:spcBef>
                <a:spcPts val="0"/>
              </a:spcBef>
              <a:spcAft>
                <a:spcPts val="0"/>
              </a:spcAft>
              <a:buClr>
                <a:schemeClr val="lt2"/>
              </a:buClr>
              <a:buSzPts val="3000"/>
              <a:buNone/>
              <a:defRPr>
                <a:solidFill>
                  <a:schemeClr val="lt2"/>
                </a:solidFill>
              </a:defRPr>
            </a:lvl6pPr>
            <a:lvl7pPr lvl="6">
              <a:spcBef>
                <a:spcPts val="0"/>
              </a:spcBef>
              <a:spcAft>
                <a:spcPts val="0"/>
              </a:spcAft>
              <a:buClr>
                <a:schemeClr val="lt2"/>
              </a:buClr>
              <a:buSzPts val="3000"/>
              <a:buNone/>
              <a:defRPr>
                <a:solidFill>
                  <a:schemeClr val="lt2"/>
                </a:solidFill>
              </a:defRPr>
            </a:lvl7pPr>
            <a:lvl8pPr lvl="7">
              <a:spcBef>
                <a:spcPts val="0"/>
              </a:spcBef>
              <a:spcAft>
                <a:spcPts val="0"/>
              </a:spcAft>
              <a:buClr>
                <a:schemeClr val="lt2"/>
              </a:buClr>
              <a:buSzPts val="3000"/>
              <a:buNone/>
              <a:defRPr>
                <a:solidFill>
                  <a:schemeClr val="lt2"/>
                </a:solidFill>
              </a:defRPr>
            </a:lvl8pPr>
            <a:lvl9pPr lvl="8">
              <a:spcBef>
                <a:spcPts val="0"/>
              </a:spcBef>
              <a:spcAft>
                <a:spcPts val="0"/>
              </a:spcAft>
              <a:buClr>
                <a:schemeClr val="lt2"/>
              </a:buClr>
              <a:buSzPts val="3000"/>
              <a:buNone/>
              <a:defRPr>
                <a:solidFill>
                  <a:schemeClr val="lt2"/>
                </a:solidFill>
              </a:defRPr>
            </a:lvl9pPr>
          </a:lstStyle>
          <a:p/>
        </p:txBody>
      </p:sp>
      <p:sp>
        <p:nvSpPr>
          <p:cNvPr id="660" name="Google Shape;660;p38"/>
          <p:cNvSpPr txBox="1"/>
          <p:nvPr>
            <p:ph idx="5" type="title"/>
          </p:nvPr>
        </p:nvSpPr>
        <p:spPr>
          <a:xfrm>
            <a:off x="5169188" y="1904100"/>
            <a:ext cx="1834500" cy="520200"/>
          </a:xfrm>
          <a:prstGeom prst="rect">
            <a:avLst/>
          </a:prstGeom>
        </p:spPr>
        <p:txBody>
          <a:bodyPr anchorCtr="0" anchor="t" bIns="91425" lIns="91425" spcFirstLastPara="1" rIns="91425" wrap="square" tIns="0">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661" name="Google Shape;661;p38"/>
          <p:cNvSpPr txBox="1"/>
          <p:nvPr>
            <p:ph idx="1" type="body"/>
          </p:nvPr>
        </p:nvSpPr>
        <p:spPr>
          <a:xfrm>
            <a:off x="115025"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2" name="Google Shape;662;p38"/>
          <p:cNvSpPr txBox="1"/>
          <p:nvPr>
            <p:ph idx="6" type="body"/>
          </p:nvPr>
        </p:nvSpPr>
        <p:spPr>
          <a:xfrm>
            <a:off x="115025"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3" name="Google Shape;663;p38"/>
          <p:cNvSpPr txBox="1"/>
          <p:nvPr>
            <p:ph idx="7" type="body"/>
          </p:nvPr>
        </p:nvSpPr>
        <p:spPr>
          <a:xfrm>
            <a:off x="2634200"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4" name="Google Shape;664;p38"/>
          <p:cNvSpPr txBox="1"/>
          <p:nvPr>
            <p:ph idx="8" type="body"/>
          </p:nvPr>
        </p:nvSpPr>
        <p:spPr>
          <a:xfrm>
            <a:off x="2634200"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5" name="Google Shape;665;p38"/>
          <p:cNvSpPr txBox="1"/>
          <p:nvPr>
            <p:ph idx="9" type="body"/>
          </p:nvPr>
        </p:nvSpPr>
        <p:spPr>
          <a:xfrm>
            <a:off x="5169188" y="24874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6" name="Google Shape;666;p38"/>
          <p:cNvSpPr txBox="1"/>
          <p:nvPr>
            <p:ph idx="13" type="body"/>
          </p:nvPr>
        </p:nvSpPr>
        <p:spPr>
          <a:xfrm>
            <a:off x="5169188" y="3395173"/>
            <a:ext cx="1834500" cy="8898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800"/>
              </a:spcBef>
              <a:spcAft>
                <a:spcPts val="80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667" name="Google Shape;667;p38"/>
          <p:cNvSpPr txBox="1"/>
          <p:nvPr>
            <p:ph idx="14"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orient="horz">
          <p15:clr>
            <a:srgbClr val="E46962"/>
          </p15:clr>
        </p15:guide>
        <p15:guide id="2" pos="5760">
          <p15:clr>
            <a:srgbClr val="E46962"/>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Alt 1">
  <p:cSld name="BLANK_1_1_1_1_1_1_1_1_1_1_1_1_1_1_1">
    <p:bg>
      <p:bgPr>
        <a:solidFill>
          <a:schemeClr val="lt1"/>
        </a:solidFill>
      </p:bgPr>
    </p:bg>
    <p:spTree>
      <p:nvGrpSpPr>
        <p:cNvPr id="668" name="Shape 668"/>
        <p:cNvGrpSpPr/>
        <p:nvPr/>
      </p:nvGrpSpPr>
      <p:grpSpPr>
        <a:xfrm>
          <a:off x="0" y="0"/>
          <a:ext cx="0" cy="0"/>
          <a:chOff x="0" y="0"/>
          <a:chExt cx="0" cy="0"/>
        </a:xfrm>
      </p:grpSpPr>
      <p:grpSp>
        <p:nvGrpSpPr>
          <p:cNvPr id="669" name="Google Shape;669;p39"/>
          <p:cNvGrpSpPr/>
          <p:nvPr/>
        </p:nvGrpSpPr>
        <p:grpSpPr>
          <a:xfrm>
            <a:off x="0" y="506850"/>
            <a:ext cx="930250" cy="2593175"/>
            <a:chOff x="0" y="506850"/>
            <a:chExt cx="930250" cy="2593175"/>
          </a:xfrm>
        </p:grpSpPr>
        <p:grpSp>
          <p:nvGrpSpPr>
            <p:cNvPr id="670" name="Google Shape;670;p39"/>
            <p:cNvGrpSpPr/>
            <p:nvPr/>
          </p:nvGrpSpPr>
          <p:grpSpPr>
            <a:xfrm>
              <a:off x="0" y="877050"/>
              <a:ext cx="930250" cy="2222975"/>
              <a:chOff x="1233650" y="2421900"/>
              <a:chExt cx="930250" cy="2222975"/>
            </a:xfrm>
          </p:grpSpPr>
          <p:grpSp>
            <p:nvGrpSpPr>
              <p:cNvPr id="671" name="Google Shape;671;p39"/>
              <p:cNvGrpSpPr/>
              <p:nvPr/>
            </p:nvGrpSpPr>
            <p:grpSpPr>
              <a:xfrm>
                <a:off x="1233650" y="2793625"/>
                <a:ext cx="560050" cy="1851250"/>
                <a:chOff x="1381975" y="3249175"/>
                <a:chExt cx="560050" cy="1851250"/>
              </a:xfrm>
            </p:grpSpPr>
            <p:sp>
              <p:nvSpPr>
                <p:cNvPr id="672" name="Google Shape;672;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73" name="Google Shape;673;p39"/>
                <p:cNvSpPr/>
                <p:nvPr/>
              </p:nvSpPr>
              <p:spPr>
                <a:xfrm>
                  <a:off x="1381975" y="36195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674" name="Google Shape;674;p39"/>
                <p:cNvGrpSpPr/>
                <p:nvPr/>
              </p:nvGrpSpPr>
              <p:grpSpPr>
                <a:xfrm>
                  <a:off x="1381975" y="3989700"/>
                  <a:ext cx="560050" cy="1110725"/>
                  <a:chOff x="1381975" y="3249175"/>
                  <a:chExt cx="560050" cy="1110725"/>
                </a:xfrm>
              </p:grpSpPr>
              <p:sp>
                <p:nvSpPr>
                  <p:cNvPr id="675" name="Google Shape;675;p39"/>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76" name="Google Shape;676;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77" name="Google Shape;677;p39"/>
                  <p:cNvSpPr/>
                  <p:nvPr/>
                </p:nvSpPr>
                <p:spPr>
                  <a:xfrm>
                    <a:off x="1381975" y="39897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678" name="Google Shape;678;p39"/>
                <p:cNvGrpSpPr/>
                <p:nvPr/>
              </p:nvGrpSpPr>
              <p:grpSpPr>
                <a:xfrm>
                  <a:off x="1381975" y="4360025"/>
                  <a:ext cx="560050" cy="370200"/>
                  <a:chOff x="1381975" y="3249175"/>
                  <a:chExt cx="560050" cy="370200"/>
                </a:xfrm>
              </p:grpSpPr>
              <p:sp>
                <p:nvSpPr>
                  <p:cNvPr id="679" name="Google Shape;679;p39"/>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80" name="Google Shape;680;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681" name="Google Shape;681;p39"/>
              <p:cNvSpPr/>
              <p:nvPr/>
            </p:nvSpPr>
            <p:spPr>
              <a:xfrm>
                <a:off x="1793700" y="24219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82" name="Google Shape;682;p39"/>
            <p:cNvSpPr/>
            <p:nvPr/>
          </p:nvSpPr>
          <p:spPr>
            <a:xfrm>
              <a:off x="183800" y="50685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83" name="Google Shape;683;p39"/>
          <p:cNvSpPr txBox="1"/>
          <p:nvPr>
            <p:ph type="title"/>
          </p:nvPr>
        </p:nvSpPr>
        <p:spPr>
          <a:xfrm>
            <a:off x="38100" y="319650"/>
            <a:ext cx="18231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accent3"/>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684" name="Google Shape;684;p39"/>
          <p:cNvSpPr txBox="1"/>
          <p:nvPr>
            <p:ph idx="1"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sp>
        <p:nvSpPr>
          <p:cNvPr id="685" name="Google Shape;685;p39"/>
          <p:cNvSpPr txBox="1"/>
          <p:nvPr>
            <p:ph idx="2" type="subTitle"/>
          </p:nvPr>
        </p:nvSpPr>
        <p:spPr>
          <a:xfrm>
            <a:off x="2942250"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86" name="Google Shape;686;p39"/>
          <p:cNvSpPr txBox="1"/>
          <p:nvPr>
            <p:ph idx="3" type="subTitle"/>
          </p:nvPr>
        </p:nvSpPr>
        <p:spPr>
          <a:xfrm>
            <a:off x="1078950"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687" name="Google Shape;687;p39"/>
          <p:cNvSpPr txBox="1"/>
          <p:nvPr>
            <p:ph idx="4" type="subTitle"/>
          </p:nvPr>
        </p:nvSpPr>
        <p:spPr>
          <a:xfrm>
            <a:off x="4798644"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88" name="Google Shape;688;p39"/>
          <p:cNvSpPr txBox="1"/>
          <p:nvPr>
            <p:ph idx="5" type="subTitle"/>
          </p:nvPr>
        </p:nvSpPr>
        <p:spPr>
          <a:xfrm>
            <a:off x="2942257"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689" name="Google Shape;689;p39"/>
          <p:cNvSpPr txBox="1"/>
          <p:nvPr>
            <p:ph idx="6" type="subTitle"/>
          </p:nvPr>
        </p:nvSpPr>
        <p:spPr>
          <a:xfrm>
            <a:off x="6671581"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690" name="Google Shape;690;p39"/>
          <p:cNvSpPr txBox="1"/>
          <p:nvPr>
            <p:ph idx="7" type="subTitle"/>
          </p:nvPr>
        </p:nvSpPr>
        <p:spPr>
          <a:xfrm>
            <a:off x="4798647"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grpSp>
        <p:nvGrpSpPr>
          <p:cNvPr id="691" name="Google Shape;691;p39"/>
          <p:cNvGrpSpPr/>
          <p:nvPr/>
        </p:nvGrpSpPr>
        <p:grpSpPr>
          <a:xfrm rot="5400000">
            <a:off x="7381575" y="-838700"/>
            <a:ext cx="930250" cy="2591775"/>
            <a:chOff x="0" y="508250"/>
            <a:chExt cx="930250" cy="2591775"/>
          </a:xfrm>
        </p:grpSpPr>
        <p:grpSp>
          <p:nvGrpSpPr>
            <p:cNvPr id="692" name="Google Shape;692;p39"/>
            <p:cNvGrpSpPr/>
            <p:nvPr/>
          </p:nvGrpSpPr>
          <p:grpSpPr>
            <a:xfrm>
              <a:off x="0" y="877050"/>
              <a:ext cx="930250" cy="2222975"/>
              <a:chOff x="1233650" y="2421900"/>
              <a:chExt cx="930250" cy="2222975"/>
            </a:xfrm>
          </p:grpSpPr>
          <p:grpSp>
            <p:nvGrpSpPr>
              <p:cNvPr id="693" name="Google Shape;693;p39"/>
              <p:cNvGrpSpPr/>
              <p:nvPr/>
            </p:nvGrpSpPr>
            <p:grpSpPr>
              <a:xfrm>
                <a:off x="1233650" y="2793625"/>
                <a:ext cx="930250" cy="1851250"/>
                <a:chOff x="1381975" y="3249175"/>
                <a:chExt cx="930250" cy="1851250"/>
              </a:xfrm>
            </p:grpSpPr>
            <p:grpSp>
              <p:nvGrpSpPr>
                <p:cNvPr id="694" name="Google Shape;694;p39"/>
                <p:cNvGrpSpPr/>
                <p:nvPr/>
              </p:nvGrpSpPr>
              <p:grpSpPr>
                <a:xfrm>
                  <a:off x="1571825" y="3249175"/>
                  <a:ext cx="740400" cy="370200"/>
                  <a:chOff x="1571825" y="3249175"/>
                  <a:chExt cx="740400" cy="370200"/>
                </a:xfrm>
              </p:grpSpPr>
              <p:sp>
                <p:nvSpPr>
                  <p:cNvPr id="695" name="Google Shape;695;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696" name="Google Shape;696;p39"/>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697" name="Google Shape;697;p39"/>
                <p:cNvSpPr/>
                <p:nvPr/>
              </p:nvSpPr>
              <p:spPr>
                <a:xfrm>
                  <a:off x="1381975" y="36195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nvGrpSpPr>
                <p:cNvPr id="698" name="Google Shape;698;p39"/>
                <p:cNvGrpSpPr/>
                <p:nvPr/>
              </p:nvGrpSpPr>
              <p:grpSpPr>
                <a:xfrm>
                  <a:off x="1381975" y="3989700"/>
                  <a:ext cx="560050" cy="1110725"/>
                  <a:chOff x="1381975" y="3249175"/>
                  <a:chExt cx="560050" cy="1110725"/>
                </a:xfrm>
              </p:grpSpPr>
              <p:sp>
                <p:nvSpPr>
                  <p:cNvPr id="699" name="Google Shape;699;p39"/>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0" name="Google Shape;700;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1" name="Google Shape;701;p39"/>
                  <p:cNvSpPr/>
                  <p:nvPr/>
                </p:nvSpPr>
                <p:spPr>
                  <a:xfrm>
                    <a:off x="1381975" y="3989700"/>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02" name="Google Shape;702;p39"/>
                <p:cNvGrpSpPr/>
                <p:nvPr/>
              </p:nvGrpSpPr>
              <p:grpSpPr>
                <a:xfrm>
                  <a:off x="1381975" y="4360025"/>
                  <a:ext cx="560050" cy="370200"/>
                  <a:chOff x="1381975" y="3249175"/>
                  <a:chExt cx="560050" cy="370200"/>
                </a:xfrm>
              </p:grpSpPr>
              <p:sp>
                <p:nvSpPr>
                  <p:cNvPr id="703" name="Google Shape;703;p39"/>
                  <p:cNvSpPr/>
                  <p:nvPr/>
                </p:nvSpPr>
                <p:spPr>
                  <a:xfrm>
                    <a:off x="1381975" y="3249175"/>
                    <a:ext cx="1899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04" name="Google Shape;704;p39"/>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705" name="Google Shape;705;p39"/>
              <p:cNvSpPr/>
              <p:nvPr/>
            </p:nvSpPr>
            <p:spPr>
              <a:xfrm>
                <a:off x="1793700" y="24219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706" name="Google Shape;706;p39"/>
            <p:cNvSpPr/>
            <p:nvPr/>
          </p:nvSpPr>
          <p:spPr>
            <a:xfrm>
              <a:off x="189850" y="50825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707" name="Google Shape;707;p39"/>
          <p:cNvSpPr txBox="1"/>
          <p:nvPr>
            <p:ph idx="8" type="subTitle"/>
          </p:nvPr>
        </p:nvSpPr>
        <p:spPr>
          <a:xfrm>
            <a:off x="6671579" y="2330400"/>
            <a:ext cx="1564500" cy="1644900"/>
          </a:xfrm>
          <a:prstGeom prst="rect">
            <a:avLst/>
          </a:prstGeom>
        </p:spPr>
        <p:txBody>
          <a:bodyPr anchorCtr="0" anchor="t" bIns="91425" lIns="91425" spcFirstLastPara="1" rIns="91425" wrap="square" tIns="91425">
            <a:noAutofit/>
          </a:bodyPr>
          <a:lstStyle>
            <a:lvl1pPr lvl="0">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2pPr>
            <a:lvl3pPr lvl="2"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3pPr>
            <a:lvl4pPr lvl="3"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4pPr>
            <a:lvl5pPr lvl="4"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5pPr>
            <a:lvl6pPr lvl="5"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6pPr>
            <a:lvl7pPr lvl="6"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7pPr>
            <a:lvl8pPr lvl="7"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8pPr>
            <a:lvl9pPr lvl="8" algn="ctr">
              <a:spcBef>
                <a:spcPts val="0"/>
              </a:spcBef>
              <a:spcAft>
                <a:spcPts val="0"/>
              </a:spcAft>
              <a:buClr>
                <a:schemeClr val="dk2"/>
              </a:buClr>
              <a:buSzPts val="1000"/>
              <a:buFont typeface="Sora"/>
              <a:buNone/>
              <a:defRPr sz="1000">
                <a:solidFill>
                  <a:schemeClr val="dk2"/>
                </a:solidFill>
                <a:latin typeface="Sora"/>
                <a:ea typeface="Sora"/>
                <a:cs typeface="Sora"/>
                <a:sym typeface="Sora"/>
              </a:defRPr>
            </a:lvl9pPr>
          </a:lstStyle>
          <a:p/>
        </p:txBody>
      </p:sp>
      <p:sp>
        <p:nvSpPr>
          <p:cNvPr id="708" name="Google Shape;708;p39"/>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cxnSp>
        <p:nvCxnSpPr>
          <p:cNvPr id="709" name="Google Shape;709;p39"/>
          <p:cNvCxnSpPr/>
          <p:nvPr/>
        </p:nvCxnSpPr>
        <p:spPr>
          <a:xfrm>
            <a:off x="1865850" y="392700"/>
            <a:ext cx="0" cy="390300"/>
          </a:xfrm>
          <a:prstGeom prst="straightConnector1">
            <a:avLst/>
          </a:prstGeom>
          <a:noFill/>
          <a:ln cap="flat" cmpd="sng" w="19050">
            <a:solidFill>
              <a:schemeClr val="accent3"/>
            </a:solidFill>
            <a:prstDash val="solid"/>
            <a:round/>
            <a:headEnd len="med" w="med" type="none"/>
            <a:tailEnd len="med" w="med" type="none"/>
          </a:ln>
        </p:spPr>
      </p:cxnSp>
      <p:sp>
        <p:nvSpPr>
          <p:cNvPr id="710" name="Google Shape;710;p39"/>
          <p:cNvSpPr/>
          <p:nvPr/>
        </p:nvSpPr>
        <p:spPr>
          <a:xfrm rot="5400000">
            <a:off x="8773788" y="92231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11" name="Google Shape;711;p39"/>
          <p:cNvSpPr/>
          <p:nvPr/>
        </p:nvSpPr>
        <p:spPr>
          <a:xfrm rot="5400000">
            <a:off x="8773788" y="129251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12" name="Google Shape;712;p39"/>
          <p:cNvSpPr txBox="1"/>
          <p:nvPr>
            <p:ph idx="13" type="subTitle"/>
          </p:nvPr>
        </p:nvSpPr>
        <p:spPr>
          <a:xfrm>
            <a:off x="1078938" y="1877700"/>
            <a:ext cx="1564500" cy="452700"/>
          </a:xfrm>
          <a:prstGeom prst="rect">
            <a:avLst/>
          </a:prstGeom>
        </p:spPr>
        <p:txBody>
          <a:bodyPr anchorCtr="0" anchor="t" bIns="91425" lIns="91425" spcFirstLastPara="1" rIns="91425" wrap="square" tIns="91425">
            <a:noAutofit/>
          </a:bodyPr>
          <a:lstStyle>
            <a:lvl1pPr lvl="0">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2pPr>
            <a:lvl3pPr lvl="2"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3pPr>
            <a:lvl4pPr lvl="3"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4pPr>
            <a:lvl5pPr lvl="4"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5pPr>
            <a:lvl6pPr lvl="5"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6pPr>
            <a:lvl7pPr lvl="6"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7pPr>
            <a:lvl8pPr lvl="7"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8pPr>
            <a:lvl9pPr lvl="8" algn="ctr">
              <a:spcBef>
                <a:spcPts val="0"/>
              </a:spcBef>
              <a:spcAft>
                <a:spcPts val="0"/>
              </a:spcAft>
              <a:buClr>
                <a:schemeClr val="dk2"/>
              </a:buClr>
              <a:buSzPts val="1600"/>
              <a:buFont typeface="IBM Plex Sans"/>
              <a:buNone/>
              <a:defRPr sz="1600">
                <a:solidFill>
                  <a:schemeClr val="dk2"/>
                </a:solidFill>
                <a:latin typeface="IBM Plex Sans"/>
                <a:ea typeface="IBM Plex Sans"/>
                <a:cs typeface="IBM Plex Sans"/>
                <a:sym typeface="IBM Plex Sans"/>
              </a:defRPr>
            </a:lvl9pPr>
          </a:lstStyle>
          <a:p/>
        </p:txBody>
      </p:sp>
      <p:sp>
        <p:nvSpPr>
          <p:cNvPr id="713" name="Google Shape;713;p39"/>
          <p:cNvSpPr txBox="1"/>
          <p:nvPr>
            <p:ph idx="14" type="title"/>
          </p:nvPr>
        </p:nvSpPr>
        <p:spPr>
          <a:xfrm>
            <a:off x="3484500" y="1377875"/>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714" name="Google Shape;714;p39"/>
          <p:cNvSpPr txBox="1"/>
          <p:nvPr>
            <p:ph idx="15" type="title"/>
          </p:nvPr>
        </p:nvSpPr>
        <p:spPr>
          <a:xfrm>
            <a:off x="7204200" y="1411200"/>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BM Plex Sans"/>
              <a:buNone/>
              <a:defRPr b="1" sz="1800"/>
            </a:lvl1pPr>
            <a:lvl2pPr lvl="1" algn="ctr">
              <a:spcBef>
                <a:spcPts val="0"/>
              </a:spcBef>
              <a:spcAft>
                <a:spcPts val="0"/>
              </a:spcAft>
              <a:buClr>
                <a:schemeClr val="lt1"/>
              </a:buClr>
              <a:buSzPts val="3000"/>
              <a:buNone/>
              <a:defRPr b="1">
                <a:solidFill>
                  <a:schemeClr val="lt1"/>
                </a:solidFill>
              </a:defRPr>
            </a:lvl2pPr>
            <a:lvl3pPr lvl="2" algn="ctr">
              <a:spcBef>
                <a:spcPts val="0"/>
              </a:spcBef>
              <a:spcAft>
                <a:spcPts val="0"/>
              </a:spcAft>
              <a:buClr>
                <a:schemeClr val="lt1"/>
              </a:buClr>
              <a:buSzPts val="3000"/>
              <a:buNone/>
              <a:defRPr b="1">
                <a:solidFill>
                  <a:schemeClr val="lt1"/>
                </a:solidFill>
              </a:defRPr>
            </a:lvl3pPr>
            <a:lvl4pPr lvl="3" algn="ctr">
              <a:spcBef>
                <a:spcPts val="0"/>
              </a:spcBef>
              <a:spcAft>
                <a:spcPts val="0"/>
              </a:spcAft>
              <a:buClr>
                <a:schemeClr val="lt1"/>
              </a:buClr>
              <a:buSzPts val="3000"/>
              <a:buNone/>
              <a:defRPr b="1">
                <a:solidFill>
                  <a:schemeClr val="lt1"/>
                </a:solidFill>
              </a:defRPr>
            </a:lvl4pPr>
            <a:lvl5pPr lvl="4" algn="ctr">
              <a:spcBef>
                <a:spcPts val="0"/>
              </a:spcBef>
              <a:spcAft>
                <a:spcPts val="0"/>
              </a:spcAft>
              <a:buClr>
                <a:schemeClr val="lt1"/>
              </a:buClr>
              <a:buSzPts val="3000"/>
              <a:buNone/>
              <a:defRPr b="1">
                <a:solidFill>
                  <a:schemeClr val="lt1"/>
                </a:solidFill>
              </a:defRPr>
            </a:lvl5pPr>
            <a:lvl6pPr lvl="5" algn="ctr">
              <a:spcBef>
                <a:spcPts val="0"/>
              </a:spcBef>
              <a:spcAft>
                <a:spcPts val="0"/>
              </a:spcAft>
              <a:buClr>
                <a:schemeClr val="lt1"/>
              </a:buClr>
              <a:buSzPts val="3000"/>
              <a:buNone/>
              <a:defRPr b="1">
                <a:solidFill>
                  <a:schemeClr val="lt1"/>
                </a:solidFill>
              </a:defRPr>
            </a:lvl6pPr>
            <a:lvl7pPr lvl="6" algn="ctr">
              <a:spcBef>
                <a:spcPts val="0"/>
              </a:spcBef>
              <a:spcAft>
                <a:spcPts val="0"/>
              </a:spcAft>
              <a:buClr>
                <a:schemeClr val="lt1"/>
              </a:buClr>
              <a:buSzPts val="3000"/>
              <a:buNone/>
              <a:defRPr b="1">
                <a:solidFill>
                  <a:schemeClr val="lt1"/>
                </a:solidFill>
              </a:defRPr>
            </a:lvl7pPr>
            <a:lvl8pPr lvl="7" algn="ctr">
              <a:spcBef>
                <a:spcPts val="0"/>
              </a:spcBef>
              <a:spcAft>
                <a:spcPts val="0"/>
              </a:spcAft>
              <a:buClr>
                <a:schemeClr val="lt1"/>
              </a:buClr>
              <a:buSzPts val="3000"/>
              <a:buNone/>
              <a:defRPr b="1">
                <a:solidFill>
                  <a:schemeClr val="lt1"/>
                </a:solidFill>
              </a:defRPr>
            </a:lvl8pPr>
            <a:lvl9pPr lvl="8" algn="ctr">
              <a:spcBef>
                <a:spcPts val="0"/>
              </a:spcBef>
              <a:spcAft>
                <a:spcPts val="0"/>
              </a:spcAft>
              <a:buClr>
                <a:schemeClr val="lt1"/>
              </a:buClr>
              <a:buSzPts val="3000"/>
              <a:buNone/>
              <a:defRPr b="1">
                <a:solidFill>
                  <a:schemeClr val="lt1"/>
                </a:solidFill>
              </a:defRPr>
            </a:lvl9pPr>
          </a:lstStyle>
          <a:p/>
        </p:txBody>
      </p:sp>
      <p:sp>
        <p:nvSpPr>
          <p:cNvPr id="715" name="Google Shape;715;p39"/>
          <p:cNvSpPr txBox="1"/>
          <p:nvPr>
            <p:ph idx="16" type="title"/>
          </p:nvPr>
        </p:nvSpPr>
        <p:spPr>
          <a:xfrm>
            <a:off x="5344350" y="1411200"/>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716" name="Google Shape;716;p39"/>
          <p:cNvSpPr txBox="1"/>
          <p:nvPr>
            <p:ph idx="17" type="title"/>
          </p:nvPr>
        </p:nvSpPr>
        <p:spPr>
          <a:xfrm>
            <a:off x="1624650" y="1377875"/>
            <a:ext cx="473100" cy="390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accent3"/>
              </a:buClr>
              <a:buSzPts val="1800"/>
              <a:buFont typeface="IBM Plex Sans"/>
              <a:buNone/>
              <a:defRPr sz="1800">
                <a:solidFill>
                  <a:schemeClr val="accent3"/>
                </a:solidFill>
              </a:defRPr>
            </a:lvl1pPr>
            <a:lvl2pPr lvl="1" algn="ctr">
              <a:spcBef>
                <a:spcPts val="0"/>
              </a:spcBef>
              <a:spcAft>
                <a:spcPts val="0"/>
              </a:spcAft>
              <a:buClr>
                <a:schemeClr val="accent3"/>
              </a:buClr>
              <a:buSzPts val="3000"/>
              <a:buNone/>
              <a:defRPr>
                <a:solidFill>
                  <a:schemeClr val="accent3"/>
                </a:solidFill>
              </a:defRPr>
            </a:lvl2pPr>
            <a:lvl3pPr lvl="2" algn="ctr">
              <a:spcBef>
                <a:spcPts val="0"/>
              </a:spcBef>
              <a:spcAft>
                <a:spcPts val="0"/>
              </a:spcAft>
              <a:buClr>
                <a:schemeClr val="accent3"/>
              </a:buClr>
              <a:buSzPts val="3000"/>
              <a:buNone/>
              <a:defRPr>
                <a:solidFill>
                  <a:schemeClr val="accent3"/>
                </a:solidFill>
              </a:defRPr>
            </a:lvl3pPr>
            <a:lvl4pPr lvl="3" algn="ctr">
              <a:spcBef>
                <a:spcPts val="0"/>
              </a:spcBef>
              <a:spcAft>
                <a:spcPts val="0"/>
              </a:spcAft>
              <a:buClr>
                <a:schemeClr val="accent3"/>
              </a:buClr>
              <a:buSzPts val="3000"/>
              <a:buNone/>
              <a:defRPr>
                <a:solidFill>
                  <a:schemeClr val="accent3"/>
                </a:solidFill>
              </a:defRPr>
            </a:lvl4pPr>
            <a:lvl5pPr lvl="4" algn="ctr">
              <a:spcBef>
                <a:spcPts val="0"/>
              </a:spcBef>
              <a:spcAft>
                <a:spcPts val="0"/>
              </a:spcAft>
              <a:buClr>
                <a:schemeClr val="accent3"/>
              </a:buClr>
              <a:buSzPts val="3000"/>
              <a:buNone/>
              <a:defRPr>
                <a:solidFill>
                  <a:schemeClr val="accent3"/>
                </a:solidFill>
              </a:defRPr>
            </a:lvl5pPr>
            <a:lvl6pPr lvl="5" algn="ctr">
              <a:spcBef>
                <a:spcPts val="0"/>
              </a:spcBef>
              <a:spcAft>
                <a:spcPts val="0"/>
              </a:spcAft>
              <a:buClr>
                <a:schemeClr val="accent3"/>
              </a:buClr>
              <a:buSzPts val="3000"/>
              <a:buNone/>
              <a:defRPr>
                <a:solidFill>
                  <a:schemeClr val="accent3"/>
                </a:solidFill>
              </a:defRPr>
            </a:lvl6pPr>
            <a:lvl7pPr lvl="6" algn="ctr">
              <a:spcBef>
                <a:spcPts val="0"/>
              </a:spcBef>
              <a:spcAft>
                <a:spcPts val="0"/>
              </a:spcAft>
              <a:buClr>
                <a:schemeClr val="accent3"/>
              </a:buClr>
              <a:buSzPts val="3000"/>
              <a:buNone/>
              <a:defRPr>
                <a:solidFill>
                  <a:schemeClr val="accent3"/>
                </a:solidFill>
              </a:defRPr>
            </a:lvl7pPr>
            <a:lvl8pPr lvl="7" algn="ctr">
              <a:spcBef>
                <a:spcPts val="0"/>
              </a:spcBef>
              <a:spcAft>
                <a:spcPts val="0"/>
              </a:spcAft>
              <a:buClr>
                <a:schemeClr val="accent3"/>
              </a:buClr>
              <a:buSzPts val="3000"/>
              <a:buNone/>
              <a:defRPr>
                <a:solidFill>
                  <a:schemeClr val="accent3"/>
                </a:solidFill>
              </a:defRPr>
            </a:lvl8pPr>
            <a:lvl9pPr lvl="8" algn="ctr">
              <a:spcBef>
                <a:spcPts val="0"/>
              </a:spcBef>
              <a:spcAft>
                <a:spcPts val="0"/>
              </a:spcAft>
              <a:buClr>
                <a:schemeClr val="accent3"/>
              </a:buClr>
              <a:buSzPts val="3000"/>
              <a:buNone/>
              <a:defRPr>
                <a:solidFill>
                  <a:schemeClr val="accent3"/>
                </a:solidFill>
              </a:defRPr>
            </a:lvl9pPr>
          </a:lstStyle>
          <a:p/>
        </p:txBody>
      </p:sp>
      <p:sp>
        <p:nvSpPr>
          <p:cNvPr id="717" name="Google Shape;717;p39"/>
          <p:cNvSpPr txBox="1"/>
          <p:nvPr>
            <p:ph idx="18"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1175">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2">
  <p:cSld name="BLANK_1_1_1_1_1_1_1_1_1_1_1_1_1_1_1_2">
    <p:bg>
      <p:bgPr>
        <a:solidFill>
          <a:schemeClr val="lt1"/>
        </a:solidFill>
      </p:bgPr>
    </p:bg>
    <p:spTree>
      <p:nvGrpSpPr>
        <p:cNvPr id="718" name="Shape 718"/>
        <p:cNvGrpSpPr/>
        <p:nvPr/>
      </p:nvGrpSpPr>
      <p:grpSpPr>
        <a:xfrm>
          <a:off x="0" y="0"/>
          <a:ext cx="0" cy="0"/>
          <a:chOff x="0" y="0"/>
          <a:chExt cx="0" cy="0"/>
        </a:xfrm>
      </p:grpSpPr>
      <p:sp>
        <p:nvSpPr>
          <p:cNvPr id="719" name="Google Shape;719;p40"/>
          <p:cNvSpPr txBox="1"/>
          <p:nvPr>
            <p:ph idx="1" type="body"/>
          </p:nvPr>
        </p:nvSpPr>
        <p:spPr>
          <a:xfrm>
            <a:off x="1867950" y="203530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20" name="Google Shape;720;p40"/>
          <p:cNvSpPr txBox="1"/>
          <p:nvPr>
            <p:ph idx="2" type="body"/>
          </p:nvPr>
        </p:nvSpPr>
        <p:spPr>
          <a:xfrm>
            <a:off x="1867950" y="340515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21" name="Google Shape;721;p40"/>
          <p:cNvSpPr txBox="1"/>
          <p:nvPr>
            <p:ph idx="3" type="body"/>
          </p:nvPr>
        </p:nvSpPr>
        <p:spPr>
          <a:xfrm>
            <a:off x="5297575" y="203530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22" name="Google Shape;722;p40"/>
          <p:cNvSpPr txBox="1"/>
          <p:nvPr>
            <p:ph idx="4" type="body"/>
          </p:nvPr>
        </p:nvSpPr>
        <p:spPr>
          <a:xfrm>
            <a:off x="5297575" y="3405150"/>
            <a:ext cx="2700000" cy="822900"/>
          </a:xfrm>
          <a:prstGeom prst="rect">
            <a:avLst/>
          </a:prstGeom>
        </p:spPr>
        <p:txBody>
          <a:bodyPr anchorCtr="0" anchor="t" bIns="91425" lIns="91425" spcFirstLastPara="1" rIns="91425" wrap="square" tIns="0">
            <a:noAutofit/>
          </a:bodyPr>
          <a:lstStyle>
            <a:lvl1pPr indent="-292100" lvl="0" marL="457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lnSpc>
                <a:spcPct val="115000"/>
              </a:lnSpc>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grpSp>
        <p:nvGrpSpPr>
          <p:cNvPr id="723" name="Google Shape;723;p40"/>
          <p:cNvGrpSpPr/>
          <p:nvPr/>
        </p:nvGrpSpPr>
        <p:grpSpPr>
          <a:xfrm>
            <a:off x="7073603" y="0"/>
            <a:ext cx="2070408" cy="1617374"/>
            <a:chOff x="6787102" y="-57263"/>
            <a:chExt cx="2403260" cy="1877393"/>
          </a:xfrm>
        </p:grpSpPr>
        <p:grpSp>
          <p:nvGrpSpPr>
            <p:cNvPr id="724" name="Google Shape;724;p40"/>
            <p:cNvGrpSpPr/>
            <p:nvPr/>
          </p:nvGrpSpPr>
          <p:grpSpPr>
            <a:xfrm rot="10800000">
              <a:off x="8286413" y="1320355"/>
              <a:ext cx="903863" cy="499775"/>
              <a:chOff x="532097" y="3249175"/>
              <a:chExt cx="669528" cy="370204"/>
            </a:xfrm>
          </p:grpSpPr>
          <p:sp>
            <p:nvSpPr>
              <p:cNvPr id="725" name="Google Shape;725;p40"/>
              <p:cNvSpPr/>
              <p:nvPr/>
            </p:nvSpPr>
            <p:spPr>
              <a:xfrm>
                <a:off x="532097" y="3249179"/>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6" name="Google Shape;726;p4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27" name="Google Shape;727;p40"/>
            <p:cNvGrpSpPr/>
            <p:nvPr/>
          </p:nvGrpSpPr>
          <p:grpSpPr>
            <a:xfrm rot="10800000">
              <a:off x="6787103" y="820419"/>
              <a:ext cx="2402289" cy="499772"/>
              <a:chOff x="532752" y="3249175"/>
              <a:chExt cx="1779473" cy="370202"/>
            </a:xfrm>
          </p:grpSpPr>
          <p:sp>
            <p:nvSpPr>
              <p:cNvPr id="728" name="Google Shape;728;p40"/>
              <p:cNvSpPr/>
              <p:nvPr/>
            </p:nvSpPr>
            <p:spPr>
              <a:xfrm>
                <a:off x="532752" y="3249177"/>
                <a:ext cx="2988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29" name="Google Shape;729;p4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0" name="Google Shape;730;p4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1" name="Google Shape;731;p4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32" name="Google Shape;732;p40"/>
            <p:cNvGrpSpPr/>
            <p:nvPr/>
          </p:nvGrpSpPr>
          <p:grpSpPr>
            <a:xfrm rot="10800000">
              <a:off x="7286873" y="320651"/>
              <a:ext cx="1499310" cy="499770"/>
              <a:chOff x="831425" y="3249175"/>
              <a:chExt cx="1110600" cy="370200"/>
            </a:xfrm>
          </p:grpSpPr>
          <p:sp>
            <p:nvSpPr>
              <p:cNvPr id="733" name="Google Shape;733;p40"/>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4" name="Google Shape;734;p4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5" name="Google Shape;735;p4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36" name="Google Shape;736;p40"/>
            <p:cNvGrpSpPr/>
            <p:nvPr/>
          </p:nvGrpSpPr>
          <p:grpSpPr>
            <a:xfrm rot="10800000">
              <a:off x="6787102" y="-57263"/>
              <a:ext cx="2403260" cy="377865"/>
              <a:chOff x="532032" y="3249173"/>
              <a:chExt cx="1780193" cy="370202"/>
            </a:xfrm>
          </p:grpSpPr>
          <p:sp>
            <p:nvSpPr>
              <p:cNvPr id="737" name="Google Shape;737;p40"/>
              <p:cNvSpPr/>
              <p:nvPr/>
            </p:nvSpPr>
            <p:spPr>
              <a:xfrm>
                <a:off x="532032" y="3249173"/>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8" name="Google Shape;738;p40"/>
              <p:cNvSpPr/>
              <p:nvPr/>
            </p:nvSpPr>
            <p:spPr>
              <a:xfrm>
                <a:off x="831430" y="324917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39" name="Google Shape;739;p40"/>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0" name="Google Shape;740;p40"/>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1" name="Google Shape;741;p40"/>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742" name="Google Shape;742;p40"/>
          <p:cNvSpPr/>
          <p:nvPr/>
        </p:nvSpPr>
        <p:spPr>
          <a:xfrm flipH="1" rot="10800000">
            <a:off x="8088611" y="31980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3" name="Google Shape;743;p40"/>
          <p:cNvSpPr/>
          <p:nvPr/>
        </p:nvSpPr>
        <p:spPr>
          <a:xfrm flipH="1" rot="10800000">
            <a:off x="8088611" y="592679"/>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4" name="Google Shape;744;p40"/>
          <p:cNvSpPr/>
          <p:nvPr/>
        </p:nvSpPr>
        <p:spPr>
          <a:xfrm flipH="1" rot="10800000">
            <a:off x="8088611" y="117225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5" name="Google Shape;745;p40"/>
          <p:cNvSpPr/>
          <p:nvPr/>
        </p:nvSpPr>
        <p:spPr>
          <a:xfrm flipH="1" rot="10800000">
            <a:off x="8088611" y="869471"/>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46" name="Google Shape;746;p40"/>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747" name="Google Shape;747;p40"/>
          <p:cNvSpPr txBox="1"/>
          <p:nvPr>
            <p:ph idx="5" type="title"/>
          </p:nvPr>
        </p:nvSpPr>
        <p:spPr>
          <a:xfrm>
            <a:off x="38100" y="319650"/>
            <a:ext cx="18231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lt2"/>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3"/>
                </a:solidFill>
              </a:defRPr>
            </a:lvl2pPr>
            <a:lvl3pPr lvl="2">
              <a:lnSpc>
                <a:spcPct val="115000"/>
              </a:lnSpc>
              <a:spcBef>
                <a:spcPts val="0"/>
              </a:spcBef>
              <a:spcAft>
                <a:spcPts val="0"/>
              </a:spcAft>
              <a:buNone/>
              <a:defRPr sz="1800">
                <a:solidFill>
                  <a:schemeClr val="accent3"/>
                </a:solidFill>
              </a:defRPr>
            </a:lvl3pPr>
            <a:lvl4pPr lvl="3">
              <a:lnSpc>
                <a:spcPct val="115000"/>
              </a:lnSpc>
              <a:spcBef>
                <a:spcPts val="0"/>
              </a:spcBef>
              <a:spcAft>
                <a:spcPts val="0"/>
              </a:spcAft>
              <a:buNone/>
              <a:defRPr sz="1800">
                <a:solidFill>
                  <a:schemeClr val="accent3"/>
                </a:solidFill>
              </a:defRPr>
            </a:lvl4pPr>
            <a:lvl5pPr lvl="4">
              <a:lnSpc>
                <a:spcPct val="115000"/>
              </a:lnSpc>
              <a:spcBef>
                <a:spcPts val="0"/>
              </a:spcBef>
              <a:spcAft>
                <a:spcPts val="0"/>
              </a:spcAft>
              <a:buNone/>
              <a:defRPr sz="1800">
                <a:solidFill>
                  <a:schemeClr val="accent3"/>
                </a:solidFill>
              </a:defRPr>
            </a:lvl5pPr>
            <a:lvl6pPr lvl="5">
              <a:lnSpc>
                <a:spcPct val="115000"/>
              </a:lnSpc>
              <a:spcBef>
                <a:spcPts val="0"/>
              </a:spcBef>
              <a:spcAft>
                <a:spcPts val="0"/>
              </a:spcAft>
              <a:buNone/>
              <a:defRPr sz="1800">
                <a:solidFill>
                  <a:schemeClr val="accent3"/>
                </a:solidFill>
              </a:defRPr>
            </a:lvl6pPr>
            <a:lvl7pPr lvl="6">
              <a:lnSpc>
                <a:spcPct val="115000"/>
              </a:lnSpc>
              <a:spcBef>
                <a:spcPts val="0"/>
              </a:spcBef>
              <a:spcAft>
                <a:spcPts val="0"/>
              </a:spcAft>
              <a:buNone/>
              <a:defRPr sz="1800">
                <a:solidFill>
                  <a:schemeClr val="accent3"/>
                </a:solidFill>
              </a:defRPr>
            </a:lvl7pPr>
            <a:lvl8pPr lvl="7">
              <a:lnSpc>
                <a:spcPct val="115000"/>
              </a:lnSpc>
              <a:spcBef>
                <a:spcPts val="0"/>
              </a:spcBef>
              <a:spcAft>
                <a:spcPts val="0"/>
              </a:spcAft>
              <a:buNone/>
              <a:defRPr sz="1800">
                <a:solidFill>
                  <a:schemeClr val="accent3"/>
                </a:solidFill>
              </a:defRPr>
            </a:lvl8pPr>
            <a:lvl9pPr lvl="8">
              <a:lnSpc>
                <a:spcPct val="115000"/>
              </a:lnSpc>
              <a:spcBef>
                <a:spcPts val="0"/>
              </a:spcBef>
              <a:spcAft>
                <a:spcPts val="0"/>
              </a:spcAft>
              <a:buNone/>
              <a:defRPr sz="1800">
                <a:solidFill>
                  <a:schemeClr val="accent3"/>
                </a:solidFill>
              </a:defRPr>
            </a:lvl9pPr>
          </a:lstStyle>
          <a:p/>
        </p:txBody>
      </p:sp>
      <p:sp>
        <p:nvSpPr>
          <p:cNvPr id="748" name="Google Shape;748;p40"/>
          <p:cNvSpPr txBox="1"/>
          <p:nvPr>
            <p:ph idx="6"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sp>
        <p:nvSpPr>
          <p:cNvPr id="749" name="Google Shape;749;p40"/>
          <p:cNvSpPr txBox="1"/>
          <p:nvPr>
            <p:ph idx="7" type="subTitle"/>
          </p:nvPr>
        </p:nvSpPr>
        <p:spPr>
          <a:xfrm>
            <a:off x="1867950" y="169227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0" name="Google Shape;750;p40"/>
          <p:cNvSpPr txBox="1"/>
          <p:nvPr>
            <p:ph idx="8" type="subTitle"/>
          </p:nvPr>
        </p:nvSpPr>
        <p:spPr>
          <a:xfrm>
            <a:off x="1867950" y="306212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1" name="Google Shape;751;p40"/>
          <p:cNvSpPr txBox="1"/>
          <p:nvPr>
            <p:ph idx="9" type="subTitle"/>
          </p:nvPr>
        </p:nvSpPr>
        <p:spPr>
          <a:xfrm>
            <a:off x="5297575" y="169227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2" name="Google Shape;752;p40"/>
          <p:cNvSpPr txBox="1"/>
          <p:nvPr>
            <p:ph idx="13" type="subTitle"/>
          </p:nvPr>
        </p:nvSpPr>
        <p:spPr>
          <a:xfrm>
            <a:off x="5297575" y="3062125"/>
            <a:ext cx="2394900" cy="288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200"/>
              <a:buFont typeface="Sora Medium"/>
              <a:buNone/>
              <a:defRPr sz="1200">
                <a:solidFill>
                  <a:schemeClr val="lt2"/>
                </a:solidFill>
                <a:latin typeface="Sora Medium"/>
                <a:ea typeface="Sora Medium"/>
                <a:cs typeface="Sora Medium"/>
                <a:sym typeface="Sora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40"/>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4611">
          <p15:clr>
            <a:srgbClr val="E46962"/>
          </p15:clr>
        </p15:guide>
        <p15:guide id="2" pos="3407">
          <p15:clr>
            <a:srgbClr val="E46962"/>
          </p15:clr>
        </p15:guide>
        <p15:guide id="3" pos="2262">
          <p15:clr>
            <a:srgbClr val="E46962"/>
          </p15:clr>
        </p15:guide>
        <p15:guide id="4" orient="horz" pos="1006">
          <p15:clr>
            <a:srgbClr val="E46962"/>
          </p15:clr>
        </p15:guide>
        <p15:guide id="5" pos="1175">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3">
  <p:cSld name="BLANK_1_1_1_1_1_1_1_1_1_1_1_1_1_1_1_2_1">
    <p:bg>
      <p:bgPr>
        <a:solidFill>
          <a:schemeClr val="lt1"/>
        </a:solidFill>
      </p:bgPr>
    </p:bg>
    <p:spTree>
      <p:nvGrpSpPr>
        <p:cNvPr id="754" name="Shape 754"/>
        <p:cNvGrpSpPr/>
        <p:nvPr/>
      </p:nvGrpSpPr>
      <p:grpSpPr>
        <a:xfrm>
          <a:off x="0" y="0"/>
          <a:ext cx="0" cy="0"/>
          <a:chOff x="0" y="0"/>
          <a:chExt cx="0" cy="0"/>
        </a:xfrm>
      </p:grpSpPr>
      <p:sp>
        <p:nvSpPr>
          <p:cNvPr id="755" name="Google Shape;755;p41"/>
          <p:cNvSpPr txBox="1"/>
          <p:nvPr>
            <p:ph type="title"/>
          </p:nvPr>
        </p:nvSpPr>
        <p:spPr>
          <a:xfrm>
            <a:off x="104850" y="2155850"/>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56" name="Google Shape;756;p41"/>
          <p:cNvSpPr txBox="1"/>
          <p:nvPr>
            <p:ph idx="2" type="title"/>
          </p:nvPr>
        </p:nvSpPr>
        <p:spPr>
          <a:xfrm>
            <a:off x="1932925"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57" name="Google Shape;757;p41"/>
          <p:cNvSpPr txBox="1"/>
          <p:nvPr>
            <p:ph idx="3" type="title"/>
          </p:nvPr>
        </p:nvSpPr>
        <p:spPr>
          <a:xfrm>
            <a:off x="3761000"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58" name="Google Shape;758;p41"/>
          <p:cNvSpPr txBox="1"/>
          <p:nvPr>
            <p:ph idx="4" type="title"/>
          </p:nvPr>
        </p:nvSpPr>
        <p:spPr>
          <a:xfrm>
            <a:off x="5607150" y="2155825"/>
            <a:ext cx="1583400" cy="520200"/>
          </a:xfrm>
          <a:prstGeom prst="rect">
            <a:avLst/>
          </a:prstGeom>
        </p:spPr>
        <p:txBody>
          <a:bodyPr anchorCtr="0" anchor="b" bIns="91425" lIns="91425" spcFirstLastPara="1" rIns="91425" wrap="square" tIns="91425">
            <a:noAutofit/>
          </a:bodyPr>
          <a:lstStyle>
            <a:lvl1pPr lvl="0">
              <a:spcBef>
                <a:spcPts val="0"/>
              </a:spcBef>
              <a:spcAft>
                <a:spcPts val="0"/>
              </a:spcAft>
              <a:buNone/>
              <a:defRPr sz="1200">
                <a:solidFill>
                  <a:schemeClr val="accent6"/>
                </a:solidFill>
                <a:latin typeface="IBM Plex Sans Medium"/>
                <a:ea typeface="IBM Plex Sans Medium"/>
                <a:cs typeface="IBM Plex Sans Medium"/>
                <a:sym typeface="IBM Plex Sans Medium"/>
              </a:defRPr>
            </a:lvl1pPr>
            <a:lvl2pPr lvl="1">
              <a:spcBef>
                <a:spcPts val="0"/>
              </a:spcBef>
              <a:spcAft>
                <a:spcPts val="0"/>
              </a:spcAft>
              <a:buClr>
                <a:schemeClr val="accent6"/>
              </a:buClr>
              <a:buSzPts val="3000"/>
              <a:buNone/>
              <a:defRPr>
                <a:solidFill>
                  <a:schemeClr val="accent6"/>
                </a:solidFill>
              </a:defRPr>
            </a:lvl2pPr>
            <a:lvl3pPr lvl="2">
              <a:spcBef>
                <a:spcPts val="0"/>
              </a:spcBef>
              <a:spcAft>
                <a:spcPts val="0"/>
              </a:spcAft>
              <a:buClr>
                <a:schemeClr val="accent6"/>
              </a:buClr>
              <a:buSzPts val="3000"/>
              <a:buNone/>
              <a:defRPr>
                <a:solidFill>
                  <a:schemeClr val="accent6"/>
                </a:solidFill>
              </a:defRPr>
            </a:lvl3pPr>
            <a:lvl4pPr lvl="3">
              <a:spcBef>
                <a:spcPts val="0"/>
              </a:spcBef>
              <a:spcAft>
                <a:spcPts val="0"/>
              </a:spcAft>
              <a:buClr>
                <a:schemeClr val="accent6"/>
              </a:buClr>
              <a:buSzPts val="3000"/>
              <a:buNone/>
              <a:defRPr>
                <a:solidFill>
                  <a:schemeClr val="accent6"/>
                </a:solidFill>
              </a:defRPr>
            </a:lvl4pPr>
            <a:lvl5pPr lvl="4">
              <a:spcBef>
                <a:spcPts val="0"/>
              </a:spcBef>
              <a:spcAft>
                <a:spcPts val="0"/>
              </a:spcAft>
              <a:buClr>
                <a:schemeClr val="accent6"/>
              </a:buClr>
              <a:buSzPts val="3000"/>
              <a:buNone/>
              <a:defRPr>
                <a:solidFill>
                  <a:schemeClr val="accent6"/>
                </a:solidFill>
              </a:defRPr>
            </a:lvl5pPr>
            <a:lvl6pPr lvl="5">
              <a:spcBef>
                <a:spcPts val="0"/>
              </a:spcBef>
              <a:spcAft>
                <a:spcPts val="0"/>
              </a:spcAft>
              <a:buClr>
                <a:schemeClr val="accent6"/>
              </a:buClr>
              <a:buSzPts val="3000"/>
              <a:buNone/>
              <a:defRPr>
                <a:solidFill>
                  <a:schemeClr val="accent6"/>
                </a:solidFill>
              </a:defRPr>
            </a:lvl6pPr>
            <a:lvl7pPr lvl="6">
              <a:spcBef>
                <a:spcPts val="0"/>
              </a:spcBef>
              <a:spcAft>
                <a:spcPts val="0"/>
              </a:spcAft>
              <a:buClr>
                <a:schemeClr val="accent6"/>
              </a:buClr>
              <a:buSzPts val="3000"/>
              <a:buNone/>
              <a:defRPr>
                <a:solidFill>
                  <a:schemeClr val="accent6"/>
                </a:solidFill>
              </a:defRPr>
            </a:lvl7pPr>
            <a:lvl8pPr lvl="7">
              <a:spcBef>
                <a:spcPts val="0"/>
              </a:spcBef>
              <a:spcAft>
                <a:spcPts val="0"/>
              </a:spcAft>
              <a:buClr>
                <a:schemeClr val="accent6"/>
              </a:buClr>
              <a:buSzPts val="3000"/>
              <a:buNone/>
              <a:defRPr>
                <a:solidFill>
                  <a:schemeClr val="accent6"/>
                </a:solidFill>
              </a:defRPr>
            </a:lvl8pPr>
            <a:lvl9pPr lvl="8">
              <a:spcBef>
                <a:spcPts val="0"/>
              </a:spcBef>
              <a:spcAft>
                <a:spcPts val="0"/>
              </a:spcAft>
              <a:buClr>
                <a:schemeClr val="accent6"/>
              </a:buClr>
              <a:buSzPts val="3000"/>
              <a:buNone/>
              <a:defRPr>
                <a:solidFill>
                  <a:schemeClr val="accent6"/>
                </a:solidFill>
              </a:defRPr>
            </a:lvl9pPr>
          </a:lstStyle>
          <a:p/>
        </p:txBody>
      </p:sp>
      <p:sp>
        <p:nvSpPr>
          <p:cNvPr id="759" name="Google Shape;759;p41"/>
          <p:cNvSpPr txBox="1"/>
          <p:nvPr>
            <p:ph idx="5"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760" name="Google Shape;760;p41"/>
          <p:cNvSpPr txBox="1"/>
          <p:nvPr>
            <p:ph idx="1" type="subTitle"/>
          </p:nvPr>
        </p:nvSpPr>
        <p:spPr>
          <a:xfrm>
            <a:off x="2176499" y="319800"/>
            <a:ext cx="3904200" cy="520200"/>
          </a:xfrm>
          <a:prstGeom prst="rect">
            <a:avLst/>
          </a:prstGeom>
        </p:spPr>
        <p:txBody>
          <a:bodyPr anchorCtr="0" anchor="t" bIns="91425" lIns="91425" spcFirstLastPara="1" rIns="91425" wrap="square" tIns="91425">
            <a:noAutofit/>
          </a:bodyPr>
          <a:lstStyle>
            <a:lvl1pPr lvl="0">
              <a:spcBef>
                <a:spcPts val="0"/>
              </a:spcBef>
              <a:spcAft>
                <a:spcPts val="0"/>
              </a:spcAft>
              <a:buNone/>
              <a:defRPr sz="1000">
                <a:solidFill>
                  <a:schemeClr val="dk2"/>
                </a:solidFill>
              </a:defRPr>
            </a:lvl1pPr>
            <a:lvl2pPr lvl="1">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2pPr>
            <a:lvl3pPr lvl="2">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3pPr>
            <a:lvl4pPr lvl="3">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4pPr>
            <a:lvl5pPr lvl="4">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5pPr>
            <a:lvl6pPr lvl="5">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6pPr>
            <a:lvl7pPr lvl="6">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7pPr>
            <a:lvl8pPr lvl="7">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8pPr>
            <a:lvl9pPr lvl="8">
              <a:spcBef>
                <a:spcPts val="0"/>
              </a:spcBef>
              <a:spcAft>
                <a:spcPts val="0"/>
              </a:spcAft>
              <a:buClr>
                <a:schemeClr val="dk2"/>
              </a:buClr>
              <a:buSzPts val="1800"/>
              <a:buFont typeface="IBM Plex Sans"/>
              <a:buNone/>
              <a:defRPr sz="1800">
                <a:solidFill>
                  <a:schemeClr val="dk2"/>
                </a:solidFill>
                <a:latin typeface="IBM Plex Sans"/>
                <a:ea typeface="IBM Plex Sans"/>
                <a:cs typeface="IBM Plex Sans"/>
                <a:sym typeface="IBM Plex Sans"/>
              </a:defRPr>
            </a:lvl9pPr>
          </a:lstStyle>
          <a:p/>
        </p:txBody>
      </p:sp>
      <p:cxnSp>
        <p:nvCxnSpPr>
          <p:cNvPr id="761" name="Google Shape;761;p41"/>
          <p:cNvCxnSpPr/>
          <p:nvPr/>
        </p:nvCxnSpPr>
        <p:spPr>
          <a:xfrm>
            <a:off x="1865850" y="392700"/>
            <a:ext cx="0" cy="390300"/>
          </a:xfrm>
          <a:prstGeom prst="straightConnector1">
            <a:avLst/>
          </a:prstGeom>
          <a:noFill/>
          <a:ln cap="flat" cmpd="sng" w="19050">
            <a:solidFill>
              <a:schemeClr val="accent6"/>
            </a:solidFill>
            <a:prstDash val="solid"/>
            <a:round/>
            <a:headEnd len="med" w="med" type="none"/>
            <a:tailEnd len="med" w="med" type="none"/>
          </a:ln>
        </p:spPr>
      </p:cxnSp>
      <p:grpSp>
        <p:nvGrpSpPr>
          <p:cNvPr id="762" name="Google Shape;762;p41"/>
          <p:cNvGrpSpPr/>
          <p:nvPr/>
        </p:nvGrpSpPr>
        <p:grpSpPr>
          <a:xfrm>
            <a:off x="7073603" y="0"/>
            <a:ext cx="2070408" cy="1617374"/>
            <a:chOff x="6787102" y="-57263"/>
            <a:chExt cx="2403260" cy="1877393"/>
          </a:xfrm>
        </p:grpSpPr>
        <p:grpSp>
          <p:nvGrpSpPr>
            <p:cNvPr id="763" name="Google Shape;763;p41"/>
            <p:cNvGrpSpPr/>
            <p:nvPr/>
          </p:nvGrpSpPr>
          <p:grpSpPr>
            <a:xfrm rot="10800000">
              <a:off x="8286413" y="1320355"/>
              <a:ext cx="903863" cy="499775"/>
              <a:chOff x="532097" y="3249175"/>
              <a:chExt cx="669528" cy="370204"/>
            </a:xfrm>
          </p:grpSpPr>
          <p:sp>
            <p:nvSpPr>
              <p:cNvPr id="764" name="Google Shape;764;p41"/>
              <p:cNvSpPr/>
              <p:nvPr/>
            </p:nvSpPr>
            <p:spPr>
              <a:xfrm>
                <a:off x="532097" y="3249179"/>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5" name="Google Shape;765;p41"/>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66" name="Google Shape;766;p41"/>
            <p:cNvGrpSpPr/>
            <p:nvPr/>
          </p:nvGrpSpPr>
          <p:grpSpPr>
            <a:xfrm rot="10800000">
              <a:off x="6787103" y="820419"/>
              <a:ext cx="2402289" cy="499772"/>
              <a:chOff x="532752" y="3249175"/>
              <a:chExt cx="1779473" cy="370202"/>
            </a:xfrm>
          </p:grpSpPr>
          <p:sp>
            <p:nvSpPr>
              <p:cNvPr id="767" name="Google Shape;767;p41"/>
              <p:cNvSpPr/>
              <p:nvPr/>
            </p:nvSpPr>
            <p:spPr>
              <a:xfrm>
                <a:off x="532752" y="3249177"/>
                <a:ext cx="2988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8" name="Google Shape;768;p41"/>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69" name="Google Shape;769;p41"/>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0" name="Google Shape;770;p41"/>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71" name="Google Shape;771;p41"/>
            <p:cNvGrpSpPr/>
            <p:nvPr/>
          </p:nvGrpSpPr>
          <p:grpSpPr>
            <a:xfrm rot="10800000">
              <a:off x="7286873" y="320651"/>
              <a:ext cx="1499310" cy="499770"/>
              <a:chOff x="831425" y="3249175"/>
              <a:chExt cx="1110600" cy="370200"/>
            </a:xfrm>
          </p:grpSpPr>
          <p:sp>
            <p:nvSpPr>
              <p:cNvPr id="772" name="Google Shape;772;p41"/>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3" name="Google Shape;773;p41"/>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4" name="Google Shape;774;p41"/>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775" name="Google Shape;775;p41"/>
            <p:cNvGrpSpPr/>
            <p:nvPr/>
          </p:nvGrpSpPr>
          <p:grpSpPr>
            <a:xfrm rot="10800000">
              <a:off x="6787102" y="-57263"/>
              <a:ext cx="2403260" cy="377865"/>
              <a:chOff x="532032" y="3249173"/>
              <a:chExt cx="1780193" cy="370202"/>
            </a:xfrm>
          </p:grpSpPr>
          <p:sp>
            <p:nvSpPr>
              <p:cNvPr id="776" name="Google Shape;776;p41"/>
              <p:cNvSpPr/>
              <p:nvPr/>
            </p:nvSpPr>
            <p:spPr>
              <a:xfrm>
                <a:off x="532032" y="3249173"/>
                <a:ext cx="2994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7" name="Google Shape;777;p41"/>
              <p:cNvSpPr/>
              <p:nvPr/>
            </p:nvSpPr>
            <p:spPr>
              <a:xfrm>
                <a:off x="831430" y="3249173"/>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8" name="Google Shape;778;p41"/>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79" name="Google Shape;779;p41"/>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80" name="Google Shape;780;p41"/>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781" name="Google Shape;781;p41"/>
          <p:cNvSpPr/>
          <p:nvPr/>
        </p:nvSpPr>
        <p:spPr>
          <a:xfrm flipH="1" rot="10800000">
            <a:off x="8088611" y="31980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82" name="Google Shape;782;p41"/>
          <p:cNvSpPr/>
          <p:nvPr/>
        </p:nvSpPr>
        <p:spPr>
          <a:xfrm flipH="1" rot="10800000">
            <a:off x="8088611" y="592679"/>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83" name="Google Shape;783;p41"/>
          <p:cNvSpPr/>
          <p:nvPr/>
        </p:nvSpPr>
        <p:spPr>
          <a:xfrm flipH="1" rot="10800000">
            <a:off x="8088611" y="1172250"/>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84" name="Google Shape;784;p41"/>
          <p:cNvSpPr/>
          <p:nvPr/>
        </p:nvSpPr>
        <p:spPr>
          <a:xfrm flipH="1" rot="10800000">
            <a:off x="8088611" y="869471"/>
            <a:ext cx="1055400" cy="18900"/>
          </a:xfrm>
          <a:prstGeom prst="rect">
            <a:avLst/>
          </a:prstGeom>
          <a:gradFill>
            <a:gsLst>
              <a:gs pos="0">
                <a:schemeClr val="accent2"/>
              </a:gs>
              <a:gs pos="37000">
                <a:schemeClr val="lt2"/>
              </a:gs>
              <a:gs pos="92000">
                <a:schemeClr val="accent1"/>
              </a:gs>
              <a:gs pos="100000">
                <a:schemeClr val="accent1"/>
              </a:gs>
            </a:gsLst>
            <a:lin ang="108014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785" name="Google Shape;785;p41"/>
          <p:cNvSpPr txBox="1"/>
          <p:nvPr>
            <p:ph idx="6" type="body"/>
          </p:nvPr>
        </p:nvSpPr>
        <p:spPr>
          <a:xfrm>
            <a:off x="10490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86" name="Google Shape;786;p41"/>
          <p:cNvSpPr txBox="1"/>
          <p:nvPr>
            <p:ph idx="7" type="body"/>
          </p:nvPr>
        </p:nvSpPr>
        <p:spPr>
          <a:xfrm>
            <a:off x="1932925"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80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800"/>
              </a:spcBef>
              <a:spcAft>
                <a:spcPts val="80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87" name="Google Shape;787;p41"/>
          <p:cNvSpPr txBox="1"/>
          <p:nvPr>
            <p:ph idx="8" type="body"/>
          </p:nvPr>
        </p:nvSpPr>
        <p:spPr>
          <a:xfrm>
            <a:off x="376100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88" name="Google Shape;788;p41"/>
          <p:cNvSpPr txBox="1"/>
          <p:nvPr>
            <p:ph idx="9" type="body"/>
          </p:nvPr>
        </p:nvSpPr>
        <p:spPr>
          <a:xfrm>
            <a:off x="5607150" y="2676050"/>
            <a:ext cx="1583400" cy="1674300"/>
          </a:xfrm>
          <a:prstGeom prst="rect">
            <a:avLst/>
          </a:prstGeom>
        </p:spPr>
        <p:txBody>
          <a:bodyPr anchorCtr="0" anchor="t" bIns="91425" lIns="91425" spcFirstLastPara="1" rIns="0" wrap="square" tIns="91425">
            <a:normAutofit/>
          </a:bodyPr>
          <a:lstStyle>
            <a:lvl1pPr indent="-292100" lvl="0" marL="457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1pPr>
            <a:lvl2pPr indent="-292100" lvl="1" marL="914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2pPr>
            <a:lvl3pPr indent="-292100" lvl="2" marL="1371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3pPr>
            <a:lvl4pPr indent="-292100" lvl="3" marL="1828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4pPr>
            <a:lvl5pPr indent="-292100" lvl="4" marL="22860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5pPr>
            <a:lvl6pPr indent="-292100" lvl="5" marL="27432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6pPr>
            <a:lvl7pPr indent="-292100" lvl="6" marL="32004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7pPr>
            <a:lvl8pPr indent="-292100" lvl="7" marL="36576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8pPr>
            <a:lvl9pPr indent="-292100" lvl="8" marL="4114800">
              <a:spcBef>
                <a:spcPts val="0"/>
              </a:spcBef>
              <a:spcAft>
                <a:spcPts val="0"/>
              </a:spcAft>
              <a:buClr>
                <a:schemeClr val="dk2"/>
              </a:buClr>
              <a:buSzPts val="1000"/>
              <a:buFont typeface="Sora ExtraLight"/>
              <a:buChar char="■"/>
              <a:defRPr sz="1000">
                <a:solidFill>
                  <a:schemeClr val="dk2"/>
                </a:solidFill>
                <a:latin typeface="Sora ExtraLight"/>
                <a:ea typeface="Sora ExtraLight"/>
                <a:cs typeface="Sora ExtraLight"/>
                <a:sym typeface="Sora ExtraLight"/>
              </a:defRPr>
            </a:lvl9pPr>
          </a:lstStyle>
          <a:p/>
        </p:txBody>
      </p:sp>
      <p:sp>
        <p:nvSpPr>
          <p:cNvPr id="789" name="Google Shape;789;p41"/>
          <p:cNvSpPr txBox="1"/>
          <p:nvPr>
            <p:ph idx="13" type="title"/>
          </p:nvPr>
        </p:nvSpPr>
        <p:spPr>
          <a:xfrm>
            <a:off x="239975"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90" name="Google Shape;790;p41"/>
          <p:cNvSpPr txBox="1"/>
          <p:nvPr>
            <p:ph idx="14" type="title"/>
          </p:nvPr>
        </p:nvSpPr>
        <p:spPr>
          <a:xfrm>
            <a:off x="2009500"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91" name="Google Shape;791;p41"/>
          <p:cNvSpPr txBox="1"/>
          <p:nvPr>
            <p:ph idx="15" type="title"/>
          </p:nvPr>
        </p:nvSpPr>
        <p:spPr>
          <a:xfrm>
            <a:off x="3895425"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92" name="Google Shape;792;p41"/>
          <p:cNvSpPr txBox="1"/>
          <p:nvPr>
            <p:ph idx="16" type="title"/>
          </p:nvPr>
        </p:nvSpPr>
        <p:spPr>
          <a:xfrm>
            <a:off x="5704700" y="1597225"/>
            <a:ext cx="640200" cy="482400"/>
          </a:xfrm>
          <a:prstGeom prst="rect">
            <a:avLst/>
          </a:prstGeom>
        </p:spPr>
        <p:txBody>
          <a:bodyPr anchorCtr="0" anchor="t" bIns="91425" lIns="91425" spcFirstLastPara="1" rIns="137150" wrap="square" tIns="91425">
            <a:noAutofit/>
          </a:bodyPr>
          <a:lstStyle>
            <a:lvl1pPr lvl="0" algn="ctr">
              <a:spcBef>
                <a:spcPts val="0"/>
              </a:spcBef>
              <a:spcAft>
                <a:spcPts val="0"/>
              </a:spcAft>
              <a:buClr>
                <a:schemeClr val="dk2"/>
              </a:buClr>
              <a:buSzPts val="1800"/>
              <a:buFont typeface="IBM Plex Sans"/>
              <a:buNone/>
              <a:defRPr sz="1800">
                <a:solidFill>
                  <a:schemeClr val="dk2"/>
                </a:solidFill>
              </a:defRPr>
            </a:lvl1pPr>
            <a:lvl2pPr lvl="1" algn="ctr">
              <a:spcBef>
                <a:spcPts val="0"/>
              </a:spcBef>
              <a:spcAft>
                <a:spcPts val="0"/>
              </a:spcAft>
              <a:buClr>
                <a:schemeClr val="dk2"/>
              </a:buClr>
              <a:buSzPts val="1800"/>
              <a:buFont typeface="IBM Plex Sans"/>
              <a:buNone/>
              <a:defRPr sz="1800">
                <a:solidFill>
                  <a:schemeClr val="dk2"/>
                </a:solidFill>
              </a:defRPr>
            </a:lvl2pPr>
            <a:lvl3pPr lvl="2" algn="ctr">
              <a:spcBef>
                <a:spcPts val="0"/>
              </a:spcBef>
              <a:spcAft>
                <a:spcPts val="0"/>
              </a:spcAft>
              <a:buClr>
                <a:schemeClr val="dk2"/>
              </a:buClr>
              <a:buSzPts val="1800"/>
              <a:buFont typeface="IBM Plex Sans"/>
              <a:buNone/>
              <a:defRPr sz="1800">
                <a:solidFill>
                  <a:schemeClr val="dk2"/>
                </a:solidFill>
              </a:defRPr>
            </a:lvl3pPr>
            <a:lvl4pPr lvl="3" algn="ctr">
              <a:spcBef>
                <a:spcPts val="0"/>
              </a:spcBef>
              <a:spcAft>
                <a:spcPts val="0"/>
              </a:spcAft>
              <a:buClr>
                <a:schemeClr val="dk2"/>
              </a:buClr>
              <a:buSzPts val="1800"/>
              <a:buFont typeface="IBM Plex Sans"/>
              <a:buNone/>
              <a:defRPr sz="1800">
                <a:solidFill>
                  <a:schemeClr val="dk2"/>
                </a:solidFill>
              </a:defRPr>
            </a:lvl4pPr>
            <a:lvl5pPr lvl="4" algn="ctr">
              <a:spcBef>
                <a:spcPts val="0"/>
              </a:spcBef>
              <a:spcAft>
                <a:spcPts val="0"/>
              </a:spcAft>
              <a:buClr>
                <a:schemeClr val="dk2"/>
              </a:buClr>
              <a:buSzPts val="1800"/>
              <a:buFont typeface="IBM Plex Sans"/>
              <a:buNone/>
              <a:defRPr sz="1800">
                <a:solidFill>
                  <a:schemeClr val="dk2"/>
                </a:solidFill>
              </a:defRPr>
            </a:lvl5pPr>
            <a:lvl6pPr lvl="5" algn="ctr">
              <a:spcBef>
                <a:spcPts val="0"/>
              </a:spcBef>
              <a:spcAft>
                <a:spcPts val="0"/>
              </a:spcAft>
              <a:buClr>
                <a:schemeClr val="dk2"/>
              </a:buClr>
              <a:buSzPts val="1800"/>
              <a:buFont typeface="IBM Plex Sans"/>
              <a:buNone/>
              <a:defRPr sz="1800">
                <a:solidFill>
                  <a:schemeClr val="dk2"/>
                </a:solidFill>
              </a:defRPr>
            </a:lvl6pPr>
            <a:lvl7pPr lvl="6" algn="ctr">
              <a:spcBef>
                <a:spcPts val="0"/>
              </a:spcBef>
              <a:spcAft>
                <a:spcPts val="0"/>
              </a:spcAft>
              <a:buClr>
                <a:schemeClr val="dk2"/>
              </a:buClr>
              <a:buSzPts val="1800"/>
              <a:buFont typeface="IBM Plex Sans"/>
              <a:buNone/>
              <a:defRPr sz="1800">
                <a:solidFill>
                  <a:schemeClr val="dk2"/>
                </a:solidFill>
              </a:defRPr>
            </a:lvl7pPr>
            <a:lvl8pPr lvl="7" algn="ctr">
              <a:spcBef>
                <a:spcPts val="0"/>
              </a:spcBef>
              <a:spcAft>
                <a:spcPts val="0"/>
              </a:spcAft>
              <a:buClr>
                <a:schemeClr val="dk2"/>
              </a:buClr>
              <a:buSzPts val="1800"/>
              <a:buFont typeface="IBM Plex Sans"/>
              <a:buNone/>
              <a:defRPr sz="1800">
                <a:solidFill>
                  <a:schemeClr val="dk2"/>
                </a:solidFill>
              </a:defRPr>
            </a:lvl8pPr>
            <a:lvl9pPr lvl="8" algn="ctr">
              <a:spcBef>
                <a:spcPts val="0"/>
              </a:spcBef>
              <a:spcAft>
                <a:spcPts val="0"/>
              </a:spcAft>
              <a:buClr>
                <a:schemeClr val="dk2"/>
              </a:buClr>
              <a:buSzPts val="1800"/>
              <a:buFont typeface="IBM Plex Sans"/>
              <a:buNone/>
              <a:defRPr sz="1800">
                <a:solidFill>
                  <a:schemeClr val="dk2"/>
                </a:solidFill>
              </a:defRPr>
            </a:lvl9pPr>
          </a:lstStyle>
          <a:p/>
        </p:txBody>
      </p:sp>
      <p:sp>
        <p:nvSpPr>
          <p:cNvPr id="793" name="Google Shape;793;p41"/>
          <p:cNvSpPr txBox="1"/>
          <p:nvPr>
            <p:ph idx="17" type="title"/>
          </p:nvPr>
        </p:nvSpPr>
        <p:spPr>
          <a:xfrm>
            <a:off x="38100" y="319650"/>
            <a:ext cx="1827900" cy="520200"/>
          </a:xfrm>
          <a:prstGeom prst="rect">
            <a:avLst/>
          </a:prstGeom>
        </p:spPr>
        <p:txBody>
          <a:bodyPr anchorCtr="0" anchor="t" bIns="91425" lIns="182875" spcFirstLastPara="1" rIns="91425" wrap="square" tIns="91425">
            <a:noAutofit/>
          </a:bodyPr>
          <a:lstStyle>
            <a:lvl1pPr lvl="0">
              <a:spcBef>
                <a:spcPts val="0"/>
              </a:spcBef>
              <a:spcAft>
                <a:spcPts val="0"/>
              </a:spcAft>
              <a:buNone/>
              <a:defRPr sz="1600">
                <a:solidFill>
                  <a:schemeClr val="accent6"/>
                </a:solidFill>
                <a:latin typeface="IBM Plex Sans Medium"/>
                <a:ea typeface="IBM Plex Sans Medium"/>
                <a:cs typeface="IBM Plex Sans Medium"/>
                <a:sym typeface="IBM Plex Sans Medium"/>
              </a:defRPr>
            </a:lvl1pPr>
            <a:lvl2pPr lvl="1">
              <a:lnSpc>
                <a:spcPct val="115000"/>
              </a:lnSpc>
              <a:spcBef>
                <a:spcPts val="0"/>
              </a:spcBef>
              <a:spcAft>
                <a:spcPts val="0"/>
              </a:spcAft>
              <a:buNone/>
              <a:defRPr sz="1800">
                <a:solidFill>
                  <a:schemeClr val="accent6"/>
                </a:solidFill>
              </a:defRPr>
            </a:lvl2pPr>
            <a:lvl3pPr lvl="2">
              <a:lnSpc>
                <a:spcPct val="115000"/>
              </a:lnSpc>
              <a:spcBef>
                <a:spcPts val="0"/>
              </a:spcBef>
              <a:spcAft>
                <a:spcPts val="0"/>
              </a:spcAft>
              <a:buNone/>
              <a:defRPr sz="1800">
                <a:solidFill>
                  <a:schemeClr val="accent6"/>
                </a:solidFill>
              </a:defRPr>
            </a:lvl3pPr>
            <a:lvl4pPr lvl="3">
              <a:lnSpc>
                <a:spcPct val="115000"/>
              </a:lnSpc>
              <a:spcBef>
                <a:spcPts val="0"/>
              </a:spcBef>
              <a:spcAft>
                <a:spcPts val="0"/>
              </a:spcAft>
              <a:buNone/>
              <a:defRPr sz="1800">
                <a:solidFill>
                  <a:schemeClr val="accent6"/>
                </a:solidFill>
              </a:defRPr>
            </a:lvl4pPr>
            <a:lvl5pPr lvl="4">
              <a:lnSpc>
                <a:spcPct val="115000"/>
              </a:lnSpc>
              <a:spcBef>
                <a:spcPts val="0"/>
              </a:spcBef>
              <a:spcAft>
                <a:spcPts val="0"/>
              </a:spcAft>
              <a:buNone/>
              <a:defRPr sz="1800">
                <a:solidFill>
                  <a:schemeClr val="accent6"/>
                </a:solidFill>
              </a:defRPr>
            </a:lvl5pPr>
            <a:lvl6pPr lvl="5">
              <a:lnSpc>
                <a:spcPct val="115000"/>
              </a:lnSpc>
              <a:spcBef>
                <a:spcPts val="0"/>
              </a:spcBef>
              <a:spcAft>
                <a:spcPts val="0"/>
              </a:spcAft>
              <a:buNone/>
              <a:defRPr sz="1800">
                <a:solidFill>
                  <a:schemeClr val="accent6"/>
                </a:solidFill>
              </a:defRPr>
            </a:lvl6pPr>
            <a:lvl7pPr lvl="6">
              <a:lnSpc>
                <a:spcPct val="115000"/>
              </a:lnSpc>
              <a:spcBef>
                <a:spcPts val="0"/>
              </a:spcBef>
              <a:spcAft>
                <a:spcPts val="0"/>
              </a:spcAft>
              <a:buNone/>
              <a:defRPr sz="1800">
                <a:solidFill>
                  <a:schemeClr val="accent6"/>
                </a:solidFill>
              </a:defRPr>
            </a:lvl7pPr>
            <a:lvl8pPr lvl="7">
              <a:lnSpc>
                <a:spcPct val="115000"/>
              </a:lnSpc>
              <a:spcBef>
                <a:spcPts val="0"/>
              </a:spcBef>
              <a:spcAft>
                <a:spcPts val="0"/>
              </a:spcAft>
              <a:buNone/>
              <a:defRPr sz="1800">
                <a:solidFill>
                  <a:schemeClr val="accent6"/>
                </a:solidFill>
              </a:defRPr>
            </a:lvl8pPr>
            <a:lvl9pPr lvl="8">
              <a:lnSpc>
                <a:spcPct val="115000"/>
              </a:lnSpc>
              <a:spcBef>
                <a:spcPts val="0"/>
              </a:spcBef>
              <a:spcAft>
                <a:spcPts val="0"/>
              </a:spcAft>
              <a:buNone/>
              <a:defRPr sz="1800">
                <a:solidFill>
                  <a:schemeClr val="accent6"/>
                </a:solidFill>
              </a:defRPr>
            </a:lvl9pPr>
          </a:lstStyle>
          <a:p/>
        </p:txBody>
      </p:sp>
      <p:sp>
        <p:nvSpPr>
          <p:cNvPr id="794" name="Google Shape;794;p41"/>
          <p:cNvSpPr txBox="1"/>
          <p:nvPr>
            <p:ph idx="18" type="title"/>
          </p:nvPr>
        </p:nvSpPr>
        <p:spPr>
          <a:xfrm>
            <a:off x="228600" y="4774929"/>
            <a:ext cx="1939200" cy="189300"/>
          </a:xfrm>
          <a:prstGeom prst="rect">
            <a:avLst/>
          </a:prstGeom>
        </p:spPr>
        <p:txBody>
          <a:bodyPr anchorCtr="0" anchor="t"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extLst>
    <p:ext uri="{DCECCB84-F9BA-43D5-87BE-67443E8EF086}">
      <p15:sldGuideLst>
        <p15:guide id="1" pos="4611">
          <p15:clr>
            <a:srgbClr val="E46962"/>
          </p15:clr>
        </p15:guide>
        <p15:guide id="2" pos="3431">
          <p15:clr>
            <a:srgbClr val="E46962"/>
          </p15:clr>
        </p15:guide>
        <p15:guide id="3" pos="2262">
          <p15:clr>
            <a:srgbClr val="E46962"/>
          </p15:clr>
        </p15:guide>
        <p15:guide id="4" pos="1173">
          <p15:clr>
            <a:srgbClr val="E46962"/>
          </p15:clr>
        </p15:guide>
        <p15:guide id="5" pos="1408">
          <p15:clr>
            <a:srgbClr val="E46962"/>
          </p15:clr>
        </p15:guide>
        <p15:guide id="6" pos="1175">
          <p15:clr>
            <a:srgbClr val="E46962"/>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with caption">
  <p:cSld name="BLANK_1_1_1_1_1_1_1_1_1_1_1_1_1_1_1_1_1_1_2">
    <p:bg>
      <p:bgPr>
        <a:solidFill>
          <a:schemeClr val="lt1"/>
        </a:solidFill>
      </p:bgPr>
    </p:bg>
    <p:spTree>
      <p:nvGrpSpPr>
        <p:cNvPr id="795" name="Shape 795"/>
        <p:cNvGrpSpPr/>
        <p:nvPr/>
      </p:nvGrpSpPr>
      <p:grpSpPr>
        <a:xfrm>
          <a:off x="0" y="0"/>
          <a:ext cx="0" cy="0"/>
          <a:chOff x="0" y="0"/>
          <a:chExt cx="0" cy="0"/>
        </a:xfrm>
      </p:grpSpPr>
      <p:sp>
        <p:nvSpPr>
          <p:cNvPr id="796" name="Google Shape;796;p42"/>
          <p:cNvSpPr txBox="1"/>
          <p:nvPr>
            <p:ph type="title"/>
          </p:nvPr>
        </p:nvSpPr>
        <p:spPr>
          <a:xfrm>
            <a:off x="38100" y="397750"/>
            <a:ext cx="1948200" cy="189300"/>
          </a:xfrm>
          <a:prstGeom prst="rect">
            <a:avLst/>
          </a:prstGeom>
        </p:spPr>
        <p:txBody>
          <a:bodyPr anchorCtr="0" anchor="t" bIns="91425" lIns="182875" spcFirstLastPara="1" rIns="91425" wrap="square" tIns="91425">
            <a:noAutofit/>
          </a:bodyPr>
          <a:lstStyle>
            <a:lvl1pPr lvl="0">
              <a:lnSpc>
                <a:spcPct val="70000"/>
              </a:lnSpc>
              <a:spcBef>
                <a:spcPts val="0"/>
              </a:spcBef>
              <a:spcAft>
                <a:spcPts val="0"/>
              </a:spcAft>
              <a:buNone/>
              <a:defRPr sz="1200">
                <a:solidFill>
                  <a:schemeClr val="dk2"/>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797" name="Google Shape;797;p42"/>
          <p:cNvGrpSpPr/>
          <p:nvPr/>
        </p:nvGrpSpPr>
        <p:grpSpPr>
          <a:xfrm rot="10800000">
            <a:off x="5657179" y="-1"/>
            <a:ext cx="3486840" cy="2906092"/>
            <a:chOff x="312900" y="2793625"/>
            <a:chExt cx="2221200" cy="1851250"/>
          </a:xfrm>
        </p:grpSpPr>
        <p:grpSp>
          <p:nvGrpSpPr>
            <p:cNvPr id="798" name="Google Shape;798;p42"/>
            <p:cNvGrpSpPr/>
            <p:nvPr/>
          </p:nvGrpSpPr>
          <p:grpSpPr>
            <a:xfrm>
              <a:off x="312900" y="2793625"/>
              <a:ext cx="1851000" cy="1851250"/>
              <a:chOff x="461225" y="3249175"/>
              <a:chExt cx="1851000" cy="1851250"/>
            </a:xfrm>
          </p:grpSpPr>
          <p:grpSp>
            <p:nvGrpSpPr>
              <p:cNvPr id="799" name="Google Shape;799;p42"/>
              <p:cNvGrpSpPr/>
              <p:nvPr/>
            </p:nvGrpSpPr>
            <p:grpSpPr>
              <a:xfrm>
                <a:off x="461225" y="3249175"/>
                <a:ext cx="1851000" cy="370200"/>
                <a:chOff x="461225" y="3249175"/>
                <a:chExt cx="1851000" cy="370200"/>
              </a:xfrm>
            </p:grpSpPr>
            <p:sp>
              <p:nvSpPr>
                <p:cNvPr id="800" name="Google Shape;800;p4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1" name="Google Shape;801;p42"/>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2" name="Google Shape;802;p4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3" name="Google Shape;803;p42"/>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804" name="Google Shape;804;p42"/>
              <p:cNvGrpSpPr/>
              <p:nvPr/>
            </p:nvGrpSpPr>
            <p:grpSpPr>
              <a:xfrm>
                <a:off x="461225" y="3619500"/>
                <a:ext cx="1851000" cy="370200"/>
                <a:chOff x="461225" y="3249175"/>
                <a:chExt cx="1851000" cy="370200"/>
              </a:xfrm>
            </p:grpSpPr>
            <p:sp>
              <p:nvSpPr>
                <p:cNvPr id="805" name="Google Shape;805;p4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6" name="Google Shape;806;p42"/>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7" name="Google Shape;807;p42"/>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8" name="Google Shape;808;p4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09" name="Google Shape;809;p42"/>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810" name="Google Shape;810;p42"/>
              <p:cNvGrpSpPr/>
              <p:nvPr/>
            </p:nvGrpSpPr>
            <p:grpSpPr>
              <a:xfrm>
                <a:off x="461225" y="3989700"/>
                <a:ext cx="1480800" cy="1110725"/>
                <a:chOff x="461225" y="3249175"/>
                <a:chExt cx="1480800" cy="1110725"/>
              </a:xfrm>
            </p:grpSpPr>
            <p:sp>
              <p:nvSpPr>
                <p:cNvPr id="811" name="Google Shape;811;p42"/>
                <p:cNvSpPr/>
                <p:nvPr/>
              </p:nvSpPr>
              <p:spPr>
                <a:xfrm>
                  <a:off x="4612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2" name="Google Shape;812;p42"/>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3" name="Google Shape;813;p4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4" name="Google Shape;814;p42"/>
                <p:cNvSpPr/>
                <p:nvPr/>
              </p:nvSpPr>
              <p:spPr>
                <a:xfrm>
                  <a:off x="1201625" y="3989700"/>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nvGrpSpPr>
              <p:cNvPr id="815" name="Google Shape;815;p42"/>
              <p:cNvGrpSpPr/>
              <p:nvPr/>
            </p:nvGrpSpPr>
            <p:grpSpPr>
              <a:xfrm>
                <a:off x="831425" y="4360025"/>
                <a:ext cx="1480800" cy="370200"/>
                <a:chOff x="831425" y="3249175"/>
                <a:chExt cx="1480800" cy="370200"/>
              </a:xfrm>
            </p:grpSpPr>
            <p:sp>
              <p:nvSpPr>
                <p:cNvPr id="816" name="Google Shape;816;p42"/>
                <p:cNvSpPr/>
                <p:nvPr/>
              </p:nvSpPr>
              <p:spPr>
                <a:xfrm>
                  <a:off x="8314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7" name="Google Shape;817;p42"/>
                <p:cNvSpPr/>
                <p:nvPr/>
              </p:nvSpPr>
              <p:spPr>
                <a:xfrm>
                  <a:off x="12016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8" name="Google Shape;818;p42"/>
                <p:cNvSpPr/>
                <p:nvPr/>
              </p:nvSpPr>
              <p:spPr>
                <a:xfrm>
                  <a:off x="15718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819" name="Google Shape;819;p42"/>
                <p:cNvSpPr/>
                <p:nvPr/>
              </p:nvSpPr>
              <p:spPr>
                <a:xfrm>
                  <a:off x="1942025" y="324917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grpSp>
        <p:sp>
          <p:nvSpPr>
            <p:cNvPr id="820" name="Google Shape;820;p42"/>
            <p:cNvSpPr/>
            <p:nvPr/>
          </p:nvSpPr>
          <p:spPr>
            <a:xfrm>
              <a:off x="2163900" y="2793625"/>
              <a:ext cx="370200" cy="370200"/>
            </a:xfrm>
            <a:prstGeom prst="rect">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grpSp>
      <p:sp>
        <p:nvSpPr>
          <p:cNvPr id="821" name="Google Shape;821;p42"/>
          <p:cNvSpPr/>
          <p:nvPr>
            <p:ph idx="2" type="pic"/>
          </p:nvPr>
        </p:nvSpPr>
        <p:spPr>
          <a:xfrm>
            <a:off x="1200750" y="984738"/>
            <a:ext cx="1649400" cy="1649400"/>
          </a:xfrm>
          <a:prstGeom prst="ellipse">
            <a:avLst/>
          </a:prstGeom>
          <a:noFill/>
          <a:ln>
            <a:noFill/>
          </a:ln>
        </p:spPr>
      </p:sp>
      <p:sp>
        <p:nvSpPr>
          <p:cNvPr id="822" name="Google Shape;822;p42"/>
          <p:cNvSpPr/>
          <p:nvPr>
            <p:ph idx="3" type="pic"/>
          </p:nvPr>
        </p:nvSpPr>
        <p:spPr>
          <a:xfrm>
            <a:off x="3747300" y="921988"/>
            <a:ext cx="1649400" cy="1649400"/>
          </a:xfrm>
          <a:prstGeom prst="ellipse">
            <a:avLst/>
          </a:prstGeom>
          <a:noFill/>
          <a:ln>
            <a:noFill/>
          </a:ln>
        </p:spPr>
      </p:sp>
      <p:sp>
        <p:nvSpPr>
          <p:cNvPr id="823" name="Google Shape;823;p42"/>
          <p:cNvSpPr/>
          <p:nvPr>
            <p:ph idx="4" type="pic"/>
          </p:nvPr>
        </p:nvSpPr>
        <p:spPr>
          <a:xfrm>
            <a:off x="6080650" y="941438"/>
            <a:ext cx="1649400" cy="1649400"/>
          </a:xfrm>
          <a:prstGeom prst="ellipse">
            <a:avLst/>
          </a:prstGeom>
          <a:noFill/>
          <a:ln>
            <a:noFill/>
          </a:ln>
        </p:spPr>
      </p:sp>
      <p:sp>
        <p:nvSpPr>
          <p:cNvPr id="824" name="Google Shape;824;p42"/>
          <p:cNvSpPr txBox="1"/>
          <p:nvPr>
            <p:ph idx="1" type="subTitle"/>
          </p:nvPr>
        </p:nvSpPr>
        <p:spPr>
          <a:xfrm>
            <a:off x="94775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825" name="Google Shape;825;p42"/>
          <p:cNvSpPr txBox="1"/>
          <p:nvPr>
            <p:ph idx="5" type="title"/>
          </p:nvPr>
        </p:nvSpPr>
        <p:spPr>
          <a:xfrm>
            <a:off x="111185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826" name="Google Shape;826;p42"/>
          <p:cNvSpPr txBox="1"/>
          <p:nvPr>
            <p:ph idx="6" type="subTitle"/>
          </p:nvPr>
        </p:nvSpPr>
        <p:spPr>
          <a:xfrm>
            <a:off x="352860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827" name="Google Shape;827;p42"/>
          <p:cNvSpPr txBox="1"/>
          <p:nvPr>
            <p:ph idx="7" type="title"/>
          </p:nvPr>
        </p:nvSpPr>
        <p:spPr>
          <a:xfrm>
            <a:off x="369270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828" name="Google Shape;828;p42"/>
          <p:cNvSpPr txBox="1"/>
          <p:nvPr>
            <p:ph idx="8" type="subTitle"/>
          </p:nvPr>
        </p:nvSpPr>
        <p:spPr>
          <a:xfrm>
            <a:off x="5861950" y="3353900"/>
            <a:ext cx="2086800" cy="1347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None/>
              <a:defRPr sz="1000">
                <a:solidFill>
                  <a:schemeClr val="dk2"/>
                </a:solidFill>
                <a:latin typeface="Sora ExtraLight"/>
                <a:ea typeface="Sora ExtraLight"/>
                <a:cs typeface="Sora ExtraLight"/>
                <a:sym typeface="Sora ExtraLight"/>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829" name="Google Shape;829;p42"/>
          <p:cNvSpPr txBox="1"/>
          <p:nvPr>
            <p:ph idx="9" type="title"/>
          </p:nvPr>
        </p:nvSpPr>
        <p:spPr>
          <a:xfrm>
            <a:off x="6026050" y="3061625"/>
            <a:ext cx="1758600" cy="273300"/>
          </a:xfrm>
          <a:prstGeom prst="rect">
            <a:avLst/>
          </a:prstGeom>
        </p:spPr>
        <p:txBody>
          <a:bodyPr anchorCtr="0" anchor="b" bIns="91425" lIns="91425" spcFirstLastPara="1" rIns="91425" wrap="square" tIns="91425">
            <a:noAutofit/>
          </a:bodyPr>
          <a:lstStyle>
            <a:lvl1pPr lvl="0" algn="ctr">
              <a:lnSpc>
                <a:spcPct val="115000"/>
              </a:lnSpc>
              <a:spcBef>
                <a:spcPts val="0"/>
              </a:spcBef>
              <a:spcAft>
                <a:spcPts val="0"/>
              </a:spcAft>
              <a:buNone/>
              <a:defRPr sz="1200">
                <a:solidFill>
                  <a:schemeClr val="dk2"/>
                </a:solidFill>
                <a:latin typeface="IBM Plex Sans Medium"/>
                <a:ea typeface="IBM Plex Sans Medium"/>
                <a:cs typeface="IBM Plex Sans Medium"/>
                <a:sym typeface="IBM Plex Sans Medium"/>
              </a:defRPr>
            </a:lvl1pPr>
            <a:lvl2pPr lvl="1">
              <a:spcBef>
                <a:spcPts val="0"/>
              </a:spcBef>
              <a:spcAft>
                <a:spcPts val="0"/>
              </a:spcAft>
              <a:buClr>
                <a:schemeClr val="dk2"/>
              </a:buClr>
              <a:buSzPts val="3000"/>
              <a:buNone/>
              <a:defRPr>
                <a:solidFill>
                  <a:schemeClr val="dk2"/>
                </a:solidFill>
              </a:defRPr>
            </a:lvl2pPr>
            <a:lvl3pPr lvl="2">
              <a:spcBef>
                <a:spcPts val="0"/>
              </a:spcBef>
              <a:spcAft>
                <a:spcPts val="0"/>
              </a:spcAft>
              <a:buClr>
                <a:schemeClr val="dk2"/>
              </a:buClr>
              <a:buSzPts val="3000"/>
              <a:buNone/>
              <a:defRPr>
                <a:solidFill>
                  <a:schemeClr val="dk2"/>
                </a:solidFill>
              </a:defRPr>
            </a:lvl3pPr>
            <a:lvl4pPr lvl="3">
              <a:spcBef>
                <a:spcPts val="0"/>
              </a:spcBef>
              <a:spcAft>
                <a:spcPts val="0"/>
              </a:spcAft>
              <a:buClr>
                <a:schemeClr val="dk2"/>
              </a:buClr>
              <a:buSzPts val="3000"/>
              <a:buNone/>
              <a:defRPr>
                <a:solidFill>
                  <a:schemeClr val="dk2"/>
                </a:solidFill>
              </a:defRPr>
            </a:lvl4pPr>
            <a:lvl5pPr lvl="4">
              <a:spcBef>
                <a:spcPts val="0"/>
              </a:spcBef>
              <a:spcAft>
                <a:spcPts val="0"/>
              </a:spcAft>
              <a:buClr>
                <a:schemeClr val="dk2"/>
              </a:buClr>
              <a:buSzPts val="3000"/>
              <a:buNone/>
              <a:defRPr>
                <a:solidFill>
                  <a:schemeClr val="dk2"/>
                </a:solidFill>
              </a:defRPr>
            </a:lvl5pPr>
            <a:lvl6pPr lvl="5">
              <a:spcBef>
                <a:spcPts val="0"/>
              </a:spcBef>
              <a:spcAft>
                <a:spcPts val="0"/>
              </a:spcAft>
              <a:buClr>
                <a:schemeClr val="dk2"/>
              </a:buClr>
              <a:buSzPts val="3000"/>
              <a:buNone/>
              <a:defRPr>
                <a:solidFill>
                  <a:schemeClr val="dk2"/>
                </a:solidFill>
              </a:defRPr>
            </a:lvl6pPr>
            <a:lvl7pPr lvl="6">
              <a:spcBef>
                <a:spcPts val="0"/>
              </a:spcBef>
              <a:spcAft>
                <a:spcPts val="0"/>
              </a:spcAft>
              <a:buClr>
                <a:schemeClr val="dk2"/>
              </a:buClr>
              <a:buSzPts val="3000"/>
              <a:buNone/>
              <a:defRPr>
                <a:solidFill>
                  <a:schemeClr val="dk2"/>
                </a:solidFill>
              </a:defRPr>
            </a:lvl7pPr>
            <a:lvl8pPr lvl="7">
              <a:spcBef>
                <a:spcPts val="0"/>
              </a:spcBef>
              <a:spcAft>
                <a:spcPts val="0"/>
              </a:spcAft>
              <a:buClr>
                <a:schemeClr val="dk2"/>
              </a:buClr>
              <a:buSzPts val="3000"/>
              <a:buNone/>
              <a:defRPr>
                <a:solidFill>
                  <a:schemeClr val="dk2"/>
                </a:solidFill>
              </a:defRPr>
            </a:lvl8pPr>
            <a:lvl9pPr lvl="8">
              <a:spcBef>
                <a:spcPts val="0"/>
              </a:spcBef>
              <a:spcAft>
                <a:spcPts val="0"/>
              </a:spcAft>
              <a:buClr>
                <a:schemeClr val="dk2"/>
              </a:buClr>
              <a:buSzPts val="3000"/>
              <a:buNone/>
              <a:defRPr>
                <a:solidFill>
                  <a:schemeClr val="dk2"/>
                </a:solidFill>
              </a:defRPr>
            </a:lvl9pPr>
          </a:lstStyle>
          <a:p/>
        </p:txBody>
      </p:sp>
      <p:sp>
        <p:nvSpPr>
          <p:cNvPr id="830" name="Google Shape;830;p42"/>
          <p:cNvSpPr txBox="1"/>
          <p:nvPr>
            <p:ph idx="13" type="title"/>
          </p:nvPr>
        </p:nvSpPr>
        <p:spPr>
          <a:xfrm>
            <a:off x="38100" y="93150"/>
            <a:ext cx="1583400" cy="189300"/>
          </a:xfrm>
          <a:prstGeom prst="rect">
            <a:avLst/>
          </a:prstGeom>
        </p:spPr>
        <p:txBody>
          <a:bodyPr anchorCtr="0" anchor="t" bIns="91425" lIns="182875" spcFirstLastPara="1" rIns="91425" wrap="square" tIns="91425">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a:ea typeface="Sora"/>
                <a:cs typeface="Sora"/>
                <a:sym typeface="Sora"/>
              </a:defRPr>
            </a:lvl2pPr>
            <a:lvl3pPr lvl="2">
              <a:spcBef>
                <a:spcPts val="0"/>
              </a:spcBef>
              <a:spcAft>
                <a:spcPts val="0"/>
              </a:spcAft>
              <a:buClr>
                <a:schemeClr val="dk2"/>
              </a:buClr>
              <a:buSzPts val="900"/>
              <a:buFont typeface="Sora"/>
              <a:buNone/>
              <a:defRPr sz="900">
                <a:solidFill>
                  <a:schemeClr val="dk2"/>
                </a:solidFill>
                <a:latin typeface="Sora"/>
                <a:ea typeface="Sora"/>
                <a:cs typeface="Sora"/>
                <a:sym typeface="Sora"/>
              </a:defRPr>
            </a:lvl3pPr>
            <a:lvl4pPr lvl="3">
              <a:spcBef>
                <a:spcPts val="0"/>
              </a:spcBef>
              <a:spcAft>
                <a:spcPts val="0"/>
              </a:spcAft>
              <a:buClr>
                <a:schemeClr val="dk2"/>
              </a:buClr>
              <a:buSzPts val="900"/>
              <a:buFont typeface="Sora"/>
              <a:buNone/>
              <a:defRPr sz="900">
                <a:solidFill>
                  <a:schemeClr val="dk2"/>
                </a:solidFill>
                <a:latin typeface="Sora"/>
                <a:ea typeface="Sora"/>
                <a:cs typeface="Sora"/>
                <a:sym typeface="Sora"/>
              </a:defRPr>
            </a:lvl4pPr>
            <a:lvl5pPr lvl="4">
              <a:spcBef>
                <a:spcPts val="0"/>
              </a:spcBef>
              <a:spcAft>
                <a:spcPts val="0"/>
              </a:spcAft>
              <a:buClr>
                <a:schemeClr val="dk2"/>
              </a:buClr>
              <a:buSzPts val="900"/>
              <a:buFont typeface="Sora"/>
              <a:buNone/>
              <a:defRPr sz="900">
                <a:solidFill>
                  <a:schemeClr val="dk2"/>
                </a:solidFill>
                <a:latin typeface="Sora"/>
                <a:ea typeface="Sora"/>
                <a:cs typeface="Sora"/>
                <a:sym typeface="Sora"/>
              </a:defRPr>
            </a:lvl5pPr>
            <a:lvl6pPr lvl="5">
              <a:spcBef>
                <a:spcPts val="0"/>
              </a:spcBef>
              <a:spcAft>
                <a:spcPts val="0"/>
              </a:spcAft>
              <a:buClr>
                <a:schemeClr val="dk2"/>
              </a:buClr>
              <a:buSzPts val="900"/>
              <a:buFont typeface="Sora"/>
              <a:buNone/>
              <a:defRPr sz="900">
                <a:solidFill>
                  <a:schemeClr val="dk2"/>
                </a:solidFill>
                <a:latin typeface="Sora"/>
                <a:ea typeface="Sora"/>
                <a:cs typeface="Sora"/>
                <a:sym typeface="Sora"/>
              </a:defRPr>
            </a:lvl6pPr>
            <a:lvl7pPr lvl="6">
              <a:spcBef>
                <a:spcPts val="0"/>
              </a:spcBef>
              <a:spcAft>
                <a:spcPts val="0"/>
              </a:spcAft>
              <a:buClr>
                <a:schemeClr val="dk2"/>
              </a:buClr>
              <a:buSzPts val="900"/>
              <a:buFont typeface="Sora"/>
              <a:buNone/>
              <a:defRPr sz="900">
                <a:solidFill>
                  <a:schemeClr val="dk2"/>
                </a:solidFill>
                <a:latin typeface="Sora"/>
                <a:ea typeface="Sora"/>
                <a:cs typeface="Sora"/>
                <a:sym typeface="Sora"/>
              </a:defRPr>
            </a:lvl7pPr>
            <a:lvl8pPr lvl="7">
              <a:spcBef>
                <a:spcPts val="0"/>
              </a:spcBef>
              <a:spcAft>
                <a:spcPts val="0"/>
              </a:spcAft>
              <a:buClr>
                <a:schemeClr val="dk2"/>
              </a:buClr>
              <a:buSzPts val="900"/>
              <a:buFont typeface="Sora"/>
              <a:buNone/>
              <a:defRPr sz="900">
                <a:solidFill>
                  <a:schemeClr val="dk2"/>
                </a:solidFill>
                <a:latin typeface="Sora"/>
                <a:ea typeface="Sora"/>
                <a:cs typeface="Sora"/>
                <a:sym typeface="Sora"/>
              </a:defRPr>
            </a:lvl8pPr>
            <a:lvl9pPr lvl="8">
              <a:spcBef>
                <a:spcPts val="0"/>
              </a:spcBef>
              <a:spcAft>
                <a:spcPts val="0"/>
              </a:spcAft>
              <a:buClr>
                <a:schemeClr val="dk2"/>
              </a:buClr>
              <a:buSzPts val="900"/>
              <a:buFont typeface="Sora"/>
              <a:buNone/>
              <a:defRPr sz="900">
                <a:solidFill>
                  <a:schemeClr val="dk2"/>
                </a:solidFill>
                <a:latin typeface="Sora"/>
                <a:ea typeface="Sora"/>
                <a:cs typeface="Sora"/>
                <a:sym typeface="Sora"/>
              </a:defRPr>
            </a:lvl9pPr>
          </a:lstStyle>
          <a:p/>
        </p:txBody>
      </p:sp>
      <p:sp>
        <p:nvSpPr>
          <p:cNvPr id="831" name="Google Shape;831;p42"/>
          <p:cNvSpPr txBox="1"/>
          <p:nvPr>
            <p:ph idx="14" type="title"/>
          </p:nvPr>
        </p:nvSpPr>
        <p:spPr>
          <a:xfrm>
            <a:off x="228600" y="4774929"/>
            <a:ext cx="1939200" cy="189300"/>
          </a:xfrm>
          <a:prstGeom prst="rect">
            <a:avLst/>
          </a:prstGeom>
        </p:spPr>
        <p:txBody>
          <a:bodyPr anchorCtr="0" anchor="ctr" bIns="0" lIns="0" spcFirstLastPara="1" rIns="0" wrap="square" tIns="0">
            <a:noAutofit/>
          </a:bodyPr>
          <a:lstStyle>
            <a:lvl1pPr lvl="0">
              <a:spcBef>
                <a:spcPts val="0"/>
              </a:spcBef>
              <a:spcAft>
                <a:spcPts val="0"/>
              </a:spcAft>
              <a:buNone/>
              <a:defRPr sz="900">
                <a:solidFill>
                  <a:schemeClr val="dk2"/>
                </a:solidFill>
                <a:latin typeface="Sora"/>
                <a:ea typeface="Sora"/>
                <a:cs typeface="Sora"/>
                <a:sym typeface="Sora"/>
              </a:defRPr>
            </a:lvl1pPr>
            <a:lvl2pPr lvl="1">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2pPr>
            <a:lvl3pPr lvl="2">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3pPr>
            <a:lvl4pPr lvl="3">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4pPr>
            <a:lvl5pPr lvl="4">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5pPr>
            <a:lvl6pPr lvl="5">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6pPr>
            <a:lvl7pPr lvl="6">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7pPr>
            <a:lvl8pPr lvl="7">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8pPr>
            <a:lvl9pPr lvl="8">
              <a:spcBef>
                <a:spcPts val="0"/>
              </a:spcBef>
              <a:spcAft>
                <a:spcPts val="0"/>
              </a:spcAft>
              <a:buClr>
                <a:schemeClr val="dk2"/>
              </a:buClr>
              <a:buSzPts val="900"/>
              <a:buFont typeface="Sora"/>
              <a:buNone/>
              <a:defRPr sz="900">
                <a:solidFill>
                  <a:schemeClr val="dk2"/>
                </a:solidFill>
                <a:latin typeface="Sora SemiBold"/>
                <a:ea typeface="Sora SemiBold"/>
                <a:cs typeface="Sora SemiBold"/>
                <a:sym typeface="Sora SemiBold"/>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32" name="Shape 832"/>
        <p:cNvGrpSpPr/>
        <p:nvPr/>
      </p:nvGrpSpPr>
      <p:grpSpPr>
        <a:xfrm>
          <a:off x="0" y="0"/>
          <a:ext cx="0" cy="0"/>
          <a:chOff x="0" y="0"/>
          <a:chExt cx="0" cy="0"/>
        </a:xfrm>
      </p:grpSpPr>
      <p:sp>
        <p:nvSpPr>
          <p:cNvPr id="833" name="Google Shape;833;p4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834" name="Google Shape;834;p4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835" name="Shape 835"/>
        <p:cNvGrpSpPr/>
        <p:nvPr/>
      </p:nvGrpSpPr>
      <p:grpSpPr>
        <a:xfrm>
          <a:off x="0" y="0"/>
          <a:ext cx="0" cy="0"/>
          <a:chOff x="0" y="0"/>
          <a:chExt cx="0" cy="0"/>
        </a:xfrm>
      </p:grpSpPr>
      <p:sp>
        <p:nvSpPr>
          <p:cNvPr id="836" name="Google Shape;836;p4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837" name="Shape 837"/>
        <p:cNvGrpSpPr/>
        <p:nvPr/>
      </p:nvGrpSpPr>
      <p:grpSpPr>
        <a:xfrm>
          <a:off x="0" y="0"/>
          <a:ext cx="0" cy="0"/>
          <a:chOff x="0" y="0"/>
          <a:chExt cx="0" cy="0"/>
        </a:xfrm>
      </p:grpSpPr>
      <p:sp>
        <p:nvSpPr>
          <p:cNvPr id="838" name="Google Shape;838;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39" name="Google Shape;839;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840" name="Shape 840"/>
        <p:cNvGrpSpPr/>
        <p:nvPr/>
      </p:nvGrpSpPr>
      <p:grpSpPr>
        <a:xfrm>
          <a:off x="0" y="0"/>
          <a:ext cx="0" cy="0"/>
          <a:chOff x="0" y="0"/>
          <a:chExt cx="0" cy="0"/>
        </a:xfrm>
      </p:grpSpPr>
      <p:sp>
        <p:nvSpPr>
          <p:cNvPr id="841" name="Google Shape;841;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42" name="Google Shape;842;p4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43" name="Google Shape;843;p46"/>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844" name="Shape 844"/>
        <p:cNvGrpSpPr/>
        <p:nvPr/>
      </p:nvGrpSpPr>
      <p:grpSpPr>
        <a:xfrm>
          <a:off x="0" y="0"/>
          <a:ext cx="0" cy="0"/>
          <a:chOff x="0" y="0"/>
          <a:chExt cx="0" cy="0"/>
        </a:xfrm>
      </p:grpSpPr>
      <p:sp>
        <p:nvSpPr>
          <p:cNvPr id="845" name="Google Shape;845;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846" name="Shape 846"/>
        <p:cNvGrpSpPr/>
        <p:nvPr/>
      </p:nvGrpSpPr>
      <p:grpSpPr>
        <a:xfrm>
          <a:off x="0" y="0"/>
          <a:ext cx="0" cy="0"/>
          <a:chOff x="0" y="0"/>
          <a:chExt cx="0" cy="0"/>
        </a:xfrm>
      </p:grpSpPr>
      <p:sp>
        <p:nvSpPr>
          <p:cNvPr id="847" name="Google Shape;847;p48"/>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48" name="Google Shape;848;p48"/>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849" name="Shape 849"/>
        <p:cNvGrpSpPr/>
        <p:nvPr/>
      </p:nvGrpSpPr>
      <p:grpSpPr>
        <a:xfrm>
          <a:off x="0" y="0"/>
          <a:ext cx="0" cy="0"/>
          <a:chOff x="0" y="0"/>
          <a:chExt cx="0" cy="0"/>
        </a:xfrm>
      </p:grpSpPr>
      <p:sp>
        <p:nvSpPr>
          <p:cNvPr id="850" name="Google Shape;850;p4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851" name="Shape 851"/>
        <p:cNvGrpSpPr/>
        <p:nvPr/>
      </p:nvGrpSpPr>
      <p:grpSpPr>
        <a:xfrm>
          <a:off x="0" y="0"/>
          <a:ext cx="0" cy="0"/>
          <a:chOff x="0" y="0"/>
          <a:chExt cx="0" cy="0"/>
        </a:xfrm>
      </p:grpSpPr>
      <p:sp>
        <p:nvSpPr>
          <p:cNvPr id="852" name="Google Shape;852;p5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53" name="Google Shape;853;p5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854" name="Google Shape;854;p5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855" name="Shape 855"/>
        <p:cNvGrpSpPr/>
        <p:nvPr/>
      </p:nvGrpSpPr>
      <p:grpSpPr>
        <a:xfrm>
          <a:off x="0" y="0"/>
          <a:ext cx="0" cy="0"/>
          <a:chOff x="0" y="0"/>
          <a:chExt cx="0" cy="0"/>
        </a:xfrm>
      </p:grpSpPr>
      <p:sp>
        <p:nvSpPr>
          <p:cNvPr id="856" name="Google Shape;856;p5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57" name="Shape 857"/>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58" name="Shape 858"/>
        <p:cNvGrpSpPr/>
        <p:nvPr/>
      </p:nvGrpSpPr>
      <p:grpSpPr>
        <a:xfrm>
          <a:off x="0" y="0"/>
          <a:ext cx="0" cy="0"/>
          <a:chOff x="0" y="0"/>
          <a:chExt cx="0" cy="0"/>
        </a:xfrm>
      </p:grpSpPr>
      <p:sp>
        <p:nvSpPr>
          <p:cNvPr id="859" name="Google Shape;859;p53"/>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60" name="Google Shape;860;p5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1" name="Google Shape;861;p5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2" name="Google Shape;862;p5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3" name="Google Shape;863;p5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4" name="Google Shape;864;p5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65" name="Google Shape;865;p5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866" name="Shape 866"/>
        <p:cNvGrpSpPr/>
        <p:nvPr/>
      </p:nvGrpSpPr>
      <p:grpSpPr>
        <a:xfrm>
          <a:off x="0" y="0"/>
          <a:ext cx="0" cy="0"/>
          <a:chOff x="0" y="0"/>
          <a:chExt cx="0" cy="0"/>
        </a:xfrm>
      </p:grpSpPr>
      <p:sp>
        <p:nvSpPr>
          <p:cNvPr id="867" name="Google Shape;867;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68" name="Google Shape;868;p54"/>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69" name="Google Shape;869;p54"/>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870" name="Shape 870"/>
        <p:cNvGrpSpPr/>
        <p:nvPr/>
      </p:nvGrpSpPr>
      <p:grpSpPr>
        <a:xfrm>
          <a:off x="0" y="0"/>
          <a:ext cx="0" cy="0"/>
          <a:chOff x="0" y="0"/>
          <a:chExt cx="0" cy="0"/>
        </a:xfrm>
      </p:grpSpPr>
      <p:sp>
        <p:nvSpPr>
          <p:cNvPr id="871" name="Google Shape;871;p55"/>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72" name="Google Shape;872;p55"/>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73" name="Google Shape;873;p5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74" name="Google Shape;874;p5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75" name="Google Shape;875;p5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876" name="Shape 876"/>
        <p:cNvGrpSpPr/>
        <p:nvPr/>
      </p:nvGrpSpPr>
      <p:grpSpPr>
        <a:xfrm>
          <a:off x="0" y="0"/>
          <a:ext cx="0" cy="0"/>
          <a:chOff x="0" y="0"/>
          <a:chExt cx="0" cy="0"/>
        </a:xfrm>
      </p:grpSpPr>
      <p:sp>
        <p:nvSpPr>
          <p:cNvPr id="877" name="Google Shape;877;p56"/>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78" name="Google Shape;878;p56"/>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79" name="Google Shape;879;p56"/>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80" name="Google Shape;880;p56"/>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81" name="Google Shape;881;p56"/>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82" name="Google Shape;882;p56"/>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83" name="Google Shape;883;p56"/>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884" name="Shape 884"/>
        <p:cNvGrpSpPr/>
        <p:nvPr/>
      </p:nvGrpSpPr>
      <p:grpSpPr>
        <a:xfrm>
          <a:off x="0" y="0"/>
          <a:ext cx="0" cy="0"/>
          <a:chOff x="0" y="0"/>
          <a:chExt cx="0" cy="0"/>
        </a:xfrm>
      </p:grpSpPr>
      <p:sp>
        <p:nvSpPr>
          <p:cNvPr id="885" name="Google Shape;885;p57"/>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86" name="Google Shape;886;p5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87" name="Google Shape;887;p57"/>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88" name="Google Shape;888;p57"/>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889" name="Google Shape;889;p57"/>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90" name="Google Shape;890;p5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91" name="Google Shape;891;p5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92" name="Google Shape;892;p5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893" name="Google Shape;893;p5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894" name="Shape 894"/>
        <p:cNvGrpSpPr/>
        <p:nvPr/>
      </p:nvGrpSpPr>
      <p:grpSpPr>
        <a:xfrm>
          <a:off x="0" y="0"/>
          <a:ext cx="0" cy="0"/>
          <a:chOff x="0" y="0"/>
          <a:chExt cx="0" cy="0"/>
        </a:xfrm>
      </p:grpSpPr>
      <p:sp>
        <p:nvSpPr>
          <p:cNvPr id="895" name="Google Shape;895;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896" name="Google Shape;896;p5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897" name="Shape 897"/>
        <p:cNvGrpSpPr/>
        <p:nvPr/>
      </p:nvGrpSpPr>
      <p:grpSpPr>
        <a:xfrm>
          <a:off x="0" y="0"/>
          <a:ext cx="0" cy="0"/>
          <a:chOff x="0" y="0"/>
          <a:chExt cx="0" cy="0"/>
        </a:xfrm>
      </p:grpSpPr>
      <p:sp>
        <p:nvSpPr>
          <p:cNvPr id="898" name="Google Shape;898;p59"/>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899" name="Google Shape;899;p59"/>
          <p:cNvSpPr/>
          <p:nvPr>
            <p:ph idx="2" type="pic"/>
          </p:nvPr>
        </p:nvSpPr>
        <p:spPr>
          <a:xfrm>
            <a:off x="4804825" y="1133300"/>
            <a:ext cx="4027500" cy="2392800"/>
          </a:xfrm>
          <a:prstGeom prst="rect">
            <a:avLst/>
          </a:prstGeom>
          <a:noFill/>
          <a:ln>
            <a:noFill/>
          </a:ln>
        </p:spPr>
      </p:sp>
      <p:sp>
        <p:nvSpPr>
          <p:cNvPr id="900" name="Google Shape;900;p59"/>
          <p:cNvSpPr/>
          <p:nvPr>
            <p:ph idx="3" type="pic"/>
          </p:nvPr>
        </p:nvSpPr>
        <p:spPr>
          <a:xfrm>
            <a:off x="311725" y="1133300"/>
            <a:ext cx="4027500" cy="2392800"/>
          </a:xfrm>
          <a:prstGeom prst="rect">
            <a:avLst/>
          </a:prstGeom>
          <a:noFill/>
          <a:ln>
            <a:noFill/>
          </a:ln>
        </p:spPr>
      </p:sp>
      <p:sp>
        <p:nvSpPr>
          <p:cNvPr id="901" name="Google Shape;901;p59"/>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02" name="Google Shape;902;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03" name="Google Shape;903;p5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04" name="Google Shape;904;p5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905" name="Shape 905"/>
        <p:cNvGrpSpPr/>
        <p:nvPr/>
      </p:nvGrpSpPr>
      <p:grpSpPr>
        <a:xfrm>
          <a:off x="0" y="0"/>
          <a:ext cx="0" cy="0"/>
          <a:chOff x="0" y="0"/>
          <a:chExt cx="0" cy="0"/>
        </a:xfrm>
      </p:grpSpPr>
      <p:sp>
        <p:nvSpPr>
          <p:cNvPr id="906" name="Google Shape;906;p60"/>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800"/>
              </a:spcBef>
              <a:spcAft>
                <a:spcPts val="0"/>
              </a:spcAft>
              <a:buSzPts val="1200"/>
              <a:buChar char="○"/>
              <a:defRPr/>
            </a:lvl2pPr>
            <a:lvl3pPr indent="-304800" lvl="2" marL="1371600">
              <a:spcBef>
                <a:spcPts val="800"/>
              </a:spcBef>
              <a:spcAft>
                <a:spcPts val="0"/>
              </a:spcAft>
              <a:buSzPts val="1200"/>
              <a:buChar char="■"/>
              <a:defRPr/>
            </a:lvl3pPr>
            <a:lvl4pPr indent="-304800" lvl="3" marL="1828800">
              <a:spcBef>
                <a:spcPts val="800"/>
              </a:spcBef>
              <a:spcAft>
                <a:spcPts val="0"/>
              </a:spcAft>
              <a:buSzPts val="1200"/>
              <a:buChar char="●"/>
              <a:defRPr/>
            </a:lvl4pPr>
            <a:lvl5pPr indent="-304800" lvl="4" marL="2286000">
              <a:spcBef>
                <a:spcPts val="800"/>
              </a:spcBef>
              <a:spcAft>
                <a:spcPts val="0"/>
              </a:spcAft>
              <a:buSzPts val="1200"/>
              <a:buChar char="○"/>
              <a:defRPr/>
            </a:lvl5pPr>
            <a:lvl6pPr indent="-304800" lvl="5" marL="2743200">
              <a:spcBef>
                <a:spcPts val="800"/>
              </a:spcBef>
              <a:spcAft>
                <a:spcPts val="0"/>
              </a:spcAft>
              <a:buSzPts val="1200"/>
              <a:buChar char="■"/>
              <a:defRPr/>
            </a:lvl6pPr>
            <a:lvl7pPr indent="-304800" lvl="6" marL="3200400">
              <a:spcBef>
                <a:spcPts val="800"/>
              </a:spcBef>
              <a:spcAft>
                <a:spcPts val="0"/>
              </a:spcAft>
              <a:buSzPts val="1200"/>
              <a:buChar char="●"/>
              <a:defRPr/>
            </a:lvl7pPr>
            <a:lvl8pPr indent="-304800" lvl="7" marL="3657600">
              <a:spcBef>
                <a:spcPts val="800"/>
              </a:spcBef>
              <a:spcAft>
                <a:spcPts val="0"/>
              </a:spcAft>
              <a:buSzPts val="1200"/>
              <a:buChar char="○"/>
              <a:defRPr/>
            </a:lvl8pPr>
            <a:lvl9pPr indent="-304800" lvl="8" marL="4114800">
              <a:spcBef>
                <a:spcPts val="800"/>
              </a:spcBef>
              <a:spcAft>
                <a:spcPts val="800"/>
              </a:spcAft>
              <a:buSzPts val="1200"/>
              <a:buChar char="■"/>
              <a:defRPr/>
            </a:lvl9pPr>
          </a:lstStyle>
          <a:p/>
        </p:txBody>
      </p:sp>
      <p:sp>
        <p:nvSpPr>
          <p:cNvPr id="907" name="Google Shape;907;p60"/>
          <p:cNvSpPr/>
          <p:nvPr>
            <p:ph idx="2" type="pic"/>
          </p:nvPr>
        </p:nvSpPr>
        <p:spPr>
          <a:xfrm>
            <a:off x="6205225" y="1128325"/>
            <a:ext cx="2627100" cy="2273100"/>
          </a:xfrm>
          <a:prstGeom prst="rect">
            <a:avLst/>
          </a:prstGeom>
          <a:noFill/>
          <a:ln>
            <a:noFill/>
          </a:ln>
        </p:spPr>
      </p:sp>
      <p:sp>
        <p:nvSpPr>
          <p:cNvPr id="908" name="Google Shape;908;p60"/>
          <p:cNvSpPr/>
          <p:nvPr>
            <p:ph idx="3" type="pic"/>
          </p:nvPr>
        </p:nvSpPr>
        <p:spPr>
          <a:xfrm>
            <a:off x="311725" y="1128325"/>
            <a:ext cx="2627100" cy="2273100"/>
          </a:xfrm>
          <a:prstGeom prst="rect">
            <a:avLst/>
          </a:prstGeom>
          <a:noFill/>
          <a:ln>
            <a:noFill/>
          </a:ln>
        </p:spPr>
      </p:sp>
      <p:sp>
        <p:nvSpPr>
          <p:cNvPr id="909" name="Google Shape;909;p60"/>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10" name="Google Shape;910;p60"/>
          <p:cNvSpPr/>
          <p:nvPr>
            <p:ph idx="5" type="pic"/>
          </p:nvPr>
        </p:nvSpPr>
        <p:spPr>
          <a:xfrm>
            <a:off x="3255250" y="1128325"/>
            <a:ext cx="2627100" cy="2273100"/>
          </a:xfrm>
          <a:prstGeom prst="rect">
            <a:avLst/>
          </a:prstGeom>
          <a:noFill/>
          <a:ln>
            <a:noFill/>
          </a:ln>
        </p:spPr>
      </p:sp>
      <p:sp>
        <p:nvSpPr>
          <p:cNvPr id="911" name="Google Shape;911;p60"/>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912" name="Google Shape;912;p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13" name="Google Shape;913;p6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14" name="Google Shape;914;p6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15" name="Google Shape;915;p6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916" name="Shape 916"/>
        <p:cNvGrpSpPr/>
        <p:nvPr/>
      </p:nvGrpSpPr>
      <p:grpSpPr>
        <a:xfrm>
          <a:off x="0" y="0"/>
          <a:ext cx="0" cy="0"/>
          <a:chOff x="0" y="0"/>
          <a:chExt cx="0" cy="0"/>
        </a:xfrm>
      </p:grpSpPr>
      <p:sp>
        <p:nvSpPr>
          <p:cNvPr id="917" name="Google Shape;917;p61"/>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918" name="Shape 918"/>
        <p:cNvGrpSpPr/>
        <p:nvPr/>
      </p:nvGrpSpPr>
      <p:grpSpPr>
        <a:xfrm>
          <a:off x="0" y="0"/>
          <a:ext cx="0" cy="0"/>
          <a:chOff x="0" y="0"/>
          <a:chExt cx="0" cy="0"/>
        </a:xfrm>
      </p:grpSpPr>
      <p:sp>
        <p:nvSpPr>
          <p:cNvPr id="919" name="Google Shape;919;p62"/>
          <p:cNvSpPr/>
          <p:nvPr>
            <p:ph idx="2" type="pic"/>
          </p:nvPr>
        </p:nvSpPr>
        <p:spPr>
          <a:xfrm>
            <a:off x="3389600" y="118913"/>
            <a:ext cx="1643700" cy="1535100"/>
          </a:xfrm>
          <a:prstGeom prst="rect">
            <a:avLst/>
          </a:prstGeom>
          <a:noFill/>
          <a:ln>
            <a:noFill/>
          </a:ln>
        </p:spPr>
      </p:sp>
      <p:sp>
        <p:nvSpPr>
          <p:cNvPr id="920" name="Google Shape;920;p62"/>
          <p:cNvSpPr/>
          <p:nvPr>
            <p:ph idx="3" type="pic"/>
          </p:nvPr>
        </p:nvSpPr>
        <p:spPr>
          <a:xfrm>
            <a:off x="5195935" y="118913"/>
            <a:ext cx="1643700" cy="1535100"/>
          </a:xfrm>
          <a:prstGeom prst="rect">
            <a:avLst/>
          </a:prstGeom>
          <a:noFill/>
          <a:ln>
            <a:noFill/>
          </a:ln>
        </p:spPr>
      </p:sp>
      <p:sp>
        <p:nvSpPr>
          <p:cNvPr id="921" name="Google Shape;921;p62"/>
          <p:cNvSpPr/>
          <p:nvPr>
            <p:ph idx="4" type="pic"/>
          </p:nvPr>
        </p:nvSpPr>
        <p:spPr>
          <a:xfrm>
            <a:off x="7002270" y="118913"/>
            <a:ext cx="1643700" cy="1535100"/>
          </a:xfrm>
          <a:prstGeom prst="rect">
            <a:avLst/>
          </a:prstGeom>
          <a:noFill/>
          <a:ln>
            <a:noFill/>
          </a:ln>
        </p:spPr>
      </p:sp>
      <p:sp>
        <p:nvSpPr>
          <p:cNvPr id="922" name="Google Shape;922;p62"/>
          <p:cNvSpPr/>
          <p:nvPr>
            <p:ph idx="5" type="pic"/>
          </p:nvPr>
        </p:nvSpPr>
        <p:spPr>
          <a:xfrm>
            <a:off x="3389588" y="1804212"/>
            <a:ext cx="1643700" cy="1535100"/>
          </a:xfrm>
          <a:prstGeom prst="rect">
            <a:avLst/>
          </a:prstGeom>
          <a:noFill/>
          <a:ln>
            <a:noFill/>
          </a:ln>
        </p:spPr>
      </p:sp>
      <p:sp>
        <p:nvSpPr>
          <p:cNvPr id="923" name="Google Shape;923;p62"/>
          <p:cNvSpPr/>
          <p:nvPr>
            <p:ph idx="6" type="pic"/>
          </p:nvPr>
        </p:nvSpPr>
        <p:spPr>
          <a:xfrm>
            <a:off x="5195922" y="1804212"/>
            <a:ext cx="1643700" cy="1535100"/>
          </a:xfrm>
          <a:prstGeom prst="rect">
            <a:avLst/>
          </a:prstGeom>
          <a:noFill/>
          <a:ln>
            <a:noFill/>
          </a:ln>
        </p:spPr>
      </p:sp>
      <p:sp>
        <p:nvSpPr>
          <p:cNvPr id="924" name="Google Shape;924;p62"/>
          <p:cNvSpPr/>
          <p:nvPr>
            <p:ph idx="7" type="pic"/>
          </p:nvPr>
        </p:nvSpPr>
        <p:spPr>
          <a:xfrm>
            <a:off x="7002257" y="1804212"/>
            <a:ext cx="1643700" cy="1535100"/>
          </a:xfrm>
          <a:prstGeom prst="rect">
            <a:avLst/>
          </a:prstGeom>
          <a:noFill/>
          <a:ln>
            <a:noFill/>
          </a:ln>
        </p:spPr>
      </p:sp>
      <p:sp>
        <p:nvSpPr>
          <p:cNvPr id="925" name="Google Shape;925;p6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926" name="Google Shape;926;p62"/>
          <p:cNvSpPr/>
          <p:nvPr>
            <p:ph idx="8" type="pic"/>
          </p:nvPr>
        </p:nvSpPr>
        <p:spPr>
          <a:xfrm>
            <a:off x="3389588" y="3489487"/>
            <a:ext cx="1643700" cy="1535100"/>
          </a:xfrm>
          <a:prstGeom prst="rect">
            <a:avLst/>
          </a:prstGeom>
          <a:noFill/>
          <a:ln>
            <a:noFill/>
          </a:ln>
        </p:spPr>
      </p:sp>
      <p:sp>
        <p:nvSpPr>
          <p:cNvPr id="927" name="Google Shape;927;p62"/>
          <p:cNvSpPr/>
          <p:nvPr>
            <p:ph idx="9" type="pic"/>
          </p:nvPr>
        </p:nvSpPr>
        <p:spPr>
          <a:xfrm>
            <a:off x="5195922" y="3489487"/>
            <a:ext cx="1643700" cy="1535100"/>
          </a:xfrm>
          <a:prstGeom prst="rect">
            <a:avLst/>
          </a:prstGeom>
          <a:noFill/>
          <a:ln>
            <a:noFill/>
          </a:ln>
        </p:spPr>
      </p:sp>
      <p:sp>
        <p:nvSpPr>
          <p:cNvPr id="928" name="Google Shape;928;p6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0" Type="http://schemas.openxmlformats.org/officeDocument/2006/relationships/theme" Target="../theme/theme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idx="1" type="body"/>
          </p:nvPr>
        </p:nvSpPr>
        <p:spPr>
          <a:xfrm>
            <a:off x="228600" y="1452125"/>
            <a:ext cx="5760600" cy="3460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1pPr>
            <a:lvl2pPr indent="-304800" lvl="1" marL="9144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2pPr>
            <a:lvl3pPr indent="-304800" lvl="2" marL="13716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3pPr>
            <a:lvl4pPr indent="-304800" lvl="3" marL="18288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4pPr>
            <a:lvl5pPr indent="-304800" lvl="4" marL="22860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5pPr>
            <a:lvl6pPr indent="-304800" lvl="5" marL="27432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6pPr>
            <a:lvl7pPr indent="-304800" lvl="6" marL="32004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7pPr>
            <a:lvl8pPr indent="-304800" lvl="7" marL="3657600">
              <a:lnSpc>
                <a:spcPct val="115000"/>
              </a:lnSpc>
              <a:spcBef>
                <a:spcPts val="800"/>
              </a:spcBef>
              <a:spcAft>
                <a:spcPts val="0"/>
              </a:spcAft>
              <a:buClr>
                <a:schemeClr val="lt1"/>
              </a:buClr>
              <a:buSzPts val="1200"/>
              <a:buFont typeface="Sora"/>
              <a:buChar char="○"/>
              <a:defRPr sz="1200">
                <a:solidFill>
                  <a:schemeClr val="lt1"/>
                </a:solidFill>
                <a:latin typeface="Sora"/>
                <a:ea typeface="Sora"/>
                <a:cs typeface="Sora"/>
                <a:sym typeface="Sora"/>
              </a:defRPr>
            </a:lvl8pPr>
            <a:lvl9pPr indent="-304800" lvl="8" marL="4114800">
              <a:lnSpc>
                <a:spcPct val="115000"/>
              </a:lnSpc>
              <a:spcBef>
                <a:spcPts val="800"/>
              </a:spcBef>
              <a:spcAft>
                <a:spcPts val="800"/>
              </a:spcAft>
              <a:buClr>
                <a:schemeClr val="lt1"/>
              </a:buClr>
              <a:buSzPts val="1200"/>
              <a:buFont typeface="Sora"/>
              <a:buChar char="■"/>
              <a:defRPr sz="1200">
                <a:solidFill>
                  <a:schemeClr val="lt1"/>
                </a:solidFill>
                <a:latin typeface="Sora"/>
                <a:ea typeface="Sora"/>
                <a:cs typeface="Sora"/>
                <a:sym typeface="Sora"/>
              </a:defRPr>
            </a:lvl9pPr>
          </a:lstStyle>
          <a:p/>
        </p:txBody>
      </p:sp>
      <p:sp>
        <p:nvSpPr>
          <p:cNvPr id="52" name="Google Shape;52;p13"/>
          <p:cNvSpPr txBox="1"/>
          <p:nvPr>
            <p:ph type="title"/>
          </p:nvPr>
        </p:nvSpPr>
        <p:spPr>
          <a:xfrm>
            <a:off x="402800" y="197225"/>
            <a:ext cx="6537900" cy="125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3000"/>
              <a:buFont typeface="IBM Plex Sans"/>
              <a:buNone/>
              <a:defRPr sz="3000">
                <a:solidFill>
                  <a:schemeClr val="lt1"/>
                </a:solidFill>
                <a:latin typeface="IBM Plex Sans"/>
                <a:ea typeface="IBM Plex Sans"/>
                <a:cs typeface="IBM Plex Sans"/>
                <a:sym typeface="IBM Plex Sans"/>
              </a:defRPr>
            </a:lvl1pPr>
            <a:lvl2pPr lvl="1">
              <a:spcBef>
                <a:spcPts val="0"/>
              </a:spcBef>
              <a:spcAft>
                <a:spcPts val="0"/>
              </a:spcAft>
              <a:buSzPts val="3000"/>
              <a:buFont typeface="IBM Plex Sans"/>
              <a:buNone/>
              <a:defRPr sz="3000">
                <a:latin typeface="IBM Plex Sans"/>
                <a:ea typeface="IBM Plex Sans"/>
                <a:cs typeface="IBM Plex Sans"/>
                <a:sym typeface="IBM Plex Sans"/>
              </a:defRPr>
            </a:lvl2pPr>
            <a:lvl3pPr lvl="2">
              <a:spcBef>
                <a:spcPts val="0"/>
              </a:spcBef>
              <a:spcAft>
                <a:spcPts val="0"/>
              </a:spcAft>
              <a:buSzPts val="3000"/>
              <a:buFont typeface="IBM Plex Sans"/>
              <a:buNone/>
              <a:defRPr sz="3000">
                <a:latin typeface="IBM Plex Sans"/>
                <a:ea typeface="IBM Plex Sans"/>
                <a:cs typeface="IBM Plex Sans"/>
                <a:sym typeface="IBM Plex Sans"/>
              </a:defRPr>
            </a:lvl3pPr>
            <a:lvl4pPr lvl="3">
              <a:spcBef>
                <a:spcPts val="0"/>
              </a:spcBef>
              <a:spcAft>
                <a:spcPts val="0"/>
              </a:spcAft>
              <a:buSzPts val="3000"/>
              <a:buFont typeface="IBM Plex Sans"/>
              <a:buNone/>
              <a:defRPr sz="3000">
                <a:latin typeface="IBM Plex Sans"/>
                <a:ea typeface="IBM Plex Sans"/>
                <a:cs typeface="IBM Plex Sans"/>
                <a:sym typeface="IBM Plex Sans"/>
              </a:defRPr>
            </a:lvl4pPr>
            <a:lvl5pPr lvl="4">
              <a:spcBef>
                <a:spcPts val="0"/>
              </a:spcBef>
              <a:spcAft>
                <a:spcPts val="0"/>
              </a:spcAft>
              <a:buSzPts val="3000"/>
              <a:buFont typeface="IBM Plex Sans"/>
              <a:buNone/>
              <a:defRPr sz="3000">
                <a:latin typeface="IBM Plex Sans"/>
                <a:ea typeface="IBM Plex Sans"/>
                <a:cs typeface="IBM Plex Sans"/>
                <a:sym typeface="IBM Plex Sans"/>
              </a:defRPr>
            </a:lvl5pPr>
            <a:lvl6pPr lvl="5">
              <a:spcBef>
                <a:spcPts val="0"/>
              </a:spcBef>
              <a:spcAft>
                <a:spcPts val="0"/>
              </a:spcAft>
              <a:buSzPts val="3000"/>
              <a:buFont typeface="IBM Plex Sans"/>
              <a:buNone/>
              <a:defRPr sz="3000">
                <a:latin typeface="IBM Plex Sans"/>
                <a:ea typeface="IBM Plex Sans"/>
                <a:cs typeface="IBM Plex Sans"/>
                <a:sym typeface="IBM Plex Sans"/>
              </a:defRPr>
            </a:lvl6pPr>
            <a:lvl7pPr lvl="6">
              <a:spcBef>
                <a:spcPts val="0"/>
              </a:spcBef>
              <a:spcAft>
                <a:spcPts val="0"/>
              </a:spcAft>
              <a:buSzPts val="3000"/>
              <a:buFont typeface="IBM Plex Sans"/>
              <a:buNone/>
              <a:defRPr sz="3000">
                <a:latin typeface="IBM Plex Sans"/>
                <a:ea typeface="IBM Plex Sans"/>
                <a:cs typeface="IBM Plex Sans"/>
                <a:sym typeface="IBM Plex Sans"/>
              </a:defRPr>
            </a:lvl7pPr>
            <a:lvl8pPr lvl="7">
              <a:spcBef>
                <a:spcPts val="0"/>
              </a:spcBef>
              <a:spcAft>
                <a:spcPts val="0"/>
              </a:spcAft>
              <a:buSzPts val="3000"/>
              <a:buFont typeface="IBM Plex Sans"/>
              <a:buNone/>
              <a:defRPr sz="3000">
                <a:latin typeface="IBM Plex Sans"/>
                <a:ea typeface="IBM Plex Sans"/>
                <a:cs typeface="IBM Plex Sans"/>
                <a:sym typeface="IBM Plex Sans"/>
              </a:defRPr>
            </a:lvl8pPr>
            <a:lvl9pPr lvl="8">
              <a:spcBef>
                <a:spcPts val="0"/>
              </a:spcBef>
              <a:spcAft>
                <a:spcPts val="0"/>
              </a:spcAft>
              <a:buSzPts val="3000"/>
              <a:buFont typeface="IBM Plex Sans"/>
              <a:buNone/>
              <a:defRPr sz="3000">
                <a:latin typeface="IBM Plex Sans"/>
                <a:ea typeface="IBM Plex Sans"/>
                <a:cs typeface="IBM Plex Sans"/>
                <a:sym typeface="IBM Plex Sans"/>
              </a:defRPr>
            </a:lvl9pPr>
          </a:lstStyle>
          <a:p/>
        </p:txBody>
      </p:sp>
      <p:sp>
        <p:nvSpPr>
          <p:cNvPr id="53" name="Google Shape;53;p13"/>
          <p:cNvSpPr txBox="1"/>
          <p:nvPr>
            <p:ph idx="2" type="body"/>
          </p:nvPr>
        </p:nvSpPr>
        <p:spPr>
          <a:xfrm>
            <a:off x="3439325" y="1502775"/>
            <a:ext cx="5344800" cy="24399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1pPr>
            <a:lvl2pPr indent="-304800" lvl="1" marL="9144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2pPr>
            <a:lvl3pPr indent="-304800" lvl="2" marL="13716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3pPr>
            <a:lvl4pPr indent="-304800" lvl="3" marL="18288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4pPr>
            <a:lvl5pPr indent="-304800" lvl="4" marL="22860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5pPr>
            <a:lvl6pPr indent="-304800" lvl="5" marL="27432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6pPr>
            <a:lvl7pPr indent="-304800" lvl="6" marL="32004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7pPr>
            <a:lvl8pPr indent="-304800" lvl="7" marL="36576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8pPr>
            <a:lvl9pPr indent="-304800" lvl="8" marL="4114800">
              <a:spcBef>
                <a:spcPts val="0"/>
              </a:spcBef>
              <a:spcAft>
                <a:spcPts val="0"/>
              </a:spcAft>
              <a:buClr>
                <a:schemeClr val="lt1"/>
              </a:buClr>
              <a:buSzPts val="1200"/>
              <a:buFont typeface="Sora"/>
              <a:buChar char="■"/>
              <a:defRPr sz="1200">
                <a:solidFill>
                  <a:schemeClr val="lt1"/>
                </a:solidFill>
                <a:latin typeface="Sora"/>
                <a:ea typeface="Sora"/>
                <a:cs typeface="Sora"/>
                <a:sym typeface="Sora"/>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www.youtube.com/watch?v=BzAdXyPYKQo" TargetMode="Externa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63"/>
          <p:cNvSpPr txBox="1"/>
          <p:nvPr>
            <p:ph idx="2" type="subTitle"/>
          </p:nvPr>
        </p:nvSpPr>
        <p:spPr>
          <a:xfrm>
            <a:off x="138475" y="228600"/>
            <a:ext cx="2164500" cy="338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latin typeface="Sora"/>
                <a:ea typeface="Sora"/>
                <a:cs typeface="Sora"/>
                <a:sym typeface="Sora"/>
              </a:rPr>
              <a:t>CSC118 FL’25</a:t>
            </a:r>
            <a:endParaRPr>
              <a:latin typeface="Sora"/>
              <a:ea typeface="Sora"/>
              <a:cs typeface="Sora"/>
              <a:sym typeface="Sora"/>
            </a:endParaRPr>
          </a:p>
        </p:txBody>
      </p:sp>
      <p:sp>
        <p:nvSpPr>
          <p:cNvPr id="934" name="Google Shape;934;p63"/>
          <p:cNvSpPr txBox="1"/>
          <p:nvPr>
            <p:ph type="title"/>
          </p:nvPr>
        </p:nvSpPr>
        <p:spPr>
          <a:xfrm>
            <a:off x="74600" y="2891050"/>
            <a:ext cx="5876700" cy="1440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solidFill>
                  <a:schemeClr val="dk2"/>
                </a:solidFill>
              </a:rPr>
              <a:t>The Attention Economy</a:t>
            </a:r>
            <a:endParaRPr>
              <a:solidFill>
                <a:schemeClr val="dk2"/>
              </a:solidFill>
            </a:endParaRPr>
          </a:p>
        </p:txBody>
      </p:sp>
      <p:sp>
        <p:nvSpPr>
          <p:cNvPr id="935" name="Google Shape;935;p63"/>
          <p:cNvSpPr txBox="1"/>
          <p:nvPr>
            <p:ph idx="1" type="subTitle"/>
          </p:nvPr>
        </p:nvSpPr>
        <p:spPr>
          <a:xfrm>
            <a:off x="130200" y="4291350"/>
            <a:ext cx="8928000" cy="73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100">
                <a:latin typeface="Sora"/>
                <a:ea typeface="Sora"/>
                <a:cs typeface="Sora"/>
                <a:sym typeface="Sora"/>
              </a:rPr>
              <a:t>How Scarcity, Narrative, and Speculation Reshaped Our World</a:t>
            </a:r>
            <a:endParaRPr sz="2100">
              <a:latin typeface="Sora"/>
              <a:ea typeface="Sora"/>
              <a:cs typeface="Sora"/>
              <a:sym typeface="Sor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64"/>
          <p:cNvSpPr txBox="1"/>
          <p:nvPr>
            <p:ph idx="3" type="title"/>
          </p:nvPr>
        </p:nvSpPr>
        <p:spPr>
          <a:xfrm>
            <a:off x="115025" y="471075"/>
            <a:ext cx="3941700" cy="683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Contents</a:t>
            </a:r>
            <a:endParaRPr/>
          </a:p>
        </p:txBody>
      </p:sp>
      <p:sp>
        <p:nvSpPr>
          <p:cNvPr id="941" name="Google Shape;941;p64"/>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942" name="Google Shape;942;p64"/>
          <p:cNvSpPr txBox="1"/>
          <p:nvPr>
            <p:ph idx="6" type="subTitle"/>
          </p:nvPr>
        </p:nvSpPr>
        <p:spPr>
          <a:xfrm>
            <a:off x="4482800" y="2894875"/>
            <a:ext cx="4661100" cy="277200"/>
          </a:xfrm>
          <a:prstGeom prst="rect">
            <a:avLst/>
          </a:prstGeom>
        </p:spPr>
        <p:txBody>
          <a:bodyPr anchorCtr="0" anchor="b" bIns="91425" lIns="0" spcFirstLastPara="1" rIns="91425" wrap="square" tIns="0">
            <a:noAutofit/>
          </a:bodyPr>
          <a:lstStyle/>
          <a:p>
            <a:pPr indent="0" lvl="0" marL="0" rtl="0" algn="l">
              <a:spcBef>
                <a:spcPts val="0"/>
              </a:spcBef>
              <a:spcAft>
                <a:spcPts val="0"/>
              </a:spcAft>
              <a:buNone/>
            </a:pPr>
            <a:r>
              <a:rPr lang="en"/>
              <a:t>The Landscape: Analyzing the consequences of attention economy</a:t>
            </a:r>
            <a:endParaRPr/>
          </a:p>
        </p:txBody>
      </p:sp>
      <p:sp>
        <p:nvSpPr>
          <p:cNvPr id="943" name="Google Shape;943;p64"/>
          <p:cNvSpPr txBox="1"/>
          <p:nvPr>
            <p:ph idx="7" type="subTitle"/>
          </p:nvPr>
        </p:nvSpPr>
        <p:spPr>
          <a:xfrm>
            <a:off x="4482800" y="2662000"/>
            <a:ext cx="1481100" cy="1983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b="0" lang="en"/>
              <a:t>4</a:t>
            </a:r>
            <a:r>
              <a:rPr b="0" lang="en"/>
              <a:t>.</a:t>
            </a:r>
            <a:endParaRPr b="0"/>
          </a:p>
        </p:txBody>
      </p:sp>
      <p:sp>
        <p:nvSpPr>
          <p:cNvPr id="944" name="Google Shape;944;p64"/>
          <p:cNvSpPr txBox="1"/>
          <p:nvPr>
            <p:ph idx="8" type="subTitle"/>
          </p:nvPr>
        </p:nvSpPr>
        <p:spPr>
          <a:xfrm>
            <a:off x="4482800" y="2361863"/>
            <a:ext cx="3972600" cy="277200"/>
          </a:xfrm>
          <a:prstGeom prst="rect">
            <a:avLst/>
          </a:prstGeom>
        </p:spPr>
        <p:txBody>
          <a:bodyPr anchorCtr="0" anchor="b" bIns="91425" lIns="0" spcFirstLastPara="1" rIns="91425" wrap="square" tIns="0">
            <a:noAutofit/>
          </a:bodyPr>
          <a:lstStyle/>
          <a:p>
            <a:pPr indent="0" lvl="0" marL="0" rtl="0" algn="l">
              <a:spcBef>
                <a:spcPts val="0"/>
              </a:spcBef>
              <a:spcAft>
                <a:spcPts val="0"/>
              </a:spcAft>
              <a:buNone/>
            </a:pPr>
            <a:r>
              <a:rPr lang="en"/>
              <a:t>Monetization: How to generate value</a:t>
            </a:r>
            <a:endParaRPr/>
          </a:p>
        </p:txBody>
      </p:sp>
      <p:sp>
        <p:nvSpPr>
          <p:cNvPr id="945" name="Google Shape;945;p64"/>
          <p:cNvSpPr txBox="1"/>
          <p:nvPr>
            <p:ph idx="9" type="subTitle"/>
          </p:nvPr>
        </p:nvSpPr>
        <p:spPr>
          <a:xfrm>
            <a:off x="4482800" y="2129000"/>
            <a:ext cx="1481100" cy="1983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b="0" lang="en"/>
              <a:t>3.</a:t>
            </a:r>
            <a:endParaRPr b="0"/>
          </a:p>
        </p:txBody>
      </p:sp>
      <p:sp>
        <p:nvSpPr>
          <p:cNvPr id="946" name="Google Shape;946;p64"/>
          <p:cNvSpPr txBox="1"/>
          <p:nvPr>
            <p:ph idx="13" type="subTitle"/>
          </p:nvPr>
        </p:nvSpPr>
        <p:spPr>
          <a:xfrm>
            <a:off x="4482800" y="1829250"/>
            <a:ext cx="4661100" cy="277200"/>
          </a:xfrm>
          <a:prstGeom prst="rect">
            <a:avLst/>
          </a:prstGeom>
        </p:spPr>
        <p:txBody>
          <a:bodyPr anchorCtr="0" anchor="b" bIns="91425" lIns="0" spcFirstLastPara="1" rIns="91425" wrap="square" tIns="0">
            <a:noAutofit/>
          </a:bodyPr>
          <a:lstStyle/>
          <a:p>
            <a:pPr indent="0" lvl="0" marL="0" rtl="0" algn="l">
              <a:spcBef>
                <a:spcPts val="0"/>
              </a:spcBef>
              <a:spcAft>
                <a:spcPts val="0"/>
              </a:spcAft>
              <a:buNone/>
            </a:pPr>
            <a:r>
              <a:rPr lang="en"/>
              <a:t>The Shift: Contrasting industrial/capitalist to attention-based econ</a:t>
            </a:r>
            <a:endParaRPr/>
          </a:p>
        </p:txBody>
      </p:sp>
      <p:sp>
        <p:nvSpPr>
          <p:cNvPr id="947" name="Google Shape;947;p64"/>
          <p:cNvSpPr txBox="1"/>
          <p:nvPr>
            <p:ph idx="14" type="subTitle"/>
          </p:nvPr>
        </p:nvSpPr>
        <p:spPr>
          <a:xfrm>
            <a:off x="4482800" y="1596375"/>
            <a:ext cx="1481100" cy="1983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b="0" lang="en"/>
              <a:t>2</a:t>
            </a:r>
            <a:r>
              <a:rPr b="0" lang="en"/>
              <a:t>.</a:t>
            </a:r>
            <a:endParaRPr b="0"/>
          </a:p>
        </p:txBody>
      </p:sp>
      <p:sp>
        <p:nvSpPr>
          <p:cNvPr id="948" name="Google Shape;948;p64"/>
          <p:cNvSpPr txBox="1"/>
          <p:nvPr>
            <p:ph idx="15" type="subTitle"/>
          </p:nvPr>
        </p:nvSpPr>
        <p:spPr>
          <a:xfrm>
            <a:off x="4482800" y="1296613"/>
            <a:ext cx="3972600" cy="277200"/>
          </a:xfrm>
          <a:prstGeom prst="rect">
            <a:avLst/>
          </a:prstGeom>
        </p:spPr>
        <p:txBody>
          <a:bodyPr anchorCtr="0" anchor="b" bIns="91425" lIns="0" spcFirstLastPara="1" rIns="91425" wrap="square" tIns="0">
            <a:noAutofit/>
          </a:bodyPr>
          <a:lstStyle/>
          <a:p>
            <a:pPr indent="0" lvl="0" marL="0" rtl="0" algn="l">
              <a:spcBef>
                <a:spcPts val="0"/>
              </a:spcBef>
              <a:spcAft>
                <a:spcPts val="0"/>
              </a:spcAft>
              <a:buNone/>
            </a:pPr>
            <a:r>
              <a:rPr lang="en"/>
              <a:t>Defining the Attention Economy and its core principles</a:t>
            </a:r>
            <a:endParaRPr/>
          </a:p>
        </p:txBody>
      </p:sp>
      <p:sp>
        <p:nvSpPr>
          <p:cNvPr id="949" name="Google Shape;949;p64"/>
          <p:cNvSpPr txBox="1"/>
          <p:nvPr>
            <p:ph idx="16" type="subTitle"/>
          </p:nvPr>
        </p:nvSpPr>
        <p:spPr>
          <a:xfrm>
            <a:off x="4482800" y="1063750"/>
            <a:ext cx="1481100" cy="1983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b="0" lang="en"/>
              <a:t>1</a:t>
            </a:r>
            <a:r>
              <a:rPr b="0" lang="en"/>
              <a:t>.</a:t>
            </a:r>
            <a:endParaRPr b="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65"/>
          <p:cNvSpPr txBox="1"/>
          <p:nvPr>
            <p:ph type="title"/>
          </p:nvPr>
        </p:nvSpPr>
        <p:spPr>
          <a:xfrm>
            <a:off x="115025" y="502775"/>
            <a:ext cx="3165600" cy="1680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What Created Value in the Past(ish)?</a:t>
            </a:r>
            <a:endParaRPr/>
          </a:p>
        </p:txBody>
      </p:sp>
      <p:sp>
        <p:nvSpPr>
          <p:cNvPr id="955" name="Google Shape;955;p65"/>
          <p:cNvSpPr txBox="1"/>
          <p:nvPr>
            <p:ph idx="1" type="body"/>
          </p:nvPr>
        </p:nvSpPr>
        <p:spPr>
          <a:xfrm>
            <a:off x="3511550" y="587150"/>
            <a:ext cx="4371600" cy="252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What are the core values of </a:t>
            </a:r>
            <a:r>
              <a:rPr lang="en" sz="1600">
                <a:latin typeface="IBM Plex Sans Medium"/>
                <a:ea typeface="IBM Plex Sans Medium"/>
                <a:cs typeface="IBM Plex Sans Medium"/>
                <a:sym typeface="IBM Plex Sans Medium"/>
              </a:rPr>
              <a:t>Industrialization /</a:t>
            </a:r>
            <a:r>
              <a:rPr lang="en" sz="1600">
                <a:latin typeface="IBM Plex Sans Medium"/>
                <a:ea typeface="IBM Plex Sans Medium"/>
                <a:cs typeface="IBM Plex Sans Medium"/>
                <a:sym typeface="IBM Plex Sans Medium"/>
              </a:rPr>
              <a:t> Capitalism?</a:t>
            </a:r>
            <a:endParaRPr sz="1600">
              <a:latin typeface="IBM Plex Sans Medium"/>
              <a:ea typeface="IBM Plex Sans Medium"/>
              <a:cs typeface="IBM Plex Sans Medium"/>
              <a:sym typeface="IBM Plex Sans Medium"/>
            </a:endParaRPr>
          </a:p>
          <a:p>
            <a:pPr indent="-292100" lvl="0" marL="457200" rtl="0" algn="l">
              <a:spcBef>
                <a:spcPts val="800"/>
              </a:spcBef>
              <a:spcAft>
                <a:spcPts val="0"/>
              </a:spcAft>
              <a:buSzPts val="1000"/>
              <a:buFont typeface="Sora Light"/>
              <a:buChar char="-"/>
            </a:pPr>
            <a:r>
              <a:rPr lang="en">
                <a:latin typeface="Sora Light"/>
                <a:ea typeface="Sora Light"/>
                <a:cs typeface="Sora Light"/>
                <a:sym typeface="Sora Light"/>
              </a:rPr>
              <a:t>Create commodity goods via mechanization or automation</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Generate capital via sales of commodity, win on price via optimized processes or win on quality via materials</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Use capital to invest in further mechanization or automation, fueling virtuous cycle</a:t>
            </a:r>
            <a:endParaRPr>
              <a:latin typeface="Sora Light"/>
              <a:ea typeface="Sora Light"/>
              <a:cs typeface="Sora Light"/>
              <a:sym typeface="Sora Light"/>
            </a:endParaRPr>
          </a:p>
        </p:txBody>
      </p:sp>
      <p:sp>
        <p:nvSpPr>
          <p:cNvPr id="956" name="Google Shape;956;p65"/>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66"/>
          <p:cNvSpPr txBox="1"/>
          <p:nvPr>
            <p:ph idx="2" type="body"/>
          </p:nvPr>
        </p:nvSpPr>
        <p:spPr>
          <a:xfrm>
            <a:off x="4618950" y="457200"/>
            <a:ext cx="3398700" cy="12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“The Economy”</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“The overall patterns of effort and motivation that shape our lives” - Goldhaber</a:t>
            </a:r>
            <a:endParaRPr>
              <a:latin typeface="Sora Light"/>
              <a:ea typeface="Sora Light"/>
              <a:cs typeface="Sora Light"/>
              <a:sym typeface="Sora Light"/>
            </a:endParaRPr>
          </a:p>
          <a:p>
            <a:pPr indent="0" lvl="0" marL="0" rtl="0" algn="l">
              <a:spcBef>
                <a:spcPts val="800"/>
              </a:spcBef>
              <a:spcAft>
                <a:spcPts val="0"/>
              </a:spcAft>
              <a:buNone/>
            </a:pPr>
            <a:r>
              <a:rPr lang="en">
                <a:latin typeface="Sora Light"/>
                <a:ea typeface="Sora Light"/>
                <a:cs typeface="Sora Light"/>
                <a:sym typeface="Sora Light"/>
              </a:rPr>
              <a:t>It is not static, it can (and has) changed</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
        <p:nvSpPr>
          <p:cNvPr id="962" name="Google Shape;962;p66"/>
          <p:cNvSpPr txBox="1"/>
          <p:nvPr>
            <p:ph idx="1" type="body"/>
          </p:nvPr>
        </p:nvSpPr>
        <p:spPr>
          <a:xfrm>
            <a:off x="4632600" y="1695425"/>
            <a:ext cx="3497400" cy="188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Value</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What creates value?</a:t>
            </a:r>
            <a:endParaRPr>
              <a:latin typeface="Sora Light"/>
              <a:ea typeface="Sora Light"/>
              <a:cs typeface="Sora Light"/>
              <a:sym typeface="Sora Light"/>
            </a:endParaRPr>
          </a:p>
          <a:p>
            <a:pPr indent="-292100" lvl="0" marL="457200" rtl="0" algn="l">
              <a:spcBef>
                <a:spcPts val="800"/>
              </a:spcBef>
              <a:spcAft>
                <a:spcPts val="0"/>
              </a:spcAft>
              <a:buSzPts val="1000"/>
              <a:buFont typeface="Sora Light"/>
              <a:buChar char="-"/>
            </a:pPr>
            <a:r>
              <a:rPr lang="en">
                <a:latin typeface="Sora Light"/>
                <a:ea typeface="Sora Light"/>
                <a:cs typeface="Sora Light"/>
                <a:sym typeface="Sora Light"/>
              </a:rPr>
              <a:t>OpenAI 500Bn Valuation</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Cluely 15M Seed Round</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Gamestop Stonks</a:t>
            </a:r>
            <a:endParaRPr>
              <a:latin typeface="Sora Light"/>
              <a:ea typeface="Sora Light"/>
              <a:cs typeface="Sora Light"/>
              <a:sym typeface="Sora Light"/>
            </a:endParaRPr>
          </a:p>
          <a:p>
            <a:pPr indent="-292100" lvl="0" marL="457200" rtl="0" algn="l">
              <a:spcBef>
                <a:spcPts val="0"/>
              </a:spcBef>
              <a:spcAft>
                <a:spcPts val="0"/>
              </a:spcAft>
              <a:buSzPts val="1000"/>
              <a:buFont typeface="Sora Light"/>
              <a:buChar char="-"/>
            </a:pPr>
            <a:r>
              <a:rPr lang="en">
                <a:latin typeface="Sora Light"/>
                <a:ea typeface="Sora Light"/>
                <a:cs typeface="Sora Light"/>
                <a:sym typeface="Sora Light"/>
              </a:rPr>
              <a:t>Tesla w/o Elon as CEO </a:t>
            </a:r>
            <a:endParaRPr>
              <a:latin typeface="Sora Light"/>
              <a:ea typeface="Sora Light"/>
              <a:cs typeface="Sora Light"/>
              <a:sym typeface="Sora Light"/>
            </a:endParaRPr>
          </a:p>
          <a:p>
            <a:pPr indent="-292100" lvl="1" marL="914400" rtl="0" algn="l">
              <a:spcBef>
                <a:spcPts val="0"/>
              </a:spcBef>
              <a:spcAft>
                <a:spcPts val="0"/>
              </a:spcAft>
              <a:buSzPts val="1000"/>
              <a:buFont typeface="Sora Light"/>
              <a:buChar char="-"/>
            </a:pPr>
            <a:r>
              <a:rPr lang="en">
                <a:latin typeface="Sora Light"/>
                <a:ea typeface="Sora Light"/>
                <a:cs typeface="Sora Light"/>
                <a:sym typeface="Sora Light"/>
              </a:rPr>
              <a:t>vs Standard Oil w/o Rockefeller</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
        <p:nvSpPr>
          <p:cNvPr id="963" name="Google Shape;963;p66"/>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964" name="Google Shape;964;p66"/>
          <p:cNvSpPr txBox="1"/>
          <p:nvPr>
            <p:ph idx="3" type="title"/>
          </p:nvPr>
        </p:nvSpPr>
        <p:spPr>
          <a:xfrm>
            <a:off x="115025" y="502775"/>
            <a:ext cx="3905400" cy="18471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t>What is the Attention Economy?</a:t>
            </a:r>
            <a:endParaRPr/>
          </a:p>
        </p:txBody>
      </p:sp>
      <p:sp>
        <p:nvSpPr>
          <p:cNvPr id="965" name="Google Shape;965;p66"/>
          <p:cNvSpPr txBox="1"/>
          <p:nvPr>
            <p:ph idx="1" type="body"/>
          </p:nvPr>
        </p:nvSpPr>
        <p:spPr>
          <a:xfrm>
            <a:off x="4632600" y="3280650"/>
            <a:ext cx="2896200" cy="103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Scarcity</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If information is endless and freely reproducible what transmits value?</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67"/>
          <p:cNvSpPr txBox="1"/>
          <p:nvPr>
            <p:ph idx="2" type="title"/>
          </p:nvPr>
        </p:nvSpPr>
        <p:spPr>
          <a:xfrm>
            <a:off x="115025" y="406250"/>
            <a:ext cx="6518100" cy="2656800"/>
          </a:xfrm>
          <a:prstGeom prst="rect">
            <a:avLst/>
          </a:prstGeom>
        </p:spPr>
        <p:txBody>
          <a:bodyPr anchorCtr="0" anchor="t" bIns="91425" lIns="91425" spcFirstLastPara="1" rIns="91425" wrap="square" tIns="0">
            <a:noAutofit/>
          </a:bodyPr>
          <a:lstStyle/>
          <a:p>
            <a:pPr indent="0" lvl="0" marL="0" rtl="0" algn="l">
              <a:lnSpc>
                <a:spcPct val="80000"/>
              </a:lnSpc>
              <a:spcBef>
                <a:spcPts val="0"/>
              </a:spcBef>
              <a:spcAft>
                <a:spcPts val="0"/>
              </a:spcAft>
              <a:buNone/>
            </a:pPr>
            <a:r>
              <a:rPr lang="en" sz="3600"/>
              <a:t>“A revolutionary age is an age of action; ours is the age of advertisement and publicity. Nothing ever happens but there is immediate publicity everywhere.”  </a:t>
            </a:r>
            <a:endParaRPr sz="3600"/>
          </a:p>
          <a:p>
            <a:pPr indent="0" lvl="0" marL="0" rtl="0" algn="l">
              <a:lnSpc>
                <a:spcPct val="80000"/>
              </a:lnSpc>
              <a:spcBef>
                <a:spcPts val="0"/>
              </a:spcBef>
              <a:spcAft>
                <a:spcPts val="0"/>
              </a:spcAft>
              <a:buNone/>
            </a:pPr>
            <a:r>
              <a:rPr lang="en" sz="2600"/>
              <a:t>The Present Age, </a:t>
            </a:r>
            <a:r>
              <a:rPr lang="en" sz="2600"/>
              <a:t>Kierkegaard 1846</a:t>
            </a:r>
            <a:endParaRPr sz="2600"/>
          </a:p>
        </p:txBody>
      </p:sp>
      <p:sp>
        <p:nvSpPr>
          <p:cNvPr id="971" name="Google Shape;971;p67"/>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68"/>
          <p:cNvSpPr txBox="1"/>
          <p:nvPr/>
        </p:nvSpPr>
        <p:spPr>
          <a:xfrm>
            <a:off x="1658250" y="1639275"/>
            <a:ext cx="54579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Silicon Valley clip about revenue https://youtu.be/BzAdXyPYKQo</a:t>
            </a:r>
            <a:endParaRPr sz="1800">
              <a:solidFill>
                <a:schemeClr val="dk2"/>
              </a:solidFill>
            </a:endParaRPr>
          </a:p>
        </p:txBody>
      </p:sp>
      <p:pic>
        <p:nvPicPr>
          <p:cNvPr descr="Pied Piper team meeting with the money guy offering advice" id="977" name="Google Shape;977;p68" title="Silicon Valley No Revenue | Radio On Internet">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7"/>
                                        </p:tgtEl>
                                        <p:attrNameLst>
                                          <p:attrName>style.visibility</p:attrName>
                                        </p:attrNameLst>
                                      </p:cBhvr>
                                      <p:to>
                                        <p:strVal val="visible"/>
                                      </p:to>
                                    </p:set>
                                    <p:animEffect filter="fade" transition="in">
                                      <p:cBhvr>
                                        <p:cTn dur="1000"/>
                                        <p:tgtEl>
                                          <p:spTgt spid="9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1" name="Shape 981"/>
        <p:cNvGrpSpPr/>
        <p:nvPr/>
      </p:nvGrpSpPr>
      <p:grpSpPr>
        <a:xfrm>
          <a:off x="0" y="0"/>
          <a:ext cx="0" cy="0"/>
          <a:chOff x="0" y="0"/>
          <a:chExt cx="0" cy="0"/>
        </a:xfrm>
      </p:grpSpPr>
      <p:sp>
        <p:nvSpPr>
          <p:cNvPr id="982" name="Google Shape;982;p69"/>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Company Name</a:t>
            </a:r>
            <a:endParaRPr/>
          </a:p>
        </p:txBody>
      </p:sp>
      <p:sp>
        <p:nvSpPr>
          <p:cNvPr id="983" name="Google Shape;983;p69"/>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Scarce Resource</a:t>
            </a:r>
            <a:endParaRPr/>
          </a:p>
        </p:txBody>
      </p:sp>
      <p:sp>
        <p:nvSpPr>
          <p:cNvPr id="984" name="Google Shape;984;p69"/>
          <p:cNvSpPr txBox="1"/>
          <p:nvPr>
            <p:ph idx="2" type="title"/>
          </p:nvPr>
        </p:nvSpPr>
        <p:spPr>
          <a:xfrm>
            <a:off x="1326150"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Feudalism</a:t>
            </a:r>
            <a:endParaRPr/>
          </a:p>
        </p:txBody>
      </p:sp>
      <p:sp>
        <p:nvSpPr>
          <p:cNvPr id="985" name="Google Shape;985;p69"/>
          <p:cNvSpPr txBox="1"/>
          <p:nvPr>
            <p:ph idx="3" type="title"/>
          </p:nvPr>
        </p:nvSpPr>
        <p:spPr>
          <a:xfrm>
            <a:off x="3808925"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Industrialized Capitalism</a:t>
            </a:r>
            <a:endParaRPr/>
          </a:p>
        </p:txBody>
      </p:sp>
      <p:sp>
        <p:nvSpPr>
          <p:cNvPr id="986" name="Google Shape;986;p69"/>
          <p:cNvSpPr txBox="1"/>
          <p:nvPr>
            <p:ph idx="4" type="title"/>
          </p:nvPr>
        </p:nvSpPr>
        <p:spPr>
          <a:xfrm>
            <a:off x="6291700"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Attention-Based</a:t>
            </a:r>
            <a:endParaRPr/>
          </a:p>
        </p:txBody>
      </p:sp>
      <p:sp>
        <p:nvSpPr>
          <p:cNvPr id="987" name="Google Shape;987;p69"/>
          <p:cNvSpPr txBox="1"/>
          <p:nvPr>
            <p:ph idx="5" type="title"/>
          </p:nvPr>
        </p:nvSpPr>
        <p:spPr>
          <a:xfrm>
            <a:off x="134550" y="2606200"/>
            <a:ext cx="11196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Basis of Value</a:t>
            </a:r>
            <a:endParaRPr/>
          </a:p>
        </p:txBody>
      </p:sp>
      <p:sp>
        <p:nvSpPr>
          <p:cNvPr id="988" name="Google Shape;988;p69"/>
          <p:cNvSpPr txBox="1"/>
          <p:nvPr>
            <p:ph idx="6" type="title"/>
          </p:nvPr>
        </p:nvSpPr>
        <p:spPr>
          <a:xfrm>
            <a:off x="134550" y="3659750"/>
            <a:ext cx="11196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Dynamic</a:t>
            </a:r>
            <a:endParaRPr/>
          </a:p>
        </p:txBody>
      </p:sp>
      <p:sp>
        <p:nvSpPr>
          <p:cNvPr id="989" name="Google Shape;989;p69"/>
          <p:cNvSpPr txBox="1"/>
          <p:nvPr>
            <p:ph idx="1" type="body"/>
          </p:nvPr>
        </p:nvSpPr>
        <p:spPr>
          <a:xfrm>
            <a:off x="1326025" y="361505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Hereditary social ranks and reciprocal obligations (lord/vassal)</a:t>
            </a:r>
            <a:endParaRPr/>
          </a:p>
          <a:p>
            <a:pPr indent="-120650" lvl="0" marL="114300" rtl="0" algn="l">
              <a:spcBef>
                <a:spcPts val="0"/>
              </a:spcBef>
              <a:spcAft>
                <a:spcPts val="0"/>
              </a:spcAft>
              <a:buClr>
                <a:schemeClr val="accent3"/>
              </a:buClr>
              <a:buSzPts val="1000"/>
              <a:buChar char="➔"/>
            </a:pPr>
            <a:r>
              <a:rPr lang="en"/>
              <a:t>Exploitation of peasants via rents (labor, produce, money)</a:t>
            </a:r>
            <a:endParaRPr/>
          </a:p>
        </p:txBody>
      </p:sp>
      <p:sp>
        <p:nvSpPr>
          <p:cNvPr id="990" name="Google Shape;990;p69"/>
          <p:cNvSpPr txBox="1"/>
          <p:nvPr>
            <p:ph idx="13" type="body"/>
          </p:nvPr>
        </p:nvSpPr>
        <p:spPr>
          <a:xfrm>
            <a:off x="1326025"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Control of land and customary labor services owed to nobles. </a:t>
            </a:r>
            <a:endParaRPr/>
          </a:p>
          <a:p>
            <a:pPr indent="-120650" lvl="0" marL="114300" rtl="0" algn="l">
              <a:spcBef>
                <a:spcPts val="0"/>
              </a:spcBef>
              <a:spcAft>
                <a:spcPts val="0"/>
              </a:spcAft>
              <a:buClr>
                <a:schemeClr val="accent3"/>
              </a:buClr>
              <a:buSzPts val="1000"/>
              <a:buChar char="➔"/>
            </a:pPr>
            <a:r>
              <a:rPr lang="en"/>
              <a:t>Production for use/subsistence</a:t>
            </a:r>
            <a:endParaRPr/>
          </a:p>
        </p:txBody>
      </p:sp>
      <p:sp>
        <p:nvSpPr>
          <p:cNvPr id="991" name="Google Shape;991;p69"/>
          <p:cNvSpPr txBox="1"/>
          <p:nvPr>
            <p:ph idx="16" type="body"/>
          </p:nvPr>
        </p:nvSpPr>
        <p:spPr>
          <a:xfrm>
            <a:off x="1326025"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Arable Land, Labor, Means of Production</a:t>
            </a:r>
            <a:endParaRPr/>
          </a:p>
        </p:txBody>
      </p:sp>
      <p:sp>
        <p:nvSpPr>
          <p:cNvPr id="992" name="Google Shape;992;p69"/>
          <p:cNvSpPr txBox="1"/>
          <p:nvPr>
            <p:ph idx="8" type="body"/>
          </p:nvPr>
        </p:nvSpPr>
        <p:spPr>
          <a:xfrm>
            <a:off x="3808863" y="3615050"/>
            <a:ext cx="2296500" cy="999900"/>
          </a:xfrm>
          <a:prstGeom prst="rect">
            <a:avLst/>
          </a:prstGeom>
        </p:spPr>
        <p:txBody>
          <a:bodyPr anchorCtr="0" anchor="t" bIns="91425" lIns="91425" spcFirstLastPara="1" rIns="91425" wrap="square" tIns="91425">
            <a:normAutofit/>
          </a:bodyPr>
          <a:lstStyle/>
          <a:p>
            <a:pPr indent="-120650" lvl="0" marL="114300" rtl="0" algn="l">
              <a:lnSpc>
                <a:spcPct val="100000"/>
              </a:lnSpc>
              <a:spcBef>
                <a:spcPts val="0"/>
              </a:spcBef>
              <a:spcAft>
                <a:spcPts val="0"/>
              </a:spcAft>
              <a:buClr>
                <a:schemeClr val="accent3"/>
              </a:buClr>
              <a:buSzPts val="1000"/>
              <a:buChar char="➔"/>
            </a:pPr>
            <a:r>
              <a:rPr lang="en"/>
              <a:t>Capital accumulatio</a:t>
            </a:r>
            <a:r>
              <a:rPr lang="en"/>
              <a:t>n</a:t>
            </a:r>
            <a:endParaRPr/>
          </a:p>
          <a:p>
            <a:pPr indent="-120650" lvl="0" marL="114300" rtl="0" algn="l">
              <a:lnSpc>
                <a:spcPct val="100000"/>
              </a:lnSpc>
              <a:spcBef>
                <a:spcPts val="0"/>
              </a:spcBef>
              <a:spcAft>
                <a:spcPts val="0"/>
              </a:spcAft>
              <a:buClr>
                <a:schemeClr val="accent3"/>
              </a:buClr>
              <a:buSzPts val="1000"/>
              <a:buChar char="➔"/>
            </a:pPr>
            <a:r>
              <a:rPr lang="en"/>
              <a:t>M</a:t>
            </a:r>
            <a:r>
              <a:rPr lang="en"/>
              <a:t>arket competition</a:t>
            </a:r>
            <a:endParaRPr/>
          </a:p>
        </p:txBody>
      </p:sp>
      <p:sp>
        <p:nvSpPr>
          <p:cNvPr id="993" name="Google Shape;993;p69"/>
          <p:cNvSpPr txBox="1"/>
          <p:nvPr>
            <p:ph idx="14" type="body"/>
          </p:nvPr>
        </p:nvSpPr>
        <p:spPr>
          <a:xfrm>
            <a:off x="3808863"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Production of commodities for profit</a:t>
            </a:r>
            <a:endParaRPr/>
          </a:p>
        </p:txBody>
      </p:sp>
      <p:sp>
        <p:nvSpPr>
          <p:cNvPr id="994" name="Google Shape;994;p69"/>
          <p:cNvSpPr txBox="1"/>
          <p:nvPr>
            <p:ph idx="17" type="body"/>
          </p:nvPr>
        </p:nvSpPr>
        <p:spPr>
          <a:xfrm>
            <a:off x="3808867"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Goods, c</a:t>
            </a:r>
            <a:r>
              <a:rPr lang="en"/>
              <a:t>apital</a:t>
            </a:r>
            <a:endParaRPr/>
          </a:p>
        </p:txBody>
      </p:sp>
      <p:sp>
        <p:nvSpPr>
          <p:cNvPr id="995" name="Google Shape;995;p69"/>
          <p:cNvSpPr txBox="1"/>
          <p:nvPr>
            <p:ph idx="9" type="body"/>
          </p:nvPr>
        </p:nvSpPr>
        <p:spPr>
          <a:xfrm>
            <a:off x="6291713" y="361505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Narrative creation and speculation</a:t>
            </a:r>
            <a:endParaRPr/>
          </a:p>
        </p:txBody>
      </p:sp>
      <p:sp>
        <p:nvSpPr>
          <p:cNvPr id="996" name="Google Shape;996;p69"/>
          <p:cNvSpPr txBox="1"/>
          <p:nvPr>
            <p:ph idx="15" type="body"/>
          </p:nvPr>
        </p:nvSpPr>
        <p:spPr>
          <a:xfrm>
            <a:off x="6291713"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Capturing and holding attention</a:t>
            </a:r>
            <a:endParaRPr/>
          </a:p>
        </p:txBody>
      </p:sp>
      <p:sp>
        <p:nvSpPr>
          <p:cNvPr id="997" name="Google Shape;997;p69"/>
          <p:cNvSpPr txBox="1"/>
          <p:nvPr>
            <p:ph idx="18" type="body"/>
          </p:nvPr>
        </p:nvSpPr>
        <p:spPr>
          <a:xfrm>
            <a:off x="6291721"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Human attention</a:t>
            </a:r>
            <a:endParaRPr/>
          </a:p>
        </p:txBody>
      </p:sp>
      <p:sp>
        <p:nvSpPr>
          <p:cNvPr id="998" name="Google Shape;998;p69"/>
          <p:cNvSpPr txBox="1"/>
          <p:nvPr>
            <p:ph idx="19" type="title"/>
          </p:nvPr>
        </p:nvSpPr>
        <p:spPr>
          <a:xfrm>
            <a:off x="38100" y="319650"/>
            <a:ext cx="3116700" cy="431100"/>
          </a:xfrm>
          <a:prstGeom prst="rect">
            <a:avLst/>
          </a:prstGeom>
        </p:spPr>
        <p:txBody>
          <a:bodyPr anchorCtr="0" anchor="t" bIns="91425" lIns="182875" spcFirstLastPara="1" rIns="91425" wrap="square" tIns="91425">
            <a:spAutoFit/>
          </a:bodyPr>
          <a:lstStyle/>
          <a:p>
            <a:pPr indent="0" lvl="0" marL="0" rtl="0" algn="l">
              <a:spcBef>
                <a:spcPts val="0"/>
              </a:spcBef>
              <a:spcAft>
                <a:spcPts val="0"/>
              </a:spcAft>
              <a:buNone/>
            </a:pPr>
            <a:r>
              <a:rPr lang="en"/>
              <a:t>For Comparison</a:t>
            </a:r>
            <a:endParaRPr/>
          </a:p>
        </p:txBody>
      </p:sp>
      <p:sp>
        <p:nvSpPr>
          <p:cNvPr id="999" name="Google Shape;999;p69"/>
          <p:cNvSpPr txBox="1"/>
          <p:nvPr>
            <p:ph idx="20" type="title"/>
          </p:nvPr>
        </p:nvSpPr>
        <p:spPr>
          <a:xfrm>
            <a:off x="228600" y="4773281"/>
            <a:ext cx="1939200" cy="189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Year/Quarter/Month</a:t>
            </a:r>
            <a:endParaRPr/>
          </a:p>
        </p:txBody>
      </p:sp>
      <p:cxnSp>
        <p:nvCxnSpPr>
          <p:cNvPr id="1000" name="Google Shape;1000;p69"/>
          <p:cNvCxnSpPr/>
          <p:nvPr/>
        </p:nvCxnSpPr>
        <p:spPr>
          <a:xfrm>
            <a:off x="1409275" y="1385175"/>
            <a:ext cx="77349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70"/>
          <p:cNvSpPr txBox="1"/>
          <p:nvPr>
            <p:ph idx="7"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Company Name</a:t>
            </a:r>
            <a:endParaRPr/>
          </a:p>
        </p:txBody>
      </p:sp>
      <p:sp>
        <p:nvSpPr>
          <p:cNvPr id="1006" name="Google Shape;1006;p70"/>
          <p:cNvSpPr txBox="1"/>
          <p:nvPr>
            <p:ph type="title"/>
          </p:nvPr>
        </p:nvSpPr>
        <p:spPr>
          <a:xfrm>
            <a:off x="134550" y="1524225"/>
            <a:ext cx="1119600" cy="29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Primary Goal</a:t>
            </a:r>
            <a:endParaRPr/>
          </a:p>
        </p:txBody>
      </p:sp>
      <p:sp>
        <p:nvSpPr>
          <p:cNvPr id="1007" name="Google Shape;1007;p70"/>
          <p:cNvSpPr txBox="1"/>
          <p:nvPr>
            <p:ph idx="2" type="title"/>
          </p:nvPr>
        </p:nvSpPr>
        <p:spPr>
          <a:xfrm>
            <a:off x="1326150"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Feudalism</a:t>
            </a:r>
            <a:endParaRPr/>
          </a:p>
        </p:txBody>
      </p:sp>
      <p:sp>
        <p:nvSpPr>
          <p:cNvPr id="1008" name="Google Shape;1008;p70"/>
          <p:cNvSpPr txBox="1"/>
          <p:nvPr>
            <p:ph idx="3" type="title"/>
          </p:nvPr>
        </p:nvSpPr>
        <p:spPr>
          <a:xfrm>
            <a:off x="3808925"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Industrialized Capitalism</a:t>
            </a:r>
            <a:endParaRPr/>
          </a:p>
        </p:txBody>
      </p:sp>
      <p:sp>
        <p:nvSpPr>
          <p:cNvPr id="1009" name="Google Shape;1009;p70"/>
          <p:cNvSpPr txBox="1"/>
          <p:nvPr>
            <p:ph idx="4" type="title"/>
          </p:nvPr>
        </p:nvSpPr>
        <p:spPr>
          <a:xfrm>
            <a:off x="6291700" y="983700"/>
            <a:ext cx="22965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Attention-Based</a:t>
            </a:r>
            <a:endParaRPr/>
          </a:p>
        </p:txBody>
      </p:sp>
      <p:sp>
        <p:nvSpPr>
          <p:cNvPr id="1010" name="Google Shape;1010;p70"/>
          <p:cNvSpPr txBox="1"/>
          <p:nvPr>
            <p:ph idx="5" type="title"/>
          </p:nvPr>
        </p:nvSpPr>
        <p:spPr>
          <a:xfrm>
            <a:off x="134550" y="2606200"/>
            <a:ext cx="11196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Class Structure</a:t>
            </a:r>
            <a:endParaRPr/>
          </a:p>
        </p:txBody>
      </p:sp>
      <p:sp>
        <p:nvSpPr>
          <p:cNvPr id="1011" name="Google Shape;1011;p70"/>
          <p:cNvSpPr txBox="1"/>
          <p:nvPr>
            <p:ph idx="6" type="title"/>
          </p:nvPr>
        </p:nvSpPr>
        <p:spPr>
          <a:xfrm>
            <a:off x="134550" y="3659750"/>
            <a:ext cx="1119600" cy="2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Logic</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12" name="Google Shape;1012;p70"/>
          <p:cNvSpPr txBox="1"/>
          <p:nvPr>
            <p:ph idx="1" type="body"/>
          </p:nvPr>
        </p:nvSpPr>
        <p:spPr>
          <a:xfrm>
            <a:off x="1326025" y="3615050"/>
            <a:ext cx="2296500" cy="11583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Custom and inherited obligation (system based on customary labor services, not market forces)</a:t>
            </a:r>
            <a:endParaRPr/>
          </a:p>
          <a:p>
            <a:pPr indent="-120650" lvl="0" marL="114300" rtl="0" algn="l">
              <a:spcBef>
                <a:spcPts val="0"/>
              </a:spcBef>
              <a:spcAft>
                <a:spcPts val="0"/>
              </a:spcAft>
              <a:buClr>
                <a:schemeClr val="accent3"/>
              </a:buClr>
              <a:buSzPts val="1000"/>
              <a:buChar char="➔"/>
            </a:pPr>
            <a:r>
              <a:rPr lang="en"/>
              <a:t>Described as a 'democracy of unfreedom'</a:t>
            </a:r>
            <a:endParaRPr/>
          </a:p>
        </p:txBody>
      </p:sp>
      <p:sp>
        <p:nvSpPr>
          <p:cNvPr id="1013" name="Google Shape;1013;p70"/>
          <p:cNvSpPr txBox="1"/>
          <p:nvPr>
            <p:ph idx="13" type="body"/>
          </p:nvPr>
        </p:nvSpPr>
        <p:spPr>
          <a:xfrm>
            <a:off x="1326025"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Nobility/Aristocracy (Lords, Vassals) vs. Peasantry (Serfs/Villeins)</a:t>
            </a:r>
            <a:endParaRPr/>
          </a:p>
          <a:p>
            <a:pPr indent="-120650" lvl="0" marL="114300" rtl="0" algn="l">
              <a:spcBef>
                <a:spcPts val="0"/>
              </a:spcBef>
              <a:spcAft>
                <a:spcPts val="0"/>
              </a:spcAft>
              <a:buClr>
                <a:schemeClr val="accent3"/>
              </a:buClr>
              <a:buSzPts val="1000"/>
              <a:buChar char="➔"/>
            </a:pPr>
            <a:r>
              <a:rPr lang="en"/>
              <a:t>Clergy</a:t>
            </a:r>
            <a:endParaRPr/>
          </a:p>
        </p:txBody>
      </p:sp>
      <p:sp>
        <p:nvSpPr>
          <p:cNvPr id="1014" name="Google Shape;1014;p70"/>
          <p:cNvSpPr txBox="1"/>
          <p:nvPr>
            <p:ph idx="16" type="body"/>
          </p:nvPr>
        </p:nvSpPr>
        <p:spPr>
          <a:xfrm>
            <a:off x="1326025"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Maintain sustenance and customary obligations</a:t>
            </a:r>
            <a:endParaRPr/>
          </a:p>
        </p:txBody>
      </p:sp>
      <p:sp>
        <p:nvSpPr>
          <p:cNvPr id="1015" name="Google Shape;1015;p70"/>
          <p:cNvSpPr txBox="1"/>
          <p:nvPr>
            <p:ph idx="8" type="body"/>
          </p:nvPr>
        </p:nvSpPr>
        <p:spPr>
          <a:xfrm>
            <a:off x="3808863" y="3615050"/>
            <a:ext cx="2296500" cy="999900"/>
          </a:xfrm>
          <a:prstGeom prst="rect">
            <a:avLst/>
          </a:prstGeom>
        </p:spPr>
        <p:txBody>
          <a:bodyPr anchorCtr="0" anchor="t" bIns="91425" lIns="91425" spcFirstLastPara="1" rIns="91425" wrap="square" tIns="91425">
            <a:normAutofit/>
          </a:bodyPr>
          <a:lstStyle/>
          <a:p>
            <a:pPr indent="-120650" lvl="0" marL="114300" rtl="0" algn="l">
              <a:lnSpc>
                <a:spcPct val="100000"/>
              </a:lnSpc>
              <a:spcBef>
                <a:spcPts val="0"/>
              </a:spcBef>
              <a:spcAft>
                <a:spcPts val="0"/>
              </a:spcAft>
              <a:buClr>
                <a:schemeClr val="accent3"/>
              </a:buClr>
              <a:buSzPts val="1000"/>
              <a:buChar char="➔"/>
            </a:pPr>
            <a:r>
              <a:rPr lang="en"/>
              <a:t>Repetition and standardization (mass production)</a:t>
            </a:r>
            <a:endParaRPr/>
          </a:p>
        </p:txBody>
      </p:sp>
      <p:sp>
        <p:nvSpPr>
          <p:cNvPr id="1016" name="Google Shape;1016;p70"/>
          <p:cNvSpPr txBox="1"/>
          <p:nvPr>
            <p:ph idx="14" type="body"/>
          </p:nvPr>
        </p:nvSpPr>
        <p:spPr>
          <a:xfrm>
            <a:off x="3808863"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Capitalists vs. </a:t>
            </a:r>
            <a:r>
              <a:rPr lang="en"/>
              <a:t>Proletariat</a:t>
            </a:r>
            <a:endParaRPr/>
          </a:p>
        </p:txBody>
      </p:sp>
      <p:sp>
        <p:nvSpPr>
          <p:cNvPr id="1017" name="Google Shape;1017;p70"/>
          <p:cNvSpPr txBox="1"/>
          <p:nvPr>
            <p:ph idx="17" type="body"/>
          </p:nvPr>
        </p:nvSpPr>
        <p:spPr>
          <a:xfrm>
            <a:off x="3808867"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Maximize profit and exchange-value</a:t>
            </a:r>
            <a:endParaRPr/>
          </a:p>
        </p:txBody>
      </p:sp>
      <p:sp>
        <p:nvSpPr>
          <p:cNvPr id="1018" name="Google Shape;1018;p70"/>
          <p:cNvSpPr txBox="1"/>
          <p:nvPr>
            <p:ph idx="9" type="body"/>
          </p:nvPr>
        </p:nvSpPr>
        <p:spPr>
          <a:xfrm>
            <a:off x="6291713" y="361505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Endless originality and performance</a:t>
            </a:r>
            <a:endParaRPr/>
          </a:p>
        </p:txBody>
      </p:sp>
      <p:sp>
        <p:nvSpPr>
          <p:cNvPr id="1019" name="Google Shape;1019;p70"/>
          <p:cNvSpPr txBox="1"/>
          <p:nvPr>
            <p:ph idx="15" type="body"/>
          </p:nvPr>
        </p:nvSpPr>
        <p:spPr>
          <a:xfrm>
            <a:off x="6291713" y="2606200"/>
            <a:ext cx="2296500" cy="999900"/>
          </a:xfrm>
          <a:prstGeom prst="rect">
            <a:avLst/>
          </a:prstGeom>
        </p:spPr>
        <p:txBody>
          <a:bodyPr anchorCtr="0" anchor="t" bIns="91425" lIns="91425" spcFirstLastPara="1" rIns="91425" wrap="square" tIns="91425">
            <a:normAutofit/>
          </a:bodyPr>
          <a:lstStyle/>
          <a:p>
            <a:pPr indent="-120650" lvl="0" marL="114300" rtl="0" algn="l">
              <a:spcBef>
                <a:spcPts val="0"/>
              </a:spcBef>
              <a:spcAft>
                <a:spcPts val="0"/>
              </a:spcAft>
              <a:buClr>
                <a:schemeClr val="accent3"/>
              </a:buClr>
              <a:buSzPts val="1000"/>
              <a:buChar char="➔"/>
            </a:pPr>
            <a:r>
              <a:rPr lang="en"/>
              <a:t>"Stars" vs. "Fans"</a:t>
            </a:r>
            <a:endParaRPr/>
          </a:p>
        </p:txBody>
      </p:sp>
      <p:sp>
        <p:nvSpPr>
          <p:cNvPr id="1020" name="Google Shape;1020;p70"/>
          <p:cNvSpPr txBox="1"/>
          <p:nvPr>
            <p:ph idx="18" type="body"/>
          </p:nvPr>
        </p:nvSpPr>
        <p:spPr>
          <a:xfrm>
            <a:off x="6291721" y="1524225"/>
            <a:ext cx="2296500" cy="83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Maximize engagement and mindshare</a:t>
            </a:r>
            <a:endParaRPr/>
          </a:p>
        </p:txBody>
      </p:sp>
      <p:sp>
        <p:nvSpPr>
          <p:cNvPr id="1021" name="Google Shape;1021;p70"/>
          <p:cNvSpPr txBox="1"/>
          <p:nvPr>
            <p:ph idx="19" type="title"/>
          </p:nvPr>
        </p:nvSpPr>
        <p:spPr>
          <a:xfrm>
            <a:off x="38100" y="319650"/>
            <a:ext cx="3116700" cy="431100"/>
          </a:xfrm>
          <a:prstGeom prst="rect">
            <a:avLst/>
          </a:prstGeom>
        </p:spPr>
        <p:txBody>
          <a:bodyPr anchorCtr="0" anchor="t" bIns="91425" lIns="182875" spcFirstLastPara="1" rIns="91425" wrap="square" tIns="91425">
            <a:spAutoFit/>
          </a:bodyPr>
          <a:lstStyle/>
          <a:p>
            <a:pPr indent="0" lvl="0" marL="0" rtl="0" algn="l">
              <a:spcBef>
                <a:spcPts val="0"/>
              </a:spcBef>
              <a:spcAft>
                <a:spcPts val="0"/>
              </a:spcAft>
              <a:buNone/>
            </a:pPr>
            <a:r>
              <a:rPr lang="en"/>
              <a:t>For Comparison</a:t>
            </a:r>
            <a:endParaRPr/>
          </a:p>
        </p:txBody>
      </p:sp>
      <p:sp>
        <p:nvSpPr>
          <p:cNvPr id="1022" name="Google Shape;1022;p70"/>
          <p:cNvSpPr txBox="1"/>
          <p:nvPr>
            <p:ph idx="20" type="title"/>
          </p:nvPr>
        </p:nvSpPr>
        <p:spPr>
          <a:xfrm>
            <a:off x="228600" y="4773281"/>
            <a:ext cx="1939200" cy="189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Year/Quarter/Month</a:t>
            </a:r>
            <a:endParaRPr/>
          </a:p>
        </p:txBody>
      </p:sp>
      <p:cxnSp>
        <p:nvCxnSpPr>
          <p:cNvPr id="1023" name="Google Shape;1023;p70"/>
          <p:cNvCxnSpPr/>
          <p:nvPr/>
        </p:nvCxnSpPr>
        <p:spPr>
          <a:xfrm>
            <a:off x="1409275" y="1385175"/>
            <a:ext cx="7734900" cy="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71"/>
          <p:cNvSpPr txBox="1"/>
          <p:nvPr>
            <p:ph type="title"/>
          </p:nvPr>
        </p:nvSpPr>
        <p:spPr>
          <a:xfrm>
            <a:off x="677250" y="536600"/>
            <a:ext cx="2386200" cy="1680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What is Attention "Worth"?</a:t>
            </a:r>
            <a:endParaRPr/>
          </a:p>
        </p:txBody>
      </p:sp>
      <p:sp>
        <p:nvSpPr>
          <p:cNvPr id="1029" name="Google Shape;1029;p71"/>
          <p:cNvSpPr txBox="1"/>
          <p:nvPr>
            <p:ph idx="1" type="body"/>
          </p:nvPr>
        </p:nvSpPr>
        <p:spPr>
          <a:xfrm>
            <a:off x="3511500" y="228600"/>
            <a:ext cx="5632500" cy="252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Attention as the New Currency, Wealth, and Infrastructure</a:t>
            </a:r>
            <a:endParaRPr sz="1600">
              <a:latin typeface="IBM Plex Sans Medium"/>
              <a:ea typeface="IBM Plex Sans Medium"/>
              <a:cs typeface="IBM Plex Sans Medium"/>
              <a:sym typeface="IBM Plex Sans Medium"/>
            </a:endParaRPr>
          </a:p>
          <a:p>
            <a:pPr indent="-304800" lvl="0" marL="457200" rtl="0" algn="l">
              <a:spcBef>
                <a:spcPts val="800"/>
              </a:spcBef>
              <a:spcAft>
                <a:spcPts val="0"/>
              </a:spcAft>
              <a:buSzPts val="1200"/>
              <a:buChar char="-"/>
            </a:pPr>
            <a:r>
              <a:rPr b="1" lang="en" sz="1200"/>
              <a:t>Attention as currency</a:t>
            </a:r>
            <a:endParaRPr b="1" sz="1200"/>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Attention is the resource exchanged for content and services</a:t>
            </a:r>
            <a:endParaRPr sz="1200">
              <a:latin typeface="Sora Light"/>
              <a:ea typeface="Sora Light"/>
              <a:cs typeface="Sora Light"/>
              <a:sym typeface="Sora Light"/>
            </a:endParaRPr>
          </a:p>
          <a:p>
            <a:pPr indent="-304800" lvl="0" marL="457200" rtl="0" algn="l">
              <a:spcBef>
                <a:spcPts val="0"/>
              </a:spcBef>
              <a:spcAft>
                <a:spcPts val="0"/>
              </a:spcAft>
              <a:buSzPts val="1200"/>
              <a:buChar char="-"/>
            </a:pPr>
            <a:r>
              <a:rPr b="1" lang="en" sz="1200"/>
              <a:t>Money Follows Attention</a:t>
            </a:r>
            <a:endParaRPr b="1" sz="1200"/>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Attention can command money, but money cannot command attention</a:t>
            </a:r>
            <a:endParaRPr sz="1200">
              <a:latin typeface="Sora Light"/>
              <a:ea typeface="Sora Light"/>
              <a:cs typeface="Sora Light"/>
              <a:sym typeface="Sora Light"/>
            </a:endParaRPr>
          </a:p>
          <a:p>
            <a:pPr indent="-304800" lvl="0" marL="457200" rtl="0" algn="l">
              <a:spcBef>
                <a:spcPts val="0"/>
              </a:spcBef>
              <a:spcAft>
                <a:spcPts val="0"/>
              </a:spcAft>
              <a:buSzPts val="1200"/>
              <a:buChar char="-"/>
            </a:pPr>
            <a:r>
              <a:rPr b="1" lang="en" sz="1200"/>
              <a:t>Attention as Property</a:t>
            </a:r>
            <a:endParaRPr b="1" sz="1200"/>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Property is defined by the ability to extract value over time</a:t>
            </a:r>
            <a:endParaRPr sz="1200">
              <a:latin typeface="Sora Light"/>
              <a:ea typeface="Sora Light"/>
              <a:cs typeface="Sora Light"/>
              <a:sym typeface="Sora Light"/>
            </a:endParaRPr>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Stock of recognition or credibility</a:t>
            </a:r>
            <a:endParaRPr sz="1200">
              <a:latin typeface="Sora Light"/>
              <a:ea typeface="Sora Light"/>
              <a:cs typeface="Sora Light"/>
              <a:sym typeface="Sora Light"/>
            </a:endParaRPr>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Information should be freely copyable</a:t>
            </a:r>
            <a:endParaRPr sz="1200">
              <a:latin typeface="Sora Light"/>
              <a:ea typeface="Sora Light"/>
              <a:cs typeface="Sora Light"/>
              <a:sym typeface="Sora Light"/>
            </a:endParaRPr>
          </a:p>
          <a:p>
            <a:pPr indent="-304800" lvl="0" marL="457200" rtl="0" algn="l">
              <a:spcBef>
                <a:spcPts val="0"/>
              </a:spcBef>
              <a:spcAft>
                <a:spcPts val="0"/>
              </a:spcAft>
              <a:buSzPts val="1200"/>
              <a:buChar char="-"/>
            </a:pPr>
            <a:r>
              <a:rPr b="1" lang="en" sz="1200"/>
              <a:t>Attention as Infrastructure</a:t>
            </a:r>
            <a:endParaRPr sz="1200">
              <a:latin typeface="Sora Light"/>
              <a:ea typeface="Sora Light"/>
              <a:cs typeface="Sora Light"/>
              <a:sym typeface="Sora Light"/>
            </a:endParaRPr>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Foundational input that determines what gets funded, elected, or built</a:t>
            </a:r>
            <a:endParaRPr sz="1200">
              <a:latin typeface="Sora Light"/>
              <a:ea typeface="Sora Light"/>
              <a:cs typeface="Sora Light"/>
              <a:sym typeface="Sora Light"/>
            </a:endParaRPr>
          </a:p>
          <a:p>
            <a:pPr indent="-304800" lvl="1" marL="914400" rtl="0" algn="l">
              <a:spcBef>
                <a:spcPts val="0"/>
              </a:spcBef>
              <a:spcAft>
                <a:spcPts val="0"/>
              </a:spcAft>
              <a:buSzPts val="1200"/>
              <a:buFont typeface="Sora Light"/>
              <a:buChar char="-"/>
            </a:pPr>
            <a:r>
              <a:rPr lang="en" sz="1200">
                <a:latin typeface="Sora Light"/>
                <a:ea typeface="Sora Light"/>
                <a:cs typeface="Sora Light"/>
                <a:sym typeface="Sora Light"/>
              </a:rPr>
              <a:t>Resource allocation now serves attention flows</a:t>
            </a:r>
            <a:endParaRPr sz="1200">
              <a:latin typeface="Sora Light"/>
              <a:ea typeface="Sora Light"/>
              <a:cs typeface="Sora Light"/>
              <a:sym typeface="Sora Light"/>
            </a:endParaRPr>
          </a:p>
        </p:txBody>
      </p:sp>
      <p:sp>
        <p:nvSpPr>
          <p:cNvPr id="1030" name="Google Shape;1030;p71"/>
          <p:cNvSpPr txBox="1"/>
          <p:nvPr>
            <p:ph idx="2"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72"/>
          <p:cNvSpPr/>
          <p:nvPr/>
        </p:nvSpPr>
        <p:spPr>
          <a:xfrm flipH="1" rot="10800000">
            <a:off x="3820750" y="2732038"/>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36" name="Google Shape;1036;p72"/>
          <p:cNvSpPr/>
          <p:nvPr/>
        </p:nvSpPr>
        <p:spPr>
          <a:xfrm flipH="1" rot="10800000">
            <a:off x="3820750" y="354096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37" name="Google Shape;1037;p72"/>
          <p:cNvSpPr/>
          <p:nvPr/>
        </p:nvSpPr>
        <p:spPr>
          <a:xfrm>
            <a:off x="228600" y="2127275"/>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38" name="Google Shape;1038;p72"/>
          <p:cNvSpPr/>
          <p:nvPr/>
        </p:nvSpPr>
        <p:spPr>
          <a:xfrm>
            <a:off x="228600" y="2936226"/>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39" name="Google Shape;1039;p72"/>
          <p:cNvSpPr/>
          <p:nvPr/>
        </p:nvSpPr>
        <p:spPr>
          <a:xfrm>
            <a:off x="228600" y="3745177"/>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40" name="Google Shape;1040;p72"/>
          <p:cNvSpPr/>
          <p:nvPr/>
        </p:nvSpPr>
        <p:spPr>
          <a:xfrm flipH="1" rot="10800000">
            <a:off x="3820750" y="194911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u="sng">
              <a:solidFill>
                <a:schemeClr val="lt1"/>
              </a:solidFill>
              <a:latin typeface="Sora"/>
              <a:ea typeface="Sora"/>
              <a:cs typeface="Sora"/>
              <a:sym typeface="Sora"/>
            </a:endParaRPr>
          </a:p>
        </p:txBody>
      </p:sp>
      <p:sp>
        <p:nvSpPr>
          <p:cNvPr id="1041" name="Google Shape;1041;p72"/>
          <p:cNvSpPr txBox="1"/>
          <p:nvPr>
            <p:ph idx="3" type="title"/>
          </p:nvPr>
        </p:nvSpPr>
        <p:spPr>
          <a:xfrm>
            <a:off x="1129950" y="1992625"/>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t>Surveillance Capitalism</a:t>
            </a:r>
            <a:endParaRPr sz="1300"/>
          </a:p>
          <a:p>
            <a:pPr indent="0" lvl="0" marL="0" rtl="0" algn="l">
              <a:lnSpc>
                <a:spcPct val="115000"/>
              </a:lnSpc>
              <a:spcBef>
                <a:spcPts val="0"/>
              </a:spcBef>
              <a:spcAft>
                <a:spcPts val="0"/>
              </a:spcAft>
              <a:buNone/>
            </a:pPr>
            <a:r>
              <a:rPr lang="en" sz="1300"/>
              <a:t>Data as Raw Material</a:t>
            </a:r>
            <a:endParaRPr sz="1300"/>
          </a:p>
        </p:txBody>
      </p:sp>
      <p:sp>
        <p:nvSpPr>
          <p:cNvPr id="1042" name="Google Shape;1042;p72"/>
          <p:cNvSpPr txBox="1"/>
          <p:nvPr>
            <p:ph idx="6" type="title"/>
          </p:nvPr>
        </p:nvSpPr>
        <p:spPr>
          <a:xfrm>
            <a:off x="3820750" y="1992625"/>
            <a:ext cx="5323200" cy="6888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Companies collect data on your behavior</a:t>
            </a:r>
            <a:r>
              <a:rPr lang="en"/>
              <a:t> and preferences, s</a:t>
            </a:r>
            <a:r>
              <a:rPr b="1" lang="en"/>
              <a:t>old to data brokers</a:t>
            </a:r>
            <a:endParaRPr b="1"/>
          </a:p>
          <a:p>
            <a:pPr indent="-292100" lvl="0" marL="457200" rtl="0" algn="l">
              <a:lnSpc>
                <a:spcPct val="115000"/>
              </a:lnSpc>
              <a:spcBef>
                <a:spcPts val="0"/>
              </a:spcBef>
              <a:spcAft>
                <a:spcPts val="0"/>
              </a:spcAft>
              <a:buSzPts val="1000"/>
              <a:buChar char="-"/>
            </a:pPr>
            <a:r>
              <a:rPr lang="en"/>
              <a:t>Consumers of that data create sophisticated demographic and patterned behavior profiles, </a:t>
            </a:r>
            <a:r>
              <a:rPr b="1" lang="en"/>
              <a:t>used to generate targeted predictions</a:t>
            </a:r>
            <a:endParaRPr b="1"/>
          </a:p>
        </p:txBody>
      </p:sp>
      <p:sp>
        <p:nvSpPr>
          <p:cNvPr id="1043" name="Google Shape;1043;p72"/>
          <p:cNvSpPr txBox="1"/>
          <p:nvPr>
            <p:ph idx="7" type="title"/>
          </p:nvPr>
        </p:nvSpPr>
        <p:spPr>
          <a:xfrm>
            <a:off x="3820750" y="2801550"/>
            <a:ext cx="5323200" cy="6888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Prediction products forecast user </a:t>
            </a:r>
            <a:r>
              <a:rPr lang="en"/>
              <a:t>behavior</a:t>
            </a:r>
            <a:endParaRPr/>
          </a:p>
          <a:p>
            <a:pPr indent="-292100" lvl="0" marL="457200" rtl="0" algn="l">
              <a:lnSpc>
                <a:spcPct val="115000"/>
              </a:lnSpc>
              <a:spcBef>
                <a:spcPts val="0"/>
              </a:spcBef>
              <a:spcAft>
                <a:spcPts val="0"/>
              </a:spcAft>
              <a:buSzPts val="1000"/>
              <a:buChar char="-"/>
            </a:pPr>
            <a:r>
              <a:rPr lang="en"/>
              <a:t>Behavior forecast is </a:t>
            </a:r>
            <a:r>
              <a:rPr b="1" lang="en"/>
              <a:t>sold to advertisers</a:t>
            </a:r>
            <a:endParaRPr b="1"/>
          </a:p>
        </p:txBody>
      </p:sp>
      <p:sp>
        <p:nvSpPr>
          <p:cNvPr id="1044" name="Google Shape;1044;p72"/>
          <p:cNvSpPr txBox="1"/>
          <p:nvPr>
            <p:ph idx="8" type="title"/>
          </p:nvPr>
        </p:nvSpPr>
        <p:spPr>
          <a:xfrm>
            <a:off x="3820750" y="3610475"/>
            <a:ext cx="5323200" cy="6888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To increase data collection, platforms are designed to be addictive</a:t>
            </a:r>
            <a:endParaRPr/>
          </a:p>
          <a:p>
            <a:pPr indent="-292100" lvl="0" marL="457200" rtl="0" algn="l">
              <a:lnSpc>
                <a:spcPct val="115000"/>
              </a:lnSpc>
              <a:spcBef>
                <a:spcPts val="0"/>
              </a:spcBef>
              <a:spcAft>
                <a:spcPts val="0"/>
              </a:spcAft>
              <a:buSzPts val="1000"/>
              <a:buChar char="-"/>
            </a:pPr>
            <a:r>
              <a:rPr lang="en"/>
              <a:t>Prosperous</a:t>
            </a:r>
            <a:r>
              <a:rPr lang="en"/>
              <a:t> and self-reinforcing cycle of refining profiles to improve targeting</a:t>
            </a:r>
            <a:endParaRPr/>
          </a:p>
        </p:txBody>
      </p:sp>
      <p:sp>
        <p:nvSpPr>
          <p:cNvPr id="1045" name="Google Shape;1045;p72"/>
          <p:cNvSpPr txBox="1"/>
          <p:nvPr>
            <p:ph type="title"/>
          </p:nvPr>
        </p:nvSpPr>
        <p:spPr>
          <a:xfrm>
            <a:off x="1143300" y="1526963"/>
            <a:ext cx="2197500" cy="4020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n">
                <a:latin typeface="IBM Plex Sans Medium"/>
                <a:ea typeface="IBM Plex Sans Medium"/>
                <a:cs typeface="IBM Plex Sans Medium"/>
                <a:sym typeface="IBM Plex Sans Medium"/>
              </a:rPr>
              <a:t>The What</a:t>
            </a:r>
            <a:endParaRPr>
              <a:latin typeface="IBM Plex Sans Medium"/>
              <a:ea typeface="IBM Plex Sans Medium"/>
              <a:cs typeface="IBM Plex Sans Medium"/>
              <a:sym typeface="IBM Plex Sans Medium"/>
            </a:endParaRPr>
          </a:p>
        </p:txBody>
      </p:sp>
      <p:sp>
        <p:nvSpPr>
          <p:cNvPr id="1046" name="Google Shape;1046;p72"/>
          <p:cNvSpPr txBox="1"/>
          <p:nvPr>
            <p:ph idx="2" type="title"/>
          </p:nvPr>
        </p:nvSpPr>
        <p:spPr>
          <a:xfrm>
            <a:off x="3820750" y="1526963"/>
            <a:ext cx="2197500" cy="402000"/>
          </a:xfrm>
          <a:prstGeom prst="rect">
            <a:avLst/>
          </a:prstGeom>
        </p:spPr>
        <p:txBody>
          <a:bodyPr anchorCtr="0" anchor="b" bIns="91425" lIns="0" spcFirstLastPara="1" rIns="91425" wrap="square" tIns="91425">
            <a:noAutofit/>
          </a:bodyPr>
          <a:lstStyle/>
          <a:p>
            <a:pPr indent="0" lvl="0" marL="0" rtl="0" algn="l">
              <a:lnSpc>
                <a:spcPct val="115000"/>
              </a:lnSpc>
              <a:spcBef>
                <a:spcPts val="0"/>
              </a:spcBef>
              <a:spcAft>
                <a:spcPts val="0"/>
              </a:spcAft>
              <a:buNone/>
            </a:pPr>
            <a:r>
              <a:rPr lang="en">
                <a:latin typeface="IBM Plex Sans Medium"/>
                <a:ea typeface="IBM Plex Sans Medium"/>
                <a:cs typeface="IBM Plex Sans Medium"/>
                <a:sym typeface="IBM Plex Sans Medium"/>
              </a:rPr>
              <a:t>The How</a:t>
            </a:r>
            <a:endParaRPr>
              <a:latin typeface="IBM Plex Sans Medium"/>
              <a:ea typeface="IBM Plex Sans Medium"/>
              <a:cs typeface="IBM Plex Sans Medium"/>
              <a:sym typeface="IBM Plex Sans Medium"/>
            </a:endParaRPr>
          </a:p>
        </p:txBody>
      </p:sp>
      <p:sp>
        <p:nvSpPr>
          <p:cNvPr id="1047" name="Google Shape;1047;p72"/>
          <p:cNvSpPr txBox="1"/>
          <p:nvPr>
            <p:ph idx="4" type="title"/>
          </p:nvPr>
        </p:nvSpPr>
        <p:spPr>
          <a:xfrm>
            <a:off x="1129950" y="2899502"/>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t>The Prediction Product</a:t>
            </a:r>
            <a:endParaRPr sz="1300"/>
          </a:p>
        </p:txBody>
      </p:sp>
      <p:sp>
        <p:nvSpPr>
          <p:cNvPr id="1048" name="Google Shape;1048;p72"/>
          <p:cNvSpPr txBox="1"/>
          <p:nvPr>
            <p:ph idx="5" type="title"/>
          </p:nvPr>
        </p:nvSpPr>
        <p:spPr>
          <a:xfrm>
            <a:off x="1129950" y="3610580"/>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t>Maximizing Engagement</a:t>
            </a:r>
            <a:endParaRPr sz="1300"/>
          </a:p>
        </p:txBody>
      </p:sp>
      <p:sp>
        <p:nvSpPr>
          <p:cNvPr id="1049" name="Google Shape;1049;p72"/>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050" name="Google Shape;1050;p72"/>
          <p:cNvSpPr txBox="1"/>
          <p:nvPr>
            <p:ph idx="13" type="title"/>
          </p:nvPr>
        </p:nvSpPr>
        <p:spPr>
          <a:xfrm>
            <a:off x="115025" y="502775"/>
            <a:ext cx="6440400" cy="960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Monetization via </a:t>
            </a:r>
            <a:r>
              <a:rPr lang="en"/>
              <a:t>Surveillance</a:t>
            </a:r>
            <a:endParaRPr/>
          </a:p>
          <a:p>
            <a:pPr indent="0" lvl="0" marL="0" rtl="0" algn="l">
              <a:spcBef>
                <a:spcPts val="0"/>
              </a:spcBef>
              <a:spcAft>
                <a:spcPts val="0"/>
              </a:spcAft>
              <a:buNone/>
            </a:pPr>
            <a:r>
              <a:rPr lang="en" sz="2000"/>
              <a:t>The Platform Model</a:t>
            </a:r>
            <a:endParaRPr sz="2000"/>
          </a:p>
        </p:txBody>
      </p:sp>
      <p:sp>
        <p:nvSpPr>
          <p:cNvPr id="1051" name="Google Shape;1051;p72"/>
          <p:cNvSpPr txBox="1"/>
          <p:nvPr>
            <p:ph idx="14" type="title"/>
          </p:nvPr>
        </p:nvSpPr>
        <p:spPr>
          <a:xfrm>
            <a:off x="228600" y="21273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052" name="Google Shape;1052;p72"/>
          <p:cNvSpPr txBox="1"/>
          <p:nvPr>
            <p:ph idx="16" type="title"/>
          </p:nvPr>
        </p:nvSpPr>
        <p:spPr>
          <a:xfrm>
            <a:off x="228600" y="29362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053" name="Google Shape;1053;p72"/>
          <p:cNvSpPr txBox="1"/>
          <p:nvPr>
            <p:ph idx="17" type="title"/>
          </p:nvPr>
        </p:nvSpPr>
        <p:spPr>
          <a:xfrm>
            <a:off x="228600" y="37451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73"/>
          <p:cNvSpPr/>
          <p:nvPr/>
        </p:nvSpPr>
        <p:spPr>
          <a:xfrm flipH="1" rot="10800000">
            <a:off x="3820750" y="2732038"/>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59" name="Google Shape;1059;p73"/>
          <p:cNvSpPr/>
          <p:nvPr/>
        </p:nvSpPr>
        <p:spPr>
          <a:xfrm flipH="1" rot="10800000">
            <a:off x="3820750" y="354096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060" name="Google Shape;1060;p73"/>
          <p:cNvSpPr/>
          <p:nvPr/>
        </p:nvSpPr>
        <p:spPr>
          <a:xfrm>
            <a:off x="228600" y="2127275"/>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61" name="Google Shape;1061;p73"/>
          <p:cNvSpPr/>
          <p:nvPr/>
        </p:nvSpPr>
        <p:spPr>
          <a:xfrm>
            <a:off x="228600" y="2936226"/>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62" name="Google Shape;1062;p73"/>
          <p:cNvSpPr/>
          <p:nvPr/>
        </p:nvSpPr>
        <p:spPr>
          <a:xfrm>
            <a:off x="228600" y="3745177"/>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063" name="Google Shape;1063;p73"/>
          <p:cNvSpPr/>
          <p:nvPr/>
        </p:nvSpPr>
        <p:spPr>
          <a:xfrm flipH="1" rot="10800000">
            <a:off x="3820750" y="194911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u="sng">
              <a:solidFill>
                <a:schemeClr val="lt1"/>
              </a:solidFill>
              <a:latin typeface="Sora"/>
              <a:ea typeface="Sora"/>
              <a:cs typeface="Sora"/>
              <a:sym typeface="Sora"/>
            </a:endParaRPr>
          </a:p>
        </p:txBody>
      </p:sp>
      <p:sp>
        <p:nvSpPr>
          <p:cNvPr id="1064" name="Google Shape;1064;p73"/>
          <p:cNvSpPr txBox="1"/>
          <p:nvPr>
            <p:ph idx="3" type="title"/>
          </p:nvPr>
        </p:nvSpPr>
        <p:spPr>
          <a:xfrm>
            <a:off x="1129950" y="1992625"/>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t>The Creator Economy</a:t>
            </a:r>
            <a:endParaRPr sz="1600"/>
          </a:p>
        </p:txBody>
      </p:sp>
      <p:sp>
        <p:nvSpPr>
          <p:cNvPr id="1065" name="Google Shape;1065;p73"/>
          <p:cNvSpPr txBox="1"/>
          <p:nvPr>
            <p:ph idx="6" type="title"/>
          </p:nvPr>
        </p:nvSpPr>
        <p:spPr>
          <a:xfrm>
            <a:off x="3820750" y="1992625"/>
            <a:ext cx="5323200" cy="6888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Virality is the goal, drives platform engagement, revenue share models</a:t>
            </a:r>
            <a:endParaRPr/>
          </a:p>
          <a:p>
            <a:pPr indent="-292100" lvl="0" marL="457200" rtl="0" algn="l">
              <a:lnSpc>
                <a:spcPct val="115000"/>
              </a:lnSpc>
              <a:spcBef>
                <a:spcPts val="0"/>
              </a:spcBef>
              <a:spcAft>
                <a:spcPts val="0"/>
              </a:spcAft>
              <a:buSzPts val="1000"/>
              <a:buChar char="-"/>
            </a:pPr>
            <a:r>
              <a:rPr lang="en"/>
              <a:t>Stars and fans, first-degree price discrimination (extraction from fans)</a:t>
            </a:r>
            <a:endParaRPr/>
          </a:p>
        </p:txBody>
      </p:sp>
      <p:sp>
        <p:nvSpPr>
          <p:cNvPr id="1066" name="Google Shape;1066;p73"/>
          <p:cNvSpPr txBox="1"/>
          <p:nvPr>
            <p:ph idx="7" type="title"/>
          </p:nvPr>
        </p:nvSpPr>
        <p:spPr>
          <a:xfrm>
            <a:off x="3820750" y="2801550"/>
            <a:ext cx="5323200" cy="6888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Individuals bet on political or cultural outcomes, turning narrative-tracking into direct financial gain (Polymarket)</a:t>
            </a:r>
            <a:endParaRPr b="1"/>
          </a:p>
        </p:txBody>
      </p:sp>
      <p:sp>
        <p:nvSpPr>
          <p:cNvPr id="1067" name="Google Shape;1067;p73"/>
          <p:cNvSpPr txBox="1"/>
          <p:nvPr>
            <p:ph idx="8" type="title"/>
          </p:nvPr>
        </p:nvSpPr>
        <p:spPr>
          <a:xfrm>
            <a:off x="3820750" y="3610475"/>
            <a:ext cx="5323200" cy="1352100"/>
          </a:xfrm>
          <a:prstGeom prst="rect">
            <a:avLst/>
          </a:prstGeom>
        </p:spPr>
        <p:txBody>
          <a:bodyPr anchorCtr="0" anchor="ctr" bIns="91425" lIns="0" spcFirstLastPara="1" rIns="91425" wrap="square" tIns="91425">
            <a:noAutofit/>
          </a:bodyPr>
          <a:lstStyle/>
          <a:p>
            <a:pPr indent="-292100" lvl="0" marL="457200" rtl="0" algn="l">
              <a:lnSpc>
                <a:spcPct val="115000"/>
              </a:lnSpc>
              <a:spcBef>
                <a:spcPts val="0"/>
              </a:spcBef>
              <a:spcAft>
                <a:spcPts val="0"/>
              </a:spcAft>
              <a:buSzPts val="1000"/>
              <a:buChar char="-"/>
            </a:pPr>
            <a:r>
              <a:rPr lang="en"/>
              <a:t>Assets with little intrinsic value generate wealth through speculation, belief, and mindshare</a:t>
            </a:r>
            <a:endParaRPr/>
          </a:p>
          <a:p>
            <a:pPr indent="-292100" lvl="1" marL="914400" rtl="0" algn="l">
              <a:lnSpc>
                <a:spcPct val="115000"/>
              </a:lnSpc>
              <a:spcBef>
                <a:spcPts val="0"/>
              </a:spcBef>
              <a:spcAft>
                <a:spcPts val="0"/>
              </a:spcAft>
              <a:buSzPts val="1000"/>
              <a:buChar char="-"/>
            </a:pPr>
            <a:r>
              <a:rPr lang="en" sz="1000"/>
              <a:t>Intrinsic value is the estimated true value of an investment, company, or asset, determined through financial analysis rather than its current market price</a:t>
            </a:r>
            <a:endParaRPr sz="1000"/>
          </a:p>
          <a:p>
            <a:pPr indent="-292100" lvl="0" marL="457200" rtl="0" algn="l">
              <a:lnSpc>
                <a:spcPct val="115000"/>
              </a:lnSpc>
              <a:spcBef>
                <a:spcPts val="0"/>
              </a:spcBef>
              <a:spcAft>
                <a:spcPts val="0"/>
              </a:spcAft>
              <a:buSzPts val="1000"/>
              <a:buChar char="-"/>
            </a:pPr>
            <a:r>
              <a:rPr lang="en"/>
              <a:t>Allows people priced out of traditional assets to participate in financial markets</a:t>
            </a:r>
            <a:endParaRPr/>
          </a:p>
        </p:txBody>
      </p:sp>
      <p:sp>
        <p:nvSpPr>
          <p:cNvPr id="1068" name="Google Shape;1068;p73"/>
          <p:cNvSpPr txBox="1"/>
          <p:nvPr>
            <p:ph type="title"/>
          </p:nvPr>
        </p:nvSpPr>
        <p:spPr>
          <a:xfrm>
            <a:off x="1143300" y="1526963"/>
            <a:ext cx="2197500" cy="402000"/>
          </a:xfrm>
          <a:prstGeom prst="rect">
            <a:avLst/>
          </a:prstGeom>
        </p:spPr>
        <p:txBody>
          <a:bodyPr anchorCtr="0" anchor="b" bIns="91425" lIns="91425" spcFirstLastPara="1" rIns="91425" wrap="square" tIns="91425">
            <a:noAutofit/>
          </a:bodyPr>
          <a:lstStyle/>
          <a:p>
            <a:pPr indent="0" lvl="0" marL="0" rtl="0" algn="l">
              <a:lnSpc>
                <a:spcPct val="115000"/>
              </a:lnSpc>
              <a:spcBef>
                <a:spcPts val="0"/>
              </a:spcBef>
              <a:spcAft>
                <a:spcPts val="0"/>
              </a:spcAft>
              <a:buNone/>
            </a:pPr>
            <a:r>
              <a:rPr lang="en">
                <a:latin typeface="IBM Plex Sans Medium"/>
                <a:ea typeface="IBM Plex Sans Medium"/>
                <a:cs typeface="IBM Plex Sans Medium"/>
                <a:sym typeface="IBM Plex Sans Medium"/>
              </a:rPr>
              <a:t>The What</a:t>
            </a:r>
            <a:endParaRPr>
              <a:latin typeface="IBM Plex Sans Medium"/>
              <a:ea typeface="IBM Plex Sans Medium"/>
              <a:cs typeface="IBM Plex Sans Medium"/>
              <a:sym typeface="IBM Plex Sans Medium"/>
            </a:endParaRPr>
          </a:p>
        </p:txBody>
      </p:sp>
      <p:sp>
        <p:nvSpPr>
          <p:cNvPr id="1069" name="Google Shape;1069;p73"/>
          <p:cNvSpPr txBox="1"/>
          <p:nvPr>
            <p:ph idx="2" type="title"/>
          </p:nvPr>
        </p:nvSpPr>
        <p:spPr>
          <a:xfrm>
            <a:off x="3820750" y="1526963"/>
            <a:ext cx="2197500" cy="402000"/>
          </a:xfrm>
          <a:prstGeom prst="rect">
            <a:avLst/>
          </a:prstGeom>
        </p:spPr>
        <p:txBody>
          <a:bodyPr anchorCtr="0" anchor="b" bIns="91425" lIns="0" spcFirstLastPara="1" rIns="91425" wrap="square" tIns="91425">
            <a:noAutofit/>
          </a:bodyPr>
          <a:lstStyle/>
          <a:p>
            <a:pPr indent="0" lvl="0" marL="0" rtl="0" algn="l">
              <a:lnSpc>
                <a:spcPct val="115000"/>
              </a:lnSpc>
              <a:spcBef>
                <a:spcPts val="0"/>
              </a:spcBef>
              <a:spcAft>
                <a:spcPts val="0"/>
              </a:spcAft>
              <a:buNone/>
            </a:pPr>
            <a:r>
              <a:rPr lang="en">
                <a:latin typeface="IBM Plex Sans Medium"/>
                <a:ea typeface="IBM Plex Sans Medium"/>
                <a:cs typeface="IBM Plex Sans Medium"/>
                <a:sym typeface="IBM Plex Sans Medium"/>
              </a:rPr>
              <a:t>The How</a:t>
            </a:r>
            <a:endParaRPr>
              <a:latin typeface="IBM Plex Sans Medium"/>
              <a:ea typeface="IBM Plex Sans Medium"/>
              <a:cs typeface="IBM Plex Sans Medium"/>
              <a:sym typeface="IBM Plex Sans Medium"/>
            </a:endParaRPr>
          </a:p>
        </p:txBody>
      </p:sp>
      <p:sp>
        <p:nvSpPr>
          <p:cNvPr id="1070" name="Google Shape;1070;p73"/>
          <p:cNvSpPr txBox="1"/>
          <p:nvPr>
            <p:ph idx="4" type="title"/>
          </p:nvPr>
        </p:nvSpPr>
        <p:spPr>
          <a:xfrm>
            <a:off x="1129950" y="2801602"/>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t>Prediction Markets</a:t>
            </a:r>
            <a:endParaRPr sz="1600"/>
          </a:p>
        </p:txBody>
      </p:sp>
      <p:sp>
        <p:nvSpPr>
          <p:cNvPr id="1071" name="Google Shape;1071;p73"/>
          <p:cNvSpPr txBox="1"/>
          <p:nvPr>
            <p:ph idx="5" type="title"/>
          </p:nvPr>
        </p:nvSpPr>
        <p:spPr>
          <a:xfrm>
            <a:off x="1129950" y="3610580"/>
            <a:ext cx="2024700" cy="688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t>Meme Stocks &amp; Coin</a:t>
            </a:r>
            <a:endParaRPr sz="1600"/>
          </a:p>
        </p:txBody>
      </p:sp>
      <p:sp>
        <p:nvSpPr>
          <p:cNvPr id="1072" name="Google Shape;1072;p73"/>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073" name="Google Shape;1073;p73"/>
          <p:cNvSpPr txBox="1"/>
          <p:nvPr>
            <p:ph idx="13" type="title"/>
          </p:nvPr>
        </p:nvSpPr>
        <p:spPr>
          <a:xfrm>
            <a:off x="115025" y="502775"/>
            <a:ext cx="6440400" cy="960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Monetization by the Individual</a:t>
            </a:r>
            <a:endParaRPr/>
          </a:p>
          <a:p>
            <a:pPr indent="0" lvl="0" marL="0" rtl="0" algn="l">
              <a:spcBef>
                <a:spcPts val="0"/>
              </a:spcBef>
              <a:spcAft>
                <a:spcPts val="0"/>
              </a:spcAft>
              <a:buNone/>
            </a:pPr>
            <a:r>
              <a:rPr lang="en" sz="2000"/>
              <a:t>Creators, Fans, and Speculators</a:t>
            </a:r>
            <a:endParaRPr sz="2000"/>
          </a:p>
        </p:txBody>
      </p:sp>
      <p:sp>
        <p:nvSpPr>
          <p:cNvPr id="1074" name="Google Shape;1074;p73"/>
          <p:cNvSpPr txBox="1"/>
          <p:nvPr>
            <p:ph idx="14" type="title"/>
          </p:nvPr>
        </p:nvSpPr>
        <p:spPr>
          <a:xfrm>
            <a:off x="228600" y="21273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075" name="Google Shape;1075;p73"/>
          <p:cNvSpPr txBox="1"/>
          <p:nvPr>
            <p:ph idx="16" type="title"/>
          </p:nvPr>
        </p:nvSpPr>
        <p:spPr>
          <a:xfrm>
            <a:off x="228600" y="29362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076" name="Google Shape;1076;p73"/>
          <p:cNvSpPr txBox="1"/>
          <p:nvPr>
            <p:ph idx="17" type="title"/>
          </p:nvPr>
        </p:nvSpPr>
        <p:spPr>
          <a:xfrm>
            <a:off x="228600" y="37451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74"/>
          <p:cNvSpPr/>
          <p:nvPr/>
        </p:nvSpPr>
        <p:spPr>
          <a:xfrm rot="5400000">
            <a:off x="2088388" y="151831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082" name="Google Shape;1082;p74"/>
          <p:cNvSpPr/>
          <p:nvPr/>
        </p:nvSpPr>
        <p:spPr>
          <a:xfrm rot="5400000">
            <a:off x="318875" y="151831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083" name="Google Shape;1083;p74"/>
          <p:cNvSpPr/>
          <p:nvPr/>
        </p:nvSpPr>
        <p:spPr>
          <a:xfrm rot="5400000">
            <a:off x="3974325" y="1518313"/>
            <a:ext cx="482400" cy="640200"/>
          </a:xfrm>
          <a:prstGeom prst="round2SameRect">
            <a:avLst>
              <a:gd fmla="val 50000" name="adj1"/>
              <a:gd fmla="val 0" name="adj2"/>
            </a:avLst>
          </a:prstGeom>
          <a:no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084" name="Google Shape;1084;p74"/>
          <p:cNvSpPr txBox="1"/>
          <p:nvPr>
            <p:ph type="title"/>
          </p:nvPr>
        </p:nvSpPr>
        <p:spPr>
          <a:xfrm>
            <a:off x="104850" y="2155850"/>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Attention</a:t>
            </a:r>
            <a:endParaRPr/>
          </a:p>
        </p:txBody>
      </p:sp>
      <p:sp>
        <p:nvSpPr>
          <p:cNvPr id="1085" name="Google Shape;1085;p74"/>
          <p:cNvSpPr txBox="1"/>
          <p:nvPr>
            <p:ph idx="2" type="title"/>
          </p:nvPr>
        </p:nvSpPr>
        <p:spPr>
          <a:xfrm>
            <a:off x="1932925" y="2155825"/>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Speculation</a:t>
            </a:r>
            <a:endParaRPr/>
          </a:p>
        </p:txBody>
      </p:sp>
      <p:sp>
        <p:nvSpPr>
          <p:cNvPr id="1086" name="Google Shape;1086;p74"/>
          <p:cNvSpPr txBox="1"/>
          <p:nvPr>
            <p:ph idx="3" type="title"/>
          </p:nvPr>
        </p:nvSpPr>
        <p:spPr>
          <a:xfrm>
            <a:off x="3761000" y="2155825"/>
            <a:ext cx="1583400" cy="520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Allocation</a:t>
            </a:r>
            <a:endParaRPr/>
          </a:p>
        </p:txBody>
      </p:sp>
      <p:sp>
        <p:nvSpPr>
          <p:cNvPr id="1087" name="Google Shape;1087;p74"/>
          <p:cNvSpPr txBox="1"/>
          <p:nvPr>
            <p:ph idx="4" type="title"/>
          </p:nvPr>
        </p:nvSpPr>
        <p:spPr>
          <a:xfrm>
            <a:off x="5727675" y="1411675"/>
            <a:ext cx="3247200" cy="852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Case Study - Cluely</a:t>
            </a:r>
            <a:endParaRPr/>
          </a:p>
        </p:txBody>
      </p:sp>
      <p:sp>
        <p:nvSpPr>
          <p:cNvPr id="1088" name="Google Shape;1088;p74"/>
          <p:cNvSpPr txBox="1"/>
          <p:nvPr>
            <p:ph idx="5"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089" name="Google Shape;1089;p74"/>
          <p:cNvSpPr txBox="1"/>
          <p:nvPr>
            <p:ph idx="17" type="title"/>
          </p:nvPr>
        </p:nvSpPr>
        <p:spPr>
          <a:xfrm>
            <a:off x="1899475" y="228600"/>
            <a:ext cx="4989600" cy="5202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sz="2100"/>
              <a:t>The New Supply Chain</a:t>
            </a:r>
            <a:endParaRPr sz="2100"/>
          </a:p>
          <a:p>
            <a:pPr indent="0" lvl="0" marL="0" rtl="0" algn="l">
              <a:spcBef>
                <a:spcPts val="0"/>
              </a:spcBef>
              <a:spcAft>
                <a:spcPts val="0"/>
              </a:spcAft>
              <a:buNone/>
            </a:pPr>
            <a:r>
              <a:rPr lang="en" sz="2100"/>
              <a:t>Attention → Speculation → Allocation</a:t>
            </a:r>
            <a:endParaRPr sz="2100"/>
          </a:p>
        </p:txBody>
      </p:sp>
      <p:sp>
        <p:nvSpPr>
          <p:cNvPr id="1090" name="Google Shape;1090;p74"/>
          <p:cNvSpPr txBox="1"/>
          <p:nvPr>
            <p:ph idx="6" type="body"/>
          </p:nvPr>
        </p:nvSpPr>
        <p:spPr>
          <a:xfrm>
            <a:off x="104900" y="267605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0"/>
              </a:spcAft>
              <a:buNone/>
            </a:pPr>
            <a:r>
              <a:rPr lang="en"/>
              <a:t>An event or narrative captures the public's focus. This is the new raw material.</a:t>
            </a:r>
            <a:endParaRPr/>
          </a:p>
        </p:txBody>
      </p:sp>
      <p:sp>
        <p:nvSpPr>
          <p:cNvPr id="1091" name="Google Shape;1091;p74"/>
          <p:cNvSpPr txBox="1"/>
          <p:nvPr>
            <p:ph idx="7" type="body"/>
          </p:nvPr>
        </p:nvSpPr>
        <p:spPr>
          <a:xfrm>
            <a:off x="1932925" y="2676050"/>
            <a:ext cx="1583400" cy="1674300"/>
          </a:xfrm>
          <a:prstGeom prst="rect">
            <a:avLst/>
          </a:prstGeom>
        </p:spPr>
        <p:txBody>
          <a:bodyPr anchorCtr="0" anchor="t" bIns="91425" lIns="91425" spcFirstLastPara="1" rIns="0" wrap="square" tIns="91425">
            <a:normAutofit lnSpcReduction="20000"/>
          </a:bodyPr>
          <a:lstStyle/>
          <a:p>
            <a:pPr indent="0" lvl="0" marL="0" rtl="0" algn="l">
              <a:spcBef>
                <a:spcPts val="0"/>
              </a:spcBef>
              <a:spcAft>
                <a:spcPts val="0"/>
              </a:spcAft>
              <a:buNone/>
            </a:pPr>
            <a:r>
              <a:rPr lang="en"/>
              <a:t>People begin to bet (financially, emotionally, politically) on the outcome of the narrative.</a:t>
            </a:r>
            <a:endParaRPr/>
          </a:p>
          <a:p>
            <a:pPr indent="0" lvl="0" marL="0" rtl="0" algn="l">
              <a:spcBef>
                <a:spcPts val="800"/>
              </a:spcBef>
              <a:spcAft>
                <a:spcPts val="800"/>
              </a:spcAft>
              <a:buNone/>
            </a:pPr>
            <a:r>
              <a:rPr lang="en"/>
              <a:t>This is the operating layer that converts belief into a priced asset.</a:t>
            </a:r>
            <a:endParaRPr/>
          </a:p>
        </p:txBody>
      </p:sp>
      <p:sp>
        <p:nvSpPr>
          <p:cNvPr id="1092" name="Google Shape;1092;p74"/>
          <p:cNvSpPr txBox="1"/>
          <p:nvPr>
            <p:ph idx="8" type="body"/>
          </p:nvPr>
        </p:nvSpPr>
        <p:spPr>
          <a:xfrm>
            <a:off x="3761000" y="2676050"/>
            <a:ext cx="1583400" cy="1674300"/>
          </a:xfrm>
          <a:prstGeom prst="rect">
            <a:avLst/>
          </a:prstGeom>
        </p:spPr>
        <p:txBody>
          <a:bodyPr anchorCtr="0" anchor="t" bIns="91425" lIns="91425" spcFirstLastPara="1" rIns="0" wrap="square" tIns="91425">
            <a:normAutofit/>
          </a:bodyPr>
          <a:lstStyle/>
          <a:p>
            <a:pPr indent="0" lvl="0" marL="0" rtl="0" algn="l">
              <a:spcBef>
                <a:spcPts val="0"/>
              </a:spcBef>
              <a:spcAft>
                <a:spcPts val="0"/>
              </a:spcAft>
              <a:buNone/>
            </a:pPr>
            <a:r>
              <a:rPr lang="en"/>
              <a:t>The outcome of the speculation directs the flow of real resources—money, votes, or even military force.</a:t>
            </a:r>
            <a:endParaRPr/>
          </a:p>
        </p:txBody>
      </p:sp>
      <p:sp>
        <p:nvSpPr>
          <p:cNvPr id="1093" name="Google Shape;1093;p74"/>
          <p:cNvSpPr txBox="1"/>
          <p:nvPr>
            <p:ph idx="9" type="body"/>
          </p:nvPr>
        </p:nvSpPr>
        <p:spPr>
          <a:xfrm>
            <a:off x="5727675" y="2263749"/>
            <a:ext cx="3247200" cy="2742300"/>
          </a:xfrm>
          <a:prstGeom prst="rect">
            <a:avLst/>
          </a:prstGeom>
        </p:spPr>
        <p:txBody>
          <a:bodyPr anchorCtr="0" anchor="t" bIns="91425" lIns="91425" spcFirstLastPara="1" rIns="0" wrap="square" tIns="91425">
            <a:normAutofit/>
          </a:bodyPr>
          <a:lstStyle/>
          <a:p>
            <a:pPr indent="-292100" lvl="0" marL="457200" rtl="0" algn="l">
              <a:spcBef>
                <a:spcPts val="0"/>
              </a:spcBef>
              <a:spcAft>
                <a:spcPts val="0"/>
              </a:spcAft>
              <a:buSzPts val="1000"/>
              <a:buChar char="-"/>
            </a:pPr>
            <a:r>
              <a:rPr b="1" lang="en">
                <a:latin typeface="Sora"/>
                <a:ea typeface="Sora"/>
                <a:cs typeface="Sora"/>
                <a:sym typeface="Sora"/>
              </a:rPr>
              <a:t>The narrative</a:t>
            </a:r>
            <a:r>
              <a:rPr lang="en"/>
              <a:t> (viral "cheat on everything" videos) captured attention</a:t>
            </a:r>
            <a:endParaRPr/>
          </a:p>
          <a:p>
            <a:pPr indent="-292100" lvl="0" marL="457200" rtl="0" algn="l">
              <a:spcBef>
                <a:spcPts val="0"/>
              </a:spcBef>
              <a:spcAft>
                <a:spcPts val="0"/>
              </a:spcAft>
              <a:buSzPts val="1000"/>
              <a:buChar char="-"/>
            </a:pPr>
            <a:r>
              <a:rPr b="1" lang="en">
                <a:latin typeface="Sora"/>
                <a:ea typeface="Sora"/>
                <a:cs typeface="Sora"/>
                <a:sym typeface="Sora"/>
              </a:rPr>
              <a:t>Attention led to speculation</a:t>
            </a:r>
            <a:r>
              <a:rPr lang="en"/>
              <a:t> from venture capitalists (a16z)</a:t>
            </a:r>
            <a:endParaRPr/>
          </a:p>
          <a:p>
            <a:pPr indent="-292100" lvl="0" marL="457200" rtl="0" algn="l">
              <a:spcBef>
                <a:spcPts val="0"/>
              </a:spcBef>
              <a:spcAft>
                <a:spcPts val="0"/>
              </a:spcAft>
              <a:buSzPts val="1000"/>
              <a:buChar char="-"/>
            </a:pPr>
            <a:r>
              <a:rPr lang="en"/>
              <a:t>VCs allocated $15 million in </a:t>
            </a:r>
            <a:r>
              <a:rPr b="1" lang="en">
                <a:latin typeface="Sora"/>
                <a:ea typeface="Sora"/>
                <a:cs typeface="Sora"/>
                <a:sym typeface="Sora"/>
              </a:rPr>
              <a:t>funding</a:t>
            </a:r>
            <a:endParaRPr b="1">
              <a:latin typeface="Sora"/>
              <a:ea typeface="Sora"/>
              <a:cs typeface="Sora"/>
              <a:sym typeface="Sora"/>
            </a:endParaRPr>
          </a:p>
        </p:txBody>
      </p:sp>
      <p:sp>
        <p:nvSpPr>
          <p:cNvPr id="1094" name="Google Shape;1094;p74"/>
          <p:cNvSpPr txBox="1"/>
          <p:nvPr>
            <p:ph idx="13" type="title"/>
          </p:nvPr>
        </p:nvSpPr>
        <p:spPr>
          <a:xfrm>
            <a:off x="239975" y="159722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1</a:t>
            </a:r>
            <a:endParaRPr/>
          </a:p>
        </p:txBody>
      </p:sp>
      <p:sp>
        <p:nvSpPr>
          <p:cNvPr id="1095" name="Google Shape;1095;p74"/>
          <p:cNvSpPr txBox="1"/>
          <p:nvPr>
            <p:ph idx="14" type="title"/>
          </p:nvPr>
        </p:nvSpPr>
        <p:spPr>
          <a:xfrm>
            <a:off x="2009500" y="159722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2</a:t>
            </a:r>
            <a:endParaRPr/>
          </a:p>
        </p:txBody>
      </p:sp>
      <p:sp>
        <p:nvSpPr>
          <p:cNvPr id="1096" name="Google Shape;1096;p74"/>
          <p:cNvSpPr txBox="1"/>
          <p:nvPr>
            <p:ph idx="15" type="title"/>
          </p:nvPr>
        </p:nvSpPr>
        <p:spPr>
          <a:xfrm>
            <a:off x="3895425" y="1597225"/>
            <a:ext cx="640200" cy="482400"/>
          </a:xfrm>
          <a:prstGeom prst="rect">
            <a:avLst/>
          </a:prstGeom>
        </p:spPr>
        <p:txBody>
          <a:bodyPr anchorCtr="0" anchor="t" bIns="91425" lIns="91425" spcFirstLastPara="1" rIns="137150" wrap="square" tIns="91425">
            <a:noAutofit/>
          </a:bodyPr>
          <a:lstStyle/>
          <a:p>
            <a:pPr indent="0" lvl="0" marL="0" rtl="0" algn="ctr">
              <a:spcBef>
                <a:spcPts val="0"/>
              </a:spcBef>
              <a:spcAft>
                <a:spcPts val="0"/>
              </a:spcAft>
              <a:buNone/>
            </a:pPr>
            <a:r>
              <a:rPr lang="en"/>
              <a:t>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75"/>
          <p:cNvSpPr/>
          <p:nvPr/>
        </p:nvSpPr>
        <p:spPr>
          <a:xfrm rot="10800000">
            <a:off x="1235525" y="1596250"/>
            <a:ext cx="632425" cy="1261900"/>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2"/>
              </a:gs>
              <a:gs pos="58000">
                <a:schemeClr val="lt2"/>
              </a:gs>
              <a:gs pos="100000">
                <a:schemeClr val="lt2"/>
              </a:gs>
            </a:gsLst>
            <a:lin ang="1350003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102" name="Google Shape;1102;p75"/>
          <p:cNvSpPr/>
          <p:nvPr/>
        </p:nvSpPr>
        <p:spPr>
          <a:xfrm>
            <a:off x="1265075" y="2966200"/>
            <a:ext cx="3303000" cy="1261800"/>
          </a:xfrm>
          <a:prstGeom prst="roundRect">
            <a:avLst>
              <a:gd fmla="val 50000"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03" name="Google Shape;1103;p75"/>
          <p:cNvSpPr/>
          <p:nvPr/>
        </p:nvSpPr>
        <p:spPr>
          <a:xfrm rot="10800000">
            <a:off x="1235525" y="2966150"/>
            <a:ext cx="632425" cy="1261900"/>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2"/>
              </a:gs>
              <a:gs pos="58000">
                <a:schemeClr val="lt2"/>
              </a:gs>
              <a:gs pos="100000">
                <a:schemeClr val="lt2"/>
              </a:gs>
            </a:gsLst>
            <a:lin ang="1350003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104" name="Google Shape;1104;p75"/>
          <p:cNvSpPr/>
          <p:nvPr/>
        </p:nvSpPr>
        <p:spPr>
          <a:xfrm>
            <a:off x="4699363" y="1596250"/>
            <a:ext cx="3303000" cy="1261800"/>
          </a:xfrm>
          <a:prstGeom prst="roundRect">
            <a:avLst>
              <a:gd fmla="val 50000"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05" name="Google Shape;1105;p75"/>
          <p:cNvSpPr/>
          <p:nvPr/>
        </p:nvSpPr>
        <p:spPr>
          <a:xfrm rot="10800000">
            <a:off x="4672250" y="1596250"/>
            <a:ext cx="618259" cy="1261900"/>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2"/>
              </a:gs>
              <a:gs pos="58000">
                <a:schemeClr val="lt2"/>
              </a:gs>
              <a:gs pos="100000">
                <a:schemeClr val="lt2"/>
              </a:gs>
            </a:gsLst>
            <a:lin ang="1350003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106" name="Google Shape;1106;p75"/>
          <p:cNvSpPr/>
          <p:nvPr/>
        </p:nvSpPr>
        <p:spPr>
          <a:xfrm>
            <a:off x="4699363" y="2966200"/>
            <a:ext cx="3303000" cy="1261800"/>
          </a:xfrm>
          <a:prstGeom prst="roundRect">
            <a:avLst>
              <a:gd fmla="val 50000"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07" name="Google Shape;1107;p75"/>
          <p:cNvSpPr/>
          <p:nvPr/>
        </p:nvSpPr>
        <p:spPr>
          <a:xfrm rot="10800000">
            <a:off x="4665150" y="2966150"/>
            <a:ext cx="632425" cy="1261900"/>
          </a:xfrm>
          <a:custGeom>
            <a:rect b="b" l="l" r="r" t="t"/>
            <a:pathLst>
              <a:path extrusionOk="0" h="50476" w="25297">
                <a:moveTo>
                  <a:pt x="1" y="1"/>
                </a:moveTo>
                <a:lnTo>
                  <a:pt x="1" y="50475"/>
                </a:lnTo>
                <a:lnTo>
                  <a:pt x="2694" y="50358"/>
                </a:lnTo>
                <a:lnTo>
                  <a:pt x="5154" y="50007"/>
                </a:lnTo>
                <a:lnTo>
                  <a:pt x="7613" y="49304"/>
                </a:lnTo>
                <a:lnTo>
                  <a:pt x="9838" y="48484"/>
                </a:lnTo>
                <a:lnTo>
                  <a:pt x="12063" y="47430"/>
                </a:lnTo>
                <a:lnTo>
                  <a:pt x="14171" y="46142"/>
                </a:lnTo>
                <a:lnTo>
                  <a:pt x="16162" y="44737"/>
                </a:lnTo>
                <a:lnTo>
                  <a:pt x="17919" y="43097"/>
                </a:lnTo>
                <a:lnTo>
                  <a:pt x="19558" y="41341"/>
                </a:lnTo>
                <a:lnTo>
                  <a:pt x="20964" y="39350"/>
                </a:lnTo>
                <a:lnTo>
                  <a:pt x="22252" y="37242"/>
                </a:lnTo>
                <a:lnTo>
                  <a:pt x="23306" y="35017"/>
                </a:lnTo>
                <a:lnTo>
                  <a:pt x="24126" y="32792"/>
                </a:lnTo>
                <a:lnTo>
                  <a:pt x="24828" y="30332"/>
                </a:lnTo>
                <a:lnTo>
                  <a:pt x="25180" y="27873"/>
                </a:lnTo>
                <a:lnTo>
                  <a:pt x="25297" y="25296"/>
                </a:lnTo>
                <a:lnTo>
                  <a:pt x="25180" y="22720"/>
                </a:lnTo>
                <a:lnTo>
                  <a:pt x="24828" y="20144"/>
                </a:lnTo>
                <a:lnTo>
                  <a:pt x="24126" y="17801"/>
                </a:lnTo>
                <a:lnTo>
                  <a:pt x="23306" y="15459"/>
                </a:lnTo>
                <a:lnTo>
                  <a:pt x="22252" y="13234"/>
                </a:lnTo>
                <a:lnTo>
                  <a:pt x="20964" y="11126"/>
                </a:lnTo>
                <a:lnTo>
                  <a:pt x="19558" y="9252"/>
                </a:lnTo>
                <a:lnTo>
                  <a:pt x="17919" y="7379"/>
                </a:lnTo>
                <a:lnTo>
                  <a:pt x="16162" y="5739"/>
                </a:lnTo>
                <a:lnTo>
                  <a:pt x="14171" y="4334"/>
                </a:lnTo>
                <a:lnTo>
                  <a:pt x="12063" y="3046"/>
                </a:lnTo>
                <a:lnTo>
                  <a:pt x="9838" y="1992"/>
                </a:lnTo>
                <a:lnTo>
                  <a:pt x="7613" y="1172"/>
                </a:lnTo>
                <a:lnTo>
                  <a:pt x="5154" y="586"/>
                </a:lnTo>
                <a:lnTo>
                  <a:pt x="2694" y="118"/>
                </a:lnTo>
                <a:lnTo>
                  <a:pt x="1" y="1"/>
                </a:lnTo>
                <a:close/>
              </a:path>
            </a:pathLst>
          </a:custGeom>
          <a:gradFill>
            <a:gsLst>
              <a:gs pos="0">
                <a:schemeClr val="accent2"/>
              </a:gs>
              <a:gs pos="58000">
                <a:schemeClr val="lt2"/>
              </a:gs>
              <a:gs pos="100000">
                <a:schemeClr val="lt2"/>
              </a:gs>
            </a:gsLst>
            <a:lin ang="13500032"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Sora"/>
              <a:ea typeface="Sora"/>
              <a:cs typeface="Sora"/>
              <a:sym typeface="Sora"/>
            </a:endParaRPr>
          </a:p>
        </p:txBody>
      </p:sp>
      <p:sp>
        <p:nvSpPr>
          <p:cNvPr id="1108" name="Google Shape;1108;p75"/>
          <p:cNvSpPr/>
          <p:nvPr/>
        </p:nvSpPr>
        <p:spPr>
          <a:xfrm>
            <a:off x="1235525" y="1596250"/>
            <a:ext cx="3332400" cy="1261800"/>
          </a:xfrm>
          <a:prstGeom prst="roundRect">
            <a:avLst>
              <a:gd fmla="val 50000" name="adj"/>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cxnSp>
        <p:nvCxnSpPr>
          <p:cNvPr id="1109" name="Google Shape;1109;p75"/>
          <p:cNvCxnSpPr/>
          <p:nvPr/>
        </p:nvCxnSpPr>
        <p:spPr>
          <a:xfrm>
            <a:off x="1865850" y="392700"/>
            <a:ext cx="0" cy="390300"/>
          </a:xfrm>
          <a:prstGeom prst="straightConnector1">
            <a:avLst/>
          </a:prstGeom>
          <a:noFill/>
          <a:ln cap="flat" cmpd="sng" w="19050">
            <a:solidFill>
              <a:schemeClr val="lt2"/>
            </a:solidFill>
            <a:prstDash val="solid"/>
            <a:round/>
            <a:headEnd len="med" w="med" type="none"/>
            <a:tailEnd len="med" w="med" type="none"/>
          </a:ln>
        </p:spPr>
      </p:cxnSp>
      <p:sp>
        <p:nvSpPr>
          <p:cNvPr id="1110" name="Google Shape;1110;p75"/>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111" name="Google Shape;1111;p75"/>
          <p:cNvSpPr txBox="1"/>
          <p:nvPr>
            <p:ph idx="8" type="subTitle"/>
          </p:nvPr>
        </p:nvSpPr>
        <p:spPr>
          <a:xfrm>
            <a:off x="1867950" y="3062125"/>
            <a:ext cx="2394900" cy="369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600"/>
              </a:spcAft>
              <a:buNone/>
            </a:pPr>
            <a:r>
              <a:rPr lang="en"/>
              <a:t>Erosion of Privacy</a:t>
            </a:r>
            <a:endParaRPr/>
          </a:p>
        </p:txBody>
      </p:sp>
      <p:sp>
        <p:nvSpPr>
          <p:cNvPr id="1112" name="Google Shape;1112;p75"/>
          <p:cNvSpPr txBox="1"/>
          <p:nvPr>
            <p:ph idx="5" type="title"/>
          </p:nvPr>
        </p:nvSpPr>
        <p:spPr>
          <a:xfrm>
            <a:off x="38100" y="319650"/>
            <a:ext cx="1823100" cy="5202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Negative Externalities</a:t>
            </a:r>
            <a:endParaRPr/>
          </a:p>
        </p:txBody>
      </p:sp>
      <p:sp>
        <p:nvSpPr>
          <p:cNvPr id="1113" name="Google Shape;1113;p75"/>
          <p:cNvSpPr txBox="1"/>
          <p:nvPr>
            <p:ph idx="6" type="subTitle"/>
          </p:nvPr>
        </p:nvSpPr>
        <p:spPr>
          <a:xfrm>
            <a:off x="2176499" y="319800"/>
            <a:ext cx="3904200" cy="52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a:t>
            </a:r>
            <a:r>
              <a:rPr lang="en"/>
              <a:t>nintended consequences that aren't reflected in the price of the service.</a:t>
            </a:r>
            <a:endParaRPr/>
          </a:p>
        </p:txBody>
      </p:sp>
      <p:sp>
        <p:nvSpPr>
          <p:cNvPr id="1114" name="Google Shape;1114;p75"/>
          <p:cNvSpPr txBox="1"/>
          <p:nvPr/>
        </p:nvSpPr>
        <p:spPr>
          <a:xfrm>
            <a:off x="1439363" y="1888300"/>
            <a:ext cx="407400" cy="6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BM Plex Sans Medium"/>
                <a:ea typeface="IBM Plex Sans Medium"/>
                <a:cs typeface="IBM Plex Sans Medium"/>
                <a:sym typeface="IBM Plex Sans Medium"/>
              </a:rPr>
              <a:t>1</a:t>
            </a:r>
            <a:endParaRPr sz="1800">
              <a:solidFill>
                <a:schemeClr val="lt1"/>
              </a:solidFill>
              <a:latin typeface="IBM Plex Sans Medium"/>
              <a:ea typeface="IBM Plex Sans Medium"/>
              <a:cs typeface="IBM Plex Sans Medium"/>
              <a:sym typeface="IBM Plex Sans Medium"/>
            </a:endParaRPr>
          </a:p>
        </p:txBody>
      </p:sp>
      <p:sp>
        <p:nvSpPr>
          <p:cNvPr id="1115" name="Google Shape;1115;p75"/>
          <p:cNvSpPr txBox="1"/>
          <p:nvPr/>
        </p:nvSpPr>
        <p:spPr>
          <a:xfrm>
            <a:off x="4869875" y="1888350"/>
            <a:ext cx="407400" cy="6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BM Plex Sans Medium"/>
                <a:ea typeface="IBM Plex Sans Medium"/>
                <a:cs typeface="IBM Plex Sans Medium"/>
                <a:sym typeface="IBM Plex Sans Medium"/>
              </a:rPr>
              <a:t>2</a:t>
            </a:r>
            <a:endParaRPr sz="1800">
              <a:solidFill>
                <a:schemeClr val="lt1"/>
              </a:solidFill>
              <a:latin typeface="IBM Plex Sans Medium"/>
              <a:ea typeface="IBM Plex Sans Medium"/>
              <a:cs typeface="IBM Plex Sans Medium"/>
              <a:sym typeface="IBM Plex Sans Medium"/>
            </a:endParaRPr>
          </a:p>
        </p:txBody>
      </p:sp>
      <p:sp>
        <p:nvSpPr>
          <p:cNvPr id="1116" name="Google Shape;1116;p75"/>
          <p:cNvSpPr txBox="1"/>
          <p:nvPr/>
        </p:nvSpPr>
        <p:spPr>
          <a:xfrm>
            <a:off x="1439369" y="3258250"/>
            <a:ext cx="407400" cy="6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BM Plex Sans Medium"/>
                <a:ea typeface="IBM Plex Sans Medium"/>
                <a:cs typeface="IBM Plex Sans Medium"/>
                <a:sym typeface="IBM Plex Sans Medium"/>
              </a:rPr>
              <a:t>3</a:t>
            </a:r>
            <a:endParaRPr sz="1800">
              <a:solidFill>
                <a:schemeClr val="lt1"/>
              </a:solidFill>
              <a:latin typeface="IBM Plex Sans Medium"/>
              <a:ea typeface="IBM Plex Sans Medium"/>
              <a:cs typeface="IBM Plex Sans Medium"/>
              <a:sym typeface="IBM Plex Sans Medium"/>
            </a:endParaRPr>
          </a:p>
        </p:txBody>
      </p:sp>
      <p:sp>
        <p:nvSpPr>
          <p:cNvPr id="1117" name="Google Shape;1117;p75"/>
          <p:cNvSpPr txBox="1"/>
          <p:nvPr/>
        </p:nvSpPr>
        <p:spPr>
          <a:xfrm>
            <a:off x="4869881" y="3258250"/>
            <a:ext cx="407400" cy="677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IBM Plex Sans Medium"/>
                <a:ea typeface="IBM Plex Sans Medium"/>
                <a:cs typeface="IBM Plex Sans Medium"/>
                <a:sym typeface="IBM Plex Sans Medium"/>
              </a:rPr>
              <a:t>4</a:t>
            </a:r>
            <a:endParaRPr sz="1800">
              <a:solidFill>
                <a:schemeClr val="lt1"/>
              </a:solidFill>
              <a:latin typeface="IBM Plex Sans Medium"/>
              <a:ea typeface="IBM Plex Sans Medium"/>
              <a:cs typeface="IBM Plex Sans Medium"/>
              <a:sym typeface="IBM Plex Sans Medium"/>
            </a:endParaRPr>
          </a:p>
        </p:txBody>
      </p:sp>
      <p:sp>
        <p:nvSpPr>
          <p:cNvPr id="1118" name="Google Shape;1118;p75"/>
          <p:cNvSpPr txBox="1"/>
          <p:nvPr>
            <p:ph idx="7" type="subTitle"/>
          </p:nvPr>
        </p:nvSpPr>
        <p:spPr>
          <a:xfrm>
            <a:off x="1867950" y="1692275"/>
            <a:ext cx="2394900" cy="2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Mental Health &amp; Addiction</a:t>
            </a:r>
            <a:endParaRPr/>
          </a:p>
        </p:txBody>
      </p:sp>
      <p:sp>
        <p:nvSpPr>
          <p:cNvPr id="1119" name="Google Shape;1119;p75"/>
          <p:cNvSpPr txBox="1"/>
          <p:nvPr>
            <p:ph idx="1" type="body"/>
          </p:nvPr>
        </p:nvSpPr>
        <p:spPr>
          <a:xfrm>
            <a:off x="1867950" y="1980575"/>
            <a:ext cx="2700000" cy="8229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t>Platforms designed to maximize engagement by manipulating reward systems, leading addiction, which is linked to depression, anxiety, and low self-esteem</a:t>
            </a:r>
            <a:endParaRPr/>
          </a:p>
        </p:txBody>
      </p:sp>
      <p:sp>
        <p:nvSpPr>
          <p:cNvPr id="1120" name="Google Shape;1120;p75"/>
          <p:cNvSpPr txBox="1"/>
          <p:nvPr>
            <p:ph idx="9" type="subTitle"/>
          </p:nvPr>
        </p:nvSpPr>
        <p:spPr>
          <a:xfrm>
            <a:off x="5297575" y="1692275"/>
            <a:ext cx="2550000" cy="2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Amplified Disinformation</a:t>
            </a:r>
            <a:endParaRPr/>
          </a:p>
        </p:txBody>
      </p:sp>
      <p:sp>
        <p:nvSpPr>
          <p:cNvPr id="1121" name="Google Shape;1121;p75"/>
          <p:cNvSpPr txBox="1"/>
          <p:nvPr>
            <p:ph idx="13" type="subTitle"/>
          </p:nvPr>
        </p:nvSpPr>
        <p:spPr>
          <a:xfrm>
            <a:off x="5297575" y="3062125"/>
            <a:ext cx="2394900" cy="28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Marginalization</a:t>
            </a:r>
            <a:endParaRPr/>
          </a:p>
        </p:txBody>
      </p:sp>
      <p:sp>
        <p:nvSpPr>
          <p:cNvPr id="1122" name="Google Shape;1122;p75"/>
          <p:cNvSpPr txBox="1"/>
          <p:nvPr>
            <p:ph idx="2" type="body"/>
          </p:nvPr>
        </p:nvSpPr>
        <p:spPr>
          <a:xfrm>
            <a:off x="1867950" y="3350425"/>
            <a:ext cx="2700000" cy="8229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t>The rise of surveillance capitalism involves the mass collection and sale of personal data, often without informed consent, raising major ethical </a:t>
            </a:r>
            <a:endParaRPr/>
          </a:p>
          <a:p>
            <a:pPr indent="0" lvl="0" marL="0" rtl="0" algn="l">
              <a:spcBef>
                <a:spcPts val="0"/>
              </a:spcBef>
              <a:spcAft>
                <a:spcPts val="0"/>
              </a:spcAft>
              <a:buNone/>
            </a:pPr>
            <a:r>
              <a:rPr lang="en"/>
              <a:t>concerns</a:t>
            </a:r>
            <a:endParaRPr/>
          </a:p>
        </p:txBody>
      </p:sp>
      <p:sp>
        <p:nvSpPr>
          <p:cNvPr id="1123" name="Google Shape;1123;p75"/>
          <p:cNvSpPr txBox="1"/>
          <p:nvPr>
            <p:ph idx="3" type="body"/>
          </p:nvPr>
        </p:nvSpPr>
        <p:spPr>
          <a:xfrm>
            <a:off x="5297575" y="1980575"/>
            <a:ext cx="2700000" cy="8229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t>The financial incentive to maximize engagement leads to the circulation of fake news and disinformation for profit, as outrageous content often generates more clicks</a:t>
            </a:r>
            <a:endParaRPr/>
          </a:p>
        </p:txBody>
      </p:sp>
      <p:sp>
        <p:nvSpPr>
          <p:cNvPr id="1124" name="Google Shape;1124;p75"/>
          <p:cNvSpPr txBox="1"/>
          <p:nvPr>
            <p:ph idx="4" type="body"/>
          </p:nvPr>
        </p:nvSpPr>
        <p:spPr>
          <a:xfrm>
            <a:off x="5297575" y="3350425"/>
            <a:ext cx="2700000" cy="822900"/>
          </a:xfrm>
          <a:prstGeom prst="rect">
            <a:avLst/>
          </a:prstGeom>
        </p:spPr>
        <p:txBody>
          <a:bodyPr anchorCtr="0" anchor="t" bIns="91425" lIns="91425" spcFirstLastPara="1" rIns="91425" wrap="square" tIns="0">
            <a:noAutofit/>
          </a:bodyPr>
          <a:lstStyle/>
          <a:p>
            <a:pPr indent="0" lvl="0" marL="0" rtl="0" algn="l">
              <a:spcBef>
                <a:spcPts val="0"/>
              </a:spcBef>
              <a:spcAft>
                <a:spcPts val="0"/>
              </a:spcAft>
              <a:buNone/>
            </a:pPr>
            <a:r>
              <a:rPr lang="en"/>
              <a:t>Algorithms prioritize content that resonates with dominant cultural identities, leading to the suppression or "shadow banning" of marginalized voices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76"/>
          <p:cNvSpPr txBox="1"/>
          <p:nvPr>
            <p:ph idx="2" type="body"/>
          </p:nvPr>
        </p:nvSpPr>
        <p:spPr>
          <a:xfrm>
            <a:off x="4632600" y="228600"/>
            <a:ext cx="3723900" cy="12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Frictionless Digital World</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Technology is engineered to eliminate cognitive resistance and effort. AI companions, one-click ordering, and automated essay-writers create a seamless, simulated experience</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
        <p:nvSpPr>
          <p:cNvPr id="1130" name="Google Shape;1130;p76"/>
          <p:cNvSpPr txBox="1"/>
          <p:nvPr>
            <p:ph idx="1" type="body"/>
          </p:nvPr>
        </p:nvSpPr>
        <p:spPr>
          <a:xfrm>
            <a:off x="4632600" y="1571050"/>
            <a:ext cx="3723900" cy="12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Friction-Filled Physical World</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The effort removed from the digital world is redistributed </a:t>
            </a:r>
            <a:r>
              <a:rPr lang="en">
                <a:latin typeface="Sora Light"/>
                <a:ea typeface="Sora Light"/>
                <a:cs typeface="Sora Light"/>
                <a:sym typeface="Sora Light"/>
              </a:rPr>
              <a:t>into</a:t>
            </a:r>
            <a:r>
              <a:rPr lang="en">
                <a:latin typeface="Sora Light"/>
                <a:ea typeface="Sora Light"/>
                <a:cs typeface="Sora Light"/>
                <a:sym typeface="Sora Light"/>
              </a:rPr>
              <a:t> the physical one. This manifests as decaying public infrastructure, overworked labor, and systemic collapse</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
        <p:nvSpPr>
          <p:cNvPr id="1131" name="Google Shape;1131;p76"/>
          <p:cNvSpPr txBox="1"/>
          <p:nvPr>
            <p:ph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132" name="Google Shape;1132;p76"/>
          <p:cNvSpPr txBox="1"/>
          <p:nvPr>
            <p:ph idx="3" type="title"/>
          </p:nvPr>
        </p:nvSpPr>
        <p:spPr>
          <a:xfrm>
            <a:off x="115025" y="502775"/>
            <a:ext cx="3905400" cy="1293000"/>
          </a:xfrm>
          <a:prstGeom prst="rect">
            <a:avLst/>
          </a:prstGeom>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a:t>The Friction Economy</a:t>
            </a:r>
            <a:endParaRPr/>
          </a:p>
        </p:txBody>
      </p:sp>
      <p:sp>
        <p:nvSpPr>
          <p:cNvPr id="1133" name="Google Shape;1133;p76"/>
          <p:cNvSpPr txBox="1"/>
          <p:nvPr>
            <p:ph idx="2" type="body"/>
          </p:nvPr>
        </p:nvSpPr>
        <p:spPr>
          <a:xfrm>
            <a:off x="4632600" y="2913500"/>
            <a:ext cx="3723900" cy="129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IBM Plex Sans Medium"/>
                <a:ea typeface="IBM Plex Sans Medium"/>
                <a:cs typeface="IBM Plex Sans Medium"/>
                <a:sym typeface="IBM Plex Sans Medium"/>
              </a:rPr>
              <a:t>Friction as a Class Experience</a:t>
            </a:r>
            <a:endParaRPr sz="1600">
              <a:latin typeface="IBM Plex Sans Medium"/>
              <a:ea typeface="IBM Plex Sans Medium"/>
              <a:cs typeface="IBM Plex Sans Medium"/>
              <a:sym typeface="IBM Plex Sans Medium"/>
            </a:endParaRPr>
          </a:p>
          <a:p>
            <a:pPr indent="0" lvl="0" marL="0" rtl="0" algn="l">
              <a:spcBef>
                <a:spcPts val="800"/>
              </a:spcBef>
              <a:spcAft>
                <a:spcPts val="0"/>
              </a:spcAft>
              <a:buNone/>
            </a:pPr>
            <a:r>
              <a:rPr lang="en">
                <a:latin typeface="Sora Light"/>
                <a:ea typeface="Sora Light"/>
                <a:cs typeface="Sora Light"/>
                <a:sym typeface="Sora Light"/>
              </a:rPr>
              <a:t>Wealth is increasingly used to curate a reality that avoids the broken parts of the physical world. This creates "curated" spaces where friction is styled and managed, from exclusive neighborhoods to expensive colleges that function more as networking hubs</a:t>
            </a:r>
            <a:endParaRPr>
              <a:latin typeface="Sora Light"/>
              <a:ea typeface="Sora Light"/>
              <a:cs typeface="Sora Light"/>
              <a:sym typeface="Sora Light"/>
            </a:endParaRPr>
          </a:p>
          <a:p>
            <a:pPr indent="0" lvl="0" marL="0" rtl="0" algn="l">
              <a:spcBef>
                <a:spcPts val="800"/>
              </a:spcBef>
              <a:spcAft>
                <a:spcPts val="800"/>
              </a:spcAft>
              <a:buNone/>
            </a:pPr>
            <a:r>
              <a:t/>
            </a:r>
            <a:endParaRPr>
              <a:latin typeface="Sora Light"/>
              <a:ea typeface="Sora Light"/>
              <a:cs typeface="Sora Light"/>
              <a:sym typeface="Sora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77"/>
          <p:cNvSpPr/>
          <p:nvPr/>
        </p:nvSpPr>
        <p:spPr>
          <a:xfrm flipH="1" rot="10800000">
            <a:off x="3820750" y="2732038"/>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39" name="Google Shape;1139;p77"/>
          <p:cNvSpPr/>
          <p:nvPr/>
        </p:nvSpPr>
        <p:spPr>
          <a:xfrm flipH="1" rot="10800000">
            <a:off x="3820750" y="354096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
        <p:nvSpPr>
          <p:cNvPr id="1140" name="Google Shape;1140;p77"/>
          <p:cNvSpPr/>
          <p:nvPr/>
        </p:nvSpPr>
        <p:spPr>
          <a:xfrm>
            <a:off x="228600" y="2127275"/>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141" name="Google Shape;1141;p77"/>
          <p:cNvSpPr/>
          <p:nvPr/>
        </p:nvSpPr>
        <p:spPr>
          <a:xfrm>
            <a:off x="228600" y="2936226"/>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142" name="Google Shape;1142;p77"/>
          <p:cNvSpPr/>
          <p:nvPr/>
        </p:nvSpPr>
        <p:spPr>
          <a:xfrm>
            <a:off x="228600" y="3745177"/>
            <a:ext cx="739800" cy="4194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lt1"/>
              </a:solidFill>
              <a:latin typeface="Sora"/>
              <a:ea typeface="Sora"/>
              <a:cs typeface="Sora"/>
              <a:sym typeface="Sora"/>
            </a:endParaRPr>
          </a:p>
        </p:txBody>
      </p:sp>
      <p:sp>
        <p:nvSpPr>
          <p:cNvPr id="1143" name="Google Shape;1143;p77"/>
          <p:cNvSpPr/>
          <p:nvPr/>
        </p:nvSpPr>
        <p:spPr>
          <a:xfrm flipH="1" rot="10800000">
            <a:off x="3820750" y="1949113"/>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u="sng">
              <a:solidFill>
                <a:schemeClr val="lt1"/>
              </a:solidFill>
              <a:latin typeface="Sora"/>
              <a:ea typeface="Sora"/>
              <a:cs typeface="Sora"/>
              <a:sym typeface="Sora"/>
            </a:endParaRPr>
          </a:p>
        </p:txBody>
      </p:sp>
      <p:sp>
        <p:nvSpPr>
          <p:cNvPr id="1144" name="Google Shape;1144;p77"/>
          <p:cNvSpPr txBox="1"/>
          <p:nvPr>
            <p:ph idx="3" type="title"/>
          </p:nvPr>
        </p:nvSpPr>
        <p:spPr>
          <a:xfrm>
            <a:off x="1129950" y="1992625"/>
            <a:ext cx="2024700" cy="6888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t>The Core Shift</a:t>
            </a:r>
            <a:endParaRPr/>
          </a:p>
        </p:txBody>
      </p:sp>
      <p:sp>
        <p:nvSpPr>
          <p:cNvPr id="1145" name="Google Shape;1145;p77"/>
          <p:cNvSpPr txBox="1"/>
          <p:nvPr>
            <p:ph idx="6" type="title"/>
          </p:nvPr>
        </p:nvSpPr>
        <p:spPr>
          <a:xfrm>
            <a:off x="3820750" y="1992625"/>
            <a:ext cx="3350700" cy="6888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None/>
            </a:pPr>
            <a:r>
              <a:rPr lang="en"/>
              <a:t>We've moved from an economy of scarce goods to one of scarce attention</a:t>
            </a:r>
            <a:endParaRPr/>
          </a:p>
        </p:txBody>
      </p:sp>
      <p:sp>
        <p:nvSpPr>
          <p:cNvPr id="1146" name="Google Shape;1146;p77"/>
          <p:cNvSpPr txBox="1"/>
          <p:nvPr>
            <p:ph idx="7" type="title"/>
          </p:nvPr>
        </p:nvSpPr>
        <p:spPr>
          <a:xfrm>
            <a:off x="3820750" y="2801550"/>
            <a:ext cx="3350700" cy="6888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None/>
            </a:pPr>
            <a:r>
              <a:rPr lang="en"/>
              <a:t>V</a:t>
            </a:r>
            <a:r>
              <a:rPr lang="en"/>
              <a:t>alue is now created through narrative, performance, and speculation, not just material production</a:t>
            </a:r>
            <a:endParaRPr/>
          </a:p>
        </p:txBody>
      </p:sp>
      <p:sp>
        <p:nvSpPr>
          <p:cNvPr id="1147" name="Google Shape;1147;p77"/>
          <p:cNvSpPr txBox="1"/>
          <p:nvPr>
            <p:ph idx="8" type="title"/>
          </p:nvPr>
        </p:nvSpPr>
        <p:spPr>
          <a:xfrm>
            <a:off x="3820750" y="3610475"/>
            <a:ext cx="3350700" cy="688800"/>
          </a:xfrm>
          <a:prstGeom prst="rect">
            <a:avLst/>
          </a:prstGeom>
        </p:spPr>
        <p:txBody>
          <a:bodyPr anchorCtr="0" anchor="ctr" bIns="91425" lIns="0" spcFirstLastPara="1" rIns="91425" wrap="square" tIns="91425">
            <a:noAutofit/>
          </a:bodyPr>
          <a:lstStyle/>
          <a:p>
            <a:pPr indent="0" lvl="0" marL="0" rtl="0" algn="l">
              <a:lnSpc>
                <a:spcPct val="115000"/>
              </a:lnSpc>
              <a:spcBef>
                <a:spcPts val="0"/>
              </a:spcBef>
              <a:spcAft>
                <a:spcPts val="0"/>
              </a:spcAft>
              <a:buNone/>
            </a:pPr>
            <a:r>
              <a:rPr lang="en"/>
              <a:t>Power is shifting from traditional institutions to individuals and networks that can command attention</a:t>
            </a:r>
            <a:endParaRPr/>
          </a:p>
        </p:txBody>
      </p:sp>
      <p:sp>
        <p:nvSpPr>
          <p:cNvPr id="1148" name="Google Shape;1148;p77"/>
          <p:cNvSpPr txBox="1"/>
          <p:nvPr>
            <p:ph idx="4" type="title"/>
          </p:nvPr>
        </p:nvSpPr>
        <p:spPr>
          <a:xfrm>
            <a:off x="1129950" y="2801602"/>
            <a:ext cx="2024700" cy="6888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t>New Value System</a:t>
            </a:r>
            <a:endParaRPr/>
          </a:p>
        </p:txBody>
      </p:sp>
      <p:sp>
        <p:nvSpPr>
          <p:cNvPr id="1149" name="Google Shape;1149;p77"/>
          <p:cNvSpPr txBox="1"/>
          <p:nvPr>
            <p:ph idx="5" type="title"/>
          </p:nvPr>
        </p:nvSpPr>
        <p:spPr>
          <a:xfrm>
            <a:off x="1129950" y="3610580"/>
            <a:ext cx="2024700" cy="6888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t>New Power Structure</a:t>
            </a:r>
            <a:endParaRPr/>
          </a:p>
        </p:txBody>
      </p:sp>
      <p:sp>
        <p:nvSpPr>
          <p:cNvPr id="1150" name="Google Shape;1150;p77"/>
          <p:cNvSpPr txBox="1"/>
          <p:nvPr>
            <p:ph idx="9"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151" name="Google Shape;1151;p77"/>
          <p:cNvSpPr txBox="1"/>
          <p:nvPr>
            <p:ph idx="13" type="title"/>
          </p:nvPr>
        </p:nvSpPr>
        <p:spPr>
          <a:xfrm>
            <a:off x="115025" y="502775"/>
            <a:ext cx="6440400" cy="683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Conclusions</a:t>
            </a:r>
            <a:endParaRPr/>
          </a:p>
        </p:txBody>
      </p:sp>
      <p:sp>
        <p:nvSpPr>
          <p:cNvPr id="1152" name="Google Shape;1152;p77"/>
          <p:cNvSpPr txBox="1"/>
          <p:nvPr>
            <p:ph idx="14" type="title"/>
          </p:nvPr>
        </p:nvSpPr>
        <p:spPr>
          <a:xfrm>
            <a:off x="228600" y="21273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1153" name="Google Shape;1153;p77"/>
          <p:cNvSpPr txBox="1"/>
          <p:nvPr>
            <p:ph idx="16" type="title"/>
          </p:nvPr>
        </p:nvSpPr>
        <p:spPr>
          <a:xfrm>
            <a:off x="228600" y="29362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a:t>
            </a:r>
            <a:endParaRPr/>
          </a:p>
        </p:txBody>
      </p:sp>
      <p:sp>
        <p:nvSpPr>
          <p:cNvPr id="1154" name="Google Shape;1154;p77"/>
          <p:cNvSpPr txBox="1"/>
          <p:nvPr>
            <p:ph idx="17" type="title"/>
          </p:nvPr>
        </p:nvSpPr>
        <p:spPr>
          <a:xfrm>
            <a:off x="228600" y="3745125"/>
            <a:ext cx="739800" cy="419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78"/>
          <p:cNvSpPr txBox="1"/>
          <p:nvPr>
            <p:ph type="title"/>
          </p:nvPr>
        </p:nvSpPr>
        <p:spPr>
          <a:xfrm>
            <a:off x="3720025" y="1709075"/>
            <a:ext cx="1665300" cy="1938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IBM Plex Sans Medium"/>
                <a:ea typeface="IBM Plex Sans Medium"/>
                <a:cs typeface="IBM Plex Sans Medium"/>
                <a:sym typeface="IBM Plex Sans Medium"/>
              </a:rPr>
              <a:t>Q1</a:t>
            </a:r>
            <a:endParaRPr sz="1200">
              <a:latin typeface="IBM Plex Sans Medium"/>
              <a:ea typeface="IBM Plex Sans Medium"/>
              <a:cs typeface="IBM Plex Sans Medium"/>
              <a:sym typeface="IBM Plex Sans Medium"/>
            </a:endParaRPr>
          </a:p>
          <a:p>
            <a:pPr indent="0" lvl="0" marL="0" rtl="0" algn="l">
              <a:lnSpc>
                <a:spcPct val="115000"/>
              </a:lnSpc>
              <a:spcBef>
                <a:spcPts val="600"/>
              </a:spcBef>
              <a:spcAft>
                <a:spcPts val="0"/>
              </a:spcAft>
              <a:buNone/>
            </a:pPr>
            <a:r>
              <a:rPr lang="en">
                <a:latin typeface="Sora Light"/>
                <a:ea typeface="Sora Light"/>
                <a:cs typeface="Sora Light"/>
                <a:sym typeface="Sora Light"/>
              </a:rPr>
              <a:t>Is this new economy a more advanced form of capitalism or a "post-capitalist" system?</a:t>
            </a:r>
            <a:endParaRPr>
              <a:latin typeface="Sora Light"/>
              <a:ea typeface="Sora Light"/>
              <a:cs typeface="Sora Light"/>
              <a:sym typeface="Sora Light"/>
            </a:endParaRPr>
          </a:p>
          <a:p>
            <a:pPr indent="0" lvl="0" marL="0" rtl="0" algn="l">
              <a:lnSpc>
                <a:spcPct val="115000"/>
              </a:lnSpc>
              <a:spcBef>
                <a:spcPts val="600"/>
              </a:spcBef>
              <a:spcAft>
                <a:spcPts val="600"/>
              </a:spcAft>
              <a:buNone/>
            </a:pPr>
            <a:r>
              <a:t/>
            </a:r>
            <a:endParaRPr>
              <a:latin typeface="Sora Light"/>
              <a:ea typeface="Sora Light"/>
              <a:cs typeface="Sora Light"/>
              <a:sym typeface="Sora Light"/>
            </a:endParaRPr>
          </a:p>
        </p:txBody>
      </p:sp>
      <p:sp>
        <p:nvSpPr>
          <p:cNvPr id="1160" name="Google Shape;1160;p78"/>
          <p:cNvSpPr txBox="1"/>
          <p:nvPr>
            <p:ph idx="2" type="title"/>
          </p:nvPr>
        </p:nvSpPr>
        <p:spPr>
          <a:xfrm>
            <a:off x="7148925" y="1709075"/>
            <a:ext cx="1665300" cy="1938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IBM Plex Sans Medium"/>
                <a:ea typeface="IBM Plex Sans Medium"/>
                <a:cs typeface="IBM Plex Sans Medium"/>
                <a:sym typeface="IBM Plex Sans Medium"/>
              </a:rPr>
              <a:t>Q3</a:t>
            </a:r>
            <a:endParaRPr sz="1200">
              <a:latin typeface="IBM Plex Sans Medium"/>
              <a:ea typeface="IBM Plex Sans Medium"/>
              <a:cs typeface="IBM Plex Sans Medium"/>
              <a:sym typeface="IBM Plex Sans Medium"/>
            </a:endParaRPr>
          </a:p>
          <a:p>
            <a:pPr indent="0" lvl="0" marL="0" rtl="0" algn="l">
              <a:lnSpc>
                <a:spcPct val="115000"/>
              </a:lnSpc>
              <a:spcBef>
                <a:spcPts val="600"/>
              </a:spcBef>
              <a:spcAft>
                <a:spcPts val="0"/>
              </a:spcAft>
              <a:buNone/>
            </a:pPr>
            <a:r>
              <a:rPr lang="en">
                <a:latin typeface="Sora Light"/>
                <a:ea typeface="Sora Light"/>
                <a:cs typeface="Sora Light"/>
                <a:sym typeface="Sora Light"/>
              </a:rPr>
              <a:t>If attention is the new infrastructure, who should be responsible for regulating it?</a:t>
            </a:r>
            <a:endParaRPr>
              <a:latin typeface="Sora Light"/>
              <a:ea typeface="Sora Light"/>
              <a:cs typeface="Sora Light"/>
              <a:sym typeface="Sora Light"/>
            </a:endParaRPr>
          </a:p>
          <a:p>
            <a:pPr indent="0" lvl="0" marL="0" rtl="0" algn="l">
              <a:lnSpc>
                <a:spcPct val="115000"/>
              </a:lnSpc>
              <a:spcBef>
                <a:spcPts val="600"/>
              </a:spcBef>
              <a:spcAft>
                <a:spcPts val="0"/>
              </a:spcAft>
              <a:buNone/>
            </a:pPr>
            <a:r>
              <a:t/>
            </a:r>
            <a:endParaRPr>
              <a:latin typeface="Sora Light"/>
              <a:ea typeface="Sora Light"/>
              <a:cs typeface="Sora Light"/>
              <a:sym typeface="Sora Light"/>
            </a:endParaRPr>
          </a:p>
          <a:p>
            <a:pPr indent="0" lvl="0" marL="0" rtl="0" algn="l">
              <a:lnSpc>
                <a:spcPct val="115000"/>
              </a:lnSpc>
              <a:spcBef>
                <a:spcPts val="600"/>
              </a:spcBef>
              <a:spcAft>
                <a:spcPts val="600"/>
              </a:spcAft>
              <a:buNone/>
            </a:pPr>
            <a:r>
              <a:t/>
            </a:r>
            <a:endParaRPr>
              <a:latin typeface="Sora Light"/>
              <a:ea typeface="Sora Light"/>
              <a:cs typeface="Sora Light"/>
              <a:sym typeface="Sora Light"/>
            </a:endParaRPr>
          </a:p>
        </p:txBody>
      </p:sp>
      <p:sp>
        <p:nvSpPr>
          <p:cNvPr id="1161" name="Google Shape;1161;p78"/>
          <p:cNvSpPr txBox="1"/>
          <p:nvPr>
            <p:ph idx="3" type="title"/>
          </p:nvPr>
        </p:nvSpPr>
        <p:spPr>
          <a:xfrm>
            <a:off x="5434475" y="1709075"/>
            <a:ext cx="1665300" cy="1938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latin typeface="IBM Plex Sans Medium"/>
                <a:ea typeface="IBM Plex Sans Medium"/>
                <a:cs typeface="IBM Plex Sans Medium"/>
                <a:sym typeface="IBM Plex Sans Medium"/>
              </a:rPr>
              <a:t>Q</a:t>
            </a:r>
            <a:r>
              <a:rPr lang="en" sz="1200">
                <a:latin typeface="IBM Plex Sans Medium"/>
                <a:ea typeface="IBM Plex Sans Medium"/>
                <a:cs typeface="IBM Plex Sans Medium"/>
                <a:sym typeface="IBM Plex Sans Medium"/>
              </a:rPr>
              <a:t>2</a:t>
            </a:r>
            <a:endParaRPr sz="1200">
              <a:latin typeface="IBM Plex Sans Medium"/>
              <a:ea typeface="IBM Plex Sans Medium"/>
              <a:cs typeface="IBM Plex Sans Medium"/>
              <a:sym typeface="IBM Plex Sans Medium"/>
            </a:endParaRPr>
          </a:p>
          <a:p>
            <a:pPr indent="0" lvl="0" marL="0" rtl="0" algn="l">
              <a:lnSpc>
                <a:spcPct val="115000"/>
              </a:lnSpc>
              <a:spcBef>
                <a:spcPts val="600"/>
              </a:spcBef>
              <a:spcAft>
                <a:spcPts val="0"/>
              </a:spcAft>
              <a:buNone/>
            </a:pPr>
            <a:r>
              <a:rPr lang="en">
                <a:latin typeface="Sora Light"/>
                <a:ea typeface="Sora Light"/>
                <a:cs typeface="Sora Light"/>
                <a:sym typeface="Sora Light"/>
              </a:rPr>
              <a:t>What skills are most valuable in this economy? Is a traditional college degree still the best path to success?</a:t>
            </a:r>
            <a:endParaRPr>
              <a:latin typeface="Sora Light"/>
              <a:ea typeface="Sora Light"/>
              <a:cs typeface="Sora Light"/>
              <a:sym typeface="Sora Light"/>
            </a:endParaRPr>
          </a:p>
          <a:p>
            <a:pPr indent="0" lvl="0" marL="0" rtl="0" algn="l">
              <a:lnSpc>
                <a:spcPct val="115000"/>
              </a:lnSpc>
              <a:spcBef>
                <a:spcPts val="600"/>
              </a:spcBef>
              <a:spcAft>
                <a:spcPts val="0"/>
              </a:spcAft>
              <a:buNone/>
            </a:pPr>
            <a:r>
              <a:t/>
            </a:r>
            <a:endParaRPr>
              <a:latin typeface="Sora Light"/>
              <a:ea typeface="Sora Light"/>
              <a:cs typeface="Sora Light"/>
              <a:sym typeface="Sora Light"/>
            </a:endParaRPr>
          </a:p>
          <a:p>
            <a:pPr indent="0" lvl="0" marL="0" rtl="0" algn="l">
              <a:lnSpc>
                <a:spcPct val="115000"/>
              </a:lnSpc>
              <a:spcBef>
                <a:spcPts val="600"/>
              </a:spcBef>
              <a:spcAft>
                <a:spcPts val="600"/>
              </a:spcAft>
              <a:buNone/>
            </a:pPr>
            <a:r>
              <a:t/>
            </a:r>
            <a:endParaRPr>
              <a:latin typeface="Sora Light"/>
              <a:ea typeface="Sora Light"/>
              <a:cs typeface="Sora Light"/>
              <a:sym typeface="Sora Light"/>
            </a:endParaRPr>
          </a:p>
        </p:txBody>
      </p:sp>
      <p:sp>
        <p:nvSpPr>
          <p:cNvPr id="1162" name="Google Shape;1162;p78"/>
          <p:cNvSpPr txBox="1"/>
          <p:nvPr>
            <p:ph idx="5" type="title"/>
          </p:nvPr>
        </p:nvSpPr>
        <p:spPr>
          <a:xfrm>
            <a:off x="108300" y="1168075"/>
            <a:ext cx="3544500" cy="2275200"/>
          </a:xfrm>
          <a:prstGeom prst="rect">
            <a:avLst/>
          </a:prstGeom>
        </p:spPr>
        <p:txBody>
          <a:bodyPr anchorCtr="0" anchor="t" bIns="91425" lIns="91425" spcFirstLastPara="1" rIns="91425" wrap="square" tIns="0">
            <a:normAutofit/>
          </a:bodyPr>
          <a:lstStyle/>
          <a:p>
            <a:pPr indent="0" lvl="0" marL="0" rtl="0" algn="l">
              <a:spcBef>
                <a:spcPts val="0"/>
              </a:spcBef>
              <a:spcAft>
                <a:spcPts val="0"/>
              </a:spcAft>
              <a:buNone/>
            </a:pPr>
            <a:r>
              <a:rPr lang="en"/>
              <a:t>Questions</a:t>
            </a:r>
            <a:endParaRPr/>
          </a:p>
          <a:p>
            <a:pPr indent="0" lvl="0" marL="0" rtl="0" algn="l">
              <a:spcBef>
                <a:spcPts val="0"/>
              </a:spcBef>
              <a:spcAft>
                <a:spcPts val="0"/>
              </a:spcAft>
              <a:buNone/>
            </a:pPr>
            <a:r>
              <a:t/>
            </a:r>
            <a:endParaRPr/>
          </a:p>
        </p:txBody>
      </p:sp>
      <p:sp>
        <p:nvSpPr>
          <p:cNvPr id="1163" name="Google Shape;1163;p78"/>
          <p:cNvSpPr txBox="1"/>
          <p:nvPr>
            <p:ph idx="4" type="title"/>
          </p:nvPr>
        </p:nvSpPr>
        <p:spPr>
          <a:xfrm>
            <a:off x="38100" y="93150"/>
            <a:ext cx="1583400" cy="189300"/>
          </a:xfrm>
          <a:prstGeom prst="rect">
            <a:avLst/>
          </a:prstGeom>
        </p:spPr>
        <p:txBody>
          <a:bodyPr anchorCtr="0" anchor="t" bIns="91425" lIns="182875" spcFirstLastPara="1" rIns="91425" wrap="square" tIns="91425">
            <a:noAutofit/>
          </a:bodyPr>
          <a:lstStyle/>
          <a:p>
            <a:pPr indent="0" lvl="0" marL="0" rtl="0" algn="l">
              <a:spcBef>
                <a:spcPts val="0"/>
              </a:spcBef>
              <a:spcAft>
                <a:spcPts val="0"/>
              </a:spcAft>
              <a:buNone/>
            </a:pPr>
            <a:r>
              <a:rPr lang="en"/>
              <a:t>CSC118</a:t>
            </a:r>
            <a:endParaRPr/>
          </a:p>
        </p:txBody>
      </p:sp>
      <p:sp>
        <p:nvSpPr>
          <p:cNvPr id="1164" name="Google Shape;1164;p78"/>
          <p:cNvSpPr/>
          <p:nvPr/>
        </p:nvSpPr>
        <p:spPr>
          <a:xfrm flipH="1" rot="10800000">
            <a:off x="3820750" y="1627625"/>
            <a:ext cx="5323200" cy="18900"/>
          </a:xfrm>
          <a:prstGeom prst="rect">
            <a:avLst/>
          </a:prstGeom>
          <a:gradFill>
            <a:gsLst>
              <a:gs pos="0">
                <a:schemeClr val="accent2"/>
              </a:gs>
              <a:gs pos="21000">
                <a:schemeClr val="lt2"/>
              </a:gs>
              <a:gs pos="49000">
                <a:schemeClr val="accent1"/>
              </a:gs>
              <a:gs pos="75000">
                <a:schemeClr val="accent3"/>
              </a:gs>
              <a:gs pos="100000">
                <a:schemeClr val="accent4"/>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Sora"/>
              <a:ea typeface="Sora"/>
              <a:cs typeface="Sora"/>
              <a:sym typeface="Sora"/>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OVERLAYS">
  <a:themeElements>
    <a:clrScheme name="Simple Light">
      <a:dk1>
        <a:srgbClr val="FFFFFF"/>
      </a:dk1>
      <a:lt1>
        <a:srgbClr val="353535"/>
      </a:lt1>
      <a:dk2>
        <a:srgbClr val="E3DFD6"/>
      </a:dk2>
      <a:lt2>
        <a:srgbClr val="F0B03B"/>
      </a:lt2>
      <a:accent1>
        <a:srgbClr val="FFEB67"/>
      </a:accent1>
      <a:accent2>
        <a:srgbClr val="FF5777"/>
      </a:accent2>
      <a:accent3>
        <a:srgbClr val="41CC6B"/>
      </a:accent3>
      <a:accent4>
        <a:srgbClr val="4285F4"/>
      </a:accent4>
      <a:accent5>
        <a:srgbClr val="69615E"/>
      </a:accent5>
      <a:accent6>
        <a:srgbClr val="FF866D"/>
      </a:accent6>
      <a:hlink>
        <a:srgbClr val="2A292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