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8" r:id="rId4"/>
    <p:sldMasterId id="214748369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Space Grotesk Light"/>
      <p:regular r:id="rId19"/>
      <p:bold r:id="rId20"/>
    </p:embeddedFont>
    <p:embeddedFont>
      <p:font typeface="Space Grotesk Medium"/>
      <p:regular r:id="rId21"/>
      <p:bold r:id="rId22"/>
    </p:embeddedFont>
    <p:embeddedFont>
      <p:font typeface="Space Grotesk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paceGroteskLight-bold.fntdata"/><Relationship Id="rId22" Type="http://schemas.openxmlformats.org/officeDocument/2006/relationships/font" Target="fonts/SpaceGroteskMedium-bold.fntdata"/><Relationship Id="rId21" Type="http://schemas.openxmlformats.org/officeDocument/2006/relationships/font" Target="fonts/SpaceGroteskMedium-regular.fntdata"/><Relationship Id="rId24" Type="http://schemas.openxmlformats.org/officeDocument/2006/relationships/font" Target="fonts/SpaceGrotesk-bold.fntdata"/><Relationship Id="rId23" Type="http://schemas.openxmlformats.org/officeDocument/2006/relationships/font" Target="fonts/SpaceGrotesk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SpaceGroteskLight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a967cba89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a967cba8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a967cba894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a967cba894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a967cba894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3a967cba894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a967cba894_0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a967cba894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a967cba894_0_5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a967cba894_0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a967cba894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a967cba894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a967cba894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a967cba894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a967cba894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a967cba894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a967cba894_0_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a967cba894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a967cba894_0_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a967cba894_0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a967cba894_0_6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3a967cba894_0_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a967cba894_0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3a967cba894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Alt 1">
  <p:cSld name="TITLE_1_2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716836" y="2603560"/>
            <a:ext cx="7775700" cy="8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Font typeface="Space Grotesk"/>
              <a:buNone/>
              <a:defRPr sz="3500">
                <a:highlight>
                  <a:schemeClr val="accen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2" type="title"/>
          </p:nvPr>
        </p:nvSpPr>
        <p:spPr>
          <a:xfrm>
            <a:off x="699978" y="4174219"/>
            <a:ext cx="4909500" cy="33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3" type="title"/>
          </p:nvPr>
        </p:nvSpPr>
        <p:spPr>
          <a:xfrm>
            <a:off x="716836" y="3459250"/>
            <a:ext cx="7673400" cy="67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Font typeface="Space Grotesk"/>
              <a:buNone/>
              <a:defRPr sz="35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900"/>
              <a:buFont typeface="Space Grotesk"/>
              <a:buNone/>
              <a:defRPr sz="39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4" type="title"/>
          </p:nvPr>
        </p:nvSpPr>
        <p:spPr>
          <a:xfrm>
            <a:off x="699978" y="734269"/>
            <a:ext cx="4299000" cy="183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77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3900">
                <a:solidFill>
                  <a:schemeClr val="lt2"/>
                </a:solidFill>
                <a:highlight>
                  <a:schemeClr val="accent5"/>
                </a:highlight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3900">
                <a:solidFill>
                  <a:schemeClr val="lt2"/>
                </a:solidFill>
                <a:highlight>
                  <a:schemeClr val="accent5"/>
                </a:highlight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3900">
                <a:solidFill>
                  <a:schemeClr val="lt2"/>
                </a:solidFill>
                <a:highlight>
                  <a:schemeClr val="accent5"/>
                </a:highlight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3900">
                <a:solidFill>
                  <a:schemeClr val="lt2"/>
                </a:solidFill>
                <a:highlight>
                  <a:schemeClr val="accent5"/>
                </a:highlight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3900">
                <a:solidFill>
                  <a:schemeClr val="lt2"/>
                </a:solidFill>
                <a:highlight>
                  <a:schemeClr val="accent5"/>
                </a:highlight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3900">
                <a:solidFill>
                  <a:schemeClr val="lt2"/>
                </a:solidFill>
                <a:highlight>
                  <a:schemeClr val="accent5"/>
                </a:highlight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3900">
                <a:solidFill>
                  <a:schemeClr val="lt2"/>
                </a:solidFill>
                <a:highlight>
                  <a:schemeClr val="accent5"/>
                </a:highlight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3900">
                <a:solidFill>
                  <a:schemeClr val="lt2"/>
                </a:solidFill>
                <a:highlight>
                  <a:schemeClr val="accent5"/>
                </a:highlight>
              </a:defRPr>
            </a:lvl9pPr>
          </a:lstStyle>
          <a:p/>
        </p:txBody>
      </p:sp>
      <p:grpSp>
        <p:nvGrpSpPr>
          <p:cNvPr id="59" name="Google Shape;59;p14"/>
          <p:cNvGrpSpPr/>
          <p:nvPr/>
        </p:nvGrpSpPr>
        <p:grpSpPr>
          <a:xfrm>
            <a:off x="6871890" y="501597"/>
            <a:ext cx="139297" cy="110523"/>
            <a:chOff x="2601950" y="1974675"/>
            <a:chExt cx="2474200" cy="1963100"/>
          </a:xfrm>
        </p:grpSpPr>
        <p:sp>
          <p:nvSpPr>
            <p:cNvPr id="60" name="Google Shape;60;p14"/>
            <p:cNvSpPr/>
            <p:nvPr/>
          </p:nvSpPr>
          <p:spPr>
            <a:xfrm>
              <a:off x="2601950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4454675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2601950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2811025" y="3107225"/>
              <a:ext cx="615675" cy="615675"/>
            </a:xfrm>
            <a:custGeom>
              <a:rect b="b" l="l" r="r" t="t"/>
              <a:pathLst>
                <a:path extrusionOk="0" h="24627" w="24627">
                  <a:moveTo>
                    <a:pt x="1" y="1"/>
                  </a:moveTo>
                  <a:lnTo>
                    <a:pt x="1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64" name="Google Shape;64;p14"/>
            <p:cNvSpPr/>
            <p:nvPr/>
          </p:nvSpPr>
          <p:spPr>
            <a:xfrm>
              <a:off x="3008500" y="3316325"/>
              <a:ext cx="1759825" cy="62145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65" name="Google Shape;65;p14"/>
            <p:cNvSpPr/>
            <p:nvPr/>
          </p:nvSpPr>
          <p:spPr>
            <a:xfrm>
              <a:off x="4251400" y="3107225"/>
              <a:ext cx="615650" cy="615675"/>
            </a:xfrm>
            <a:custGeom>
              <a:rect b="b" l="l" r="r" t="t"/>
              <a:pathLst>
                <a:path extrusionOk="0" h="24627" w="24626">
                  <a:moveTo>
                    <a:pt x="0" y="1"/>
                  </a:moveTo>
                  <a:lnTo>
                    <a:pt x="0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4454675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grpSp>
        <p:nvGrpSpPr>
          <p:cNvPr id="67" name="Google Shape;67;p14"/>
          <p:cNvGrpSpPr/>
          <p:nvPr/>
        </p:nvGrpSpPr>
        <p:grpSpPr>
          <a:xfrm>
            <a:off x="7517552" y="1728897"/>
            <a:ext cx="139297" cy="110523"/>
            <a:chOff x="2601950" y="1974675"/>
            <a:chExt cx="2474200" cy="1963100"/>
          </a:xfrm>
        </p:grpSpPr>
        <p:sp>
          <p:nvSpPr>
            <p:cNvPr id="68" name="Google Shape;68;p14"/>
            <p:cNvSpPr/>
            <p:nvPr/>
          </p:nvSpPr>
          <p:spPr>
            <a:xfrm>
              <a:off x="2601950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4454675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2601950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2811025" y="3107225"/>
              <a:ext cx="615675" cy="615675"/>
            </a:xfrm>
            <a:custGeom>
              <a:rect b="b" l="l" r="r" t="t"/>
              <a:pathLst>
                <a:path extrusionOk="0" h="24627" w="24627">
                  <a:moveTo>
                    <a:pt x="1" y="1"/>
                  </a:moveTo>
                  <a:lnTo>
                    <a:pt x="1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3008500" y="3316325"/>
              <a:ext cx="1759825" cy="62145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4251400" y="3107225"/>
              <a:ext cx="615650" cy="615675"/>
            </a:xfrm>
            <a:custGeom>
              <a:rect b="b" l="l" r="r" t="t"/>
              <a:pathLst>
                <a:path extrusionOk="0" h="24627" w="24626">
                  <a:moveTo>
                    <a:pt x="0" y="1"/>
                  </a:moveTo>
                  <a:lnTo>
                    <a:pt x="0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4454675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grpSp>
        <p:nvGrpSpPr>
          <p:cNvPr id="75" name="Google Shape;75;p14"/>
          <p:cNvGrpSpPr/>
          <p:nvPr/>
        </p:nvGrpSpPr>
        <p:grpSpPr>
          <a:xfrm>
            <a:off x="4265152" y="4275922"/>
            <a:ext cx="139297" cy="110523"/>
            <a:chOff x="2601950" y="1974675"/>
            <a:chExt cx="2474200" cy="1963100"/>
          </a:xfrm>
        </p:grpSpPr>
        <p:sp>
          <p:nvSpPr>
            <p:cNvPr id="76" name="Google Shape;76;p14"/>
            <p:cNvSpPr/>
            <p:nvPr/>
          </p:nvSpPr>
          <p:spPr>
            <a:xfrm>
              <a:off x="2601950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4454675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2601950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2811025" y="3107225"/>
              <a:ext cx="615675" cy="615675"/>
            </a:xfrm>
            <a:custGeom>
              <a:rect b="b" l="l" r="r" t="t"/>
              <a:pathLst>
                <a:path extrusionOk="0" h="24627" w="24627">
                  <a:moveTo>
                    <a:pt x="1" y="1"/>
                  </a:moveTo>
                  <a:lnTo>
                    <a:pt x="1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3008500" y="3316325"/>
              <a:ext cx="1759825" cy="62145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4251400" y="3107225"/>
              <a:ext cx="615650" cy="615675"/>
            </a:xfrm>
            <a:custGeom>
              <a:rect b="b" l="l" r="r" t="t"/>
              <a:pathLst>
                <a:path extrusionOk="0" h="24627" w="24626">
                  <a:moveTo>
                    <a:pt x="0" y="1"/>
                  </a:moveTo>
                  <a:lnTo>
                    <a:pt x="0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4454675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159">
          <p15:clr>
            <a:srgbClr val="E46962"/>
          </p15:clr>
        </p15:guide>
        <p15:guide id="2" pos="159">
          <p15:clr>
            <a:srgbClr val="E46962"/>
          </p15:clr>
        </p15:guide>
        <p15:guide id="3" orient="horz" pos="2772">
          <p15:clr>
            <a:srgbClr val="E46962"/>
          </p15:clr>
        </p15:guide>
        <p15:guide id="4" pos="5292">
          <p15:clr>
            <a:srgbClr val="E46962"/>
          </p15:clr>
        </p15:guide>
        <p15:guide id="5" pos="468">
          <p15:clr>
            <a:srgbClr val="E46962"/>
          </p15:clr>
        </p15:guide>
        <p15:guide id="6" pos="5601">
          <p15:clr>
            <a:srgbClr val="E46962"/>
          </p15:clr>
        </p15:guide>
        <p15:guide id="7" orient="horz" pos="468">
          <p15:clr>
            <a:srgbClr val="E46962"/>
          </p15:clr>
        </p15:guide>
        <p15:guide id="8" orient="horz" pos="3081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1">
  <p:cSld name="BLANK_1_1_1_1_1_1_1">
    <p:bg>
      <p:bgPr>
        <a:solidFill>
          <a:schemeClr val="dk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5"/>
          <p:cNvGrpSpPr/>
          <p:nvPr/>
        </p:nvGrpSpPr>
        <p:grpSpPr>
          <a:xfrm>
            <a:off x="0" y="0"/>
            <a:ext cx="9144000" cy="2859050"/>
            <a:chOff x="0" y="0"/>
            <a:chExt cx="9144000" cy="2859050"/>
          </a:xfrm>
        </p:grpSpPr>
        <p:grpSp>
          <p:nvGrpSpPr>
            <p:cNvPr id="85" name="Google Shape;85;p15"/>
            <p:cNvGrpSpPr/>
            <p:nvPr/>
          </p:nvGrpSpPr>
          <p:grpSpPr>
            <a:xfrm>
              <a:off x="2700100" y="175"/>
              <a:ext cx="6443900" cy="2858875"/>
              <a:chOff x="2700100" y="175"/>
              <a:chExt cx="6443900" cy="2858875"/>
            </a:xfrm>
          </p:grpSpPr>
          <p:sp>
            <p:nvSpPr>
              <p:cNvPr id="86" name="Google Shape;86;p15"/>
              <p:cNvSpPr/>
              <p:nvPr/>
            </p:nvSpPr>
            <p:spPr>
              <a:xfrm>
                <a:off x="2700100" y="1225675"/>
                <a:ext cx="783600" cy="903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Space Grotesk Medium"/>
                  <a:ea typeface="Space Grotesk Medium"/>
                  <a:cs typeface="Space Grotesk Medium"/>
                  <a:sym typeface="Space Grotesk Medium"/>
                </a:endParaRPr>
              </a:p>
            </p:txBody>
          </p:sp>
          <p:sp>
            <p:nvSpPr>
              <p:cNvPr id="87" name="Google Shape;87;p15"/>
              <p:cNvSpPr/>
              <p:nvPr/>
            </p:nvSpPr>
            <p:spPr>
              <a:xfrm>
                <a:off x="3463000" y="1250450"/>
                <a:ext cx="1434000" cy="1608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Space Grotesk Medium"/>
                  <a:ea typeface="Space Grotesk Medium"/>
                  <a:cs typeface="Space Grotesk Medium"/>
                  <a:sym typeface="Space Grotesk Medium"/>
                </a:endParaRPr>
              </a:p>
            </p:txBody>
          </p:sp>
          <p:sp>
            <p:nvSpPr>
              <p:cNvPr id="88" name="Google Shape;88;p15"/>
              <p:cNvSpPr/>
              <p:nvPr/>
            </p:nvSpPr>
            <p:spPr>
              <a:xfrm>
                <a:off x="4636475" y="175"/>
                <a:ext cx="1659300" cy="1398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Space Grotesk Medium"/>
                  <a:ea typeface="Space Grotesk Medium"/>
                  <a:cs typeface="Space Grotesk Medium"/>
                  <a:sym typeface="Space Grotesk Medium"/>
                </a:endParaRPr>
              </a:p>
            </p:txBody>
          </p:sp>
          <p:sp>
            <p:nvSpPr>
              <p:cNvPr id="89" name="Google Shape;89;p15"/>
              <p:cNvSpPr/>
              <p:nvPr/>
            </p:nvSpPr>
            <p:spPr>
              <a:xfrm>
                <a:off x="6295800" y="1399075"/>
                <a:ext cx="783600" cy="7302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Space Grotesk Medium"/>
                  <a:ea typeface="Space Grotesk Medium"/>
                  <a:cs typeface="Space Grotesk Medium"/>
                  <a:sym typeface="Space Grotesk Medium"/>
                </a:endParaRPr>
              </a:p>
            </p:txBody>
          </p:sp>
          <p:sp>
            <p:nvSpPr>
              <p:cNvPr id="90" name="Google Shape;90;p15"/>
              <p:cNvSpPr/>
              <p:nvPr/>
            </p:nvSpPr>
            <p:spPr>
              <a:xfrm>
                <a:off x="7745100" y="175"/>
                <a:ext cx="1398900" cy="1398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Space Grotesk Medium"/>
                  <a:ea typeface="Space Grotesk Medium"/>
                  <a:cs typeface="Space Grotesk Medium"/>
                  <a:sym typeface="Space Grotesk Medium"/>
                </a:endParaRPr>
              </a:p>
            </p:txBody>
          </p:sp>
          <p:sp>
            <p:nvSpPr>
              <p:cNvPr id="91" name="Google Shape;91;p15"/>
              <p:cNvSpPr/>
              <p:nvPr/>
            </p:nvSpPr>
            <p:spPr>
              <a:xfrm>
                <a:off x="6961500" y="175"/>
                <a:ext cx="866100" cy="7302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Space Grotesk Medium"/>
                  <a:ea typeface="Space Grotesk Medium"/>
                  <a:cs typeface="Space Grotesk Medium"/>
                  <a:sym typeface="Space Grotesk Medium"/>
                </a:endParaRPr>
              </a:p>
            </p:txBody>
          </p:sp>
        </p:grpSp>
        <p:grpSp>
          <p:nvGrpSpPr>
            <p:cNvPr id="92" name="Google Shape;92;p15"/>
            <p:cNvGrpSpPr/>
            <p:nvPr/>
          </p:nvGrpSpPr>
          <p:grpSpPr>
            <a:xfrm>
              <a:off x="0" y="0"/>
              <a:ext cx="4896900" cy="2797700"/>
              <a:chOff x="0" y="0"/>
              <a:chExt cx="4896900" cy="2797700"/>
            </a:xfrm>
          </p:grpSpPr>
          <p:sp>
            <p:nvSpPr>
              <p:cNvPr id="93" name="Google Shape;93;p15"/>
              <p:cNvSpPr/>
              <p:nvPr/>
            </p:nvSpPr>
            <p:spPr>
              <a:xfrm>
                <a:off x="0" y="1398800"/>
                <a:ext cx="1398900" cy="1398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Space Grotesk Medium"/>
                  <a:ea typeface="Space Grotesk Medium"/>
                  <a:cs typeface="Space Grotesk Medium"/>
                  <a:sym typeface="Space Grotesk Medium"/>
                </a:endParaRPr>
              </a:p>
            </p:txBody>
          </p:sp>
          <p:sp>
            <p:nvSpPr>
              <p:cNvPr id="94" name="Google Shape;94;p15"/>
              <p:cNvSpPr/>
              <p:nvPr/>
            </p:nvSpPr>
            <p:spPr>
              <a:xfrm>
                <a:off x="1398900" y="0"/>
                <a:ext cx="3498000" cy="1398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Space Grotesk Medium"/>
                  <a:ea typeface="Space Grotesk Medium"/>
                  <a:cs typeface="Space Grotesk Medium"/>
                  <a:sym typeface="Space Grotesk Medium"/>
                </a:endParaRPr>
              </a:p>
            </p:txBody>
          </p:sp>
        </p:grpSp>
      </p:grpSp>
      <p:sp>
        <p:nvSpPr>
          <p:cNvPr id="95" name="Google Shape;95;p15"/>
          <p:cNvSpPr txBox="1"/>
          <p:nvPr>
            <p:ph idx="1" type="subTitle"/>
          </p:nvPr>
        </p:nvSpPr>
        <p:spPr>
          <a:xfrm>
            <a:off x="1821150" y="252600"/>
            <a:ext cx="2653500" cy="90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252600" y="4124825"/>
            <a:ext cx="8638800" cy="90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Font typeface="Space Grotesk"/>
              <a:buNone/>
              <a:defRPr sz="77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None/>
              <a:defRPr sz="77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None/>
              <a:defRPr sz="77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None/>
              <a:defRPr sz="77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None/>
              <a:defRPr sz="77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None/>
              <a:defRPr sz="77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None/>
              <a:defRPr sz="77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None/>
              <a:defRPr sz="77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700"/>
              <a:buNone/>
              <a:defRPr sz="77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orient="horz" pos="468">
          <p15:clr>
            <a:srgbClr val="E46962"/>
          </p15:clr>
        </p15:guide>
        <p15:guide id="3" pos="5601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pos="5292">
          <p15:clr>
            <a:srgbClr val="E46962"/>
          </p15:clr>
        </p15:guide>
        <p15:guide id="6" orient="horz" pos="2772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">
  <p:cSld name="BLANK_1_1_1_1_1_1_1_1_1_1_1_1_1_1_1_1_1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/>
          <p:nvPr/>
        </p:nvSpPr>
        <p:spPr>
          <a:xfrm>
            <a:off x="4728000" y="2032675"/>
            <a:ext cx="1408200" cy="1473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grpSp>
        <p:nvGrpSpPr>
          <p:cNvPr id="99" name="Google Shape;99;p16"/>
          <p:cNvGrpSpPr/>
          <p:nvPr/>
        </p:nvGrpSpPr>
        <p:grpSpPr>
          <a:xfrm>
            <a:off x="4153925" y="0"/>
            <a:ext cx="4990175" cy="5143425"/>
            <a:chOff x="4153925" y="0"/>
            <a:chExt cx="4990175" cy="5143425"/>
          </a:xfrm>
        </p:grpSpPr>
        <p:sp>
          <p:nvSpPr>
            <p:cNvPr id="100" name="Google Shape;100;p16"/>
            <p:cNvSpPr/>
            <p:nvPr/>
          </p:nvSpPr>
          <p:spPr>
            <a:xfrm>
              <a:off x="6462300" y="1441775"/>
              <a:ext cx="2681700" cy="11472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6289300" y="2420925"/>
              <a:ext cx="2854800" cy="27225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4153925" y="0"/>
              <a:ext cx="1570200" cy="676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4722625" y="0"/>
              <a:ext cx="4421400" cy="2105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104" name="Google Shape;104;p16"/>
          <p:cNvSpPr txBox="1"/>
          <p:nvPr>
            <p:ph type="title"/>
          </p:nvPr>
        </p:nvSpPr>
        <p:spPr>
          <a:xfrm>
            <a:off x="252600" y="270725"/>
            <a:ext cx="4216200" cy="8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Font typeface="Space Grotesk"/>
              <a:buNone/>
              <a:defRPr sz="3500">
                <a:highlight>
                  <a:schemeClr val="accent4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accent4"/>
                </a:highlight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accent4"/>
                </a:highlight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accent4"/>
                </a:highlight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accent4"/>
                </a:highlight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accent4"/>
                </a:highlight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accent4"/>
                </a:highlight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accent4"/>
                </a:highlight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accent4"/>
                </a:highlight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252600" y="1973625"/>
            <a:ext cx="3128700" cy="291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106" name="Google Shape;106;p16"/>
          <p:cNvSpPr/>
          <p:nvPr>
            <p:ph idx="2" type="pic"/>
          </p:nvPr>
        </p:nvSpPr>
        <p:spPr>
          <a:xfrm>
            <a:off x="4468800" y="908675"/>
            <a:ext cx="3936300" cy="31161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16"/>
          <p:cNvSpPr/>
          <p:nvPr>
            <p:ph idx="3" type="pic"/>
          </p:nvPr>
        </p:nvSpPr>
        <p:spPr>
          <a:xfrm>
            <a:off x="4153925" y="1728449"/>
            <a:ext cx="3586800" cy="2672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468">
          <p15:clr>
            <a:srgbClr val="E46962"/>
          </p15:clr>
        </p15:guide>
        <p15:guide id="2" pos="468">
          <p15:clr>
            <a:srgbClr val="E46962"/>
          </p15:clr>
        </p15:guide>
        <p15:guide id="3" pos="5601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pos="5292">
          <p15:clr>
            <a:srgbClr val="E46962"/>
          </p15:clr>
        </p15:guide>
        <p15:guide id="6" pos="159">
          <p15:clr>
            <a:srgbClr val="E46962"/>
          </p15:clr>
        </p15:guide>
        <p15:guide id="7" orient="horz" pos="2772">
          <p15:clr>
            <a:srgbClr val="E46962"/>
          </p15:clr>
        </p15:guide>
        <p15:guide id="8" pos="2617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1">
  <p:cSld name="BLANK_1_1_1_1_1_1_1_1_1_1_1_1_2">
    <p:bg>
      <p:bgPr>
        <a:solidFill>
          <a:schemeClr val="accent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6462300" y="2136900"/>
            <a:ext cx="2681700" cy="11472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6094200" y="0"/>
            <a:ext cx="3049800" cy="67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Light"/>
              <a:ea typeface="Space Grotesk Light"/>
              <a:cs typeface="Space Grotesk Light"/>
              <a:sym typeface="Space Grotesk Light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5759200" y="313425"/>
            <a:ext cx="3049800" cy="36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Light"/>
              <a:ea typeface="Space Grotesk Light"/>
              <a:cs typeface="Space Grotesk Light"/>
              <a:sym typeface="Space Grotesk Light"/>
            </a:endParaRPr>
          </a:p>
        </p:txBody>
      </p:sp>
      <p:sp>
        <p:nvSpPr>
          <p:cNvPr id="112" name="Google Shape;112;p17"/>
          <p:cNvSpPr/>
          <p:nvPr/>
        </p:nvSpPr>
        <p:spPr>
          <a:xfrm rot="-5400000">
            <a:off x="5529300" y="2510100"/>
            <a:ext cx="468000" cy="40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4728000" y="2032675"/>
            <a:ext cx="1408200" cy="147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grpSp>
        <p:nvGrpSpPr>
          <p:cNvPr id="114" name="Google Shape;114;p17"/>
          <p:cNvGrpSpPr/>
          <p:nvPr/>
        </p:nvGrpSpPr>
        <p:grpSpPr>
          <a:xfrm>
            <a:off x="3632100" y="0"/>
            <a:ext cx="5511900" cy="5143525"/>
            <a:chOff x="3632100" y="0"/>
            <a:chExt cx="5511900" cy="5143525"/>
          </a:xfrm>
        </p:grpSpPr>
        <p:sp>
          <p:nvSpPr>
            <p:cNvPr id="115" name="Google Shape;115;p17"/>
            <p:cNvSpPr/>
            <p:nvPr/>
          </p:nvSpPr>
          <p:spPr>
            <a:xfrm>
              <a:off x="6462300" y="1441775"/>
              <a:ext cx="2681700" cy="1147200"/>
            </a:xfrm>
            <a:prstGeom prst="roundRect">
              <a:avLst>
                <a:gd fmla="val 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6462300" y="3103775"/>
              <a:ext cx="2681700" cy="2039700"/>
            </a:xfrm>
            <a:prstGeom prst="roundRect">
              <a:avLst>
                <a:gd fmla="val 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17" name="Google Shape;117;p17"/>
            <p:cNvSpPr/>
            <p:nvPr/>
          </p:nvSpPr>
          <p:spPr>
            <a:xfrm>
              <a:off x="4153925" y="1416600"/>
              <a:ext cx="1570200" cy="676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18" name="Google Shape;118;p17"/>
            <p:cNvSpPr/>
            <p:nvPr/>
          </p:nvSpPr>
          <p:spPr>
            <a:xfrm>
              <a:off x="4196325" y="4236925"/>
              <a:ext cx="2376000" cy="906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3632100" y="0"/>
              <a:ext cx="5511900" cy="1473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120" name="Google Shape;120;p17"/>
          <p:cNvSpPr txBox="1"/>
          <p:nvPr>
            <p:ph idx="1" type="subTitle"/>
          </p:nvPr>
        </p:nvSpPr>
        <p:spPr>
          <a:xfrm>
            <a:off x="160431" y="168104"/>
            <a:ext cx="2653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highlight>
                  <a:schemeClr val="lt2"/>
                </a:highlight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</a:defRPr>
            </a:lvl9pPr>
          </a:lstStyle>
          <a:p/>
        </p:txBody>
      </p:sp>
      <p:sp>
        <p:nvSpPr>
          <p:cNvPr id="121" name="Google Shape;121;p17"/>
          <p:cNvSpPr txBox="1"/>
          <p:nvPr>
            <p:ph idx="2" type="body"/>
          </p:nvPr>
        </p:nvSpPr>
        <p:spPr>
          <a:xfrm>
            <a:off x="252600" y="3797350"/>
            <a:ext cx="3049800" cy="109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122" name="Google Shape;122;p17"/>
          <p:cNvSpPr txBox="1"/>
          <p:nvPr>
            <p:ph type="title"/>
          </p:nvPr>
        </p:nvSpPr>
        <p:spPr>
          <a:xfrm>
            <a:off x="252600" y="2841100"/>
            <a:ext cx="4288200" cy="8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Font typeface="Space Grotesk Medium"/>
              <a:buNone/>
              <a:defRPr sz="3500">
                <a:highlight>
                  <a:schemeClr val="lt2"/>
                </a:highlight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lt2"/>
                </a:highlight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lt2"/>
                </a:highlight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lt2"/>
                </a:highlight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lt2"/>
                </a:highlight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lt2"/>
                </a:highlight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lt2"/>
                </a:highlight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lt2"/>
                </a:highlight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>
                <a:highlight>
                  <a:schemeClr val="lt2"/>
                </a:highlight>
              </a:defRPr>
            </a:lvl9pPr>
          </a:lstStyle>
          <a:p/>
        </p:txBody>
      </p:sp>
      <p:sp>
        <p:nvSpPr>
          <p:cNvPr id="123" name="Google Shape;123;p17"/>
          <p:cNvSpPr/>
          <p:nvPr>
            <p:ph idx="3" type="pic"/>
          </p:nvPr>
        </p:nvSpPr>
        <p:spPr>
          <a:xfrm>
            <a:off x="4634854" y="627935"/>
            <a:ext cx="3444300" cy="3271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orient="horz" pos="468">
          <p15:clr>
            <a:srgbClr val="E46962"/>
          </p15:clr>
        </p15:guide>
        <p15:guide id="3" pos="5601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pos="159">
          <p15:clr>
            <a:srgbClr val="E46962"/>
          </p15:clr>
        </p15:guide>
        <p15:guide id="6" pos="5292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">
  <p:cSld name="ONE_COLUMN_TEXT_1">
    <p:bg>
      <p:bgPr>
        <a:solidFill>
          <a:schemeClr val="accent2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8"/>
          <p:cNvGrpSpPr/>
          <p:nvPr/>
        </p:nvGrpSpPr>
        <p:grpSpPr>
          <a:xfrm>
            <a:off x="2230528" y="1108408"/>
            <a:ext cx="4915231" cy="2940670"/>
            <a:chOff x="2230528" y="1108408"/>
            <a:chExt cx="4915231" cy="2940670"/>
          </a:xfrm>
        </p:grpSpPr>
        <p:sp>
          <p:nvSpPr>
            <p:cNvPr id="126" name="Google Shape;126;p18"/>
            <p:cNvSpPr/>
            <p:nvPr/>
          </p:nvSpPr>
          <p:spPr>
            <a:xfrm>
              <a:off x="3583559" y="2237378"/>
              <a:ext cx="3562200" cy="181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27" name="Google Shape;127;p18"/>
            <p:cNvSpPr/>
            <p:nvPr/>
          </p:nvSpPr>
          <p:spPr>
            <a:xfrm>
              <a:off x="3169759" y="1865553"/>
              <a:ext cx="3562200" cy="181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28" name="Google Shape;128;p18"/>
            <p:cNvSpPr/>
            <p:nvPr/>
          </p:nvSpPr>
          <p:spPr>
            <a:xfrm>
              <a:off x="2715512" y="1415749"/>
              <a:ext cx="3562200" cy="181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29" name="Google Shape;129;p18"/>
            <p:cNvSpPr/>
            <p:nvPr/>
          </p:nvSpPr>
          <p:spPr>
            <a:xfrm>
              <a:off x="2230528" y="1108408"/>
              <a:ext cx="3562200" cy="181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130" name="Google Shape;130;p18"/>
          <p:cNvSpPr txBox="1"/>
          <p:nvPr>
            <p:ph type="title"/>
          </p:nvPr>
        </p:nvSpPr>
        <p:spPr>
          <a:xfrm>
            <a:off x="2420613" y="1299977"/>
            <a:ext cx="4262400" cy="9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Font typeface="Space Grotesk Medium"/>
              <a:buNone/>
              <a:defRPr sz="35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Font typeface="Space Grotesk Medium"/>
              <a:buNone/>
              <a:defRPr sz="36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Font typeface="Space Grotesk Medium"/>
              <a:buNone/>
              <a:defRPr sz="36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Font typeface="Space Grotesk Medium"/>
              <a:buNone/>
              <a:defRPr sz="36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Font typeface="Space Grotesk Medium"/>
              <a:buNone/>
              <a:defRPr sz="36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Font typeface="Space Grotesk Medium"/>
              <a:buNone/>
              <a:defRPr sz="36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Font typeface="Space Grotesk Medium"/>
              <a:buNone/>
              <a:defRPr sz="36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Font typeface="Space Grotesk Medium"/>
              <a:buNone/>
              <a:defRPr sz="36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Font typeface="Space Grotesk Medium"/>
              <a:buNone/>
              <a:defRPr sz="3600"/>
            </a:lvl9pPr>
          </a:lstStyle>
          <a:p/>
        </p:txBody>
      </p:sp>
      <p:sp>
        <p:nvSpPr>
          <p:cNvPr id="131" name="Google Shape;131;p18"/>
          <p:cNvSpPr txBox="1"/>
          <p:nvPr>
            <p:ph idx="1" type="body"/>
          </p:nvPr>
        </p:nvSpPr>
        <p:spPr>
          <a:xfrm>
            <a:off x="4192376" y="2436625"/>
            <a:ext cx="13563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>
                <a:highlight>
                  <a:schemeClr val="lt2"/>
                </a:highlight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○"/>
              <a:defRPr sz="1000">
                <a:highlight>
                  <a:schemeClr val="lt2"/>
                </a:highlight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■"/>
              <a:defRPr sz="1000">
                <a:highlight>
                  <a:schemeClr val="lt2"/>
                </a:highlight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>
                <a:highlight>
                  <a:schemeClr val="lt2"/>
                </a:highlight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○"/>
              <a:defRPr sz="1000">
                <a:highlight>
                  <a:schemeClr val="lt2"/>
                </a:highlight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■"/>
              <a:defRPr sz="1000">
                <a:highlight>
                  <a:schemeClr val="lt2"/>
                </a:highlight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>
                <a:highlight>
                  <a:schemeClr val="lt2"/>
                </a:highlight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○"/>
              <a:defRPr sz="1000">
                <a:highlight>
                  <a:schemeClr val="lt2"/>
                </a:highlight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■"/>
              <a:defRPr sz="1000">
                <a:highlight>
                  <a:schemeClr val="lt2"/>
                </a:highlight>
              </a:defRPr>
            </a:lvl9pPr>
          </a:lstStyle>
          <a:p/>
        </p:txBody>
      </p:sp>
      <p:sp>
        <p:nvSpPr>
          <p:cNvPr id="132" name="Google Shape;132;p18"/>
          <p:cNvSpPr txBox="1"/>
          <p:nvPr>
            <p:ph idx="2" type="body"/>
          </p:nvPr>
        </p:nvSpPr>
        <p:spPr>
          <a:xfrm>
            <a:off x="5712456" y="2436625"/>
            <a:ext cx="13563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>
                <a:highlight>
                  <a:schemeClr val="lt2"/>
                </a:highlight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○"/>
              <a:defRPr sz="1000">
                <a:highlight>
                  <a:schemeClr val="lt2"/>
                </a:highlight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■"/>
              <a:defRPr sz="1000">
                <a:highlight>
                  <a:schemeClr val="lt2"/>
                </a:highlight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>
                <a:highlight>
                  <a:schemeClr val="lt2"/>
                </a:highlight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○"/>
              <a:defRPr sz="1000">
                <a:highlight>
                  <a:schemeClr val="lt2"/>
                </a:highlight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■"/>
              <a:defRPr sz="1000">
                <a:highlight>
                  <a:schemeClr val="lt2"/>
                </a:highlight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>
                <a:highlight>
                  <a:schemeClr val="lt2"/>
                </a:highlight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○"/>
              <a:defRPr sz="1000">
                <a:highlight>
                  <a:schemeClr val="lt2"/>
                </a:highlight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■"/>
              <a:defRPr sz="1000">
                <a:highlight>
                  <a:schemeClr val="lt2"/>
                </a:highlight>
              </a:defRPr>
            </a:lvl9pPr>
          </a:lstStyle>
          <a:p/>
        </p:txBody>
      </p:sp>
      <p:sp>
        <p:nvSpPr>
          <p:cNvPr id="133" name="Google Shape;133;p18"/>
          <p:cNvSpPr txBox="1"/>
          <p:nvPr>
            <p:ph idx="3" type="body"/>
          </p:nvPr>
        </p:nvSpPr>
        <p:spPr>
          <a:xfrm>
            <a:off x="2230525" y="2436625"/>
            <a:ext cx="1878300" cy="20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Char char="●"/>
              <a:defRPr sz="1500">
                <a:solidFill>
                  <a:schemeClr val="lt2"/>
                </a:solidFill>
                <a:highlight>
                  <a:schemeClr val="dk1"/>
                </a:highlight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Char char="○"/>
              <a:defRPr sz="1500">
                <a:solidFill>
                  <a:schemeClr val="lt2"/>
                </a:solidFill>
                <a:highlight>
                  <a:schemeClr val="dk1"/>
                </a:highlight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Char char="■"/>
              <a:defRPr sz="1500">
                <a:solidFill>
                  <a:schemeClr val="lt2"/>
                </a:solidFill>
                <a:highlight>
                  <a:schemeClr val="dk1"/>
                </a:highlight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Char char="●"/>
              <a:defRPr sz="1500">
                <a:solidFill>
                  <a:schemeClr val="lt2"/>
                </a:solidFill>
                <a:highlight>
                  <a:schemeClr val="dk1"/>
                </a:highlight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Char char="○"/>
              <a:defRPr sz="1500">
                <a:solidFill>
                  <a:schemeClr val="lt2"/>
                </a:solidFill>
                <a:highlight>
                  <a:schemeClr val="dk1"/>
                </a:highlight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Char char="■"/>
              <a:defRPr sz="1500">
                <a:solidFill>
                  <a:schemeClr val="lt2"/>
                </a:solidFill>
                <a:highlight>
                  <a:schemeClr val="dk1"/>
                </a:highlight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Char char="●"/>
              <a:defRPr sz="1500">
                <a:solidFill>
                  <a:schemeClr val="lt2"/>
                </a:solidFill>
                <a:highlight>
                  <a:schemeClr val="dk1"/>
                </a:highlight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Char char="○"/>
              <a:defRPr sz="1500">
                <a:solidFill>
                  <a:schemeClr val="lt2"/>
                </a:solidFill>
                <a:highlight>
                  <a:schemeClr val="dk1"/>
                </a:highlight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Char char="■"/>
              <a:defRPr sz="1500">
                <a:solidFill>
                  <a:schemeClr val="lt2"/>
                </a:solidFill>
                <a:highlight>
                  <a:schemeClr val="dk1"/>
                </a:highlight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CUSTOM">
    <p:bg>
      <p:bgPr>
        <a:solidFill>
          <a:schemeClr val="accent2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/>
          <p:nvPr>
            <p:ph idx="2" type="pic"/>
          </p:nvPr>
        </p:nvSpPr>
        <p:spPr>
          <a:xfrm>
            <a:off x="743700" y="1693750"/>
            <a:ext cx="3974100" cy="2702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36" name="Google Shape;136;p19"/>
          <p:cNvGrpSpPr/>
          <p:nvPr/>
        </p:nvGrpSpPr>
        <p:grpSpPr>
          <a:xfrm>
            <a:off x="743700" y="742300"/>
            <a:ext cx="7047725" cy="3657400"/>
            <a:chOff x="743700" y="742300"/>
            <a:chExt cx="7047725" cy="3657400"/>
          </a:xfrm>
        </p:grpSpPr>
        <p:sp>
          <p:nvSpPr>
            <p:cNvPr id="137" name="Google Shape;137;p19"/>
            <p:cNvSpPr/>
            <p:nvPr/>
          </p:nvSpPr>
          <p:spPr>
            <a:xfrm>
              <a:off x="4626725" y="1693750"/>
              <a:ext cx="3164700" cy="1721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38" name="Google Shape;138;p19"/>
            <p:cNvSpPr/>
            <p:nvPr/>
          </p:nvSpPr>
          <p:spPr>
            <a:xfrm>
              <a:off x="4718150" y="3341000"/>
              <a:ext cx="1465200" cy="1058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39" name="Google Shape;139;p19"/>
            <p:cNvSpPr/>
            <p:nvPr/>
          </p:nvSpPr>
          <p:spPr>
            <a:xfrm>
              <a:off x="743700" y="742300"/>
              <a:ext cx="4529700" cy="183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40" name="Google Shape;140;p19"/>
            <p:cNvSpPr/>
            <p:nvPr/>
          </p:nvSpPr>
          <p:spPr>
            <a:xfrm>
              <a:off x="1359836" y="2451775"/>
              <a:ext cx="416400" cy="392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41" name="Google Shape;141;p19"/>
            <p:cNvSpPr/>
            <p:nvPr/>
          </p:nvSpPr>
          <p:spPr>
            <a:xfrm>
              <a:off x="744050" y="3236575"/>
              <a:ext cx="741900" cy="392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42" name="Google Shape;142;p19"/>
            <p:cNvSpPr/>
            <p:nvPr/>
          </p:nvSpPr>
          <p:spPr>
            <a:xfrm>
              <a:off x="1495975" y="2368625"/>
              <a:ext cx="765000" cy="86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143" name="Google Shape;143;p19"/>
            <p:cNvSpPr/>
            <p:nvPr/>
          </p:nvSpPr>
          <p:spPr>
            <a:xfrm>
              <a:off x="3976375" y="2351575"/>
              <a:ext cx="741900" cy="49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144" name="Google Shape;144;p19"/>
          <p:cNvSpPr/>
          <p:nvPr/>
        </p:nvSpPr>
        <p:spPr>
          <a:xfrm>
            <a:off x="4718150" y="2839125"/>
            <a:ext cx="1465200" cy="57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6183250" y="3341000"/>
            <a:ext cx="1245300" cy="105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46" name="Google Shape;146;p19"/>
          <p:cNvSpPr txBox="1"/>
          <p:nvPr>
            <p:ph type="title"/>
          </p:nvPr>
        </p:nvSpPr>
        <p:spPr>
          <a:xfrm>
            <a:off x="1032350" y="737025"/>
            <a:ext cx="3651300" cy="155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147" name="Google Shape;147;p19"/>
          <p:cNvSpPr txBox="1"/>
          <p:nvPr>
            <p:ph idx="3" type="title"/>
          </p:nvPr>
        </p:nvSpPr>
        <p:spPr>
          <a:xfrm>
            <a:off x="6183250" y="3136100"/>
            <a:ext cx="2217000" cy="20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9pPr>
          </a:lstStyle>
          <a:p/>
        </p:txBody>
      </p:sp>
      <p:sp>
        <p:nvSpPr>
          <p:cNvPr id="148" name="Google Shape;148;p19"/>
          <p:cNvSpPr txBox="1"/>
          <p:nvPr>
            <p:ph idx="4" type="title"/>
          </p:nvPr>
        </p:nvSpPr>
        <p:spPr>
          <a:xfrm>
            <a:off x="4713425" y="1725175"/>
            <a:ext cx="2991300" cy="121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</a:defRPr>
            </a:lvl9pPr>
          </a:lstStyle>
          <a:p/>
        </p:txBody>
      </p:sp>
      <p:sp>
        <p:nvSpPr>
          <p:cNvPr id="149" name="Google Shape;149;p19"/>
          <p:cNvSpPr txBox="1"/>
          <p:nvPr>
            <p:ph idx="5" type="title"/>
          </p:nvPr>
        </p:nvSpPr>
        <p:spPr>
          <a:xfrm>
            <a:off x="5340025" y="733275"/>
            <a:ext cx="3287400" cy="91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Font typeface="Space Grotesk"/>
              <a:buNone/>
              <a:defRPr sz="35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/>
        </p:txBody>
      </p:sp>
      <p:sp>
        <p:nvSpPr>
          <p:cNvPr id="150" name="Google Shape;150;p19"/>
          <p:cNvSpPr/>
          <p:nvPr>
            <p:ph idx="6" type="pic"/>
          </p:nvPr>
        </p:nvSpPr>
        <p:spPr>
          <a:xfrm>
            <a:off x="6183250" y="3344750"/>
            <a:ext cx="2217000" cy="10512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19"/>
          <p:cNvSpPr txBox="1"/>
          <p:nvPr>
            <p:ph idx="7" type="title"/>
          </p:nvPr>
        </p:nvSpPr>
        <p:spPr>
          <a:xfrm>
            <a:off x="4804625" y="2962500"/>
            <a:ext cx="1317600" cy="169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highlight>
                  <a:schemeClr val="lt2"/>
                </a:highlight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59">
          <p15:clr>
            <a:srgbClr val="E46962"/>
          </p15:clr>
        </p15:guide>
        <p15:guide id="2" pos="159">
          <p15:clr>
            <a:srgbClr val="E46962"/>
          </p15:clr>
        </p15:guide>
        <p15:guide id="3" pos="5601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pos="468">
          <p15:clr>
            <a:srgbClr val="E46962"/>
          </p15:clr>
        </p15:guide>
        <p15:guide id="6" pos="5292">
          <p15:clr>
            <a:srgbClr val="E46962"/>
          </p15:clr>
        </p15:guide>
        <p15:guide id="7" orient="horz" pos="468">
          <p15:clr>
            <a:srgbClr val="E46962"/>
          </p15:clr>
        </p15:guide>
        <p15:guide id="8" orient="horz" pos="2772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 - Alt 1">
  <p:cSld name="CUSTOM_1">
    <p:bg>
      <p:bgPr>
        <a:solidFill>
          <a:schemeClr val="accent2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/>
          <p:nvPr/>
        </p:nvSpPr>
        <p:spPr>
          <a:xfrm>
            <a:off x="743700" y="2071975"/>
            <a:ext cx="357300" cy="510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154" name="Google Shape;154;p20"/>
          <p:cNvSpPr/>
          <p:nvPr>
            <p:ph idx="2" type="pic"/>
          </p:nvPr>
        </p:nvSpPr>
        <p:spPr>
          <a:xfrm>
            <a:off x="978875" y="2071975"/>
            <a:ext cx="3761700" cy="26802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20"/>
          <p:cNvSpPr/>
          <p:nvPr/>
        </p:nvSpPr>
        <p:spPr>
          <a:xfrm>
            <a:off x="743700" y="743700"/>
            <a:ext cx="4529700" cy="135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156" name="Google Shape;156;p20"/>
          <p:cNvSpPr/>
          <p:nvPr/>
        </p:nvSpPr>
        <p:spPr>
          <a:xfrm>
            <a:off x="1285575" y="2039600"/>
            <a:ext cx="385200" cy="829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157" name="Google Shape;157;p20"/>
          <p:cNvSpPr/>
          <p:nvPr/>
        </p:nvSpPr>
        <p:spPr>
          <a:xfrm>
            <a:off x="742950" y="3098550"/>
            <a:ext cx="13599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158" name="Google Shape;158;p20"/>
          <p:cNvSpPr/>
          <p:nvPr/>
        </p:nvSpPr>
        <p:spPr>
          <a:xfrm>
            <a:off x="4718150" y="3884200"/>
            <a:ext cx="765000" cy="86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159" name="Google Shape;159;p20"/>
          <p:cNvSpPr/>
          <p:nvPr/>
        </p:nvSpPr>
        <p:spPr>
          <a:xfrm>
            <a:off x="3800525" y="2039600"/>
            <a:ext cx="1004100" cy="70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160" name="Google Shape;160;p20"/>
          <p:cNvSpPr/>
          <p:nvPr/>
        </p:nvSpPr>
        <p:spPr>
          <a:xfrm>
            <a:off x="4718150" y="378500"/>
            <a:ext cx="3552000" cy="402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61" name="Google Shape;161;p20"/>
          <p:cNvSpPr txBox="1"/>
          <p:nvPr>
            <p:ph type="title"/>
          </p:nvPr>
        </p:nvSpPr>
        <p:spPr>
          <a:xfrm>
            <a:off x="4946700" y="623600"/>
            <a:ext cx="3093300" cy="166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162" name="Google Shape;162;p20"/>
          <p:cNvSpPr/>
          <p:nvPr>
            <p:ph idx="3" type="pic"/>
          </p:nvPr>
        </p:nvSpPr>
        <p:spPr>
          <a:xfrm>
            <a:off x="742950" y="3591150"/>
            <a:ext cx="1359900" cy="9708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20"/>
          <p:cNvSpPr txBox="1"/>
          <p:nvPr>
            <p:ph idx="4" type="title"/>
          </p:nvPr>
        </p:nvSpPr>
        <p:spPr>
          <a:xfrm>
            <a:off x="883025" y="797467"/>
            <a:ext cx="3921600" cy="91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Font typeface="Space Grotesk"/>
              <a:buNone/>
              <a:defRPr sz="3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2pPr>
            <a:lvl3pPr lvl="2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3pPr>
            <a:lvl4pPr lvl="3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4pPr>
            <a:lvl5pPr lvl="4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5pPr>
            <a:lvl6pPr lvl="5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6pPr>
            <a:lvl7pPr lvl="6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7pPr>
            <a:lvl8pPr lvl="7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8pPr>
            <a:lvl9pPr lvl="8" algn="ctr">
              <a:spcBef>
                <a:spcPts val="0"/>
              </a:spcBef>
              <a:spcAft>
                <a:spcPts val="0"/>
              </a:spcAft>
              <a:buSzPts val="7700"/>
              <a:buNone/>
              <a:defRPr sz="7700"/>
            </a:lvl9pPr>
          </a:lstStyle>
          <a:p/>
        </p:txBody>
      </p:sp>
      <p:sp>
        <p:nvSpPr>
          <p:cNvPr id="164" name="Google Shape;164;p20"/>
          <p:cNvSpPr/>
          <p:nvPr/>
        </p:nvSpPr>
        <p:spPr>
          <a:xfrm>
            <a:off x="956075" y="1848025"/>
            <a:ext cx="357300" cy="59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165" name="Google Shape;165;p20"/>
          <p:cNvSpPr txBox="1"/>
          <p:nvPr>
            <p:ph idx="5" type="title"/>
          </p:nvPr>
        </p:nvSpPr>
        <p:spPr>
          <a:xfrm>
            <a:off x="883025" y="1805225"/>
            <a:ext cx="3093300" cy="26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lt2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166" name="Google Shape;166;p20"/>
          <p:cNvSpPr txBox="1"/>
          <p:nvPr>
            <p:ph idx="6" type="title"/>
          </p:nvPr>
        </p:nvSpPr>
        <p:spPr>
          <a:xfrm>
            <a:off x="812500" y="3259700"/>
            <a:ext cx="1463700" cy="45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59">
          <p15:clr>
            <a:srgbClr val="E46962"/>
          </p15:clr>
        </p15:guide>
        <p15:guide id="2" pos="159">
          <p15:clr>
            <a:srgbClr val="E46962"/>
          </p15:clr>
        </p15:guide>
        <p15:guide id="3" pos="5601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pos="468">
          <p15:clr>
            <a:srgbClr val="E46962"/>
          </p15:clr>
        </p15:guide>
        <p15:guide id="6" pos="5292">
          <p15:clr>
            <a:srgbClr val="E46962"/>
          </p15:clr>
        </p15:guide>
        <p15:guide id="7" orient="horz" pos="468">
          <p15:clr>
            <a:srgbClr val="E46962"/>
          </p15:clr>
        </p15:guide>
        <p15:guide id="8" orient="horz" pos="2772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+ image">
  <p:cSld name="BLANK_1_1_1_1_1_1_1_1_1_1_1_1_1_1_2">
    <p:bg>
      <p:bgPr>
        <a:solidFill>
          <a:schemeClr val="dk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/>
          <p:nvPr>
            <p:ph idx="1" type="body"/>
          </p:nvPr>
        </p:nvSpPr>
        <p:spPr>
          <a:xfrm>
            <a:off x="3721600" y="3126450"/>
            <a:ext cx="13848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"/>
              <a:buChar char="■"/>
              <a:defRPr sz="1000"/>
            </a:lvl9pPr>
          </a:lstStyle>
          <a:p/>
        </p:txBody>
      </p:sp>
      <p:sp>
        <p:nvSpPr>
          <p:cNvPr id="169" name="Google Shape;169;p21"/>
          <p:cNvSpPr/>
          <p:nvPr>
            <p:ph idx="2" type="pic"/>
          </p:nvPr>
        </p:nvSpPr>
        <p:spPr>
          <a:xfrm>
            <a:off x="0" y="0"/>
            <a:ext cx="2546700" cy="35832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1"/>
          <p:cNvSpPr/>
          <p:nvPr>
            <p:ph idx="3" type="pic"/>
          </p:nvPr>
        </p:nvSpPr>
        <p:spPr>
          <a:xfrm>
            <a:off x="280475" y="474638"/>
            <a:ext cx="2940900" cy="46689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21"/>
          <p:cNvSpPr/>
          <p:nvPr/>
        </p:nvSpPr>
        <p:spPr>
          <a:xfrm>
            <a:off x="3596536" y="253823"/>
            <a:ext cx="10821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72" name="Google Shape;172;p21"/>
          <p:cNvSpPr txBox="1"/>
          <p:nvPr>
            <p:ph idx="4" type="body"/>
          </p:nvPr>
        </p:nvSpPr>
        <p:spPr>
          <a:xfrm>
            <a:off x="5511500" y="3126450"/>
            <a:ext cx="13848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"/>
              <a:buChar char="■"/>
              <a:defRPr sz="1000"/>
            </a:lvl9pPr>
          </a:lstStyle>
          <a:p/>
        </p:txBody>
      </p:sp>
      <p:sp>
        <p:nvSpPr>
          <p:cNvPr id="173" name="Google Shape;173;p21"/>
          <p:cNvSpPr txBox="1"/>
          <p:nvPr>
            <p:ph idx="5" type="body"/>
          </p:nvPr>
        </p:nvSpPr>
        <p:spPr>
          <a:xfrm>
            <a:off x="7293076" y="3126450"/>
            <a:ext cx="14610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"/>
              <a:buChar char="■"/>
              <a:defRPr sz="1000"/>
            </a:lvl9pPr>
          </a:lstStyle>
          <a:p/>
        </p:txBody>
      </p:sp>
      <p:sp>
        <p:nvSpPr>
          <p:cNvPr id="174" name="Google Shape;174;p21"/>
          <p:cNvSpPr txBox="1"/>
          <p:nvPr>
            <p:ph type="title"/>
          </p:nvPr>
        </p:nvSpPr>
        <p:spPr>
          <a:xfrm>
            <a:off x="3598725" y="1485838"/>
            <a:ext cx="4801500" cy="75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175" name="Google Shape;175;p21"/>
          <p:cNvSpPr txBox="1"/>
          <p:nvPr>
            <p:ph idx="6" type="subTitle"/>
          </p:nvPr>
        </p:nvSpPr>
        <p:spPr>
          <a:xfrm>
            <a:off x="3721600" y="2709275"/>
            <a:ext cx="15747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6" name="Google Shape;176;p21"/>
          <p:cNvSpPr txBox="1"/>
          <p:nvPr>
            <p:ph idx="7" type="subTitle"/>
          </p:nvPr>
        </p:nvSpPr>
        <p:spPr>
          <a:xfrm>
            <a:off x="5511500" y="2709275"/>
            <a:ext cx="15747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7" name="Google Shape;177;p21"/>
          <p:cNvSpPr txBox="1"/>
          <p:nvPr>
            <p:ph idx="8" type="subTitle"/>
          </p:nvPr>
        </p:nvSpPr>
        <p:spPr>
          <a:xfrm>
            <a:off x="7293076" y="2713624"/>
            <a:ext cx="15984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"/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8" name="Google Shape;178;p21"/>
          <p:cNvSpPr txBox="1"/>
          <p:nvPr>
            <p:ph idx="9" type="title"/>
          </p:nvPr>
        </p:nvSpPr>
        <p:spPr>
          <a:xfrm>
            <a:off x="3596525" y="522925"/>
            <a:ext cx="5295000" cy="83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500">
                <a:highlight>
                  <a:schemeClr val="accent5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9pPr>
          </a:lstStyle>
          <a:p/>
        </p:txBody>
      </p:sp>
      <p:grpSp>
        <p:nvGrpSpPr>
          <p:cNvPr id="179" name="Google Shape;179;p21"/>
          <p:cNvGrpSpPr/>
          <p:nvPr/>
        </p:nvGrpSpPr>
        <p:grpSpPr>
          <a:xfrm>
            <a:off x="4430888" y="323039"/>
            <a:ext cx="149937" cy="118964"/>
            <a:chOff x="2601950" y="1974675"/>
            <a:chExt cx="2474200" cy="1963100"/>
          </a:xfrm>
        </p:grpSpPr>
        <p:sp>
          <p:nvSpPr>
            <p:cNvPr id="180" name="Google Shape;180;p21"/>
            <p:cNvSpPr/>
            <p:nvPr/>
          </p:nvSpPr>
          <p:spPr>
            <a:xfrm>
              <a:off x="2601950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81" name="Google Shape;181;p21"/>
            <p:cNvSpPr/>
            <p:nvPr/>
          </p:nvSpPr>
          <p:spPr>
            <a:xfrm>
              <a:off x="4454675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82" name="Google Shape;182;p21"/>
            <p:cNvSpPr/>
            <p:nvPr/>
          </p:nvSpPr>
          <p:spPr>
            <a:xfrm>
              <a:off x="2601950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83" name="Google Shape;183;p21"/>
            <p:cNvSpPr/>
            <p:nvPr/>
          </p:nvSpPr>
          <p:spPr>
            <a:xfrm>
              <a:off x="2811025" y="3107225"/>
              <a:ext cx="615675" cy="615675"/>
            </a:xfrm>
            <a:custGeom>
              <a:rect b="b" l="l" r="r" t="t"/>
              <a:pathLst>
                <a:path extrusionOk="0" h="24627" w="24627">
                  <a:moveTo>
                    <a:pt x="1" y="1"/>
                  </a:moveTo>
                  <a:lnTo>
                    <a:pt x="1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84" name="Google Shape;184;p21"/>
            <p:cNvSpPr/>
            <p:nvPr/>
          </p:nvSpPr>
          <p:spPr>
            <a:xfrm>
              <a:off x="3008500" y="3316325"/>
              <a:ext cx="1759825" cy="62145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85" name="Google Shape;185;p21"/>
            <p:cNvSpPr/>
            <p:nvPr/>
          </p:nvSpPr>
          <p:spPr>
            <a:xfrm>
              <a:off x="4251400" y="3107225"/>
              <a:ext cx="615650" cy="615675"/>
            </a:xfrm>
            <a:custGeom>
              <a:rect b="b" l="l" r="r" t="t"/>
              <a:pathLst>
                <a:path extrusionOk="0" h="24627" w="24626">
                  <a:moveTo>
                    <a:pt x="0" y="1"/>
                  </a:moveTo>
                  <a:lnTo>
                    <a:pt x="0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86" name="Google Shape;186;p21"/>
            <p:cNvSpPr/>
            <p:nvPr/>
          </p:nvSpPr>
          <p:spPr>
            <a:xfrm>
              <a:off x="4454675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grpSp>
        <p:nvGrpSpPr>
          <p:cNvPr id="187" name="Google Shape;187;p21"/>
          <p:cNvGrpSpPr/>
          <p:nvPr/>
        </p:nvGrpSpPr>
        <p:grpSpPr>
          <a:xfrm>
            <a:off x="3680513" y="323039"/>
            <a:ext cx="149937" cy="118964"/>
            <a:chOff x="2601950" y="1974675"/>
            <a:chExt cx="2474200" cy="1963100"/>
          </a:xfrm>
        </p:grpSpPr>
        <p:sp>
          <p:nvSpPr>
            <p:cNvPr id="188" name="Google Shape;188;p21"/>
            <p:cNvSpPr/>
            <p:nvPr/>
          </p:nvSpPr>
          <p:spPr>
            <a:xfrm>
              <a:off x="2601950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89" name="Google Shape;189;p21"/>
            <p:cNvSpPr/>
            <p:nvPr/>
          </p:nvSpPr>
          <p:spPr>
            <a:xfrm>
              <a:off x="4454675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90" name="Google Shape;190;p21"/>
            <p:cNvSpPr/>
            <p:nvPr/>
          </p:nvSpPr>
          <p:spPr>
            <a:xfrm>
              <a:off x="2601950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91" name="Google Shape;191;p21"/>
            <p:cNvSpPr/>
            <p:nvPr/>
          </p:nvSpPr>
          <p:spPr>
            <a:xfrm>
              <a:off x="2811025" y="3107225"/>
              <a:ext cx="615675" cy="615675"/>
            </a:xfrm>
            <a:custGeom>
              <a:rect b="b" l="l" r="r" t="t"/>
              <a:pathLst>
                <a:path extrusionOk="0" h="24627" w="24627">
                  <a:moveTo>
                    <a:pt x="1" y="1"/>
                  </a:moveTo>
                  <a:lnTo>
                    <a:pt x="1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92" name="Google Shape;192;p21"/>
            <p:cNvSpPr/>
            <p:nvPr/>
          </p:nvSpPr>
          <p:spPr>
            <a:xfrm>
              <a:off x="3008500" y="3316325"/>
              <a:ext cx="1759825" cy="62145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93" name="Google Shape;193;p21"/>
            <p:cNvSpPr/>
            <p:nvPr/>
          </p:nvSpPr>
          <p:spPr>
            <a:xfrm>
              <a:off x="4251400" y="3107225"/>
              <a:ext cx="615650" cy="615675"/>
            </a:xfrm>
            <a:custGeom>
              <a:rect b="b" l="l" r="r" t="t"/>
              <a:pathLst>
                <a:path extrusionOk="0" h="24627" w="24626">
                  <a:moveTo>
                    <a:pt x="0" y="1"/>
                  </a:moveTo>
                  <a:lnTo>
                    <a:pt x="0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94" name="Google Shape;194;p21"/>
            <p:cNvSpPr/>
            <p:nvPr/>
          </p:nvSpPr>
          <p:spPr>
            <a:xfrm>
              <a:off x="4454675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grpSp>
        <p:nvGrpSpPr>
          <p:cNvPr id="195" name="Google Shape;195;p21"/>
          <p:cNvGrpSpPr/>
          <p:nvPr/>
        </p:nvGrpSpPr>
        <p:grpSpPr>
          <a:xfrm>
            <a:off x="4062602" y="323039"/>
            <a:ext cx="149940" cy="118971"/>
            <a:chOff x="4062602" y="323039"/>
            <a:chExt cx="149940" cy="118971"/>
          </a:xfrm>
        </p:grpSpPr>
        <p:sp>
          <p:nvSpPr>
            <p:cNvPr id="196" name="Google Shape;196;p21"/>
            <p:cNvSpPr/>
            <p:nvPr/>
          </p:nvSpPr>
          <p:spPr>
            <a:xfrm>
              <a:off x="4062602" y="323039"/>
              <a:ext cx="37661" cy="37661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97" name="Google Shape;197;p21"/>
            <p:cNvSpPr/>
            <p:nvPr/>
          </p:nvSpPr>
          <p:spPr>
            <a:xfrm>
              <a:off x="4174877" y="323039"/>
              <a:ext cx="37661" cy="37661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198" name="Google Shape;198;p21"/>
            <p:cNvSpPr/>
            <p:nvPr/>
          </p:nvSpPr>
          <p:spPr>
            <a:xfrm>
              <a:off x="4062605" y="404350"/>
              <a:ext cx="149937" cy="3766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orient="horz" pos="468">
          <p15:clr>
            <a:srgbClr val="E46962"/>
          </p15:clr>
        </p15:guide>
        <p15:guide id="3" orient="horz" pos="3081">
          <p15:clr>
            <a:srgbClr val="E46962"/>
          </p15:clr>
        </p15:guide>
        <p15:guide id="4" pos="5601">
          <p15:clr>
            <a:srgbClr val="E46962"/>
          </p15:clr>
        </p15:guide>
        <p15:guide id="5" pos="5292">
          <p15:clr>
            <a:srgbClr val="E46962"/>
          </p15:clr>
        </p15:guide>
        <p15:guide id="6" orient="horz" pos="159">
          <p15:clr>
            <a:srgbClr val="E46962"/>
          </p15:clr>
        </p15:guide>
        <p15:guide id="7" orient="horz" pos="2772">
          <p15:clr>
            <a:srgbClr val="E46962"/>
          </p15:clr>
        </p15:guide>
        <p15:guide id="8" pos="159">
          <p15:clr>
            <a:srgbClr val="E46962"/>
          </p15:clr>
        </p15:guide>
        <p15:guide id="9" pos="2268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2">
  <p:cSld name="BLANK_1_1_1_1_1_1_1_1_1_1_1_1_1_1_2_2">
    <p:bg>
      <p:bgPr>
        <a:solidFill>
          <a:schemeClr val="accent4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>
            <p:ph type="title"/>
          </p:nvPr>
        </p:nvSpPr>
        <p:spPr>
          <a:xfrm>
            <a:off x="245425" y="1563575"/>
            <a:ext cx="3155400" cy="9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201" name="Google Shape;201;p22"/>
          <p:cNvSpPr txBox="1"/>
          <p:nvPr>
            <p:ph idx="1" type="subTitle"/>
          </p:nvPr>
        </p:nvSpPr>
        <p:spPr>
          <a:xfrm>
            <a:off x="364813" y="2715814"/>
            <a:ext cx="15279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02" name="Google Shape;202;p22"/>
          <p:cNvSpPr txBox="1"/>
          <p:nvPr>
            <p:ph idx="2" type="subTitle"/>
          </p:nvPr>
        </p:nvSpPr>
        <p:spPr>
          <a:xfrm>
            <a:off x="3320475" y="2715814"/>
            <a:ext cx="15279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03" name="Google Shape;203;p22"/>
          <p:cNvSpPr txBox="1"/>
          <p:nvPr>
            <p:ph idx="3" type="subTitle"/>
          </p:nvPr>
        </p:nvSpPr>
        <p:spPr>
          <a:xfrm>
            <a:off x="6273125" y="2715820"/>
            <a:ext cx="15483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04" name="Google Shape;204;p22"/>
          <p:cNvSpPr/>
          <p:nvPr/>
        </p:nvSpPr>
        <p:spPr>
          <a:xfrm>
            <a:off x="252611" y="253823"/>
            <a:ext cx="10821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5" name="Google Shape;205;p22"/>
          <p:cNvSpPr txBox="1"/>
          <p:nvPr>
            <p:ph idx="4" type="title"/>
          </p:nvPr>
        </p:nvSpPr>
        <p:spPr>
          <a:xfrm>
            <a:off x="252600" y="522925"/>
            <a:ext cx="5295000" cy="83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500">
                <a:highlight>
                  <a:schemeClr val="accent5"/>
                </a:highlight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highlight>
                  <a:schemeClr val="accent5"/>
                </a:highlight>
              </a:defRPr>
            </a:lvl9pPr>
          </a:lstStyle>
          <a:p/>
        </p:txBody>
      </p:sp>
      <p:grpSp>
        <p:nvGrpSpPr>
          <p:cNvPr id="206" name="Google Shape;206;p22"/>
          <p:cNvGrpSpPr/>
          <p:nvPr/>
        </p:nvGrpSpPr>
        <p:grpSpPr>
          <a:xfrm>
            <a:off x="1093863" y="323039"/>
            <a:ext cx="149937" cy="118964"/>
            <a:chOff x="2601950" y="1974675"/>
            <a:chExt cx="2474200" cy="1963100"/>
          </a:xfrm>
        </p:grpSpPr>
        <p:sp>
          <p:nvSpPr>
            <p:cNvPr id="207" name="Google Shape;207;p22"/>
            <p:cNvSpPr/>
            <p:nvPr/>
          </p:nvSpPr>
          <p:spPr>
            <a:xfrm>
              <a:off x="2601950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08" name="Google Shape;208;p22"/>
            <p:cNvSpPr/>
            <p:nvPr/>
          </p:nvSpPr>
          <p:spPr>
            <a:xfrm>
              <a:off x="4454675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09" name="Google Shape;209;p22"/>
            <p:cNvSpPr/>
            <p:nvPr/>
          </p:nvSpPr>
          <p:spPr>
            <a:xfrm>
              <a:off x="2601950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10" name="Google Shape;210;p22"/>
            <p:cNvSpPr/>
            <p:nvPr/>
          </p:nvSpPr>
          <p:spPr>
            <a:xfrm>
              <a:off x="2811025" y="3107225"/>
              <a:ext cx="615675" cy="615675"/>
            </a:xfrm>
            <a:custGeom>
              <a:rect b="b" l="l" r="r" t="t"/>
              <a:pathLst>
                <a:path extrusionOk="0" h="24627" w="24627">
                  <a:moveTo>
                    <a:pt x="1" y="1"/>
                  </a:moveTo>
                  <a:lnTo>
                    <a:pt x="1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11" name="Google Shape;211;p22"/>
            <p:cNvSpPr/>
            <p:nvPr/>
          </p:nvSpPr>
          <p:spPr>
            <a:xfrm>
              <a:off x="3008500" y="3316325"/>
              <a:ext cx="1759825" cy="62145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12" name="Google Shape;212;p22"/>
            <p:cNvSpPr/>
            <p:nvPr/>
          </p:nvSpPr>
          <p:spPr>
            <a:xfrm>
              <a:off x="4251400" y="3107225"/>
              <a:ext cx="615650" cy="615675"/>
            </a:xfrm>
            <a:custGeom>
              <a:rect b="b" l="l" r="r" t="t"/>
              <a:pathLst>
                <a:path extrusionOk="0" h="24627" w="24626">
                  <a:moveTo>
                    <a:pt x="0" y="1"/>
                  </a:moveTo>
                  <a:lnTo>
                    <a:pt x="0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13" name="Google Shape;213;p22"/>
            <p:cNvSpPr/>
            <p:nvPr/>
          </p:nvSpPr>
          <p:spPr>
            <a:xfrm>
              <a:off x="4454675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grpSp>
        <p:nvGrpSpPr>
          <p:cNvPr id="214" name="Google Shape;214;p22"/>
          <p:cNvGrpSpPr/>
          <p:nvPr/>
        </p:nvGrpSpPr>
        <p:grpSpPr>
          <a:xfrm>
            <a:off x="343488" y="323039"/>
            <a:ext cx="149937" cy="118964"/>
            <a:chOff x="2601950" y="1974675"/>
            <a:chExt cx="2474200" cy="1963100"/>
          </a:xfrm>
        </p:grpSpPr>
        <p:sp>
          <p:nvSpPr>
            <p:cNvPr id="215" name="Google Shape;215;p22"/>
            <p:cNvSpPr/>
            <p:nvPr/>
          </p:nvSpPr>
          <p:spPr>
            <a:xfrm>
              <a:off x="2601950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16" name="Google Shape;216;p22"/>
            <p:cNvSpPr/>
            <p:nvPr/>
          </p:nvSpPr>
          <p:spPr>
            <a:xfrm>
              <a:off x="4454675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17" name="Google Shape;217;p22"/>
            <p:cNvSpPr/>
            <p:nvPr/>
          </p:nvSpPr>
          <p:spPr>
            <a:xfrm>
              <a:off x="2601950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18" name="Google Shape;218;p22"/>
            <p:cNvSpPr/>
            <p:nvPr/>
          </p:nvSpPr>
          <p:spPr>
            <a:xfrm>
              <a:off x="2811025" y="3107225"/>
              <a:ext cx="615675" cy="615675"/>
            </a:xfrm>
            <a:custGeom>
              <a:rect b="b" l="l" r="r" t="t"/>
              <a:pathLst>
                <a:path extrusionOk="0" h="24627" w="24627">
                  <a:moveTo>
                    <a:pt x="1" y="1"/>
                  </a:moveTo>
                  <a:lnTo>
                    <a:pt x="1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19" name="Google Shape;219;p22"/>
            <p:cNvSpPr/>
            <p:nvPr/>
          </p:nvSpPr>
          <p:spPr>
            <a:xfrm>
              <a:off x="3008500" y="3316325"/>
              <a:ext cx="1759825" cy="62145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20" name="Google Shape;220;p22"/>
            <p:cNvSpPr/>
            <p:nvPr/>
          </p:nvSpPr>
          <p:spPr>
            <a:xfrm>
              <a:off x="4251400" y="3107225"/>
              <a:ext cx="615650" cy="615675"/>
            </a:xfrm>
            <a:custGeom>
              <a:rect b="b" l="l" r="r" t="t"/>
              <a:pathLst>
                <a:path extrusionOk="0" h="24627" w="24626">
                  <a:moveTo>
                    <a:pt x="0" y="1"/>
                  </a:moveTo>
                  <a:lnTo>
                    <a:pt x="0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21" name="Google Shape;221;p22"/>
            <p:cNvSpPr/>
            <p:nvPr/>
          </p:nvSpPr>
          <p:spPr>
            <a:xfrm>
              <a:off x="4454675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grpSp>
        <p:nvGrpSpPr>
          <p:cNvPr id="222" name="Google Shape;222;p22"/>
          <p:cNvGrpSpPr/>
          <p:nvPr/>
        </p:nvGrpSpPr>
        <p:grpSpPr>
          <a:xfrm>
            <a:off x="725577" y="323039"/>
            <a:ext cx="149940" cy="118971"/>
            <a:chOff x="4062602" y="323039"/>
            <a:chExt cx="149940" cy="118971"/>
          </a:xfrm>
        </p:grpSpPr>
        <p:sp>
          <p:nvSpPr>
            <p:cNvPr id="223" name="Google Shape;223;p22"/>
            <p:cNvSpPr/>
            <p:nvPr/>
          </p:nvSpPr>
          <p:spPr>
            <a:xfrm>
              <a:off x="4062602" y="323039"/>
              <a:ext cx="37661" cy="37661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24" name="Google Shape;224;p22"/>
            <p:cNvSpPr/>
            <p:nvPr/>
          </p:nvSpPr>
          <p:spPr>
            <a:xfrm>
              <a:off x="4174877" y="323039"/>
              <a:ext cx="37661" cy="37661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25" name="Google Shape;225;p22"/>
            <p:cNvSpPr/>
            <p:nvPr/>
          </p:nvSpPr>
          <p:spPr>
            <a:xfrm>
              <a:off x="4062605" y="404350"/>
              <a:ext cx="149937" cy="3766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sp>
        <p:nvSpPr>
          <p:cNvPr id="226" name="Google Shape;226;p22"/>
          <p:cNvSpPr txBox="1"/>
          <p:nvPr>
            <p:ph idx="5" type="body"/>
          </p:nvPr>
        </p:nvSpPr>
        <p:spPr>
          <a:xfrm>
            <a:off x="364813" y="3126450"/>
            <a:ext cx="24717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"/>
              <a:buChar char="■"/>
              <a:defRPr sz="1000"/>
            </a:lvl9pPr>
          </a:lstStyle>
          <a:p/>
        </p:txBody>
      </p:sp>
      <p:sp>
        <p:nvSpPr>
          <p:cNvPr id="227" name="Google Shape;227;p22"/>
          <p:cNvSpPr txBox="1"/>
          <p:nvPr>
            <p:ph idx="6" type="body"/>
          </p:nvPr>
        </p:nvSpPr>
        <p:spPr>
          <a:xfrm>
            <a:off x="3320475" y="3126450"/>
            <a:ext cx="24717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"/>
              <a:buChar char="■"/>
              <a:defRPr sz="1000"/>
            </a:lvl9pPr>
          </a:lstStyle>
          <a:p/>
        </p:txBody>
      </p:sp>
      <p:sp>
        <p:nvSpPr>
          <p:cNvPr id="228" name="Google Shape;228;p22"/>
          <p:cNvSpPr txBox="1"/>
          <p:nvPr>
            <p:ph idx="7" type="body"/>
          </p:nvPr>
        </p:nvSpPr>
        <p:spPr>
          <a:xfrm>
            <a:off x="6273125" y="3126453"/>
            <a:ext cx="24435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"/>
              <a:buChar char="■"/>
              <a:defRPr sz="10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orient="horz" pos="468">
          <p15:clr>
            <a:srgbClr val="E46962"/>
          </p15:clr>
        </p15:guide>
        <p15:guide id="3" orient="horz" pos="3081">
          <p15:clr>
            <a:srgbClr val="E46962"/>
          </p15:clr>
        </p15:guide>
        <p15:guide id="4" pos="5601">
          <p15:clr>
            <a:srgbClr val="E46962"/>
          </p15:clr>
        </p15:guide>
        <p15:guide id="5" pos="5292">
          <p15:clr>
            <a:srgbClr val="E46962"/>
          </p15:clr>
        </p15:guide>
        <p15:guide id="6" orient="horz" pos="159">
          <p15:clr>
            <a:srgbClr val="E46962"/>
          </p15:clr>
        </p15:guide>
        <p15:guide id="7" orient="horz" pos="2772">
          <p15:clr>
            <a:srgbClr val="E46962"/>
          </p15:clr>
        </p15:guide>
        <p15:guide id="8" pos="159">
          <p15:clr>
            <a:srgbClr val="E46962"/>
          </p15:clr>
        </p15:guide>
        <p15:guide id="9" pos="2268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1">
  <p:cSld name="BLANK_1_1_1_1_1_1_1_1_1_1_1_1_1_1">
    <p:bg>
      <p:bgPr>
        <a:solidFill>
          <a:schemeClr val="dk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 txBox="1"/>
          <p:nvPr>
            <p:ph type="title"/>
          </p:nvPr>
        </p:nvSpPr>
        <p:spPr>
          <a:xfrm>
            <a:off x="221375" y="223900"/>
            <a:ext cx="6668100" cy="4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pace Grotesk"/>
              <a:buNone/>
              <a:defRPr sz="35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sz="3900">
                <a:solidFill>
                  <a:schemeClr val="lt2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sz="3900">
                <a:solidFill>
                  <a:schemeClr val="lt2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sz="3900">
                <a:solidFill>
                  <a:schemeClr val="lt2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sz="3900">
                <a:solidFill>
                  <a:schemeClr val="lt2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sz="3900">
                <a:solidFill>
                  <a:schemeClr val="lt2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sz="3900">
                <a:solidFill>
                  <a:schemeClr val="lt2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sz="3900">
                <a:solidFill>
                  <a:schemeClr val="lt2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31" name="Google Shape;231;p23"/>
          <p:cNvSpPr txBox="1"/>
          <p:nvPr>
            <p:ph idx="1" type="body"/>
          </p:nvPr>
        </p:nvSpPr>
        <p:spPr>
          <a:xfrm>
            <a:off x="6197276" y="2370325"/>
            <a:ext cx="2416800" cy="252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32" name="Google Shape;232;p23"/>
          <p:cNvSpPr txBox="1"/>
          <p:nvPr>
            <p:ph idx="2" type="subTitle"/>
          </p:nvPr>
        </p:nvSpPr>
        <p:spPr>
          <a:xfrm>
            <a:off x="3311200" y="1593874"/>
            <a:ext cx="2057700" cy="234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33" name="Google Shape;233;p23"/>
          <p:cNvSpPr txBox="1"/>
          <p:nvPr>
            <p:ph idx="3" type="subTitle"/>
          </p:nvPr>
        </p:nvSpPr>
        <p:spPr>
          <a:xfrm>
            <a:off x="6294303" y="1593874"/>
            <a:ext cx="2034600" cy="234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34" name="Google Shape;234;p23"/>
          <p:cNvSpPr txBox="1"/>
          <p:nvPr>
            <p:ph idx="4" type="subTitle"/>
          </p:nvPr>
        </p:nvSpPr>
        <p:spPr>
          <a:xfrm>
            <a:off x="252600" y="809250"/>
            <a:ext cx="2801700" cy="9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35" name="Google Shape;235;p23"/>
          <p:cNvSpPr txBox="1"/>
          <p:nvPr>
            <p:ph idx="5" type="body"/>
          </p:nvPr>
        </p:nvSpPr>
        <p:spPr>
          <a:xfrm>
            <a:off x="3224231" y="2370325"/>
            <a:ext cx="2416800" cy="252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●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Space Grotesk Medium"/>
              <a:buChar char="○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Space Grotesk Medium"/>
              <a:buChar char="■"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36" name="Google Shape;236;p23"/>
          <p:cNvSpPr txBox="1"/>
          <p:nvPr>
            <p:ph idx="6" type="body"/>
          </p:nvPr>
        </p:nvSpPr>
        <p:spPr>
          <a:xfrm>
            <a:off x="252600" y="2370325"/>
            <a:ext cx="2187000" cy="646200"/>
          </a:xfrm>
          <a:prstGeom prst="rect">
            <a:avLst/>
          </a:prstGeom>
        </p:spPr>
        <p:txBody>
          <a:bodyPr anchorCtr="0" anchor="t" bIns="90000" lIns="0" spcFirstLastPara="1" rIns="0" wrap="square" tIns="0">
            <a:noAutofit/>
          </a:bodyPr>
          <a:lstStyle>
            <a:lvl1pPr indent="-3238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Char char="●"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indent="-323850" lvl="1" marL="914400">
              <a:spcBef>
                <a:spcPts val="800"/>
              </a:spcBef>
              <a:spcAft>
                <a:spcPts val="0"/>
              </a:spcAft>
              <a:buSzPts val="1500"/>
              <a:buFont typeface="Space Grotesk Medium"/>
              <a:buChar char="○"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indent="-323850" lvl="2" marL="1371600">
              <a:spcBef>
                <a:spcPts val="800"/>
              </a:spcBef>
              <a:spcAft>
                <a:spcPts val="0"/>
              </a:spcAft>
              <a:buSzPts val="1500"/>
              <a:buFont typeface="Space Grotesk Medium"/>
              <a:buChar char="■"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indent="-323850" lvl="3" marL="1828800">
              <a:spcBef>
                <a:spcPts val="800"/>
              </a:spcBef>
              <a:spcAft>
                <a:spcPts val="0"/>
              </a:spcAft>
              <a:buSzPts val="1500"/>
              <a:buFont typeface="Space Grotesk Medium"/>
              <a:buChar char="●"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indent="-323850" lvl="4" marL="2286000">
              <a:spcBef>
                <a:spcPts val="800"/>
              </a:spcBef>
              <a:spcAft>
                <a:spcPts val="0"/>
              </a:spcAft>
              <a:buSzPts val="1500"/>
              <a:buFont typeface="Space Grotesk Medium"/>
              <a:buChar char="○"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indent="-323850" lvl="5" marL="2743200">
              <a:spcBef>
                <a:spcPts val="800"/>
              </a:spcBef>
              <a:spcAft>
                <a:spcPts val="0"/>
              </a:spcAft>
              <a:buSzPts val="1500"/>
              <a:buFont typeface="Space Grotesk Medium"/>
              <a:buChar char="■"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indent="-323850" lvl="6" marL="3200400">
              <a:spcBef>
                <a:spcPts val="800"/>
              </a:spcBef>
              <a:spcAft>
                <a:spcPts val="0"/>
              </a:spcAft>
              <a:buSzPts val="1500"/>
              <a:buFont typeface="Space Grotesk Medium"/>
              <a:buChar char="●"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indent="-323850" lvl="7" marL="3657600">
              <a:spcBef>
                <a:spcPts val="800"/>
              </a:spcBef>
              <a:spcAft>
                <a:spcPts val="0"/>
              </a:spcAft>
              <a:buSzPts val="1500"/>
              <a:buFont typeface="Space Grotesk Medium"/>
              <a:buChar char="○"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indent="-323850" lvl="8" marL="4114800">
              <a:spcBef>
                <a:spcPts val="800"/>
              </a:spcBef>
              <a:spcAft>
                <a:spcPts val="800"/>
              </a:spcAft>
              <a:buSzPts val="1500"/>
              <a:buFont typeface="Space Grotesk Medium"/>
              <a:buChar char="■"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37" name="Google Shape;237;p23"/>
          <p:cNvSpPr txBox="1"/>
          <p:nvPr>
            <p:ph idx="7" type="body"/>
          </p:nvPr>
        </p:nvSpPr>
        <p:spPr>
          <a:xfrm>
            <a:off x="252600" y="3039157"/>
            <a:ext cx="2118600" cy="876300"/>
          </a:xfrm>
          <a:prstGeom prst="rect">
            <a:avLst/>
          </a:prstGeom>
        </p:spPr>
        <p:txBody>
          <a:bodyPr anchorCtr="0" anchor="t" bIns="9000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468">
          <p15:clr>
            <a:srgbClr val="E46962"/>
          </p15:clr>
        </p15:guide>
        <p15:guide id="2" pos="468">
          <p15:clr>
            <a:srgbClr val="E46962"/>
          </p15:clr>
        </p15:guide>
        <p15:guide id="3" pos="5601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pos="159">
          <p15:clr>
            <a:srgbClr val="E46962"/>
          </p15:clr>
        </p15:guide>
        <p15:guide id="6" pos="5292">
          <p15:clr>
            <a:srgbClr val="E46962"/>
          </p15:clr>
        </p15:guide>
        <p15:guide id="7" orient="horz" pos="2772">
          <p15:clr>
            <a:srgbClr val="E46962"/>
          </p15:clr>
        </p15:guide>
        <p15:guide id="8" orient="horz" pos="159">
          <p15:clr>
            <a:srgbClr val="E46962"/>
          </p15:clr>
        </p15:guide>
        <p15:guide id="9" orient="horz" pos="598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ngo">
  <p:cSld name="BLANK_1_1_1_1_1_1_1_1_1_1_1_1_1_1_2_1_2">
    <p:bg>
      <p:bgPr>
        <a:solidFill>
          <a:schemeClr val="dk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4"/>
          <p:cNvSpPr txBox="1"/>
          <p:nvPr>
            <p:ph idx="1" type="subTitle"/>
          </p:nvPr>
        </p:nvSpPr>
        <p:spPr>
          <a:xfrm>
            <a:off x="252600" y="809250"/>
            <a:ext cx="2801700" cy="9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 Medium"/>
              <a:buNone/>
              <a:defRPr sz="10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40" name="Google Shape;240;p24"/>
          <p:cNvSpPr txBox="1"/>
          <p:nvPr>
            <p:ph idx="2" type="subTitle"/>
          </p:nvPr>
        </p:nvSpPr>
        <p:spPr>
          <a:xfrm>
            <a:off x="252600" y="2831039"/>
            <a:ext cx="2734200" cy="49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highlight>
                  <a:schemeClr val="lt2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pace Grotesk Medium"/>
              <a:buNone/>
              <a:defRPr sz="1500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pace Grotesk Medium"/>
              <a:buNone/>
              <a:defRPr sz="1500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pace Grotesk Medium"/>
              <a:buNone/>
              <a:defRPr sz="1500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pace Grotesk Medium"/>
              <a:buNone/>
              <a:defRPr sz="1500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pace Grotesk Medium"/>
              <a:buNone/>
              <a:defRPr sz="1500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pace Grotesk Medium"/>
              <a:buNone/>
              <a:defRPr sz="1500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pace Grotesk Medium"/>
              <a:buNone/>
              <a:defRPr sz="1500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pace Grotesk Medium"/>
              <a:buNone/>
              <a:defRPr sz="1500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41" name="Google Shape;241;p24"/>
          <p:cNvSpPr txBox="1"/>
          <p:nvPr>
            <p:ph type="title"/>
          </p:nvPr>
        </p:nvSpPr>
        <p:spPr>
          <a:xfrm>
            <a:off x="7520025" y="949950"/>
            <a:ext cx="846900" cy="3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/>
        </p:txBody>
      </p:sp>
      <p:sp>
        <p:nvSpPr>
          <p:cNvPr id="242" name="Google Shape;242;p24"/>
          <p:cNvSpPr txBox="1"/>
          <p:nvPr>
            <p:ph idx="3" type="title"/>
          </p:nvPr>
        </p:nvSpPr>
        <p:spPr>
          <a:xfrm>
            <a:off x="4390704" y="2378650"/>
            <a:ext cx="846900" cy="3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/>
        </p:txBody>
      </p:sp>
      <p:sp>
        <p:nvSpPr>
          <p:cNvPr id="243" name="Google Shape;243;p24"/>
          <p:cNvSpPr txBox="1"/>
          <p:nvPr>
            <p:ph idx="4" type="title"/>
          </p:nvPr>
        </p:nvSpPr>
        <p:spPr>
          <a:xfrm>
            <a:off x="5919225" y="2264275"/>
            <a:ext cx="846900" cy="3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/>
        </p:txBody>
      </p:sp>
      <p:sp>
        <p:nvSpPr>
          <p:cNvPr id="244" name="Google Shape;244;p24"/>
          <p:cNvSpPr txBox="1"/>
          <p:nvPr>
            <p:ph idx="5" type="title"/>
          </p:nvPr>
        </p:nvSpPr>
        <p:spPr>
          <a:xfrm>
            <a:off x="7251700" y="2378650"/>
            <a:ext cx="846900" cy="3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accen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/>
        </p:txBody>
      </p:sp>
      <p:sp>
        <p:nvSpPr>
          <p:cNvPr id="245" name="Google Shape;245;p24"/>
          <p:cNvSpPr txBox="1"/>
          <p:nvPr>
            <p:ph idx="6" type="title"/>
          </p:nvPr>
        </p:nvSpPr>
        <p:spPr>
          <a:xfrm>
            <a:off x="4390704" y="3906725"/>
            <a:ext cx="846900" cy="3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accen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46" name="Google Shape;246;p24"/>
          <p:cNvSpPr txBox="1"/>
          <p:nvPr>
            <p:ph idx="7" type="title"/>
          </p:nvPr>
        </p:nvSpPr>
        <p:spPr>
          <a:xfrm>
            <a:off x="5919225" y="3768600"/>
            <a:ext cx="846900" cy="3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/>
        </p:txBody>
      </p:sp>
      <p:sp>
        <p:nvSpPr>
          <p:cNvPr id="247" name="Google Shape;247;p24"/>
          <p:cNvSpPr txBox="1"/>
          <p:nvPr>
            <p:ph idx="8" type="title"/>
          </p:nvPr>
        </p:nvSpPr>
        <p:spPr>
          <a:xfrm>
            <a:off x="7520025" y="3641175"/>
            <a:ext cx="846900" cy="3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accent5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/>
        </p:txBody>
      </p:sp>
      <p:sp>
        <p:nvSpPr>
          <p:cNvPr id="248" name="Google Shape;248;p24"/>
          <p:cNvSpPr txBox="1"/>
          <p:nvPr>
            <p:ph idx="9" type="title"/>
          </p:nvPr>
        </p:nvSpPr>
        <p:spPr>
          <a:xfrm>
            <a:off x="4390704" y="898075"/>
            <a:ext cx="846900" cy="3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accent4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/>
        </p:txBody>
      </p:sp>
      <p:sp>
        <p:nvSpPr>
          <p:cNvPr id="249" name="Google Shape;249;p24"/>
          <p:cNvSpPr txBox="1"/>
          <p:nvPr>
            <p:ph idx="13" type="title"/>
          </p:nvPr>
        </p:nvSpPr>
        <p:spPr>
          <a:xfrm>
            <a:off x="5992500" y="977450"/>
            <a:ext cx="846900" cy="3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0" name="Google Shape;250;p24"/>
          <p:cNvSpPr txBox="1"/>
          <p:nvPr>
            <p:ph idx="14" type="title"/>
          </p:nvPr>
        </p:nvSpPr>
        <p:spPr>
          <a:xfrm>
            <a:off x="257707" y="3448488"/>
            <a:ext cx="943500" cy="416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1" name="Google Shape;251;p24"/>
          <p:cNvSpPr txBox="1"/>
          <p:nvPr>
            <p:ph idx="15" type="title"/>
          </p:nvPr>
        </p:nvSpPr>
        <p:spPr>
          <a:xfrm>
            <a:off x="257707" y="3961275"/>
            <a:ext cx="943500" cy="416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2" name="Google Shape;252;p24"/>
          <p:cNvSpPr txBox="1"/>
          <p:nvPr>
            <p:ph idx="16" type="title"/>
          </p:nvPr>
        </p:nvSpPr>
        <p:spPr>
          <a:xfrm>
            <a:off x="1311836" y="3961287"/>
            <a:ext cx="943500" cy="416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3" name="Google Shape;253;p24"/>
          <p:cNvSpPr txBox="1"/>
          <p:nvPr>
            <p:ph idx="17" type="title"/>
          </p:nvPr>
        </p:nvSpPr>
        <p:spPr>
          <a:xfrm>
            <a:off x="2365953" y="3961287"/>
            <a:ext cx="943500" cy="416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4" name="Google Shape;254;p24"/>
          <p:cNvSpPr txBox="1"/>
          <p:nvPr>
            <p:ph idx="18" type="title"/>
          </p:nvPr>
        </p:nvSpPr>
        <p:spPr>
          <a:xfrm>
            <a:off x="257707" y="4474062"/>
            <a:ext cx="943500" cy="416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5" name="Google Shape;255;p24"/>
          <p:cNvSpPr txBox="1"/>
          <p:nvPr>
            <p:ph idx="19" type="title"/>
          </p:nvPr>
        </p:nvSpPr>
        <p:spPr>
          <a:xfrm>
            <a:off x="1311836" y="4474074"/>
            <a:ext cx="943500" cy="416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6" name="Google Shape;256;p24"/>
          <p:cNvSpPr txBox="1"/>
          <p:nvPr>
            <p:ph idx="20" type="title"/>
          </p:nvPr>
        </p:nvSpPr>
        <p:spPr>
          <a:xfrm>
            <a:off x="2365953" y="4474074"/>
            <a:ext cx="943500" cy="416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7" name="Google Shape;257;p24"/>
          <p:cNvSpPr txBox="1"/>
          <p:nvPr>
            <p:ph idx="21" type="title"/>
          </p:nvPr>
        </p:nvSpPr>
        <p:spPr>
          <a:xfrm>
            <a:off x="1313187" y="3448500"/>
            <a:ext cx="943500" cy="416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8" name="Google Shape;258;p24"/>
          <p:cNvSpPr txBox="1"/>
          <p:nvPr>
            <p:ph idx="22" type="title"/>
          </p:nvPr>
        </p:nvSpPr>
        <p:spPr>
          <a:xfrm>
            <a:off x="2365953" y="3448500"/>
            <a:ext cx="943500" cy="416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9" name="Google Shape;259;p24"/>
          <p:cNvSpPr txBox="1"/>
          <p:nvPr>
            <p:ph idx="23" type="title"/>
          </p:nvPr>
        </p:nvSpPr>
        <p:spPr>
          <a:xfrm>
            <a:off x="216300" y="226194"/>
            <a:ext cx="4216200" cy="41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Space Grotesk"/>
              <a:buNone/>
              <a:defRPr sz="3500">
                <a:solidFill>
                  <a:schemeClr val="accent5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900"/>
              <a:buFont typeface="Space Grotesk Medium"/>
              <a:buNone/>
              <a:defRPr sz="3900">
                <a:solidFill>
                  <a:schemeClr val="accent5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900"/>
              <a:buFont typeface="Space Grotesk Medium"/>
              <a:buNone/>
              <a:defRPr sz="3900">
                <a:solidFill>
                  <a:schemeClr val="accent5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900"/>
              <a:buFont typeface="Space Grotesk Medium"/>
              <a:buNone/>
              <a:defRPr sz="3900">
                <a:solidFill>
                  <a:schemeClr val="accent5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900"/>
              <a:buFont typeface="Space Grotesk Medium"/>
              <a:buNone/>
              <a:defRPr sz="3900">
                <a:solidFill>
                  <a:schemeClr val="accent5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900"/>
              <a:buFont typeface="Space Grotesk Medium"/>
              <a:buNone/>
              <a:defRPr sz="3900">
                <a:solidFill>
                  <a:schemeClr val="accent5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900"/>
              <a:buFont typeface="Space Grotesk Medium"/>
              <a:buNone/>
              <a:defRPr sz="3900">
                <a:solidFill>
                  <a:schemeClr val="accent5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900"/>
              <a:buFont typeface="Space Grotesk Medium"/>
              <a:buNone/>
              <a:defRPr sz="3900">
                <a:solidFill>
                  <a:schemeClr val="accent5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900"/>
              <a:buFont typeface="Space Grotesk Medium"/>
              <a:buNone/>
              <a:defRPr sz="3900">
                <a:solidFill>
                  <a:schemeClr val="accent5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orient="horz" pos="468">
          <p15:clr>
            <a:srgbClr val="E46962"/>
          </p15:clr>
        </p15:guide>
        <p15:guide id="3" orient="horz" pos="3081">
          <p15:clr>
            <a:srgbClr val="E46962"/>
          </p15:clr>
        </p15:guide>
        <p15:guide id="4" pos="5601">
          <p15:clr>
            <a:srgbClr val="E46962"/>
          </p15:clr>
        </p15:guide>
        <p15:guide id="5" pos="5292">
          <p15:clr>
            <a:srgbClr val="E46962"/>
          </p15:clr>
        </p15:guide>
        <p15:guide id="6" orient="horz" pos="159">
          <p15:clr>
            <a:srgbClr val="E46962"/>
          </p15:clr>
        </p15:guide>
        <p15:guide id="7" orient="horz" pos="2772">
          <p15:clr>
            <a:srgbClr val="E46962"/>
          </p15:clr>
        </p15:guide>
        <p15:guide id="8" pos="159">
          <p15:clr>
            <a:srgbClr val="E46962"/>
          </p15:clr>
        </p15:guide>
        <p15:guide id="9" pos="2268">
          <p15:clr>
            <a:srgbClr val="E4696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p">
  <p:cSld name="BLANK_1_1_1_1_1_1_1_1_1_1_1_1_1_1_1_1_2">
    <p:bg>
      <p:bgPr>
        <a:solidFill>
          <a:schemeClr val="dk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5"/>
          <p:cNvSpPr txBox="1"/>
          <p:nvPr>
            <p:ph type="title"/>
          </p:nvPr>
        </p:nvSpPr>
        <p:spPr>
          <a:xfrm>
            <a:off x="236975" y="4424350"/>
            <a:ext cx="4213800" cy="542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500">
                <a:solidFill>
                  <a:schemeClr val="accent5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solidFill>
                  <a:schemeClr val="accent5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solidFill>
                  <a:schemeClr val="accent5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solidFill>
                  <a:schemeClr val="accent5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solidFill>
                  <a:schemeClr val="accent5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solidFill>
                  <a:schemeClr val="accent5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solidFill>
                  <a:schemeClr val="accent5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solidFill>
                  <a:schemeClr val="accent5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62" name="Google Shape;262;p25"/>
          <p:cNvSpPr txBox="1"/>
          <p:nvPr>
            <p:ph idx="1" type="subTitle"/>
          </p:nvPr>
        </p:nvSpPr>
        <p:spPr>
          <a:xfrm>
            <a:off x="6248450" y="4424346"/>
            <a:ext cx="2847300" cy="466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highlight>
                  <a:schemeClr val="accent2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highlight>
                  <a:schemeClr val="accent2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highlight>
                  <a:schemeClr val="accent2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highlight>
                  <a:schemeClr val="accent2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highlight>
                  <a:schemeClr val="accent2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highlight>
                  <a:schemeClr val="accent2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highlight>
                  <a:schemeClr val="accent2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Space Grotesk Medium"/>
              <a:buNone/>
              <a:defRPr sz="1500">
                <a:solidFill>
                  <a:schemeClr val="lt2"/>
                </a:solidFill>
                <a:highlight>
                  <a:schemeClr val="accent2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263" name="Google Shape;263;p25"/>
          <p:cNvSpPr txBox="1"/>
          <p:nvPr>
            <p:ph idx="2" type="subTitle"/>
          </p:nvPr>
        </p:nvSpPr>
        <p:spPr>
          <a:xfrm>
            <a:off x="241825" y="2738350"/>
            <a:ext cx="1869600" cy="160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"/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"/>
              <a:buNone/>
              <a:defRPr sz="10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"/>
              <a:buNone/>
              <a:defRPr sz="10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"/>
              <a:buNone/>
              <a:defRPr sz="10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"/>
              <a:buNone/>
              <a:defRPr sz="10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"/>
              <a:buNone/>
              <a:defRPr sz="10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"/>
              <a:buNone/>
              <a:defRPr sz="10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"/>
              <a:buNone/>
              <a:defRPr sz="10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Space Grotesk"/>
              <a:buNone/>
              <a:defRPr sz="1000">
                <a:solidFill>
                  <a:schemeClr val="lt2"/>
                </a:solidFill>
              </a:defRPr>
            </a:lvl9pPr>
          </a:lstStyle>
          <a:p/>
        </p:txBody>
      </p:sp>
      <p:grpSp>
        <p:nvGrpSpPr>
          <p:cNvPr id="264" name="Google Shape;264;p25"/>
          <p:cNvGrpSpPr/>
          <p:nvPr/>
        </p:nvGrpSpPr>
        <p:grpSpPr>
          <a:xfrm>
            <a:off x="925470" y="348801"/>
            <a:ext cx="7293054" cy="3993059"/>
            <a:chOff x="238125" y="713000"/>
            <a:chExt cx="7143750" cy="4289000"/>
          </a:xfrm>
        </p:grpSpPr>
        <p:sp>
          <p:nvSpPr>
            <p:cNvPr id="265" name="Google Shape;265;p25"/>
            <p:cNvSpPr/>
            <p:nvPr/>
          </p:nvSpPr>
          <p:spPr>
            <a:xfrm>
              <a:off x="1952625" y="3233400"/>
              <a:ext cx="950200" cy="1768600"/>
            </a:xfrm>
            <a:custGeom>
              <a:rect b="b" l="l" r="r" t="t"/>
              <a:pathLst>
                <a:path extrusionOk="0" h="70744" w="38008">
                  <a:moveTo>
                    <a:pt x="0" y="0"/>
                  </a:moveTo>
                  <a:lnTo>
                    <a:pt x="0" y="3607"/>
                  </a:lnTo>
                  <a:lnTo>
                    <a:pt x="3718" y="3607"/>
                  </a:lnTo>
                  <a:lnTo>
                    <a:pt x="3718" y="11153"/>
                  </a:lnTo>
                  <a:lnTo>
                    <a:pt x="0" y="11153"/>
                  </a:lnTo>
                  <a:lnTo>
                    <a:pt x="0" y="18533"/>
                  </a:lnTo>
                  <a:lnTo>
                    <a:pt x="3773" y="18533"/>
                  </a:lnTo>
                  <a:lnTo>
                    <a:pt x="3773" y="25968"/>
                  </a:lnTo>
                  <a:lnTo>
                    <a:pt x="7602" y="25968"/>
                  </a:lnTo>
                  <a:lnTo>
                    <a:pt x="7602" y="29741"/>
                  </a:lnTo>
                  <a:lnTo>
                    <a:pt x="11375" y="29741"/>
                  </a:lnTo>
                  <a:lnTo>
                    <a:pt x="11375" y="33513"/>
                  </a:lnTo>
                  <a:lnTo>
                    <a:pt x="11375" y="37286"/>
                  </a:lnTo>
                  <a:lnTo>
                    <a:pt x="7602" y="37286"/>
                  </a:lnTo>
                  <a:lnTo>
                    <a:pt x="7602" y="70744"/>
                  </a:lnTo>
                  <a:lnTo>
                    <a:pt x="11375" y="70744"/>
                  </a:lnTo>
                  <a:lnTo>
                    <a:pt x="11375" y="63309"/>
                  </a:lnTo>
                  <a:lnTo>
                    <a:pt x="15203" y="63309"/>
                  </a:lnTo>
                  <a:lnTo>
                    <a:pt x="15203" y="52101"/>
                  </a:lnTo>
                  <a:lnTo>
                    <a:pt x="22805" y="52101"/>
                  </a:lnTo>
                  <a:lnTo>
                    <a:pt x="22805" y="44611"/>
                  </a:lnTo>
                  <a:lnTo>
                    <a:pt x="26578" y="44611"/>
                  </a:lnTo>
                  <a:lnTo>
                    <a:pt x="26578" y="33458"/>
                  </a:lnTo>
                  <a:lnTo>
                    <a:pt x="34235" y="33458"/>
                  </a:lnTo>
                  <a:lnTo>
                    <a:pt x="34235" y="22250"/>
                  </a:lnTo>
                  <a:lnTo>
                    <a:pt x="38008" y="22250"/>
                  </a:lnTo>
                  <a:lnTo>
                    <a:pt x="38008" y="14815"/>
                  </a:lnTo>
                  <a:lnTo>
                    <a:pt x="34235" y="14815"/>
                  </a:lnTo>
                  <a:lnTo>
                    <a:pt x="34235" y="11153"/>
                  </a:lnTo>
                  <a:lnTo>
                    <a:pt x="26578" y="11153"/>
                  </a:lnTo>
                  <a:lnTo>
                    <a:pt x="26578" y="7380"/>
                  </a:lnTo>
                  <a:lnTo>
                    <a:pt x="22749" y="7380"/>
                  </a:lnTo>
                  <a:lnTo>
                    <a:pt x="22749" y="3607"/>
                  </a:lnTo>
                  <a:lnTo>
                    <a:pt x="18976" y="3607"/>
                  </a:lnTo>
                  <a:lnTo>
                    <a:pt x="189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66" name="Google Shape;266;p25"/>
            <p:cNvSpPr/>
            <p:nvPr/>
          </p:nvSpPr>
          <p:spPr>
            <a:xfrm>
              <a:off x="5955875" y="3792400"/>
              <a:ext cx="756025" cy="835100"/>
            </a:xfrm>
            <a:custGeom>
              <a:rect b="b" l="l" r="r" t="t"/>
              <a:pathLst>
                <a:path extrusionOk="0" h="33404" w="30241">
                  <a:moveTo>
                    <a:pt x="11320" y="1"/>
                  </a:moveTo>
                  <a:lnTo>
                    <a:pt x="11320" y="3718"/>
                  </a:lnTo>
                  <a:lnTo>
                    <a:pt x="3719" y="3718"/>
                  </a:lnTo>
                  <a:lnTo>
                    <a:pt x="3719" y="7436"/>
                  </a:lnTo>
                  <a:lnTo>
                    <a:pt x="1" y="7436"/>
                  </a:lnTo>
                  <a:lnTo>
                    <a:pt x="1" y="25968"/>
                  </a:lnTo>
                  <a:lnTo>
                    <a:pt x="3663" y="25968"/>
                  </a:lnTo>
                  <a:lnTo>
                    <a:pt x="3663" y="22361"/>
                  </a:lnTo>
                  <a:lnTo>
                    <a:pt x="15149" y="22361"/>
                  </a:lnTo>
                  <a:lnTo>
                    <a:pt x="15149" y="26024"/>
                  </a:lnTo>
                  <a:lnTo>
                    <a:pt x="18922" y="26024"/>
                  </a:lnTo>
                  <a:lnTo>
                    <a:pt x="18922" y="29741"/>
                  </a:lnTo>
                  <a:lnTo>
                    <a:pt x="22750" y="29741"/>
                  </a:lnTo>
                  <a:lnTo>
                    <a:pt x="22750" y="33403"/>
                  </a:lnTo>
                  <a:lnTo>
                    <a:pt x="26579" y="33403"/>
                  </a:lnTo>
                  <a:lnTo>
                    <a:pt x="26579" y="22251"/>
                  </a:lnTo>
                  <a:lnTo>
                    <a:pt x="30241" y="22251"/>
                  </a:lnTo>
                  <a:lnTo>
                    <a:pt x="30241" y="11098"/>
                  </a:lnTo>
                  <a:lnTo>
                    <a:pt x="26523" y="11098"/>
                  </a:lnTo>
                  <a:lnTo>
                    <a:pt x="26523" y="7381"/>
                  </a:lnTo>
                  <a:lnTo>
                    <a:pt x="22695" y="7381"/>
                  </a:lnTo>
                  <a:lnTo>
                    <a:pt x="22695" y="1"/>
                  </a:lnTo>
                  <a:lnTo>
                    <a:pt x="18866" y="1"/>
                  </a:lnTo>
                  <a:lnTo>
                    <a:pt x="18866" y="3663"/>
                  </a:lnTo>
                  <a:lnTo>
                    <a:pt x="15093" y="3663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67" name="Google Shape;267;p25"/>
            <p:cNvSpPr/>
            <p:nvPr/>
          </p:nvSpPr>
          <p:spPr>
            <a:xfrm>
              <a:off x="5858775" y="3324950"/>
              <a:ext cx="283025" cy="277450"/>
            </a:xfrm>
            <a:custGeom>
              <a:rect b="b" l="l" r="r" t="t"/>
              <a:pathLst>
                <a:path extrusionOk="0" h="11098" w="11321">
                  <a:moveTo>
                    <a:pt x="3774" y="0"/>
                  </a:moveTo>
                  <a:lnTo>
                    <a:pt x="3774" y="3773"/>
                  </a:lnTo>
                  <a:lnTo>
                    <a:pt x="1" y="3773"/>
                  </a:lnTo>
                  <a:lnTo>
                    <a:pt x="1" y="11098"/>
                  </a:lnTo>
                  <a:lnTo>
                    <a:pt x="3774" y="11098"/>
                  </a:lnTo>
                  <a:lnTo>
                    <a:pt x="3774" y="7380"/>
                  </a:lnTo>
                  <a:lnTo>
                    <a:pt x="11320" y="7380"/>
                  </a:lnTo>
                  <a:lnTo>
                    <a:pt x="11320" y="3663"/>
                  </a:lnTo>
                  <a:lnTo>
                    <a:pt x="7492" y="3663"/>
                  </a:lnTo>
                  <a:lnTo>
                    <a:pt x="7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68" name="Google Shape;268;p25"/>
            <p:cNvSpPr/>
            <p:nvPr/>
          </p:nvSpPr>
          <p:spPr>
            <a:xfrm>
              <a:off x="1762575" y="2953200"/>
              <a:ext cx="187300" cy="274675"/>
            </a:xfrm>
            <a:custGeom>
              <a:rect b="b" l="l" r="r" t="t"/>
              <a:pathLst>
                <a:path extrusionOk="0" h="10987" w="7492">
                  <a:moveTo>
                    <a:pt x="0" y="0"/>
                  </a:moveTo>
                  <a:lnTo>
                    <a:pt x="0" y="7380"/>
                  </a:lnTo>
                  <a:lnTo>
                    <a:pt x="3774" y="7380"/>
                  </a:lnTo>
                  <a:lnTo>
                    <a:pt x="3774" y="10987"/>
                  </a:lnTo>
                  <a:lnTo>
                    <a:pt x="7491" y="10987"/>
                  </a:lnTo>
                  <a:lnTo>
                    <a:pt x="7491" y="3662"/>
                  </a:lnTo>
                  <a:lnTo>
                    <a:pt x="3718" y="3662"/>
                  </a:lnTo>
                  <a:lnTo>
                    <a:pt x="37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69" name="Google Shape;269;p25"/>
            <p:cNvSpPr/>
            <p:nvPr/>
          </p:nvSpPr>
          <p:spPr>
            <a:xfrm>
              <a:off x="6716050" y="1832400"/>
              <a:ext cx="187275" cy="277450"/>
            </a:xfrm>
            <a:custGeom>
              <a:rect b="b" l="l" r="r" t="t"/>
              <a:pathLst>
                <a:path extrusionOk="0" h="11098" w="7491">
                  <a:moveTo>
                    <a:pt x="3773" y="0"/>
                  </a:moveTo>
                  <a:lnTo>
                    <a:pt x="3773" y="3773"/>
                  </a:lnTo>
                  <a:lnTo>
                    <a:pt x="0" y="3773"/>
                  </a:lnTo>
                  <a:lnTo>
                    <a:pt x="0" y="11098"/>
                  </a:lnTo>
                  <a:lnTo>
                    <a:pt x="3718" y="11098"/>
                  </a:lnTo>
                  <a:lnTo>
                    <a:pt x="3718" y="7380"/>
                  </a:lnTo>
                  <a:lnTo>
                    <a:pt x="7491" y="7380"/>
                  </a:lnTo>
                  <a:lnTo>
                    <a:pt x="74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0" name="Google Shape;270;p25"/>
            <p:cNvSpPr/>
            <p:nvPr/>
          </p:nvSpPr>
          <p:spPr>
            <a:xfrm>
              <a:off x="4524375" y="3886725"/>
              <a:ext cx="91575" cy="274700"/>
            </a:xfrm>
            <a:custGeom>
              <a:rect b="b" l="l" r="r" t="t"/>
              <a:pathLst>
                <a:path extrusionOk="0" h="10988" w="3663">
                  <a:moveTo>
                    <a:pt x="0" y="1"/>
                  </a:moveTo>
                  <a:lnTo>
                    <a:pt x="0" y="10987"/>
                  </a:lnTo>
                  <a:lnTo>
                    <a:pt x="3662" y="10987"/>
                  </a:lnTo>
                  <a:lnTo>
                    <a:pt x="36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1" name="Google Shape;271;p25"/>
            <p:cNvSpPr/>
            <p:nvPr/>
          </p:nvSpPr>
          <p:spPr>
            <a:xfrm>
              <a:off x="5477325" y="807300"/>
              <a:ext cx="187300" cy="181750"/>
            </a:xfrm>
            <a:custGeom>
              <a:rect b="b" l="l" r="r" t="t"/>
              <a:pathLst>
                <a:path extrusionOk="0" h="7270" w="7492">
                  <a:moveTo>
                    <a:pt x="1" y="1"/>
                  </a:moveTo>
                  <a:lnTo>
                    <a:pt x="1" y="7270"/>
                  </a:lnTo>
                  <a:lnTo>
                    <a:pt x="7491" y="7270"/>
                  </a:lnTo>
                  <a:lnTo>
                    <a:pt x="7491" y="3608"/>
                  </a:lnTo>
                  <a:lnTo>
                    <a:pt x="3718" y="3608"/>
                  </a:lnTo>
                  <a:lnTo>
                    <a:pt x="37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2" name="Google Shape;272;p25"/>
            <p:cNvSpPr/>
            <p:nvPr/>
          </p:nvSpPr>
          <p:spPr>
            <a:xfrm>
              <a:off x="1951225" y="2765925"/>
              <a:ext cx="94350" cy="183150"/>
            </a:xfrm>
            <a:custGeom>
              <a:rect b="b" l="l" r="r" t="t"/>
              <a:pathLst>
                <a:path extrusionOk="0" h="7326" w="3774">
                  <a:moveTo>
                    <a:pt x="1" y="1"/>
                  </a:moveTo>
                  <a:lnTo>
                    <a:pt x="1" y="7325"/>
                  </a:lnTo>
                  <a:lnTo>
                    <a:pt x="3774" y="7325"/>
                  </a:lnTo>
                  <a:lnTo>
                    <a:pt x="37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3" name="Google Shape;273;p25"/>
            <p:cNvSpPr/>
            <p:nvPr/>
          </p:nvSpPr>
          <p:spPr>
            <a:xfrm>
              <a:off x="3859925" y="900250"/>
              <a:ext cx="91575" cy="183125"/>
            </a:xfrm>
            <a:custGeom>
              <a:rect b="b" l="l" r="r" t="t"/>
              <a:pathLst>
                <a:path extrusionOk="0" h="7325" w="3663">
                  <a:moveTo>
                    <a:pt x="0" y="0"/>
                  </a:moveTo>
                  <a:lnTo>
                    <a:pt x="0" y="7325"/>
                  </a:lnTo>
                  <a:lnTo>
                    <a:pt x="3552" y="7325"/>
                  </a:lnTo>
                  <a:lnTo>
                    <a:pt x="3607" y="6770"/>
                  </a:lnTo>
                  <a:lnTo>
                    <a:pt x="3663" y="5826"/>
                  </a:lnTo>
                  <a:lnTo>
                    <a:pt x="3663" y="3496"/>
                  </a:lnTo>
                  <a:lnTo>
                    <a:pt x="3607" y="1221"/>
                  </a:lnTo>
                  <a:lnTo>
                    <a:pt x="3552" y="389"/>
                  </a:lnTo>
                  <a:lnTo>
                    <a:pt x="34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4" name="Google Shape;274;p25"/>
            <p:cNvSpPr/>
            <p:nvPr/>
          </p:nvSpPr>
          <p:spPr>
            <a:xfrm>
              <a:off x="7097500" y="4444350"/>
              <a:ext cx="92950" cy="183150"/>
            </a:xfrm>
            <a:custGeom>
              <a:rect b="b" l="l" r="r" t="t"/>
              <a:pathLst>
                <a:path extrusionOk="0" h="7326" w="3718">
                  <a:moveTo>
                    <a:pt x="1" y="1"/>
                  </a:moveTo>
                  <a:lnTo>
                    <a:pt x="1" y="7325"/>
                  </a:lnTo>
                  <a:lnTo>
                    <a:pt x="3718" y="7325"/>
                  </a:lnTo>
                  <a:lnTo>
                    <a:pt x="3718" y="5494"/>
                  </a:lnTo>
                  <a:lnTo>
                    <a:pt x="3718" y="3663"/>
                  </a:lnTo>
                  <a:lnTo>
                    <a:pt x="3718" y="1832"/>
                  </a:lnTo>
                  <a:lnTo>
                    <a:pt x="36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5" name="Google Shape;275;p25"/>
            <p:cNvSpPr/>
            <p:nvPr/>
          </p:nvSpPr>
          <p:spPr>
            <a:xfrm>
              <a:off x="3477075" y="1832400"/>
              <a:ext cx="91575" cy="184525"/>
            </a:xfrm>
            <a:custGeom>
              <a:rect b="b" l="l" r="r" t="t"/>
              <a:pathLst>
                <a:path extrusionOk="0" h="7381" w="3663">
                  <a:moveTo>
                    <a:pt x="1" y="0"/>
                  </a:moveTo>
                  <a:lnTo>
                    <a:pt x="1" y="7380"/>
                  </a:lnTo>
                  <a:lnTo>
                    <a:pt x="3663" y="7380"/>
                  </a:lnTo>
                  <a:lnTo>
                    <a:pt x="36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6" name="Google Shape;276;p25"/>
            <p:cNvSpPr/>
            <p:nvPr/>
          </p:nvSpPr>
          <p:spPr>
            <a:xfrm>
              <a:off x="3191325" y="1553575"/>
              <a:ext cx="187300" cy="88825"/>
            </a:xfrm>
            <a:custGeom>
              <a:rect b="b" l="l" r="r" t="t"/>
              <a:pathLst>
                <a:path extrusionOk="0" h="3553" w="7492">
                  <a:moveTo>
                    <a:pt x="0" y="1"/>
                  </a:moveTo>
                  <a:lnTo>
                    <a:pt x="0" y="3552"/>
                  </a:lnTo>
                  <a:lnTo>
                    <a:pt x="7491" y="3552"/>
                  </a:lnTo>
                  <a:lnTo>
                    <a:pt x="74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7" name="Google Shape;277;p25"/>
            <p:cNvSpPr/>
            <p:nvPr/>
          </p:nvSpPr>
          <p:spPr>
            <a:xfrm>
              <a:off x="6430275" y="3605150"/>
              <a:ext cx="187300" cy="90200"/>
            </a:xfrm>
            <a:custGeom>
              <a:rect b="b" l="l" r="r" t="t"/>
              <a:pathLst>
                <a:path extrusionOk="0" h="3608" w="7492">
                  <a:moveTo>
                    <a:pt x="1" y="0"/>
                  </a:moveTo>
                  <a:lnTo>
                    <a:pt x="1" y="3607"/>
                  </a:lnTo>
                  <a:lnTo>
                    <a:pt x="7492" y="3607"/>
                  </a:lnTo>
                  <a:lnTo>
                    <a:pt x="74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8" name="Google Shape;278;p25"/>
            <p:cNvSpPr/>
            <p:nvPr/>
          </p:nvSpPr>
          <p:spPr>
            <a:xfrm>
              <a:off x="6240250" y="3513600"/>
              <a:ext cx="187300" cy="88800"/>
            </a:xfrm>
            <a:custGeom>
              <a:rect b="b" l="l" r="r" t="t"/>
              <a:pathLst>
                <a:path extrusionOk="0" h="3552" w="7492">
                  <a:moveTo>
                    <a:pt x="0" y="0"/>
                  </a:moveTo>
                  <a:lnTo>
                    <a:pt x="0" y="3552"/>
                  </a:lnTo>
                  <a:lnTo>
                    <a:pt x="7491" y="3552"/>
                  </a:lnTo>
                  <a:lnTo>
                    <a:pt x="74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79" name="Google Shape;279;p25"/>
            <p:cNvSpPr/>
            <p:nvPr/>
          </p:nvSpPr>
          <p:spPr>
            <a:xfrm>
              <a:off x="2142650" y="2953200"/>
              <a:ext cx="92975" cy="88800"/>
            </a:xfrm>
            <a:custGeom>
              <a:rect b="b" l="l" r="r" t="t"/>
              <a:pathLst>
                <a:path extrusionOk="0" h="3552" w="3719">
                  <a:moveTo>
                    <a:pt x="1" y="0"/>
                  </a:moveTo>
                  <a:lnTo>
                    <a:pt x="1" y="3552"/>
                  </a:lnTo>
                  <a:lnTo>
                    <a:pt x="3718" y="3552"/>
                  </a:lnTo>
                  <a:lnTo>
                    <a:pt x="37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0" name="Google Shape;280;p25"/>
            <p:cNvSpPr/>
            <p:nvPr/>
          </p:nvSpPr>
          <p:spPr>
            <a:xfrm>
              <a:off x="4048575" y="898875"/>
              <a:ext cx="92975" cy="90175"/>
            </a:xfrm>
            <a:custGeom>
              <a:rect b="b" l="l" r="r" t="t"/>
              <a:pathLst>
                <a:path extrusionOk="0" h="3607" w="3719">
                  <a:moveTo>
                    <a:pt x="1" y="0"/>
                  </a:moveTo>
                  <a:lnTo>
                    <a:pt x="1" y="3607"/>
                  </a:lnTo>
                  <a:lnTo>
                    <a:pt x="3718" y="3607"/>
                  </a:lnTo>
                  <a:lnTo>
                    <a:pt x="37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1" name="Google Shape;281;p25"/>
            <p:cNvSpPr/>
            <p:nvPr/>
          </p:nvSpPr>
          <p:spPr>
            <a:xfrm>
              <a:off x="5191575" y="3233400"/>
              <a:ext cx="92975" cy="88800"/>
            </a:xfrm>
            <a:custGeom>
              <a:rect b="b" l="l" r="r" t="t"/>
              <a:pathLst>
                <a:path extrusionOk="0" h="3552" w="3719">
                  <a:moveTo>
                    <a:pt x="1" y="0"/>
                  </a:moveTo>
                  <a:lnTo>
                    <a:pt x="1" y="3552"/>
                  </a:lnTo>
                  <a:lnTo>
                    <a:pt x="3718" y="3552"/>
                  </a:lnTo>
                  <a:lnTo>
                    <a:pt x="37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2" name="Google Shape;282;p25"/>
            <p:cNvSpPr/>
            <p:nvPr/>
          </p:nvSpPr>
          <p:spPr>
            <a:xfrm>
              <a:off x="7001800" y="4631625"/>
              <a:ext cx="91575" cy="90175"/>
            </a:xfrm>
            <a:custGeom>
              <a:rect b="b" l="l" r="r" t="t"/>
              <a:pathLst>
                <a:path extrusionOk="0" h="3607" w="3663">
                  <a:moveTo>
                    <a:pt x="0" y="0"/>
                  </a:moveTo>
                  <a:lnTo>
                    <a:pt x="0" y="3607"/>
                  </a:lnTo>
                  <a:lnTo>
                    <a:pt x="3662" y="3607"/>
                  </a:lnTo>
                  <a:lnTo>
                    <a:pt x="36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3" name="Google Shape;283;p25"/>
            <p:cNvSpPr/>
            <p:nvPr/>
          </p:nvSpPr>
          <p:spPr>
            <a:xfrm>
              <a:off x="5573025" y="3419275"/>
              <a:ext cx="91600" cy="88800"/>
            </a:xfrm>
            <a:custGeom>
              <a:rect b="b" l="l" r="r" t="t"/>
              <a:pathLst>
                <a:path extrusionOk="0" h="3552" w="3664">
                  <a:moveTo>
                    <a:pt x="1" y="0"/>
                  </a:moveTo>
                  <a:lnTo>
                    <a:pt x="1" y="3552"/>
                  </a:lnTo>
                  <a:lnTo>
                    <a:pt x="3663" y="3552"/>
                  </a:lnTo>
                  <a:lnTo>
                    <a:pt x="36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4" name="Google Shape;284;p25"/>
            <p:cNvSpPr/>
            <p:nvPr/>
          </p:nvSpPr>
          <p:spPr>
            <a:xfrm>
              <a:off x="6240250" y="2580050"/>
              <a:ext cx="92975" cy="88825"/>
            </a:xfrm>
            <a:custGeom>
              <a:rect b="b" l="l" r="r" t="t"/>
              <a:pathLst>
                <a:path extrusionOk="0" h="3553" w="3719">
                  <a:moveTo>
                    <a:pt x="0" y="1"/>
                  </a:moveTo>
                  <a:lnTo>
                    <a:pt x="0" y="3552"/>
                  </a:lnTo>
                  <a:lnTo>
                    <a:pt x="3718" y="3552"/>
                  </a:lnTo>
                  <a:lnTo>
                    <a:pt x="37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3381375" y="2018275"/>
              <a:ext cx="91575" cy="90200"/>
            </a:xfrm>
            <a:custGeom>
              <a:rect b="b" l="l" r="r" t="t"/>
              <a:pathLst>
                <a:path extrusionOk="0" h="3608" w="3663">
                  <a:moveTo>
                    <a:pt x="0" y="1"/>
                  </a:moveTo>
                  <a:lnTo>
                    <a:pt x="0" y="3607"/>
                  </a:lnTo>
                  <a:lnTo>
                    <a:pt x="3662" y="3607"/>
                  </a:lnTo>
                  <a:lnTo>
                    <a:pt x="36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1191075" y="993175"/>
              <a:ext cx="91575" cy="90200"/>
            </a:xfrm>
            <a:custGeom>
              <a:rect b="b" l="l" r="r" t="t"/>
              <a:pathLst>
                <a:path extrusionOk="0" h="3608" w="3663">
                  <a:moveTo>
                    <a:pt x="0" y="1"/>
                  </a:moveTo>
                  <a:lnTo>
                    <a:pt x="0" y="3608"/>
                  </a:lnTo>
                  <a:lnTo>
                    <a:pt x="3663" y="3608"/>
                  </a:lnTo>
                  <a:lnTo>
                    <a:pt x="36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7" name="Google Shape;287;p25"/>
            <p:cNvSpPr/>
            <p:nvPr/>
          </p:nvSpPr>
          <p:spPr>
            <a:xfrm>
              <a:off x="3572775" y="2019650"/>
              <a:ext cx="91600" cy="88825"/>
            </a:xfrm>
            <a:custGeom>
              <a:rect b="b" l="l" r="r" t="t"/>
              <a:pathLst>
                <a:path extrusionOk="0" h="3553" w="3664">
                  <a:moveTo>
                    <a:pt x="1" y="1"/>
                  </a:moveTo>
                  <a:lnTo>
                    <a:pt x="1" y="3552"/>
                  </a:lnTo>
                  <a:lnTo>
                    <a:pt x="3663" y="3552"/>
                  </a:lnTo>
                  <a:lnTo>
                    <a:pt x="36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8" name="Google Shape;288;p25"/>
            <p:cNvSpPr/>
            <p:nvPr/>
          </p:nvSpPr>
          <p:spPr>
            <a:xfrm>
              <a:off x="6908850" y="3976900"/>
              <a:ext cx="88800" cy="92950"/>
            </a:xfrm>
            <a:custGeom>
              <a:rect b="b" l="l" r="r" t="t"/>
              <a:pathLst>
                <a:path extrusionOk="0" h="3718" w="3552">
                  <a:moveTo>
                    <a:pt x="833" y="1"/>
                  </a:moveTo>
                  <a:lnTo>
                    <a:pt x="0" y="56"/>
                  </a:lnTo>
                  <a:lnTo>
                    <a:pt x="0" y="3718"/>
                  </a:lnTo>
                  <a:lnTo>
                    <a:pt x="3552" y="3718"/>
                  </a:lnTo>
                  <a:lnTo>
                    <a:pt x="3552" y="56"/>
                  </a:lnTo>
                  <a:lnTo>
                    <a:pt x="17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89" name="Google Shape;289;p25"/>
            <p:cNvSpPr/>
            <p:nvPr/>
          </p:nvSpPr>
          <p:spPr>
            <a:xfrm>
              <a:off x="4811500" y="1086125"/>
              <a:ext cx="91575" cy="90200"/>
            </a:xfrm>
            <a:custGeom>
              <a:rect b="b" l="l" r="r" t="t"/>
              <a:pathLst>
                <a:path extrusionOk="0" h="3608" w="3663">
                  <a:moveTo>
                    <a:pt x="0" y="1"/>
                  </a:moveTo>
                  <a:lnTo>
                    <a:pt x="0" y="3607"/>
                  </a:lnTo>
                  <a:lnTo>
                    <a:pt x="3663" y="3607"/>
                  </a:lnTo>
                  <a:lnTo>
                    <a:pt x="36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5668750" y="3512200"/>
              <a:ext cx="90200" cy="90200"/>
            </a:xfrm>
            <a:custGeom>
              <a:rect b="b" l="l" r="r" t="t"/>
              <a:pathLst>
                <a:path extrusionOk="0" h="3608" w="3608">
                  <a:moveTo>
                    <a:pt x="0" y="1"/>
                  </a:moveTo>
                  <a:lnTo>
                    <a:pt x="0" y="3608"/>
                  </a:lnTo>
                  <a:lnTo>
                    <a:pt x="3607" y="3608"/>
                  </a:lnTo>
                  <a:lnTo>
                    <a:pt x="3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91" name="Google Shape;291;p25"/>
            <p:cNvSpPr/>
            <p:nvPr/>
          </p:nvSpPr>
          <p:spPr>
            <a:xfrm>
              <a:off x="5761700" y="3605150"/>
              <a:ext cx="92950" cy="88800"/>
            </a:xfrm>
            <a:custGeom>
              <a:rect b="b" l="l" r="r" t="t"/>
              <a:pathLst>
                <a:path extrusionOk="0" h="3552" w="3718">
                  <a:moveTo>
                    <a:pt x="56" y="0"/>
                  </a:moveTo>
                  <a:lnTo>
                    <a:pt x="0" y="1776"/>
                  </a:lnTo>
                  <a:lnTo>
                    <a:pt x="56" y="3552"/>
                  </a:lnTo>
                  <a:lnTo>
                    <a:pt x="3718" y="3552"/>
                  </a:lnTo>
                  <a:lnTo>
                    <a:pt x="37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92" name="Google Shape;292;p25"/>
            <p:cNvSpPr/>
            <p:nvPr/>
          </p:nvSpPr>
          <p:spPr>
            <a:xfrm>
              <a:off x="4717175" y="805925"/>
              <a:ext cx="90200" cy="91575"/>
            </a:xfrm>
            <a:custGeom>
              <a:rect b="b" l="l" r="r" t="t"/>
              <a:pathLst>
                <a:path extrusionOk="0" h="3663" w="3608">
                  <a:moveTo>
                    <a:pt x="0" y="1"/>
                  </a:moveTo>
                  <a:lnTo>
                    <a:pt x="0" y="3663"/>
                  </a:lnTo>
                  <a:lnTo>
                    <a:pt x="3607" y="3663"/>
                  </a:lnTo>
                  <a:lnTo>
                    <a:pt x="36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93" name="Google Shape;293;p25"/>
            <p:cNvSpPr/>
            <p:nvPr/>
          </p:nvSpPr>
          <p:spPr>
            <a:xfrm>
              <a:off x="4715775" y="1180450"/>
              <a:ext cx="90200" cy="88800"/>
            </a:xfrm>
            <a:custGeom>
              <a:rect b="b" l="l" r="r" t="t"/>
              <a:pathLst>
                <a:path extrusionOk="0" h="3552" w="3608">
                  <a:moveTo>
                    <a:pt x="1" y="0"/>
                  </a:moveTo>
                  <a:lnTo>
                    <a:pt x="1" y="3552"/>
                  </a:lnTo>
                  <a:lnTo>
                    <a:pt x="3608" y="3552"/>
                  </a:lnTo>
                  <a:lnTo>
                    <a:pt x="36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94" name="Google Shape;294;p25"/>
            <p:cNvSpPr/>
            <p:nvPr/>
          </p:nvSpPr>
          <p:spPr>
            <a:xfrm>
              <a:off x="4618700" y="1273375"/>
              <a:ext cx="94350" cy="90200"/>
            </a:xfrm>
            <a:custGeom>
              <a:rect b="b" l="l" r="r" t="t"/>
              <a:pathLst>
                <a:path extrusionOk="0" h="3608" w="3774">
                  <a:moveTo>
                    <a:pt x="0" y="1"/>
                  </a:moveTo>
                  <a:lnTo>
                    <a:pt x="0" y="3608"/>
                  </a:lnTo>
                  <a:lnTo>
                    <a:pt x="3773" y="3608"/>
                  </a:lnTo>
                  <a:lnTo>
                    <a:pt x="37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95" name="Google Shape;295;p25"/>
            <p:cNvSpPr/>
            <p:nvPr/>
          </p:nvSpPr>
          <p:spPr>
            <a:xfrm>
              <a:off x="238125" y="713000"/>
              <a:ext cx="3140500" cy="2329000"/>
            </a:xfrm>
            <a:custGeom>
              <a:rect b="b" l="l" r="r" t="t"/>
              <a:pathLst>
                <a:path extrusionOk="0" h="93160" w="125620">
                  <a:moveTo>
                    <a:pt x="64696" y="18643"/>
                  </a:moveTo>
                  <a:lnTo>
                    <a:pt x="64696" y="22305"/>
                  </a:lnTo>
                  <a:lnTo>
                    <a:pt x="60923" y="22305"/>
                  </a:lnTo>
                  <a:lnTo>
                    <a:pt x="60923" y="18643"/>
                  </a:lnTo>
                  <a:close/>
                  <a:moveTo>
                    <a:pt x="64696" y="26133"/>
                  </a:moveTo>
                  <a:lnTo>
                    <a:pt x="64696" y="29796"/>
                  </a:lnTo>
                  <a:lnTo>
                    <a:pt x="60923" y="29796"/>
                  </a:lnTo>
                  <a:lnTo>
                    <a:pt x="60923" y="26133"/>
                  </a:lnTo>
                  <a:close/>
                  <a:moveTo>
                    <a:pt x="68525" y="0"/>
                  </a:moveTo>
                  <a:lnTo>
                    <a:pt x="68525" y="3718"/>
                  </a:lnTo>
                  <a:lnTo>
                    <a:pt x="57150" y="3718"/>
                  </a:lnTo>
                  <a:lnTo>
                    <a:pt x="57150" y="11097"/>
                  </a:lnTo>
                  <a:lnTo>
                    <a:pt x="64696" y="11097"/>
                  </a:lnTo>
                  <a:lnTo>
                    <a:pt x="64696" y="14926"/>
                  </a:lnTo>
                  <a:lnTo>
                    <a:pt x="53377" y="14926"/>
                  </a:lnTo>
                  <a:lnTo>
                    <a:pt x="53377" y="26078"/>
                  </a:lnTo>
                  <a:lnTo>
                    <a:pt x="57095" y="26078"/>
                  </a:lnTo>
                  <a:lnTo>
                    <a:pt x="57095" y="29796"/>
                  </a:lnTo>
                  <a:lnTo>
                    <a:pt x="53211" y="29796"/>
                  </a:lnTo>
                  <a:lnTo>
                    <a:pt x="53211" y="26078"/>
                  </a:lnTo>
                  <a:lnTo>
                    <a:pt x="49438" y="26078"/>
                  </a:lnTo>
                  <a:lnTo>
                    <a:pt x="49438" y="22416"/>
                  </a:lnTo>
                  <a:lnTo>
                    <a:pt x="41836" y="22416"/>
                  </a:lnTo>
                  <a:lnTo>
                    <a:pt x="41836" y="29740"/>
                  </a:lnTo>
                  <a:lnTo>
                    <a:pt x="38063" y="29740"/>
                  </a:lnTo>
                  <a:lnTo>
                    <a:pt x="38063" y="22250"/>
                  </a:lnTo>
                  <a:lnTo>
                    <a:pt x="41781" y="22250"/>
                  </a:lnTo>
                  <a:lnTo>
                    <a:pt x="41781" y="18698"/>
                  </a:lnTo>
                  <a:lnTo>
                    <a:pt x="34179" y="18698"/>
                  </a:lnTo>
                  <a:lnTo>
                    <a:pt x="34179" y="26133"/>
                  </a:lnTo>
                  <a:lnTo>
                    <a:pt x="26578" y="26133"/>
                  </a:lnTo>
                  <a:lnTo>
                    <a:pt x="26578" y="29796"/>
                  </a:lnTo>
                  <a:lnTo>
                    <a:pt x="22749" y="29796"/>
                  </a:lnTo>
                  <a:lnTo>
                    <a:pt x="22749" y="26133"/>
                  </a:lnTo>
                  <a:lnTo>
                    <a:pt x="3773" y="26133"/>
                  </a:lnTo>
                  <a:lnTo>
                    <a:pt x="3773" y="33569"/>
                  </a:lnTo>
                  <a:lnTo>
                    <a:pt x="0" y="33569"/>
                  </a:lnTo>
                  <a:lnTo>
                    <a:pt x="0" y="44776"/>
                  </a:lnTo>
                  <a:lnTo>
                    <a:pt x="7602" y="44776"/>
                  </a:lnTo>
                  <a:lnTo>
                    <a:pt x="7602" y="48383"/>
                  </a:lnTo>
                  <a:lnTo>
                    <a:pt x="11319" y="48383"/>
                  </a:lnTo>
                  <a:lnTo>
                    <a:pt x="11319" y="44721"/>
                  </a:lnTo>
                  <a:lnTo>
                    <a:pt x="15148" y="44721"/>
                  </a:lnTo>
                  <a:lnTo>
                    <a:pt x="15148" y="41004"/>
                  </a:lnTo>
                  <a:lnTo>
                    <a:pt x="19032" y="41004"/>
                  </a:lnTo>
                  <a:lnTo>
                    <a:pt x="19032" y="44721"/>
                  </a:lnTo>
                  <a:lnTo>
                    <a:pt x="26633" y="44721"/>
                  </a:lnTo>
                  <a:lnTo>
                    <a:pt x="26633" y="52212"/>
                  </a:lnTo>
                  <a:lnTo>
                    <a:pt x="30462" y="52212"/>
                  </a:lnTo>
                  <a:lnTo>
                    <a:pt x="30462" y="55929"/>
                  </a:lnTo>
                  <a:lnTo>
                    <a:pt x="34235" y="55929"/>
                  </a:lnTo>
                  <a:lnTo>
                    <a:pt x="34235" y="60978"/>
                  </a:lnTo>
                  <a:lnTo>
                    <a:pt x="34235" y="65861"/>
                  </a:lnTo>
                  <a:lnTo>
                    <a:pt x="34235" y="68358"/>
                  </a:lnTo>
                  <a:lnTo>
                    <a:pt x="34235" y="70855"/>
                  </a:lnTo>
                  <a:lnTo>
                    <a:pt x="38008" y="70855"/>
                  </a:lnTo>
                  <a:lnTo>
                    <a:pt x="38008" y="74627"/>
                  </a:lnTo>
                  <a:lnTo>
                    <a:pt x="38063" y="78290"/>
                  </a:lnTo>
                  <a:lnTo>
                    <a:pt x="41892" y="78290"/>
                  </a:lnTo>
                  <a:lnTo>
                    <a:pt x="41892" y="85780"/>
                  </a:lnTo>
                  <a:lnTo>
                    <a:pt x="49548" y="85780"/>
                  </a:lnTo>
                  <a:lnTo>
                    <a:pt x="49548" y="93160"/>
                  </a:lnTo>
                  <a:lnTo>
                    <a:pt x="57095" y="93160"/>
                  </a:lnTo>
                  <a:lnTo>
                    <a:pt x="57095" y="82007"/>
                  </a:lnTo>
                  <a:lnTo>
                    <a:pt x="58759" y="82007"/>
                  </a:lnTo>
                  <a:lnTo>
                    <a:pt x="68525" y="82118"/>
                  </a:lnTo>
                  <a:lnTo>
                    <a:pt x="68525" y="78290"/>
                  </a:lnTo>
                  <a:lnTo>
                    <a:pt x="72353" y="78290"/>
                  </a:lnTo>
                  <a:lnTo>
                    <a:pt x="72353" y="74517"/>
                  </a:lnTo>
                  <a:lnTo>
                    <a:pt x="76182" y="74517"/>
                  </a:lnTo>
                  <a:lnTo>
                    <a:pt x="76182" y="67082"/>
                  </a:lnTo>
                  <a:lnTo>
                    <a:pt x="79955" y="67082"/>
                  </a:lnTo>
                  <a:lnTo>
                    <a:pt x="79955" y="63364"/>
                  </a:lnTo>
                  <a:lnTo>
                    <a:pt x="83672" y="63364"/>
                  </a:lnTo>
                  <a:lnTo>
                    <a:pt x="83672" y="59647"/>
                  </a:lnTo>
                  <a:lnTo>
                    <a:pt x="79955" y="59647"/>
                  </a:lnTo>
                  <a:lnTo>
                    <a:pt x="79955" y="55929"/>
                  </a:lnTo>
                  <a:lnTo>
                    <a:pt x="87612" y="55929"/>
                  </a:lnTo>
                  <a:lnTo>
                    <a:pt x="87612" y="59591"/>
                  </a:lnTo>
                  <a:lnTo>
                    <a:pt x="91274" y="59591"/>
                  </a:lnTo>
                  <a:lnTo>
                    <a:pt x="91274" y="52212"/>
                  </a:lnTo>
                  <a:lnTo>
                    <a:pt x="87501" y="52212"/>
                  </a:lnTo>
                  <a:lnTo>
                    <a:pt x="87501" y="44776"/>
                  </a:lnTo>
                  <a:lnTo>
                    <a:pt x="79899" y="44776"/>
                  </a:lnTo>
                  <a:lnTo>
                    <a:pt x="79899" y="41059"/>
                  </a:lnTo>
                  <a:lnTo>
                    <a:pt x="72298" y="41059"/>
                  </a:lnTo>
                  <a:lnTo>
                    <a:pt x="72298" y="55929"/>
                  </a:lnTo>
                  <a:lnTo>
                    <a:pt x="68525" y="55929"/>
                  </a:lnTo>
                  <a:lnTo>
                    <a:pt x="68525" y="48494"/>
                  </a:lnTo>
                  <a:lnTo>
                    <a:pt x="60812" y="48494"/>
                  </a:lnTo>
                  <a:lnTo>
                    <a:pt x="60812" y="44721"/>
                  </a:lnTo>
                  <a:lnTo>
                    <a:pt x="57095" y="44721"/>
                  </a:lnTo>
                  <a:lnTo>
                    <a:pt x="57095" y="40948"/>
                  </a:lnTo>
                  <a:lnTo>
                    <a:pt x="60868" y="40948"/>
                  </a:lnTo>
                  <a:lnTo>
                    <a:pt x="60868" y="37231"/>
                  </a:lnTo>
                  <a:lnTo>
                    <a:pt x="68525" y="37231"/>
                  </a:lnTo>
                  <a:lnTo>
                    <a:pt x="68525" y="26133"/>
                  </a:lnTo>
                  <a:lnTo>
                    <a:pt x="72353" y="26133"/>
                  </a:lnTo>
                  <a:lnTo>
                    <a:pt x="72353" y="37231"/>
                  </a:lnTo>
                  <a:lnTo>
                    <a:pt x="79955" y="37231"/>
                  </a:lnTo>
                  <a:lnTo>
                    <a:pt x="79955" y="40893"/>
                  </a:lnTo>
                  <a:lnTo>
                    <a:pt x="83672" y="40893"/>
                  </a:lnTo>
                  <a:lnTo>
                    <a:pt x="83672" y="29796"/>
                  </a:lnTo>
                  <a:lnTo>
                    <a:pt x="79899" y="29796"/>
                  </a:lnTo>
                  <a:lnTo>
                    <a:pt x="79899" y="26078"/>
                  </a:lnTo>
                  <a:lnTo>
                    <a:pt x="76126" y="26078"/>
                  </a:lnTo>
                  <a:lnTo>
                    <a:pt x="76126" y="22361"/>
                  </a:lnTo>
                  <a:lnTo>
                    <a:pt x="72408" y="22361"/>
                  </a:lnTo>
                  <a:lnTo>
                    <a:pt x="72408" y="11097"/>
                  </a:lnTo>
                  <a:lnTo>
                    <a:pt x="76182" y="11097"/>
                  </a:lnTo>
                  <a:lnTo>
                    <a:pt x="76182" y="7490"/>
                  </a:lnTo>
                  <a:lnTo>
                    <a:pt x="83728" y="7490"/>
                  </a:lnTo>
                  <a:lnTo>
                    <a:pt x="83728" y="11153"/>
                  </a:lnTo>
                  <a:lnTo>
                    <a:pt x="79955" y="11153"/>
                  </a:lnTo>
                  <a:lnTo>
                    <a:pt x="79955" y="13039"/>
                  </a:lnTo>
                  <a:lnTo>
                    <a:pt x="80010" y="14870"/>
                  </a:lnTo>
                  <a:lnTo>
                    <a:pt x="87612" y="14870"/>
                  </a:lnTo>
                  <a:lnTo>
                    <a:pt x="87612" y="18588"/>
                  </a:lnTo>
                  <a:lnTo>
                    <a:pt x="91440" y="18588"/>
                  </a:lnTo>
                  <a:lnTo>
                    <a:pt x="91440" y="37231"/>
                  </a:lnTo>
                  <a:lnTo>
                    <a:pt x="95268" y="37231"/>
                  </a:lnTo>
                  <a:lnTo>
                    <a:pt x="95268" y="40948"/>
                  </a:lnTo>
                  <a:lnTo>
                    <a:pt x="102815" y="40948"/>
                  </a:lnTo>
                  <a:lnTo>
                    <a:pt x="102815" y="33513"/>
                  </a:lnTo>
                  <a:lnTo>
                    <a:pt x="106643" y="33513"/>
                  </a:lnTo>
                  <a:lnTo>
                    <a:pt x="106643" y="29740"/>
                  </a:lnTo>
                  <a:lnTo>
                    <a:pt x="114245" y="29740"/>
                  </a:lnTo>
                  <a:lnTo>
                    <a:pt x="114245" y="26023"/>
                  </a:lnTo>
                  <a:lnTo>
                    <a:pt x="118073" y="26023"/>
                  </a:lnTo>
                  <a:lnTo>
                    <a:pt x="118073" y="18532"/>
                  </a:lnTo>
                  <a:lnTo>
                    <a:pt x="121902" y="18532"/>
                  </a:lnTo>
                  <a:lnTo>
                    <a:pt x="121902" y="7380"/>
                  </a:lnTo>
                  <a:lnTo>
                    <a:pt x="125619" y="7380"/>
                  </a:lnTo>
                  <a:lnTo>
                    <a:pt x="125619" y="3718"/>
                  </a:lnTo>
                  <a:lnTo>
                    <a:pt x="118018" y="3718"/>
                  </a:lnTo>
                  <a:lnTo>
                    <a:pt x="118018" y="55"/>
                  </a:lnTo>
                  <a:lnTo>
                    <a:pt x="95213" y="55"/>
                  </a:lnTo>
                  <a:lnTo>
                    <a:pt x="95213" y="3662"/>
                  </a:lnTo>
                  <a:lnTo>
                    <a:pt x="83728" y="3662"/>
                  </a:lnTo>
                  <a:lnTo>
                    <a:pt x="837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96" name="Google Shape;296;p25"/>
            <p:cNvSpPr/>
            <p:nvPr/>
          </p:nvSpPr>
          <p:spPr>
            <a:xfrm>
              <a:off x="1951225" y="27659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97" name="Google Shape;297;p25"/>
            <p:cNvSpPr/>
            <p:nvPr/>
          </p:nvSpPr>
          <p:spPr>
            <a:xfrm>
              <a:off x="3285650" y="993175"/>
              <a:ext cx="4096225" cy="3448450"/>
            </a:xfrm>
            <a:custGeom>
              <a:rect b="b" l="l" r="r" t="t"/>
              <a:pathLst>
                <a:path extrusionOk="0" h="137938" w="163849">
                  <a:moveTo>
                    <a:pt x="102815" y="7436"/>
                  </a:moveTo>
                  <a:lnTo>
                    <a:pt x="102815" y="11098"/>
                  </a:lnTo>
                  <a:lnTo>
                    <a:pt x="99042" y="11098"/>
                  </a:lnTo>
                  <a:lnTo>
                    <a:pt x="99042" y="7436"/>
                  </a:lnTo>
                  <a:close/>
                  <a:moveTo>
                    <a:pt x="45610" y="22306"/>
                  </a:moveTo>
                  <a:lnTo>
                    <a:pt x="45610" y="26024"/>
                  </a:lnTo>
                  <a:lnTo>
                    <a:pt x="41948" y="26024"/>
                  </a:lnTo>
                  <a:lnTo>
                    <a:pt x="41948" y="22306"/>
                  </a:lnTo>
                  <a:close/>
                  <a:moveTo>
                    <a:pt x="45665" y="52212"/>
                  </a:moveTo>
                  <a:lnTo>
                    <a:pt x="45665" y="55875"/>
                  </a:lnTo>
                  <a:lnTo>
                    <a:pt x="38119" y="55875"/>
                  </a:lnTo>
                  <a:lnTo>
                    <a:pt x="38119" y="52212"/>
                  </a:lnTo>
                  <a:close/>
                  <a:moveTo>
                    <a:pt x="56929" y="55930"/>
                  </a:moveTo>
                  <a:lnTo>
                    <a:pt x="56929" y="63365"/>
                  </a:lnTo>
                  <a:lnTo>
                    <a:pt x="53322" y="63365"/>
                  </a:lnTo>
                  <a:lnTo>
                    <a:pt x="53322" y="55930"/>
                  </a:lnTo>
                  <a:close/>
                  <a:moveTo>
                    <a:pt x="26634" y="52212"/>
                  </a:moveTo>
                  <a:lnTo>
                    <a:pt x="26634" y="55930"/>
                  </a:lnTo>
                  <a:lnTo>
                    <a:pt x="22916" y="55930"/>
                  </a:lnTo>
                  <a:lnTo>
                    <a:pt x="22916" y="63310"/>
                  </a:lnTo>
                  <a:lnTo>
                    <a:pt x="26634" y="63310"/>
                  </a:lnTo>
                  <a:lnTo>
                    <a:pt x="26634" y="59703"/>
                  </a:lnTo>
                  <a:lnTo>
                    <a:pt x="34291" y="59703"/>
                  </a:lnTo>
                  <a:lnTo>
                    <a:pt x="34291" y="63365"/>
                  </a:lnTo>
                  <a:lnTo>
                    <a:pt x="41837" y="63365"/>
                  </a:lnTo>
                  <a:lnTo>
                    <a:pt x="41837" y="67083"/>
                  </a:lnTo>
                  <a:lnTo>
                    <a:pt x="30518" y="67083"/>
                  </a:lnTo>
                  <a:lnTo>
                    <a:pt x="30518" y="70800"/>
                  </a:lnTo>
                  <a:lnTo>
                    <a:pt x="26634" y="70800"/>
                  </a:lnTo>
                  <a:lnTo>
                    <a:pt x="26634" y="67138"/>
                  </a:lnTo>
                  <a:lnTo>
                    <a:pt x="22861" y="67138"/>
                  </a:lnTo>
                  <a:lnTo>
                    <a:pt x="22861" y="63420"/>
                  </a:lnTo>
                  <a:lnTo>
                    <a:pt x="11431" y="63420"/>
                  </a:lnTo>
                  <a:lnTo>
                    <a:pt x="11431" y="59648"/>
                  </a:lnTo>
                  <a:lnTo>
                    <a:pt x="15204" y="59648"/>
                  </a:lnTo>
                  <a:lnTo>
                    <a:pt x="15204" y="55875"/>
                  </a:lnTo>
                  <a:lnTo>
                    <a:pt x="22805" y="55875"/>
                  </a:lnTo>
                  <a:lnTo>
                    <a:pt x="22805" y="52212"/>
                  </a:lnTo>
                  <a:close/>
                  <a:moveTo>
                    <a:pt x="56929" y="70856"/>
                  </a:moveTo>
                  <a:lnTo>
                    <a:pt x="56929" y="74573"/>
                  </a:lnTo>
                  <a:lnTo>
                    <a:pt x="57095" y="74573"/>
                  </a:lnTo>
                  <a:lnTo>
                    <a:pt x="55264" y="74628"/>
                  </a:lnTo>
                  <a:lnTo>
                    <a:pt x="53322" y="74628"/>
                  </a:lnTo>
                  <a:lnTo>
                    <a:pt x="53322" y="70856"/>
                  </a:lnTo>
                  <a:close/>
                  <a:moveTo>
                    <a:pt x="45665" y="74573"/>
                  </a:moveTo>
                  <a:lnTo>
                    <a:pt x="45665" y="82063"/>
                  </a:lnTo>
                  <a:lnTo>
                    <a:pt x="41948" y="82063"/>
                  </a:lnTo>
                  <a:lnTo>
                    <a:pt x="41948" y="74573"/>
                  </a:lnTo>
                  <a:close/>
                  <a:moveTo>
                    <a:pt x="95269" y="1"/>
                  </a:moveTo>
                  <a:lnTo>
                    <a:pt x="95269" y="3663"/>
                  </a:lnTo>
                  <a:lnTo>
                    <a:pt x="83839" y="3663"/>
                  </a:lnTo>
                  <a:lnTo>
                    <a:pt x="83839" y="7436"/>
                  </a:lnTo>
                  <a:lnTo>
                    <a:pt x="76182" y="7436"/>
                  </a:lnTo>
                  <a:lnTo>
                    <a:pt x="76182" y="11209"/>
                  </a:lnTo>
                  <a:lnTo>
                    <a:pt x="68581" y="11209"/>
                  </a:lnTo>
                  <a:lnTo>
                    <a:pt x="68581" y="18589"/>
                  </a:lnTo>
                  <a:lnTo>
                    <a:pt x="64697" y="18589"/>
                  </a:lnTo>
                  <a:lnTo>
                    <a:pt x="64697" y="14926"/>
                  </a:lnTo>
                  <a:lnTo>
                    <a:pt x="60924" y="14926"/>
                  </a:lnTo>
                  <a:lnTo>
                    <a:pt x="60924" y="18644"/>
                  </a:lnTo>
                  <a:lnTo>
                    <a:pt x="53322" y="18644"/>
                  </a:lnTo>
                  <a:lnTo>
                    <a:pt x="53322" y="22362"/>
                  </a:lnTo>
                  <a:lnTo>
                    <a:pt x="49549" y="22362"/>
                  </a:lnTo>
                  <a:lnTo>
                    <a:pt x="45665" y="22306"/>
                  </a:lnTo>
                  <a:lnTo>
                    <a:pt x="45665" y="18589"/>
                  </a:lnTo>
                  <a:lnTo>
                    <a:pt x="41837" y="18589"/>
                  </a:lnTo>
                  <a:lnTo>
                    <a:pt x="41837" y="14926"/>
                  </a:lnTo>
                  <a:lnTo>
                    <a:pt x="26689" y="14926"/>
                  </a:lnTo>
                  <a:lnTo>
                    <a:pt x="26689" y="18589"/>
                  </a:lnTo>
                  <a:lnTo>
                    <a:pt x="22861" y="18589"/>
                  </a:lnTo>
                  <a:lnTo>
                    <a:pt x="22861" y="26134"/>
                  </a:lnTo>
                  <a:lnTo>
                    <a:pt x="19143" y="26134"/>
                  </a:lnTo>
                  <a:lnTo>
                    <a:pt x="19143" y="33569"/>
                  </a:lnTo>
                  <a:lnTo>
                    <a:pt x="22916" y="33569"/>
                  </a:lnTo>
                  <a:lnTo>
                    <a:pt x="22916" y="37176"/>
                  </a:lnTo>
                  <a:lnTo>
                    <a:pt x="26634" y="37176"/>
                  </a:lnTo>
                  <a:lnTo>
                    <a:pt x="26634" y="26024"/>
                  </a:lnTo>
                  <a:lnTo>
                    <a:pt x="30462" y="26024"/>
                  </a:lnTo>
                  <a:lnTo>
                    <a:pt x="30462" y="22362"/>
                  </a:lnTo>
                  <a:lnTo>
                    <a:pt x="34235" y="22362"/>
                  </a:lnTo>
                  <a:lnTo>
                    <a:pt x="34235" y="26134"/>
                  </a:lnTo>
                  <a:lnTo>
                    <a:pt x="30518" y="26134"/>
                  </a:lnTo>
                  <a:lnTo>
                    <a:pt x="30518" y="33514"/>
                  </a:lnTo>
                  <a:lnTo>
                    <a:pt x="34235" y="33514"/>
                  </a:lnTo>
                  <a:lnTo>
                    <a:pt x="34235" y="37342"/>
                  </a:lnTo>
                  <a:lnTo>
                    <a:pt x="30462" y="37342"/>
                  </a:lnTo>
                  <a:lnTo>
                    <a:pt x="30462" y="40949"/>
                  </a:lnTo>
                  <a:lnTo>
                    <a:pt x="22805" y="40949"/>
                  </a:lnTo>
                  <a:lnTo>
                    <a:pt x="22805" y="37342"/>
                  </a:lnTo>
                  <a:lnTo>
                    <a:pt x="19032" y="37342"/>
                  </a:lnTo>
                  <a:lnTo>
                    <a:pt x="19032" y="44777"/>
                  </a:lnTo>
                  <a:lnTo>
                    <a:pt x="15259" y="44777"/>
                  </a:lnTo>
                  <a:lnTo>
                    <a:pt x="15259" y="48495"/>
                  </a:lnTo>
                  <a:lnTo>
                    <a:pt x="11375" y="48495"/>
                  </a:lnTo>
                  <a:lnTo>
                    <a:pt x="11375" y="55985"/>
                  </a:lnTo>
                  <a:lnTo>
                    <a:pt x="7602" y="55985"/>
                  </a:lnTo>
                  <a:lnTo>
                    <a:pt x="7602" y="67138"/>
                  </a:lnTo>
                  <a:lnTo>
                    <a:pt x="3774" y="67138"/>
                  </a:lnTo>
                  <a:lnTo>
                    <a:pt x="3774" y="74573"/>
                  </a:lnTo>
                  <a:lnTo>
                    <a:pt x="1887" y="74573"/>
                  </a:lnTo>
                  <a:lnTo>
                    <a:pt x="1" y="74628"/>
                  </a:lnTo>
                  <a:lnTo>
                    <a:pt x="1" y="89443"/>
                  </a:lnTo>
                  <a:lnTo>
                    <a:pt x="3829" y="89443"/>
                  </a:lnTo>
                  <a:lnTo>
                    <a:pt x="3829" y="93216"/>
                  </a:lnTo>
                  <a:lnTo>
                    <a:pt x="19143" y="93216"/>
                  </a:lnTo>
                  <a:lnTo>
                    <a:pt x="19143" y="104424"/>
                  </a:lnTo>
                  <a:lnTo>
                    <a:pt x="22916" y="104424"/>
                  </a:lnTo>
                  <a:lnTo>
                    <a:pt x="22916" y="126840"/>
                  </a:lnTo>
                  <a:lnTo>
                    <a:pt x="26689" y="126840"/>
                  </a:lnTo>
                  <a:lnTo>
                    <a:pt x="26689" y="137937"/>
                  </a:lnTo>
                  <a:lnTo>
                    <a:pt x="30462" y="137937"/>
                  </a:lnTo>
                  <a:lnTo>
                    <a:pt x="30462" y="134275"/>
                  </a:lnTo>
                  <a:lnTo>
                    <a:pt x="38064" y="134275"/>
                  </a:lnTo>
                  <a:lnTo>
                    <a:pt x="38064" y="126729"/>
                  </a:lnTo>
                  <a:lnTo>
                    <a:pt x="41948" y="126729"/>
                  </a:lnTo>
                  <a:lnTo>
                    <a:pt x="41948" y="119294"/>
                  </a:lnTo>
                  <a:lnTo>
                    <a:pt x="45721" y="119294"/>
                  </a:lnTo>
                  <a:lnTo>
                    <a:pt x="45721" y="100651"/>
                  </a:lnTo>
                  <a:lnTo>
                    <a:pt x="49494" y="100651"/>
                  </a:lnTo>
                  <a:lnTo>
                    <a:pt x="49494" y="96934"/>
                  </a:lnTo>
                  <a:lnTo>
                    <a:pt x="53211" y="96934"/>
                  </a:lnTo>
                  <a:lnTo>
                    <a:pt x="53211" y="89499"/>
                  </a:lnTo>
                  <a:lnTo>
                    <a:pt x="49549" y="89499"/>
                  </a:lnTo>
                  <a:lnTo>
                    <a:pt x="49549" y="85726"/>
                  </a:lnTo>
                  <a:lnTo>
                    <a:pt x="57095" y="85726"/>
                  </a:lnTo>
                  <a:lnTo>
                    <a:pt x="57095" y="82008"/>
                  </a:lnTo>
                  <a:lnTo>
                    <a:pt x="60924" y="82008"/>
                  </a:lnTo>
                  <a:lnTo>
                    <a:pt x="60924" y="74628"/>
                  </a:lnTo>
                  <a:lnTo>
                    <a:pt x="68636" y="74628"/>
                  </a:lnTo>
                  <a:lnTo>
                    <a:pt x="68636" y="78291"/>
                  </a:lnTo>
                  <a:lnTo>
                    <a:pt x="72409" y="78291"/>
                  </a:lnTo>
                  <a:lnTo>
                    <a:pt x="72409" y="89388"/>
                  </a:lnTo>
                  <a:lnTo>
                    <a:pt x="76182" y="89388"/>
                  </a:lnTo>
                  <a:lnTo>
                    <a:pt x="76182" y="85726"/>
                  </a:lnTo>
                  <a:lnTo>
                    <a:pt x="80011" y="85726"/>
                  </a:lnTo>
                  <a:lnTo>
                    <a:pt x="80011" y="78346"/>
                  </a:lnTo>
                  <a:lnTo>
                    <a:pt x="87668" y="78346"/>
                  </a:lnTo>
                  <a:lnTo>
                    <a:pt x="87668" y="82008"/>
                  </a:lnTo>
                  <a:lnTo>
                    <a:pt x="91441" y="82008"/>
                  </a:lnTo>
                  <a:lnTo>
                    <a:pt x="91441" y="93161"/>
                  </a:lnTo>
                  <a:lnTo>
                    <a:pt x="95269" y="93161"/>
                  </a:lnTo>
                  <a:lnTo>
                    <a:pt x="95269" y="89443"/>
                  </a:lnTo>
                  <a:lnTo>
                    <a:pt x="102760" y="89443"/>
                  </a:lnTo>
                  <a:lnTo>
                    <a:pt x="102760" y="82063"/>
                  </a:lnTo>
                  <a:lnTo>
                    <a:pt x="99042" y="82063"/>
                  </a:lnTo>
                  <a:lnTo>
                    <a:pt x="99042" y="78291"/>
                  </a:lnTo>
                  <a:lnTo>
                    <a:pt x="106644" y="78291"/>
                  </a:lnTo>
                  <a:lnTo>
                    <a:pt x="106644" y="74518"/>
                  </a:lnTo>
                  <a:lnTo>
                    <a:pt x="110472" y="74518"/>
                  </a:lnTo>
                  <a:lnTo>
                    <a:pt x="110472" y="59703"/>
                  </a:lnTo>
                  <a:lnTo>
                    <a:pt x="114356" y="59703"/>
                  </a:lnTo>
                  <a:lnTo>
                    <a:pt x="114356" y="63310"/>
                  </a:lnTo>
                  <a:lnTo>
                    <a:pt x="118129" y="63310"/>
                  </a:lnTo>
                  <a:lnTo>
                    <a:pt x="118129" y="55875"/>
                  </a:lnTo>
                  <a:lnTo>
                    <a:pt x="121958" y="55875"/>
                  </a:lnTo>
                  <a:lnTo>
                    <a:pt x="121958" y="52212"/>
                  </a:lnTo>
                  <a:lnTo>
                    <a:pt x="125731" y="52212"/>
                  </a:lnTo>
                  <a:lnTo>
                    <a:pt x="125731" y="55819"/>
                  </a:lnTo>
                  <a:lnTo>
                    <a:pt x="129504" y="55819"/>
                  </a:lnTo>
                  <a:lnTo>
                    <a:pt x="129504" y="41005"/>
                  </a:lnTo>
                  <a:lnTo>
                    <a:pt x="121958" y="41005"/>
                  </a:lnTo>
                  <a:lnTo>
                    <a:pt x="121958" y="37232"/>
                  </a:lnTo>
                  <a:lnTo>
                    <a:pt x="125731" y="37232"/>
                  </a:lnTo>
                  <a:lnTo>
                    <a:pt x="125731" y="33514"/>
                  </a:lnTo>
                  <a:lnTo>
                    <a:pt x="137161" y="33514"/>
                  </a:lnTo>
                  <a:lnTo>
                    <a:pt x="137161" y="29797"/>
                  </a:lnTo>
                  <a:lnTo>
                    <a:pt x="144818" y="29797"/>
                  </a:lnTo>
                  <a:lnTo>
                    <a:pt x="144818" y="33514"/>
                  </a:lnTo>
                  <a:lnTo>
                    <a:pt x="152364" y="33514"/>
                  </a:lnTo>
                  <a:lnTo>
                    <a:pt x="152364" y="29741"/>
                  </a:lnTo>
                  <a:lnTo>
                    <a:pt x="160021" y="29741"/>
                  </a:lnTo>
                  <a:lnTo>
                    <a:pt x="160021" y="26079"/>
                  </a:lnTo>
                  <a:lnTo>
                    <a:pt x="160021" y="25968"/>
                  </a:lnTo>
                  <a:lnTo>
                    <a:pt x="163849" y="25968"/>
                  </a:lnTo>
                  <a:lnTo>
                    <a:pt x="163849" y="18589"/>
                  </a:lnTo>
                  <a:lnTo>
                    <a:pt x="156192" y="18589"/>
                  </a:lnTo>
                  <a:lnTo>
                    <a:pt x="156192" y="14926"/>
                  </a:lnTo>
                  <a:lnTo>
                    <a:pt x="152419" y="14926"/>
                  </a:lnTo>
                  <a:lnTo>
                    <a:pt x="152419" y="18589"/>
                  </a:lnTo>
                  <a:lnTo>
                    <a:pt x="148535" y="18589"/>
                  </a:lnTo>
                  <a:lnTo>
                    <a:pt x="148535" y="14871"/>
                  </a:lnTo>
                  <a:lnTo>
                    <a:pt x="133277" y="14871"/>
                  </a:lnTo>
                  <a:lnTo>
                    <a:pt x="133277" y="11154"/>
                  </a:lnTo>
                  <a:lnTo>
                    <a:pt x="129559" y="11154"/>
                  </a:lnTo>
                  <a:lnTo>
                    <a:pt x="129559" y="7325"/>
                  </a:lnTo>
                  <a:lnTo>
                    <a:pt x="133277" y="7325"/>
                  </a:lnTo>
                  <a:lnTo>
                    <a:pt x="133277" y="3719"/>
                  </a:lnTo>
                  <a:lnTo>
                    <a:pt x="121958" y="3719"/>
                  </a:lnTo>
                  <a:lnTo>
                    <a:pt x="121958" y="7381"/>
                  </a:lnTo>
                  <a:lnTo>
                    <a:pt x="125675" y="7381"/>
                  </a:lnTo>
                  <a:lnTo>
                    <a:pt x="125675" y="11098"/>
                  </a:lnTo>
                  <a:lnTo>
                    <a:pt x="118074" y="11098"/>
                  </a:lnTo>
                  <a:lnTo>
                    <a:pt x="118074" y="7491"/>
                  </a:lnTo>
                  <a:lnTo>
                    <a:pt x="114301" y="7491"/>
                  </a:lnTo>
                  <a:lnTo>
                    <a:pt x="114301" y="11098"/>
                  </a:lnTo>
                  <a:lnTo>
                    <a:pt x="110417" y="11098"/>
                  </a:lnTo>
                  <a:lnTo>
                    <a:pt x="110417" y="7436"/>
                  </a:lnTo>
                  <a:lnTo>
                    <a:pt x="106644" y="7436"/>
                  </a:lnTo>
                  <a:lnTo>
                    <a:pt x="106644" y="3663"/>
                  </a:lnTo>
                  <a:lnTo>
                    <a:pt x="98987" y="3663"/>
                  </a:lnTo>
                  <a:lnTo>
                    <a:pt x="989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298" name="Google Shape;298;p25"/>
            <p:cNvSpPr/>
            <p:nvPr/>
          </p:nvSpPr>
          <p:spPr>
            <a:xfrm>
              <a:off x="1286775" y="1086125"/>
              <a:ext cx="185925" cy="92950"/>
            </a:xfrm>
            <a:custGeom>
              <a:rect b="b" l="l" r="r" t="t"/>
              <a:pathLst>
                <a:path extrusionOk="0" h="3718" w="7437">
                  <a:moveTo>
                    <a:pt x="1" y="1"/>
                  </a:moveTo>
                  <a:lnTo>
                    <a:pt x="1" y="611"/>
                  </a:lnTo>
                  <a:lnTo>
                    <a:pt x="1" y="3607"/>
                  </a:lnTo>
                  <a:lnTo>
                    <a:pt x="1" y="3718"/>
                  </a:lnTo>
                  <a:lnTo>
                    <a:pt x="7436" y="3718"/>
                  </a:lnTo>
                  <a:lnTo>
                    <a:pt x="7436" y="3496"/>
                  </a:lnTo>
                  <a:lnTo>
                    <a:pt x="7436" y="611"/>
                  </a:lnTo>
                  <a:lnTo>
                    <a:pt x="74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pos="5601">
          <p15:clr>
            <a:srgbClr val="E46962"/>
          </p15:clr>
        </p15:guide>
        <p15:guide id="3" orient="horz" pos="468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pos="5292">
          <p15:clr>
            <a:srgbClr val="E46962"/>
          </p15:clr>
        </p15:guide>
        <p15:guide id="6" pos="159">
          <p15:clr>
            <a:srgbClr val="E46962"/>
          </p15:clr>
        </p15:guide>
        <p15:guide id="7" orient="horz" pos="159">
          <p15:clr>
            <a:srgbClr val="E46962"/>
          </p15:clr>
        </p15:guide>
        <p15:guide id="8" orient="horz" pos="2772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uess The Team Member">
  <p:cSld name="BLANK_1_1_1_1_1_1_1_1_1_1_1_1_1_2">
    <p:bg>
      <p:bgPr>
        <a:solidFill>
          <a:schemeClr val="dk1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26"/>
          <p:cNvGrpSpPr/>
          <p:nvPr/>
        </p:nvGrpSpPr>
        <p:grpSpPr>
          <a:xfrm>
            <a:off x="103050" y="103050"/>
            <a:ext cx="6817325" cy="3765575"/>
            <a:chOff x="103050" y="103050"/>
            <a:chExt cx="6817325" cy="3765575"/>
          </a:xfrm>
        </p:grpSpPr>
        <p:sp>
          <p:nvSpPr>
            <p:cNvPr id="301" name="Google Shape;301;p26"/>
            <p:cNvSpPr/>
            <p:nvPr/>
          </p:nvSpPr>
          <p:spPr>
            <a:xfrm>
              <a:off x="103050" y="103050"/>
              <a:ext cx="5135700" cy="2659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02" name="Google Shape;302;p26"/>
            <p:cNvSpPr/>
            <p:nvPr/>
          </p:nvSpPr>
          <p:spPr>
            <a:xfrm>
              <a:off x="1090775" y="1490525"/>
              <a:ext cx="5829600" cy="2378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303" name="Google Shape;303;p26"/>
          <p:cNvSpPr txBox="1"/>
          <p:nvPr>
            <p:ph idx="1" type="subTitle"/>
          </p:nvPr>
        </p:nvSpPr>
        <p:spPr>
          <a:xfrm>
            <a:off x="252600" y="1199800"/>
            <a:ext cx="2881500" cy="8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04" name="Google Shape;304;p26"/>
          <p:cNvSpPr txBox="1"/>
          <p:nvPr>
            <p:ph type="title"/>
          </p:nvPr>
        </p:nvSpPr>
        <p:spPr>
          <a:xfrm>
            <a:off x="229190" y="147681"/>
            <a:ext cx="4216200" cy="86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Font typeface="Space Grotesk"/>
              <a:buNone/>
              <a:defRPr sz="35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orient="horz" pos="468">
          <p15:clr>
            <a:srgbClr val="E46962"/>
          </p15:clr>
        </p15:guide>
        <p15:guide id="3" orient="horz" pos="3081">
          <p15:clr>
            <a:srgbClr val="E46962"/>
          </p15:clr>
        </p15:guide>
        <p15:guide id="4" pos="5601">
          <p15:clr>
            <a:srgbClr val="E46962"/>
          </p15:clr>
        </p15:guide>
        <p15:guide id="5" pos="5292">
          <p15:clr>
            <a:srgbClr val="E46962"/>
          </p15:clr>
        </p15:guide>
        <p15:guide id="6" pos="159">
          <p15:clr>
            <a:srgbClr val="E46962"/>
          </p15:clr>
        </p15:guide>
        <p15:guide id="7" orient="horz" pos="159">
          <p15:clr>
            <a:srgbClr val="E46962"/>
          </p15:clr>
        </p15:guide>
        <p15:guide id="8" orient="horz" pos="2772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rt Attack">
  <p:cSld name="TITLE_1_1_5">
    <p:bg>
      <p:bgPr>
        <a:solidFill>
          <a:schemeClr val="accent4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27"/>
          <p:cNvGrpSpPr/>
          <p:nvPr/>
        </p:nvGrpSpPr>
        <p:grpSpPr>
          <a:xfrm>
            <a:off x="0" y="0"/>
            <a:ext cx="9143999" cy="5143500"/>
            <a:chOff x="0" y="0"/>
            <a:chExt cx="9143999" cy="5143500"/>
          </a:xfrm>
        </p:grpSpPr>
        <p:sp>
          <p:nvSpPr>
            <p:cNvPr id="307" name="Google Shape;307;p27"/>
            <p:cNvSpPr/>
            <p:nvPr/>
          </p:nvSpPr>
          <p:spPr>
            <a:xfrm>
              <a:off x="0" y="0"/>
              <a:ext cx="103049" cy="5143489"/>
            </a:xfrm>
            <a:custGeom>
              <a:rect b="b" l="l" r="r" t="t"/>
              <a:pathLst>
                <a:path extrusionOk="0" h="143904" w="3540">
                  <a:moveTo>
                    <a:pt x="0" y="1"/>
                  </a:moveTo>
                  <a:lnTo>
                    <a:pt x="0" y="143903"/>
                  </a:lnTo>
                  <a:lnTo>
                    <a:pt x="3540" y="143903"/>
                  </a:lnTo>
                  <a:lnTo>
                    <a:pt x="35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08" name="Google Shape;308;p27"/>
            <p:cNvSpPr/>
            <p:nvPr/>
          </p:nvSpPr>
          <p:spPr>
            <a:xfrm>
              <a:off x="9040950" y="0"/>
              <a:ext cx="103049" cy="5143489"/>
            </a:xfrm>
            <a:custGeom>
              <a:rect b="b" l="l" r="r" t="t"/>
              <a:pathLst>
                <a:path extrusionOk="0" h="143904" w="3540">
                  <a:moveTo>
                    <a:pt x="0" y="1"/>
                  </a:moveTo>
                  <a:lnTo>
                    <a:pt x="0" y="143903"/>
                  </a:lnTo>
                  <a:lnTo>
                    <a:pt x="3540" y="143903"/>
                  </a:lnTo>
                  <a:lnTo>
                    <a:pt x="35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09" name="Google Shape;309;p27"/>
            <p:cNvSpPr/>
            <p:nvPr/>
          </p:nvSpPr>
          <p:spPr>
            <a:xfrm rot="5400000">
              <a:off x="4519005" y="-4518866"/>
              <a:ext cx="103049" cy="9140782"/>
            </a:xfrm>
            <a:custGeom>
              <a:rect b="b" l="l" r="r" t="t"/>
              <a:pathLst>
                <a:path extrusionOk="0" h="143904" w="3540">
                  <a:moveTo>
                    <a:pt x="0" y="1"/>
                  </a:moveTo>
                  <a:lnTo>
                    <a:pt x="0" y="143903"/>
                  </a:lnTo>
                  <a:lnTo>
                    <a:pt x="3540" y="143903"/>
                  </a:lnTo>
                  <a:lnTo>
                    <a:pt x="35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10" name="Google Shape;310;p27"/>
            <p:cNvSpPr/>
            <p:nvPr/>
          </p:nvSpPr>
          <p:spPr>
            <a:xfrm rot="5400000">
              <a:off x="4520468" y="521584"/>
              <a:ext cx="103049" cy="9140782"/>
            </a:xfrm>
            <a:custGeom>
              <a:rect b="b" l="l" r="r" t="t"/>
              <a:pathLst>
                <a:path extrusionOk="0" h="143904" w="3540">
                  <a:moveTo>
                    <a:pt x="0" y="1"/>
                  </a:moveTo>
                  <a:lnTo>
                    <a:pt x="0" y="143903"/>
                  </a:lnTo>
                  <a:lnTo>
                    <a:pt x="3540" y="143903"/>
                  </a:lnTo>
                  <a:lnTo>
                    <a:pt x="35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311" name="Google Shape;311;p27"/>
          <p:cNvSpPr/>
          <p:nvPr>
            <p:ph idx="2" type="pic"/>
          </p:nvPr>
        </p:nvSpPr>
        <p:spPr>
          <a:xfrm>
            <a:off x="3553675" y="3509450"/>
            <a:ext cx="1941000" cy="1313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27"/>
          <p:cNvSpPr txBox="1"/>
          <p:nvPr>
            <p:ph type="title"/>
          </p:nvPr>
        </p:nvSpPr>
        <p:spPr>
          <a:xfrm>
            <a:off x="236975" y="223878"/>
            <a:ext cx="4216200" cy="5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Font typeface="Space Grotesk"/>
              <a:buNone/>
              <a:defRPr sz="35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Font typeface="Space Grotesk Medium"/>
              <a:buNone/>
              <a:defRPr sz="3900"/>
            </a:lvl9pPr>
          </a:lstStyle>
          <a:p/>
        </p:txBody>
      </p:sp>
      <p:sp>
        <p:nvSpPr>
          <p:cNvPr id="313" name="Google Shape;313;p27"/>
          <p:cNvSpPr/>
          <p:nvPr>
            <p:ph idx="3" type="pic"/>
          </p:nvPr>
        </p:nvSpPr>
        <p:spPr>
          <a:xfrm>
            <a:off x="6699200" y="904175"/>
            <a:ext cx="1909200" cy="1191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27"/>
          <p:cNvSpPr/>
          <p:nvPr>
            <p:ph idx="4" type="pic"/>
          </p:nvPr>
        </p:nvSpPr>
        <p:spPr>
          <a:xfrm>
            <a:off x="5673725" y="2267525"/>
            <a:ext cx="2935200" cy="2433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27"/>
          <p:cNvSpPr/>
          <p:nvPr>
            <p:ph idx="5" type="pic"/>
          </p:nvPr>
        </p:nvSpPr>
        <p:spPr>
          <a:xfrm>
            <a:off x="252425" y="2015900"/>
            <a:ext cx="3080100" cy="2875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p27"/>
          <p:cNvSpPr/>
          <p:nvPr/>
        </p:nvSpPr>
        <p:spPr>
          <a:xfrm>
            <a:off x="5673400" y="2267525"/>
            <a:ext cx="2935200" cy="2433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317" name="Google Shape;317;p27"/>
          <p:cNvSpPr/>
          <p:nvPr>
            <p:ph idx="6" type="pic"/>
          </p:nvPr>
        </p:nvSpPr>
        <p:spPr>
          <a:xfrm>
            <a:off x="4838963" y="1797550"/>
            <a:ext cx="1740900" cy="1191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27"/>
          <p:cNvSpPr/>
          <p:nvPr>
            <p:ph idx="7" type="pic"/>
          </p:nvPr>
        </p:nvSpPr>
        <p:spPr>
          <a:xfrm>
            <a:off x="2991500" y="904174"/>
            <a:ext cx="1721700" cy="2475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p27"/>
          <p:cNvSpPr/>
          <p:nvPr>
            <p:ph idx="8" type="pic"/>
          </p:nvPr>
        </p:nvSpPr>
        <p:spPr>
          <a:xfrm>
            <a:off x="4848425" y="580600"/>
            <a:ext cx="1721700" cy="1048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p27"/>
          <p:cNvSpPr txBox="1"/>
          <p:nvPr>
            <p:ph idx="1" type="subTitle"/>
          </p:nvPr>
        </p:nvSpPr>
        <p:spPr>
          <a:xfrm>
            <a:off x="252600" y="743700"/>
            <a:ext cx="2675700" cy="102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orient="horz" pos="468">
          <p15:clr>
            <a:srgbClr val="E46962"/>
          </p15:clr>
        </p15:guide>
        <p15:guide id="3" pos="5601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orient="horz" pos="2772">
          <p15:clr>
            <a:srgbClr val="E46962"/>
          </p15:clr>
        </p15:guide>
        <p15:guide id="6" pos="5292">
          <p15:clr>
            <a:srgbClr val="E46962"/>
          </p15:clr>
        </p15:guide>
        <p15:guide id="7" pos="159">
          <p15:clr>
            <a:srgbClr val="E46962"/>
          </p15:clr>
        </p15:guide>
        <p15:guide id="8" orient="horz" pos="159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ks">
  <p:cSld name="BLANK_1_1_1_1_1_1_1_1_1_1_1_3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8"/>
          <p:cNvSpPr txBox="1"/>
          <p:nvPr>
            <p:ph type="title"/>
          </p:nvPr>
        </p:nvSpPr>
        <p:spPr>
          <a:xfrm>
            <a:off x="242375" y="530828"/>
            <a:ext cx="3576600" cy="378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323" name="Google Shape;323;p28"/>
          <p:cNvSpPr txBox="1"/>
          <p:nvPr>
            <p:ph idx="2" type="title"/>
          </p:nvPr>
        </p:nvSpPr>
        <p:spPr>
          <a:xfrm>
            <a:off x="236891" y="203879"/>
            <a:ext cx="6480300" cy="212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grpSp>
        <p:nvGrpSpPr>
          <p:cNvPr id="324" name="Google Shape;324;p28"/>
          <p:cNvGrpSpPr/>
          <p:nvPr/>
        </p:nvGrpSpPr>
        <p:grpSpPr>
          <a:xfrm>
            <a:off x="-7338" y="1654487"/>
            <a:ext cx="9150854" cy="3491662"/>
            <a:chOff x="7059712" y="1295828"/>
            <a:chExt cx="2075400" cy="3601137"/>
          </a:xfrm>
        </p:grpSpPr>
        <p:sp>
          <p:nvSpPr>
            <p:cNvPr id="325" name="Google Shape;325;p28"/>
            <p:cNvSpPr/>
            <p:nvPr/>
          </p:nvSpPr>
          <p:spPr>
            <a:xfrm rot="-5400000">
              <a:off x="8683846" y="1589228"/>
              <a:ext cx="744600" cy="157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26" name="Google Shape;326;p28"/>
            <p:cNvSpPr/>
            <p:nvPr/>
          </p:nvSpPr>
          <p:spPr>
            <a:xfrm rot="-5400000">
              <a:off x="7635137" y="2417525"/>
              <a:ext cx="511500" cy="1660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27" name="Google Shape;327;p28"/>
            <p:cNvSpPr/>
            <p:nvPr/>
          </p:nvSpPr>
          <p:spPr>
            <a:xfrm>
              <a:off x="7061153" y="2040415"/>
              <a:ext cx="1919400" cy="1052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28" name="Google Shape;328;p28"/>
            <p:cNvSpPr/>
            <p:nvPr/>
          </p:nvSpPr>
          <p:spPr>
            <a:xfrm rot="-5400000">
              <a:off x="7624952" y="3629915"/>
              <a:ext cx="703500" cy="1830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29" name="Google Shape;329;p28"/>
            <p:cNvSpPr/>
            <p:nvPr/>
          </p:nvSpPr>
          <p:spPr>
            <a:xfrm rot="-5400000">
              <a:off x="7696912" y="2785540"/>
              <a:ext cx="801000" cy="2075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330" name="Google Shape;330;p28"/>
          <p:cNvSpPr txBox="1"/>
          <p:nvPr>
            <p:ph idx="1" type="subTitle"/>
          </p:nvPr>
        </p:nvSpPr>
        <p:spPr>
          <a:xfrm>
            <a:off x="246850" y="2620050"/>
            <a:ext cx="6911700" cy="2271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 u="sng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 u="sng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 u="sng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 u="sng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 u="sng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 u="sng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 u="sng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 u="sng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 u="sng">
                <a:highlight>
                  <a:schemeClr val="accent5"/>
                </a:highlight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468">
          <p15:clr>
            <a:srgbClr val="E46962"/>
          </p15:clr>
        </p15:guide>
        <p15:guide id="2" orient="horz" pos="3081">
          <p15:clr>
            <a:srgbClr val="E46962"/>
          </p15:clr>
        </p15:guide>
        <p15:guide id="3" pos="454">
          <p15:clr>
            <a:srgbClr val="E46962"/>
          </p15:clr>
        </p15:guide>
        <p15:guide id="4" pos="5601">
          <p15:clr>
            <a:srgbClr val="E46962"/>
          </p15:clr>
        </p15:guide>
        <p15:guide id="5" pos="5292">
          <p15:clr>
            <a:srgbClr val="E46962"/>
          </p15:clr>
        </p15:guide>
        <p15:guide id="6" pos="159">
          <p15:clr>
            <a:srgbClr val="E46962"/>
          </p15:clr>
        </p15:guide>
        <p15:guide id="7" orient="horz" pos="159">
          <p15:clr>
            <a:srgbClr val="E46962"/>
          </p15:clr>
        </p15:guide>
        <p15:guide id="8" orient="horz" pos="2772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List">
  <p:cSld name="BLANK_1_1_1_1_1_1_1_1_1_1_1_2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9"/>
          <p:cNvPicPr preferRelativeResize="0"/>
          <p:nvPr/>
        </p:nvPicPr>
        <p:blipFill rotWithShape="1">
          <a:blip r:embed="rId2">
            <a:alphaModFix/>
          </a:blip>
          <a:srcRect b="48373" l="72419" r="0" t="25661"/>
          <a:stretch/>
        </p:blipFill>
        <p:spPr>
          <a:xfrm>
            <a:off x="8451297" y="282525"/>
            <a:ext cx="305451" cy="28757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9"/>
          <p:cNvSpPr txBox="1"/>
          <p:nvPr>
            <p:ph idx="1" type="subTitle"/>
          </p:nvPr>
        </p:nvSpPr>
        <p:spPr>
          <a:xfrm>
            <a:off x="246850" y="2493274"/>
            <a:ext cx="2781000" cy="354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2"/>
                </a:highlight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9pPr>
          </a:lstStyle>
          <a:p/>
        </p:txBody>
      </p:sp>
      <p:sp>
        <p:nvSpPr>
          <p:cNvPr id="334" name="Google Shape;334;p29"/>
          <p:cNvSpPr txBox="1"/>
          <p:nvPr>
            <p:ph idx="2" type="subTitle"/>
          </p:nvPr>
        </p:nvSpPr>
        <p:spPr>
          <a:xfrm>
            <a:off x="246850" y="2938475"/>
            <a:ext cx="27930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35" name="Google Shape;335;p29"/>
          <p:cNvSpPr txBox="1"/>
          <p:nvPr>
            <p:ph idx="3" type="subTitle"/>
          </p:nvPr>
        </p:nvSpPr>
        <p:spPr>
          <a:xfrm>
            <a:off x="246850" y="3101490"/>
            <a:ext cx="26958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9pPr>
          </a:lstStyle>
          <a:p/>
        </p:txBody>
      </p:sp>
      <p:sp>
        <p:nvSpPr>
          <p:cNvPr id="336" name="Google Shape;336;p29"/>
          <p:cNvSpPr txBox="1"/>
          <p:nvPr>
            <p:ph idx="4" type="subTitle"/>
          </p:nvPr>
        </p:nvSpPr>
        <p:spPr>
          <a:xfrm>
            <a:off x="3135975" y="2493274"/>
            <a:ext cx="2781000" cy="354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4"/>
                </a:highlight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4"/>
                </a:highlight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4"/>
                </a:highlight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4"/>
                </a:highlight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4"/>
                </a:highlight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4"/>
                </a:highlight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4"/>
                </a:highlight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4"/>
                </a:highlight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4"/>
                </a:highlight>
              </a:defRPr>
            </a:lvl9pPr>
          </a:lstStyle>
          <a:p/>
        </p:txBody>
      </p:sp>
      <p:sp>
        <p:nvSpPr>
          <p:cNvPr id="337" name="Google Shape;337;p29"/>
          <p:cNvSpPr txBox="1"/>
          <p:nvPr>
            <p:ph idx="5" type="subTitle"/>
          </p:nvPr>
        </p:nvSpPr>
        <p:spPr>
          <a:xfrm>
            <a:off x="3135975" y="4097621"/>
            <a:ext cx="2781000" cy="354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>
                <a:highlight>
                  <a:schemeClr val="accent5"/>
                </a:highlight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Space Grotesk"/>
              <a:buNone/>
              <a:defRPr sz="1500"/>
            </a:lvl9pPr>
          </a:lstStyle>
          <a:p/>
        </p:txBody>
      </p:sp>
      <p:sp>
        <p:nvSpPr>
          <p:cNvPr id="338" name="Google Shape;338;p29"/>
          <p:cNvSpPr txBox="1"/>
          <p:nvPr>
            <p:ph type="title"/>
          </p:nvPr>
        </p:nvSpPr>
        <p:spPr>
          <a:xfrm>
            <a:off x="237641" y="203879"/>
            <a:ext cx="6480300" cy="212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5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9" name="Google Shape;339;p29"/>
          <p:cNvSpPr txBox="1"/>
          <p:nvPr>
            <p:ph idx="6" type="subTitle"/>
          </p:nvPr>
        </p:nvSpPr>
        <p:spPr>
          <a:xfrm>
            <a:off x="246850" y="3513916"/>
            <a:ext cx="27930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40" name="Google Shape;340;p29"/>
          <p:cNvSpPr txBox="1"/>
          <p:nvPr>
            <p:ph idx="7" type="subTitle"/>
          </p:nvPr>
        </p:nvSpPr>
        <p:spPr>
          <a:xfrm>
            <a:off x="246850" y="3676931"/>
            <a:ext cx="26958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9pPr>
          </a:lstStyle>
          <a:p/>
        </p:txBody>
      </p:sp>
      <p:sp>
        <p:nvSpPr>
          <p:cNvPr id="341" name="Google Shape;341;p29"/>
          <p:cNvSpPr txBox="1"/>
          <p:nvPr>
            <p:ph idx="8" type="subTitle"/>
          </p:nvPr>
        </p:nvSpPr>
        <p:spPr>
          <a:xfrm>
            <a:off x="246850" y="4098291"/>
            <a:ext cx="27930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42" name="Google Shape;342;p29"/>
          <p:cNvSpPr txBox="1"/>
          <p:nvPr>
            <p:ph idx="9" type="subTitle"/>
          </p:nvPr>
        </p:nvSpPr>
        <p:spPr>
          <a:xfrm>
            <a:off x="246850" y="4261306"/>
            <a:ext cx="26958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9pPr>
          </a:lstStyle>
          <a:p/>
        </p:txBody>
      </p:sp>
      <p:sp>
        <p:nvSpPr>
          <p:cNvPr id="343" name="Google Shape;343;p29"/>
          <p:cNvSpPr txBox="1"/>
          <p:nvPr>
            <p:ph idx="13" type="subTitle"/>
          </p:nvPr>
        </p:nvSpPr>
        <p:spPr>
          <a:xfrm>
            <a:off x="3135975" y="2938475"/>
            <a:ext cx="27930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44" name="Google Shape;344;p29"/>
          <p:cNvSpPr txBox="1"/>
          <p:nvPr>
            <p:ph idx="14" type="subTitle"/>
          </p:nvPr>
        </p:nvSpPr>
        <p:spPr>
          <a:xfrm>
            <a:off x="3135975" y="3101490"/>
            <a:ext cx="26958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9pPr>
          </a:lstStyle>
          <a:p/>
        </p:txBody>
      </p:sp>
      <p:sp>
        <p:nvSpPr>
          <p:cNvPr id="345" name="Google Shape;345;p29"/>
          <p:cNvSpPr txBox="1"/>
          <p:nvPr>
            <p:ph idx="15" type="subTitle"/>
          </p:nvPr>
        </p:nvSpPr>
        <p:spPr>
          <a:xfrm>
            <a:off x="3135975" y="3513916"/>
            <a:ext cx="27930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46" name="Google Shape;346;p29"/>
          <p:cNvSpPr txBox="1"/>
          <p:nvPr>
            <p:ph idx="16" type="subTitle"/>
          </p:nvPr>
        </p:nvSpPr>
        <p:spPr>
          <a:xfrm>
            <a:off x="3135975" y="3676931"/>
            <a:ext cx="26958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9pPr>
          </a:lstStyle>
          <a:p/>
        </p:txBody>
      </p:sp>
      <p:sp>
        <p:nvSpPr>
          <p:cNvPr id="347" name="Google Shape;347;p29"/>
          <p:cNvSpPr txBox="1"/>
          <p:nvPr>
            <p:ph idx="17" type="subTitle"/>
          </p:nvPr>
        </p:nvSpPr>
        <p:spPr>
          <a:xfrm>
            <a:off x="3135975" y="4546391"/>
            <a:ext cx="27930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 Medium"/>
              <a:buNone/>
              <a:defRPr sz="10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48" name="Google Shape;348;p29"/>
          <p:cNvSpPr txBox="1"/>
          <p:nvPr>
            <p:ph idx="18" type="subTitle"/>
          </p:nvPr>
        </p:nvSpPr>
        <p:spPr>
          <a:xfrm>
            <a:off x="3135975" y="4709406"/>
            <a:ext cx="2695800" cy="18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Font typeface="Space Grotesk"/>
              <a:buNone/>
              <a:defRPr sz="10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468">
          <p15:clr>
            <a:srgbClr val="E46962"/>
          </p15:clr>
        </p15:guide>
        <p15:guide id="2" orient="horz" pos="3081">
          <p15:clr>
            <a:srgbClr val="E46962"/>
          </p15:clr>
        </p15:guide>
        <p15:guide id="3" pos="454">
          <p15:clr>
            <a:srgbClr val="E46962"/>
          </p15:clr>
        </p15:guide>
        <p15:guide id="4" pos="5601">
          <p15:clr>
            <a:srgbClr val="E46962"/>
          </p15:clr>
        </p15:guide>
        <p15:guide id="5" pos="5292">
          <p15:clr>
            <a:srgbClr val="E46962"/>
          </p15:clr>
        </p15:guide>
        <p15:guide id="6" pos="159">
          <p15:clr>
            <a:srgbClr val="E46962"/>
          </p15:clr>
        </p15:guide>
        <p15:guide id="7" orient="horz" pos="159">
          <p15:clr>
            <a:srgbClr val="E46962"/>
          </p15:clr>
        </p15:guide>
        <p15:guide id="8" orient="horz" pos="2772">
          <p15:clr>
            <a:srgbClr val="E46962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">
  <p:cSld name="BLANK_1_1_1_1_1_1_1_1_1_1_1_1_1_1_1_1_2_1_1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30"/>
          <p:cNvGrpSpPr/>
          <p:nvPr/>
        </p:nvGrpSpPr>
        <p:grpSpPr>
          <a:xfrm>
            <a:off x="3343784" y="3174433"/>
            <a:ext cx="4804343" cy="1969075"/>
            <a:chOff x="4110075" y="3174500"/>
            <a:chExt cx="4385125" cy="2181075"/>
          </a:xfrm>
        </p:grpSpPr>
        <p:sp>
          <p:nvSpPr>
            <p:cNvPr id="351" name="Google Shape;351;p30"/>
            <p:cNvSpPr/>
            <p:nvPr/>
          </p:nvSpPr>
          <p:spPr>
            <a:xfrm>
              <a:off x="5326300" y="4270475"/>
              <a:ext cx="3168900" cy="108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352" name="Google Shape;352;p30"/>
            <p:cNvSpPr/>
            <p:nvPr/>
          </p:nvSpPr>
          <p:spPr>
            <a:xfrm>
              <a:off x="4707825" y="3698700"/>
              <a:ext cx="3168900" cy="108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353" name="Google Shape;353;p30"/>
            <p:cNvSpPr/>
            <p:nvPr/>
          </p:nvSpPr>
          <p:spPr>
            <a:xfrm>
              <a:off x="4110075" y="3174500"/>
              <a:ext cx="3168900" cy="108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grpSp>
        <p:nvGrpSpPr>
          <p:cNvPr id="354" name="Google Shape;354;p30"/>
          <p:cNvGrpSpPr/>
          <p:nvPr/>
        </p:nvGrpSpPr>
        <p:grpSpPr>
          <a:xfrm>
            <a:off x="4340393" y="1752191"/>
            <a:ext cx="4804343" cy="1969075"/>
            <a:chOff x="4110075" y="3174500"/>
            <a:chExt cx="4385125" cy="2181075"/>
          </a:xfrm>
        </p:grpSpPr>
        <p:sp>
          <p:nvSpPr>
            <p:cNvPr id="355" name="Google Shape;355;p30"/>
            <p:cNvSpPr/>
            <p:nvPr/>
          </p:nvSpPr>
          <p:spPr>
            <a:xfrm>
              <a:off x="5326300" y="4270475"/>
              <a:ext cx="3168900" cy="108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56" name="Google Shape;356;p30"/>
            <p:cNvSpPr/>
            <p:nvPr/>
          </p:nvSpPr>
          <p:spPr>
            <a:xfrm>
              <a:off x="4707825" y="3698700"/>
              <a:ext cx="3168900" cy="108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57" name="Google Shape;357;p30"/>
            <p:cNvSpPr/>
            <p:nvPr/>
          </p:nvSpPr>
          <p:spPr>
            <a:xfrm>
              <a:off x="4110075" y="3174500"/>
              <a:ext cx="3168900" cy="108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grpSp>
        <p:nvGrpSpPr>
          <p:cNvPr id="358" name="Google Shape;358;p30"/>
          <p:cNvGrpSpPr/>
          <p:nvPr/>
        </p:nvGrpSpPr>
        <p:grpSpPr>
          <a:xfrm>
            <a:off x="4790942" y="0"/>
            <a:ext cx="4353074" cy="2254435"/>
            <a:chOff x="5469800" y="-26200"/>
            <a:chExt cx="3674100" cy="2368850"/>
          </a:xfrm>
        </p:grpSpPr>
        <p:sp>
          <p:nvSpPr>
            <p:cNvPr id="359" name="Google Shape;359;p30"/>
            <p:cNvSpPr/>
            <p:nvPr/>
          </p:nvSpPr>
          <p:spPr>
            <a:xfrm>
              <a:off x="5701100" y="1018750"/>
              <a:ext cx="3442800" cy="1323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60" name="Google Shape;360;p30"/>
            <p:cNvSpPr/>
            <p:nvPr/>
          </p:nvSpPr>
          <p:spPr>
            <a:xfrm>
              <a:off x="5469800" y="-26200"/>
              <a:ext cx="3674100" cy="1944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grpSp>
        <p:nvGrpSpPr>
          <p:cNvPr id="361" name="Google Shape;361;p30"/>
          <p:cNvGrpSpPr/>
          <p:nvPr/>
        </p:nvGrpSpPr>
        <p:grpSpPr>
          <a:xfrm>
            <a:off x="4340407" y="3174433"/>
            <a:ext cx="4804343" cy="1969075"/>
            <a:chOff x="4110075" y="3174500"/>
            <a:chExt cx="4385125" cy="2181075"/>
          </a:xfrm>
        </p:grpSpPr>
        <p:sp>
          <p:nvSpPr>
            <p:cNvPr id="362" name="Google Shape;362;p30"/>
            <p:cNvSpPr/>
            <p:nvPr/>
          </p:nvSpPr>
          <p:spPr>
            <a:xfrm>
              <a:off x="5326300" y="4270475"/>
              <a:ext cx="3168900" cy="108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63" name="Google Shape;363;p30"/>
            <p:cNvSpPr/>
            <p:nvPr/>
          </p:nvSpPr>
          <p:spPr>
            <a:xfrm>
              <a:off x="4707825" y="3698700"/>
              <a:ext cx="3168900" cy="108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64" name="Google Shape;364;p30"/>
            <p:cNvSpPr/>
            <p:nvPr/>
          </p:nvSpPr>
          <p:spPr>
            <a:xfrm>
              <a:off x="4110075" y="3174500"/>
              <a:ext cx="3168900" cy="108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365" name="Google Shape;365;p30"/>
          <p:cNvSpPr txBox="1"/>
          <p:nvPr>
            <p:ph idx="1" type="subTitle"/>
          </p:nvPr>
        </p:nvSpPr>
        <p:spPr>
          <a:xfrm>
            <a:off x="5619076" y="1752200"/>
            <a:ext cx="2247600" cy="506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66" name="Google Shape;366;p30"/>
          <p:cNvSpPr txBox="1"/>
          <p:nvPr>
            <p:ph idx="2" type="subTitle"/>
          </p:nvPr>
        </p:nvSpPr>
        <p:spPr>
          <a:xfrm>
            <a:off x="5619076" y="2971501"/>
            <a:ext cx="2291400" cy="486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67" name="Google Shape;367;p30"/>
          <p:cNvSpPr txBox="1"/>
          <p:nvPr>
            <p:ph idx="3" type="subTitle"/>
          </p:nvPr>
        </p:nvSpPr>
        <p:spPr>
          <a:xfrm>
            <a:off x="5619076" y="603850"/>
            <a:ext cx="2291400" cy="506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68" name="Google Shape;368;p30"/>
          <p:cNvSpPr txBox="1"/>
          <p:nvPr>
            <p:ph idx="4" type="subTitle"/>
          </p:nvPr>
        </p:nvSpPr>
        <p:spPr>
          <a:xfrm>
            <a:off x="5619076" y="2339999"/>
            <a:ext cx="2436300" cy="4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69" name="Google Shape;369;p30"/>
          <p:cNvSpPr txBox="1"/>
          <p:nvPr>
            <p:ph idx="5" type="subTitle"/>
          </p:nvPr>
        </p:nvSpPr>
        <p:spPr>
          <a:xfrm>
            <a:off x="5619076" y="1179625"/>
            <a:ext cx="2436300" cy="4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70" name="Google Shape;370;p30"/>
          <p:cNvSpPr txBox="1"/>
          <p:nvPr>
            <p:ph idx="6" type="subTitle"/>
          </p:nvPr>
        </p:nvSpPr>
        <p:spPr>
          <a:xfrm>
            <a:off x="5619076" y="3518350"/>
            <a:ext cx="2436300" cy="48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Space Grotesk Medium"/>
              <a:buNone/>
              <a:defRPr sz="1200"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371" name="Google Shape;371;p30"/>
          <p:cNvSpPr txBox="1"/>
          <p:nvPr>
            <p:ph type="title"/>
          </p:nvPr>
        </p:nvSpPr>
        <p:spPr>
          <a:xfrm>
            <a:off x="743700" y="743700"/>
            <a:ext cx="4686000" cy="183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7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pos="5601">
          <p15:clr>
            <a:srgbClr val="E46962"/>
          </p15:clr>
        </p15:guide>
        <p15:guide id="3" orient="horz" pos="468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pos="5292">
          <p15:clr>
            <a:srgbClr val="E46962"/>
          </p15:clr>
        </p15:guide>
        <p15:guide id="6" pos="159">
          <p15:clr>
            <a:srgbClr val="E46962"/>
          </p15:clr>
        </p15:guide>
        <p15:guide id="7" orient="horz" pos="159">
          <p15:clr>
            <a:srgbClr val="E46962"/>
          </p15:clr>
        </p15:guide>
        <p15:guide id="8" orient="horz" pos="2772">
          <p15:clr>
            <a:srgbClr val="E4696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- Alt 1">
  <p:cSld name="BLANK_1_1_1_1_1_1_2">
    <p:bg>
      <p:bgPr>
        <a:solidFill>
          <a:schemeClr val="accent2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Google Shape;373;p31"/>
          <p:cNvGrpSpPr/>
          <p:nvPr/>
        </p:nvGrpSpPr>
        <p:grpSpPr>
          <a:xfrm>
            <a:off x="2337800" y="-3225"/>
            <a:ext cx="6806000" cy="5187625"/>
            <a:chOff x="2337800" y="-3225"/>
            <a:chExt cx="6806000" cy="5187625"/>
          </a:xfrm>
        </p:grpSpPr>
        <p:sp>
          <p:nvSpPr>
            <p:cNvPr id="374" name="Google Shape;374;p31"/>
            <p:cNvSpPr/>
            <p:nvPr/>
          </p:nvSpPr>
          <p:spPr>
            <a:xfrm>
              <a:off x="4521450" y="1439175"/>
              <a:ext cx="4018800" cy="902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75" name="Google Shape;375;p31"/>
            <p:cNvSpPr/>
            <p:nvPr/>
          </p:nvSpPr>
          <p:spPr>
            <a:xfrm>
              <a:off x="3555075" y="2289675"/>
              <a:ext cx="3597000" cy="1442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76" name="Google Shape;376;p31"/>
            <p:cNvSpPr/>
            <p:nvPr/>
          </p:nvSpPr>
          <p:spPr>
            <a:xfrm>
              <a:off x="5626900" y="-3225"/>
              <a:ext cx="3516900" cy="1836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377" name="Google Shape;377;p31"/>
            <p:cNvSpPr/>
            <p:nvPr/>
          </p:nvSpPr>
          <p:spPr>
            <a:xfrm>
              <a:off x="2337800" y="3695800"/>
              <a:ext cx="3597000" cy="1488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378" name="Google Shape;378;p31"/>
          <p:cNvSpPr txBox="1"/>
          <p:nvPr>
            <p:ph type="title"/>
          </p:nvPr>
        </p:nvSpPr>
        <p:spPr>
          <a:xfrm>
            <a:off x="743700" y="743700"/>
            <a:ext cx="4299000" cy="1792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700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900"/>
            </a:lvl9pPr>
          </a:lstStyle>
          <a:p/>
        </p:txBody>
      </p:sp>
      <p:sp>
        <p:nvSpPr>
          <p:cNvPr id="379" name="Google Shape;379;p31"/>
          <p:cNvSpPr txBox="1"/>
          <p:nvPr>
            <p:ph idx="2" type="title"/>
          </p:nvPr>
        </p:nvSpPr>
        <p:spPr>
          <a:xfrm>
            <a:off x="3872475" y="2694025"/>
            <a:ext cx="2962200" cy="170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Font typeface="Space Grotesk Medium"/>
              <a:buNone/>
              <a:defRPr sz="1500"/>
            </a:lvl9pPr>
          </a:lstStyle>
          <a:p/>
        </p:txBody>
      </p:sp>
      <p:pic>
        <p:nvPicPr>
          <p:cNvPr id="380" name="Google Shape;380;p31"/>
          <p:cNvPicPr preferRelativeResize="0"/>
          <p:nvPr/>
        </p:nvPicPr>
        <p:blipFill rotWithShape="1">
          <a:blip r:embed="rId2">
            <a:alphaModFix/>
          </a:blip>
          <a:srcRect b="47660" l="8383" r="59409" t="26262"/>
          <a:stretch/>
        </p:blipFill>
        <p:spPr>
          <a:xfrm>
            <a:off x="642782" y="4271023"/>
            <a:ext cx="201843" cy="16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1"/>
          <p:cNvPicPr preferRelativeResize="0"/>
          <p:nvPr/>
        </p:nvPicPr>
        <p:blipFill rotWithShape="1">
          <a:blip r:embed="rId2">
            <a:alphaModFix/>
          </a:blip>
          <a:srcRect b="47660" l="8383" r="59409" t="26262"/>
          <a:stretch/>
        </p:blipFill>
        <p:spPr>
          <a:xfrm>
            <a:off x="7688117" y="4164648"/>
            <a:ext cx="201843" cy="16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1"/>
          <p:cNvPicPr preferRelativeResize="0"/>
          <p:nvPr/>
        </p:nvPicPr>
        <p:blipFill rotWithShape="1">
          <a:blip r:embed="rId2">
            <a:alphaModFix/>
          </a:blip>
          <a:srcRect b="47660" l="8383" r="59409" t="26262"/>
          <a:stretch/>
        </p:blipFill>
        <p:spPr>
          <a:xfrm>
            <a:off x="7972601" y="3033048"/>
            <a:ext cx="201843" cy="16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1"/>
          <p:cNvPicPr preferRelativeResize="0"/>
          <p:nvPr/>
        </p:nvPicPr>
        <p:blipFill rotWithShape="1">
          <a:blip r:embed="rId2">
            <a:alphaModFix/>
          </a:blip>
          <a:srcRect b="47660" l="8383" r="59409" t="26262"/>
          <a:stretch/>
        </p:blipFill>
        <p:spPr>
          <a:xfrm>
            <a:off x="4521457" y="445923"/>
            <a:ext cx="201843" cy="16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1"/>
          <p:cNvPicPr preferRelativeResize="0"/>
          <p:nvPr/>
        </p:nvPicPr>
        <p:blipFill rotWithShape="1">
          <a:blip r:embed="rId3">
            <a:alphaModFix/>
          </a:blip>
          <a:srcRect b="0" l="6521" r="6521" t="0"/>
          <a:stretch/>
        </p:blipFill>
        <p:spPr>
          <a:xfrm>
            <a:off x="7284429" y="4399798"/>
            <a:ext cx="201844" cy="16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1"/>
          <p:cNvPicPr preferRelativeResize="0"/>
          <p:nvPr/>
        </p:nvPicPr>
        <p:blipFill rotWithShape="1">
          <a:blip r:embed="rId3">
            <a:alphaModFix/>
          </a:blip>
          <a:srcRect b="0" l="6521" r="6521" t="0"/>
          <a:stretch/>
        </p:blipFill>
        <p:spPr>
          <a:xfrm>
            <a:off x="3555079" y="1833673"/>
            <a:ext cx="201844" cy="16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1"/>
          <p:cNvPicPr preferRelativeResize="0"/>
          <p:nvPr/>
        </p:nvPicPr>
        <p:blipFill rotWithShape="1">
          <a:blip r:embed="rId4">
            <a:alphaModFix/>
          </a:blip>
          <a:srcRect b="0" l="6521" r="6521" t="0"/>
          <a:stretch/>
        </p:blipFill>
        <p:spPr>
          <a:xfrm>
            <a:off x="3171717" y="4206373"/>
            <a:ext cx="201844" cy="16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1"/>
          <p:cNvPicPr preferRelativeResize="0"/>
          <p:nvPr/>
        </p:nvPicPr>
        <p:blipFill rotWithShape="1">
          <a:blip r:embed="rId4">
            <a:alphaModFix/>
          </a:blip>
          <a:srcRect b="0" l="6521" r="6521" t="0"/>
          <a:stretch/>
        </p:blipFill>
        <p:spPr>
          <a:xfrm>
            <a:off x="6834679" y="504998"/>
            <a:ext cx="201844" cy="16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1"/>
          <p:cNvPicPr preferRelativeResize="0"/>
          <p:nvPr/>
        </p:nvPicPr>
        <p:blipFill rotWithShape="1">
          <a:blip r:embed="rId3">
            <a:alphaModFix/>
          </a:blip>
          <a:srcRect b="0" l="6521" r="6521" t="0"/>
          <a:stretch/>
        </p:blipFill>
        <p:spPr>
          <a:xfrm>
            <a:off x="1392254" y="3161673"/>
            <a:ext cx="201844" cy="1634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9" name="Google Shape;389;p31"/>
          <p:cNvGrpSpPr/>
          <p:nvPr/>
        </p:nvGrpSpPr>
        <p:grpSpPr>
          <a:xfrm>
            <a:off x="7517552" y="1728897"/>
            <a:ext cx="139297" cy="110523"/>
            <a:chOff x="2601950" y="1974675"/>
            <a:chExt cx="2474200" cy="1963100"/>
          </a:xfrm>
        </p:grpSpPr>
        <p:sp>
          <p:nvSpPr>
            <p:cNvPr id="390" name="Google Shape;390;p31"/>
            <p:cNvSpPr/>
            <p:nvPr/>
          </p:nvSpPr>
          <p:spPr>
            <a:xfrm>
              <a:off x="2601950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391" name="Google Shape;391;p31"/>
            <p:cNvSpPr/>
            <p:nvPr/>
          </p:nvSpPr>
          <p:spPr>
            <a:xfrm>
              <a:off x="4454675" y="1974675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9"/>
                  </a:lnTo>
                  <a:lnTo>
                    <a:pt x="24858" y="24859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392" name="Google Shape;392;p31"/>
            <p:cNvSpPr/>
            <p:nvPr/>
          </p:nvSpPr>
          <p:spPr>
            <a:xfrm>
              <a:off x="2601950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393" name="Google Shape;393;p31"/>
            <p:cNvSpPr/>
            <p:nvPr/>
          </p:nvSpPr>
          <p:spPr>
            <a:xfrm>
              <a:off x="2811025" y="3107225"/>
              <a:ext cx="615675" cy="615675"/>
            </a:xfrm>
            <a:custGeom>
              <a:rect b="b" l="l" r="r" t="t"/>
              <a:pathLst>
                <a:path extrusionOk="0" h="24627" w="24627">
                  <a:moveTo>
                    <a:pt x="1" y="1"/>
                  </a:moveTo>
                  <a:lnTo>
                    <a:pt x="1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394" name="Google Shape;394;p31"/>
            <p:cNvSpPr/>
            <p:nvPr/>
          </p:nvSpPr>
          <p:spPr>
            <a:xfrm>
              <a:off x="3008500" y="3316325"/>
              <a:ext cx="1759825" cy="621450"/>
            </a:xfrm>
            <a:custGeom>
              <a:rect b="b" l="l" r="r" t="t"/>
              <a:pathLst>
                <a:path extrusionOk="0" h="24858" w="70393">
                  <a:moveTo>
                    <a:pt x="0" y="0"/>
                  </a:moveTo>
                  <a:lnTo>
                    <a:pt x="0" y="24858"/>
                  </a:lnTo>
                  <a:lnTo>
                    <a:pt x="70392" y="24858"/>
                  </a:lnTo>
                  <a:lnTo>
                    <a:pt x="7039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395" name="Google Shape;395;p31"/>
            <p:cNvSpPr/>
            <p:nvPr/>
          </p:nvSpPr>
          <p:spPr>
            <a:xfrm>
              <a:off x="4251400" y="3107225"/>
              <a:ext cx="615650" cy="615675"/>
            </a:xfrm>
            <a:custGeom>
              <a:rect b="b" l="l" r="r" t="t"/>
              <a:pathLst>
                <a:path extrusionOk="0" h="24627" w="24626">
                  <a:moveTo>
                    <a:pt x="0" y="1"/>
                  </a:moveTo>
                  <a:lnTo>
                    <a:pt x="0" y="24626"/>
                  </a:lnTo>
                  <a:lnTo>
                    <a:pt x="24626" y="24626"/>
                  </a:lnTo>
                  <a:lnTo>
                    <a:pt x="246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396" name="Google Shape;396;p31"/>
            <p:cNvSpPr/>
            <p:nvPr/>
          </p:nvSpPr>
          <p:spPr>
            <a:xfrm>
              <a:off x="4454675" y="2903950"/>
              <a:ext cx="621475" cy="621475"/>
            </a:xfrm>
            <a:custGeom>
              <a:rect b="b" l="l" r="r" t="t"/>
              <a:pathLst>
                <a:path extrusionOk="0" h="24859" w="24859">
                  <a:moveTo>
                    <a:pt x="0" y="1"/>
                  </a:moveTo>
                  <a:lnTo>
                    <a:pt x="0" y="24858"/>
                  </a:lnTo>
                  <a:lnTo>
                    <a:pt x="24858" y="24858"/>
                  </a:lnTo>
                  <a:lnTo>
                    <a:pt x="248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468">
          <p15:clr>
            <a:srgbClr val="E46962"/>
          </p15:clr>
        </p15:guide>
        <p15:guide id="2" pos="5601">
          <p15:clr>
            <a:srgbClr val="E46962"/>
          </p15:clr>
        </p15:guide>
        <p15:guide id="3" orient="horz" pos="468">
          <p15:clr>
            <a:srgbClr val="E46962"/>
          </p15:clr>
        </p15:guide>
        <p15:guide id="4" orient="horz" pos="3081">
          <p15:clr>
            <a:srgbClr val="E46962"/>
          </p15:clr>
        </p15:guide>
        <p15:guide id="5" orient="horz" pos="2772">
          <p15:clr>
            <a:srgbClr val="E46962"/>
          </p15:clr>
        </p15:guide>
        <p15:guide id="6" orient="horz" pos="159">
          <p15:clr>
            <a:srgbClr val="E46962"/>
          </p15:clr>
        </p15:guide>
        <p15:guide id="7" pos="5292">
          <p15:clr>
            <a:srgbClr val="E46962"/>
          </p15:clr>
        </p15:guide>
        <p15:guide id="8" pos="159">
          <p15:clr>
            <a:srgbClr val="E4696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9" name="Google Shape;399;p3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4" name="Google Shape;404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7" name="Google Shape;407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8" name="Google Shape;408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3" name="Google Shape;413;p3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18" name="Google Shape;418;p3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9" name="Google Shape;419;p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24" name="Google Shape;424;p4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8" name="Google Shape;428;p4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29" name="Google Shape;429;p4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0" name="Google Shape;430;p4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1" name="Google Shape;431;p4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2" name="Google Shape;432;p4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3" name="Google Shape;433;p4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6" name="Google Shape;436;p4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7" name="Google Shape;437;p4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40" name="Google Shape;440;p4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1" name="Google Shape;441;p4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2" name="Google Shape;442;p4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3" name="Google Shape;443;p4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6" name="Google Shape;446;p4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7" name="Google Shape;447;p4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48" name="Google Shape;448;p46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9" name="Google Shape;449;p46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0" name="Google Shape;450;p46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1" name="Google Shape;451;p46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4" name="Google Shape;454;p4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5" name="Google Shape;455;p4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6" name="Google Shape;456;p4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7" name="Google Shape;457;p4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58" name="Google Shape;458;p4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9" name="Google Shape;459;p4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60" name="Google Shape;460;p4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61" name="Google Shape;461;p4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4" name="Google Shape;464;p4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7" name="Google Shape;467;p4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68" name="Google Shape;468;p4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69" name="Google Shape;469;p4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0" name="Google Shape;470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1" name="Google Shape;471;p4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72" name="Google Shape;472;p4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5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5" name="Google Shape;475;p5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76" name="Google Shape;476;p5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77" name="Google Shape;477;p5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8" name="Google Shape;478;p5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79" name="Google Shape;479;p5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0" name="Google Shape;480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1" name="Google Shape;481;p5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82" name="Google Shape;482;p5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83" name="Google Shape;483;p5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5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5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5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5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5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2" name="Google Shape;492;p5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3" name="Google Shape;493;p5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4" name="Google Shape;494;p5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5" name="Google Shape;495;p5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6" name="Google Shape;496;p5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theme" Target="../theme/theme2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pace Grotesk"/>
              <a:buChar char="●"/>
              <a:defRPr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ace Grotesk"/>
              <a:buChar char="○"/>
              <a:def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ace Grotesk"/>
              <a:buChar char="■"/>
              <a:def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ace Grotesk"/>
              <a:buChar char="●"/>
              <a:def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ace Grotesk"/>
              <a:buChar char="○"/>
              <a:def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ace Grotesk"/>
              <a:buChar char="■"/>
              <a:def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ace Grotesk"/>
              <a:buChar char="●"/>
              <a:def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ace Grotesk"/>
              <a:buChar char="○"/>
              <a:def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pace Grotesk"/>
              <a:buChar char="■"/>
              <a:defRPr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 Medium"/>
              <a:buNone/>
              <a:defRPr sz="2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 Medium"/>
              <a:buNone/>
              <a:defRPr sz="2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 Medium"/>
              <a:buNone/>
              <a:defRPr sz="2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 Medium"/>
              <a:buNone/>
              <a:defRPr sz="2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 Medium"/>
              <a:buNone/>
              <a:defRPr sz="2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 Medium"/>
              <a:buNone/>
              <a:defRPr sz="2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 Medium"/>
              <a:buNone/>
              <a:defRPr sz="2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 Medium"/>
              <a:buNone/>
              <a:defRPr sz="2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 Medium"/>
              <a:buNone/>
              <a:defRPr sz="2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59">
          <p15:clr>
            <a:srgbClr val="E46962"/>
          </p15:clr>
        </p15:guide>
        <p15:guide id="2" orient="horz" pos="17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3"/>
          <p:cNvSpPr txBox="1"/>
          <p:nvPr>
            <p:ph idx="4" type="title"/>
          </p:nvPr>
        </p:nvSpPr>
        <p:spPr>
          <a:xfrm>
            <a:off x="684147" y="794100"/>
            <a:ext cx="8337600" cy="183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International Relations of Technology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02" name="Google Shape;502;p53"/>
          <p:cNvSpPr txBox="1"/>
          <p:nvPr>
            <p:ph type="title"/>
          </p:nvPr>
        </p:nvSpPr>
        <p:spPr>
          <a:xfrm>
            <a:off x="684161" y="3764510"/>
            <a:ext cx="7775700" cy="8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Understanding the geopolitics of the semiconductor industry.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4"/>
          <p:cNvSpPr/>
          <p:nvPr/>
        </p:nvSpPr>
        <p:spPr>
          <a:xfrm>
            <a:off x="3608025" y="-10725"/>
            <a:ext cx="588300" cy="3633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508" name="Google Shape;508;p54"/>
          <p:cNvSpPr txBox="1"/>
          <p:nvPr>
            <p:ph idx="1" type="subTitle"/>
          </p:nvPr>
        </p:nvSpPr>
        <p:spPr>
          <a:xfrm>
            <a:off x="160431" y="168104"/>
            <a:ext cx="2653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CSC118 FL’25</a:t>
            </a:r>
            <a:endParaRPr/>
          </a:p>
        </p:txBody>
      </p:sp>
      <p:sp>
        <p:nvSpPr>
          <p:cNvPr id="509" name="Google Shape;509;p54"/>
          <p:cNvSpPr txBox="1"/>
          <p:nvPr>
            <p:ph idx="2" type="body"/>
          </p:nvPr>
        </p:nvSpPr>
        <p:spPr>
          <a:xfrm>
            <a:off x="252600" y="609075"/>
            <a:ext cx="3049800" cy="4281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200">
                <a:latin typeface="Space Grotesk"/>
                <a:ea typeface="Space Grotesk"/>
                <a:cs typeface="Space Grotesk"/>
                <a:sym typeface="Space Grotesk"/>
              </a:rPr>
              <a:t>National Asset</a:t>
            </a:r>
            <a:r>
              <a:rPr lang="en" sz="1200"/>
              <a:t>: Advanced semiconductors are now a critical national security resource, not just a commodity.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Space Grotesk"/>
                <a:ea typeface="Space Grotesk"/>
                <a:cs typeface="Space Grotesk"/>
                <a:sym typeface="Space Grotesk"/>
              </a:rPr>
              <a:t>Intellectual Property</a:t>
            </a:r>
            <a:r>
              <a:rPr lang="en" sz="1200"/>
              <a:t>: Dominated by the USA, Taiwan, and South Korea.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Space Grotesk"/>
                <a:ea typeface="Space Grotesk"/>
                <a:cs typeface="Space Grotesk"/>
                <a:sym typeface="Space Grotesk"/>
              </a:rPr>
              <a:t>Manufacturing (Fabs)</a:t>
            </a:r>
            <a:r>
              <a:rPr lang="en" sz="1200"/>
              <a:t>: Highly concentrated in Taiwan and South Korea.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Space Grotesk"/>
                <a:ea typeface="Space Grotesk"/>
                <a:cs typeface="Space Grotesk"/>
                <a:sym typeface="Space Grotesk"/>
              </a:rPr>
              <a:t>Assembly</a:t>
            </a:r>
            <a:r>
              <a:rPr lang="en" sz="1200"/>
              <a:t>: Spread across China and the Indo-Pacific region.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Space Grotesk"/>
                <a:ea typeface="Space Grotesk"/>
                <a:cs typeface="Space Grotesk"/>
                <a:sym typeface="Space Grotesk"/>
              </a:rPr>
              <a:t>The Shift</a:t>
            </a:r>
            <a:r>
              <a:rPr lang="en" sz="1200"/>
              <a:t>: A movement from globalized efficiency to "Realist" protectionism.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pic>
        <p:nvPicPr>
          <p:cNvPr id="510" name="Google Shape;510;p54" title="Global Semiconductor Supply Chain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8025" y="907763"/>
            <a:ext cx="5143376" cy="33279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p55"/>
          <p:cNvGrpSpPr/>
          <p:nvPr/>
        </p:nvGrpSpPr>
        <p:grpSpPr>
          <a:xfrm>
            <a:off x="243225" y="2826700"/>
            <a:ext cx="8648233" cy="2064200"/>
            <a:chOff x="243225" y="2826700"/>
            <a:chExt cx="8648233" cy="2064200"/>
          </a:xfrm>
        </p:grpSpPr>
        <p:sp>
          <p:nvSpPr>
            <p:cNvPr id="516" name="Google Shape;516;p55"/>
            <p:cNvSpPr/>
            <p:nvPr/>
          </p:nvSpPr>
          <p:spPr>
            <a:xfrm>
              <a:off x="243225" y="2990100"/>
              <a:ext cx="2772300" cy="190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17" name="Google Shape;517;p55"/>
            <p:cNvSpPr/>
            <p:nvPr/>
          </p:nvSpPr>
          <p:spPr>
            <a:xfrm>
              <a:off x="3181192" y="2990100"/>
              <a:ext cx="2772300" cy="190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18" name="Google Shape;518;p55"/>
            <p:cNvSpPr/>
            <p:nvPr/>
          </p:nvSpPr>
          <p:spPr>
            <a:xfrm>
              <a:off x="6119158" y="2990100"/>
              <a:ext cx="2772300" cy="190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19" name="Google Shape;519;p55"/>
            <p:cNvSpPr/>
            <p:nvPr/>
          </p:nvSpPr>
          <p:spPr>
            <a:xfrm>
              <a:off x="1933350" y="2826700"/>
              <a:ext cx="1082100" cy="242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20" name="Google Shape;520;p55"/>
            <p:cNvSpPr/>
            <p:nvPr/>
          </p:nvSpPr>
          <p:spPr>
            <a:xfrm>
              <a:off x="4871400" y="2826700"/>
              <a:ext cx="1082100" cy="242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21" name="Google Shape;521;p55"/>
            <p:cNvSpPr/>
            <p:nvPr/>
          </p:nvSpPr>
          <p:spPr>
            <a:xfrm>
              <a:off x="7804025" y="2826700"/>
              <a:ext cx="1082100" cy="242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522" name="Google Shape;522;p55"/>
          <p:cNvSpPr txBox="1"/>
          <p:nvPr>
            <p:ph idx="5" type="body"/>
          </p:nvPr>
        </p:nvSpPr>
        <p:spPr>
          <a:xfrm>
            <a:off x="364813" y="3126450"/>
            <a:ext cx="24717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International relations is a struggle for power and security in an anarchic world. States are the main actors and act logically to survive. (e.g., US-China rivalry).</a:t>
            </a:r>
            <a:endParaRPr/>
          </a:p>
        </p:txBody>
      </p:sp>
      <p:sp>
        <p:nvSpPr>
          <p:cNvPr id="523" name="Google Shape;523;p55"/>
          <p:cNvSpPr txBox="1"/>
          <p:nvPr>
            <p:ph idx="1" type="subTitle"/>
          </p:nvPr>
        </p:nvSpPr>
        <p:spPr>
          <a:xfrm>
            <a:off x="364813" y="2715814"/>
            <a:ext cx="15279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Realism</a:t>
            </a:r>
            <a:endParaRPr/>
          </a:p>
        </p:txBody>
      </p:sp>
      <p:sp>
        <p:nvSpPr>
          <p:cNvPr id="524" name="Google Shape;524;p55"/>
          <p:cNvSpPr txBox="1"/>
          <p:nvPr>
            <p:ph idx="6" type="body"/>
          </p:nvPr>
        </p:nvSpPr>
        <p:spPr>
          <a:xfrm>
            <a:off x="3320475" y="3126450"/>
            <a:ext cx="24717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Cooperation is possible through economic interdependence and institutions. Mutual reliance reduces the likelihood of conflict. (e.g., Global trade chains).</a:t>
            </a:r>
            <a:endParaRPr/>
          </a:p>
        </p:txBody>
      </p:sp>
      <p:sp>
        <p:nvSpPr>
          <p:cNvPr id="525" name="Google Shape;525;p55"/>
          <p:cNvSpPr txBox="1"/>
          <p:nvPr>
            <p:ph idx="2" type="subTitle"/>
          </p:nvPr>
        </p:nvSpPr>
        <p:spPr>
          <a:xfrm>
            <a:off x="3320475" y="2715814"/>
            <a:ext cx="15279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Liberalism</a:t>
            </a:r>
            <a:endParaRPr/>
          </a:p>
        </p:txBody>
      </p:sp>
      <p:sp>
        <p:nvSpPr>
          <p:cNvPr id="526" name="Google Shape;526;p55"/>
          <p:cNvSpPr txBox="1"/>
          <p:nvPr>
            <p:ph idx="7" type="body"/>
          </p:nvPr>
        </p:nvSpPr>
        <p:spPr>
          <a:xfrm>
            <a:off x="6273125" y="3126453"/>
            <a:ext cx="24435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Shared ideas, identities, and norms shape politics. "Security" is defined by what countries collectively believe. (e.g., Shared democratic values).</a:t>
            </a:r>
            <a:endParaRPr/>
          </a:p>
        </p:txBody>
      </p:sp>
      <p:sp>
        <p:nvSpPr>
          <p:cNvPr id="527" name="Google Shape;527;p55"/>
          <p:cNvSpPr txBox="1"/>
          <p:nvPr>
            <p:ph idx="3" type="subTitle"/>
          </p:nvPr>
        </p:nvSpPr>
        <p:spPr>
          <a:xfrm>
            <a:off x="6273125" y="2715820"/>
            <a:ext cx="15483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Constructivism</a:t>
            </a:r>
            <a:endParaRPr/>
          </a:p>
        </p:txBody>
      </p:sp>
      <p:sp>
        <p:nvSpPr>
          <p:cNvPr id="528" name="Google Shape;528;p55"/>
          <p:cNvSpPr txBox="1"/>
          <p:nvPr>
            <p:ph idx="4" type="title"/>
          </p:nvPr>
        </p:nvSpPr>
        <p:spPr>
          <a:xfrm>
            <a:off x="252600" y="522925"/>
            <a:ext cx="5295000" cy="83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International Relations Theories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56" title="technonationalism_cover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33689" l="0" r="0" t="11272"/>
          <a:stretch/>
        </p:blipFill>
        <p:spPr>
          <a:xfrm>
            <a:off x="978875" y="1823775"/>
            <a:ext cx="3761700" cy="2928400"/>
          </a:xfrm>
          <a:prstGeom prst="rect">
            <a:avLst/>
          </a:prstGeom>
        </p:spPr>
      </p:pic>
      <p:sp>
        <p:nvSpPr>
          <p:cNvPr id="534" name="Google Shape;534;p56"/>
          <p:cNvSpPr txBox="1"/>
          <p:nvPr>
            <p:ph idx="4" type="title"/>
          </p:nvPr>
        </p:nvSpPr>
        <p:spPr>
          <a:xfrm>
            <a:off x="742950" y="797475"/>
            <a:ext cx="4061700" cy="91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3300"/>
              <a:t>Defining Techno-Nationalism</a:t>
            </a:r>
            <a:endParaRPr sz="3300"/>
          </a:p>
        </p:txBody>
      </p:sp>
      <p:sp>
        <p:nvSpPr>
          <p:cNvPr id="535" name="Google Shape;535;p56"/>
          <p:cNvSpPr txBox="1"/>
          <p:nvPr>
            <p:ph type="title"/>
          </p:nvPr>
        </p:nvSpPr>
        <p:spPr>
          <a:xfrm>
            <a:off x="4804650" y="379000"/>
            <a:ext cx="3462900" cy="437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 sz="1250"/>
              <a:t>Coined by Alex Capri in his book</a:t>
            </a:r>
            <a:endParaRPr sz="125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250"/>
              <a:t>Definition</a:t>
            </a:r>
            <a:r>
              <a:rPr lang="en" sz="1250"/>
              <a:t>: A strategic mindset where technological capability is directly linked to national security, economic prosperity, and geopolitical power.</a:t>
            </a:r>
            <a:endParaRPr sz="1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1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250"/>
              <a:t>Zero-Sum Game</a:t>
            </a:r>
            <a:r>
              <a:rPr lang="en" sz="1250"/>
              <a:t>: Assumes geopolitical competition relies on achieving tech superiority over rivals.</a:t>
            </a:r>
            <a:endParaRPr sz="1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1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250"/>
              <a:t>Key Actions</a:t>
            </a:r>
            <a:r>
              <a:rPr lang="en" sz="1250"/>
              <a:t>: State-led initiatives (subsidies), reducing reliance on foreign tech (autarky), and restricting rivals' access (export controls).</a:t>
            </a:r>
            <a:endParaRPr sz="1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1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250"/>
              <a:t>Context</a:t>
            </a:r>
            <a:r>
              <a:rPr lang="en" sz="1250"/>
              <a:t>: Blurs the line between economic advantage and military security.</a:t>
            </a:r>
            <a:endParaRPr sz="125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 sz="12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57" title="Gold silicon wafer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884" r="7884" t="0"/>
          <a:stretch/>
        </p:blipFill>
        <p:spPr>
          <a:xfrm>
            <a:off x="4468800" y="908675"/>
            <a:ext cx="3936301" cy="3116101"/>
          </a:xfrm>
          <a:prstGeom prst="rect">
            <a:avLst/>
          </a:prstGeom>
        </p:spPr>
      </p:pic>
      <p:sp>
        <p:nvSpPr>
          <p:cNvPr id="541" name="Google Shape;541;p57"/>
          <p:cNvSpPr txBox="1"/>
          <p:nvPr>
            <p:ph type="title"/>
          </p:nvPr>
        </p:nvSpPr>
        <p:spPr>
          <a:xfrm>
            <a:off x="252600" y="270725"/>
            <a:ext cx="4216200" cy="8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509"/>
              <a:t>The Hierarchy</a:t>
            </a:r>
            <a:endParaRPr sz="3509"/>
          </a:p>
        </p:txBody>
      </p:sp>
      <p:sp>
        <p:nvSpPr>
          <p:cNvPr id="542" name="Google Shape;542;p57"/>
          <p:cNvSpPr txBox="1"/>
          <p:nvPr>
            <p:ph idx="1" type="body"/>
          </p:nvPr>
        </p:nvSpPr>
        <p:spPr>
          <a:xfrm>
            <a:off x="252600" y="1973625"/>
            <a:ext cx="3128700" cy="291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200" u="sng">
                <a:highlight>
                  <a:schemeClr val="accent5"/>
                </a:highlight>
                <a:latin typeface="Space Grotesk"/>
                <a:ea typeface="Space Grotesk"/>
                <a:cs typeface="Space Grotesk"/>
                <a:sym typeface="Space Grotesk"/>
              </a:rPr>
              <a:t>Superpowers</a:t>
            </a:r>
            <a:r>
              <a:rPr lang="en" sz="1200" u="sng">
                <a:highlight>
                  <a:schemeClr val="accent5"/>
                </a:highlight>
              </a:rPr>
              <a:t>: USA (Design/IP), China (Market/Assembly).</a:t>
            </a:r>
            <a:endParaRPr sz="1200" u="sng">
              <a:highlight>
                <a:schemeClr val="accent5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 u="sng">
              <a:highlight>
                <a:schemeClr val="accent5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highlight>
                  <a:schemeClr val="accent5"/>
                </a:highlight>
                <a:latin typeface="Space Grotesk"/>
                <a:ea typeface="Space Grotesk"/>
                <a:cs typeface="Space Grotesk"/>
                <a:sym typeface="Space Grotesk"/>
              </a:rPr>
              <a:t>Middle Powers</a:t>
            </a:r>
            <a:r>
              <a:rPr lang="en" sz="1200" u="sng">
                <a:highlight>
                  <a:schemeClr val="accent5"/>
                </a:highlight>
              </a:rPr>
              <a:t>: Taiwan (Manufacturing), S. Korea (Memory), Japan (Materials), Netherlands (Lithography).</a:t>
            </a:r>
            <a:endParaRPr sz="1200" u="sng">
              <a:highlight>
                <a:schemeClr val="accent5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200" u="sng">
              <a:highlight>
                <a:schemeClr val="accent5"/>
              </a:highlight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highlight>
                  <a:schemeClr val="accent5"/>
                </a:highlight>
                <a:latin typeface="Space Grotesk"/>
                <a:ea typeface="Space Grotesk"/>
                <a:cs typeface="Space Grotesk"/>
                <a:sym typeface="Space Grotesk"/>
              </a:rPr>
              <a:t>Memory Chips</a:t>
            </a:r>
            <a:r>
              <a:rPr lang="en" sz="1200" u="sng">
                <a:highlight>
                  <a:schemeClr val="accent5"/>
                </a:highlight>
              </a:rPr>
              <a:t>: Data storage. Key types: HBM, NAND, DRAM. (Dominated by S. Korea).</a:t>
            </a:r>
            <a:endParaRPr sz="1200" u="sng">
              <a:highlight>
                <a:schemeClr val="accent5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 u="sng">
              <a:highlight>
                <a:schemeClr val="accent5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highlight>
                  <a:schemeClr val="accent5"/>
                </a:highlight>
                <a:latin typeface="Space Grotesk"/>
                <a:ea typeface="Space Grotesk"/>
                <a:cs typeface="Space Grotesk"/>
                <a:sym typeface="Space Grotesk"/>
              </a:rPr>
              <a:t>Logic Chips</a:t>
            </a:r>
            <a:r>
              <a:rPr lang="en" sz="1200" u="sng">
                <a:highlight>
                  <a:schemeClr val="accent5"/>
                </a:highlight>
              </a:rPr>
              <a:t>: Processors/Computation. &lt; 14nm is cutting edge. (Dominated by Taiwan/USA).</a:t>
            </a:r>
            <a:endParaRPr sz="1200" u="sng">
              <a:highlight>
                <a:schemeClr val="accent5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200" u="sng"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58"/>
          <p:cNvSpPr txBox="1"/>
          <p:nvPr>
            <p:ph type="title"/>
          </p:nvPr>
        </p:nvSpPr>
        <p:spPr>
          <a:xfrm>
            <a:off x="743700" y="743700"/>
            <a:ext cx="4686000" cy="183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The First Chip War</a:t>
            </a:r>
            <a:endParaRPr/>
          </a:p>
        </p:txBody>
      </p:sp>
      <p:sp>
        <p:nvSpPr>
          <p:cNvPr id="548" name="Google Shape;548;p58"/>
          <p:cNvSpPr txBox="1"/>
          <p:nvPr/>
        </p:nvSpPr>
        <p:spPr>
          <a:xfrm>
            <a:off x="5014800" y="0"/>
            <a:ext cx="4014300" cy="50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1980s Conflict</a:t>
            </a:r>
            <a:r>
              <a:rPr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: Japan's semiconductor industry surged through government support, threatening US dominance.</a:t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US Reaction</a:t>
            </a:r>
            <a:r>
              <a:rPr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: Imposed tariffs, antidumping duties, and created SEMATECH (govt-funded R&amp;D) </a:t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to bail out Silicon Valley.</a:t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Outcome</a:t>
            </a:r>
            <a:r>
              <a:rPr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: Japan agreed to voluntary export restraints.</a:t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Relevance</a:t>
            </a:r>
            <a:r>
              <a:rPr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: This established </a:t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the playbook for modern "Technonationalist" responses to rising competitors.</a:t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pic>
        <p:nvPicPr>
          <p:cNvPr id="549" name="Google Shape;549;p58" title="japan_factor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700" y="2580600"/>
            <a:ext cx="4014400" cy="22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9"/>
          <p:cNvSpPr/>
          <p:nvPr/>
        </p:nvSpPr>
        <p:spPr>
          <a:xfrm>
            <a:off x="3600000" y="2990100"/>
            <a:ext cx="1696200" cy="19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555" name="Google Shape;555;p59"/>
          <p:cNvSpPr/>
          <p:nvPr/>
        </p:nvSpPr>
        <p:spPr>
          <a:xfrm>
            <a:off x="5397599" y="2990100"/>
            <a:ext cx="1696200" cy="19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556" name="Google Shape;556;p59"/>
          <p:cNvSpPr/>
          <p:nvPr/>
        </p:nvSpPr>
        <p:spPr>
          <a:xfrm>
            <a:off x="7195198" y="2990100"/>
            <a:ext cx="1696200" cy="19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557" name="Google Shape;557;p59"/>
          <p:cNvSpPr txBox="1"/>
          <p:nvPr>
            <p:ph idx="1" type="body"/>
          </p:nvPr>
        </p:nvSpPr>
        <p:spPr>
          <a:xfrm>
            <a:off x="3721600" y="3126450"/>
            <a:ext cx="13848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Focused on trade liberalization. The Information Technology Agreement (ITA) eliminated tariffs, encouraging global supply chains.</a:t>
            </a:r>
            <a:endParaRPr/>
          </a:p>
        </p:txBody>
      </p:sp>
      <p:sp>
        <p:nvSpPr>
          <p:cNvPr id="558" name="Google Shape;558;p59"/>
          <p:cNvSpPr txBox="1"/>
          <p:nvPr>
            <p:ph idx="6" type="subTitle"/>
          </p:nvPr>
        </p:nvSpPr>
        <p:spPr>
          <a:xfrm>
            <a:off x="3721600" y="2709275"/>
            <a:ext cx="15747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The WTO Era (1995-2016)</a:t>
            </a:r>
            <a:endParaRPr/>
          </a:p>
        </p:txBody>
      </p:sp>
      <p:sp>
        <p:nvSpPr>
          <p:cNvPr id="559" name="Google Shape;559;p59"/>
          <p:cNvSpPr txBox="1"/>
          <p:nvPr>
            <p:ph idx="4" type="body"/>
          </p:nvPr>
        </p:nvSpPr>
        <p:spPr>
          <a:xfrm>
            <a:off x="5511500" y="3126450"/>
            <a:ext cx="13848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Policies shifted to "Strategic Rivalry."</a:t>
            </a:r>
            <a:endParaRPr/>
          </a:p>
        </p:txBody>
      </p:sp>
      <p:sp>
        <p:nvSpPr>
          <p:cNvPr id="560" name="Google Shape;560;p59"/>
          <p:cNvSpPr txBox="1"/>
          <p:nvPr>
            <p:ph idx="7" type="subTitle"/>
          </p:nvPr>
        </p:nvSpPr>
        <p:spPr>
          <a:xfrm>
            <a:off x="5511500" y="2709275"/>
            <a:ext cx="15747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The Shift (2018-Present)</a:t>
            </a:r>
            <a:endParaRPr/>
          </a:p>
        </p:txBody>
      </p:sp>
      <p:sp>
        <p:nvSpPr>
          <p:cNvPr id="561" name="Google Shape;561;p59"/>
          <p:cNvSpPr txBox="1"/>
          <p:nvPr>
            <p:ph idx="5" type="body"/>
          </p:nvPr>
        </p:nvSpPr>
        <p:spPr>
          <a:xfrm>
            <a:off x="7293076" y="3126450"/>
            <a:ext cx="14610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US-China trade war began in 2018 with tariffs, escalating to national security bans on Huawei (5G) in 2019.</a:t>
            </a:r>
            <a:endParaRPr/>
          </a:p>
        </p:txBody>
      </p:sp>
      <p:sp>
        <p:nvSpPr>
          <p:cNvPr id="562" name="Google Shape;562;p59"/>
          <p:cNvSpPr txBox="1"/>
          <p:nvPr>
            <p:ph idx="8" type="subTitle"/>
          </p:nvPr>
        </p:nvSpPr>
        <p:spPr>
          <a:xfrm>
            <a:off x="7293076" y="2713624"/>
            <a:ext cx="15984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The Catalyst</a:t>
            </a:r>
            <a:endParaRPr/>
          </a:p>
        </p:txBody>
      </p:sp>
      <p:sp>
        <p:nvSpPr>
          <p:cNvPr id="563" name="Google Shape;563;p59"/>
          <p:cNvSpPr txBox="1"/>
          <p:nvPr>
            <p:ph idx="9" type="title"/>
          </p:nvPr>
        </p:nvSpPr>
        <p:spPr>
          <a:xfrm>
            <a:off x="3596525" y="522925"/>
            <a:ext cx="5295000" cy="83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From Open to Closed</a:t>
            </a:r>
            <a:endParaRPr/>
          </a:p>
        </p:txBody>
      </p:sp>
      <p:pic>
        <p:nvPicPr>
          <p:cNvPr id="564" name="Google Shape;564;p59" title="Container Vessel Listing Image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17000" r="47569" t="0"/>
          <a:stretch/>
        </p:blipFill>
        <p:spPr>
          <a:xfrm>
            <a:off x="280475" y="474638"/>
            <a:ext cx="2940900" cy="46689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0"/>
          <p:cNvSpPr/>
          <p:nvPr/>
        </p:nvSpPr>
        <p:spPr>
          <a:xfrm>
            <a:off x="3608025" y="-10725"/>
            <a:ext cx="588300" cy="3633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570" name="Google Shape;570;p60"/>
          <p:cNvSpPr txBox="1"/>
          <p:nvPr>
            <p:ph type="title"/>
          </p:nvPr>
        </p:nvSpPr>
        <p:spPr>
          <a:xfrm>
            <a:off x="252600" y="124225"/>
            <a:ext cx="4288200" cy="8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09"/>
              <a:t>The New Cold War</a:t>
            </a:r>
            <a:endParaRPr sz="3509"/>
          </a:p>
        </p:txBody>
      </p:sp>
      <p:sp>
        <p:nvSpPr>
          <p:cNvPr id="571" name="Google Shape;571;p60"/>
          <p:cNvSpPr txBox="1"/>
          <p:nvPr>
            <p:ph idx="2" type="body"/>
          </p:nvPr>
        </p:nvSpPr>
        <p:spPr>
          <a:xfrm>
            <a:off x="252600" y="742950"/>
            <a:ext cx="3829800" cy="414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00">
                <a:latin typeface="Space Grotesk"/>
                <a:ea typeface="Space Grotesk"/>
                <a:cs typeface="Space Grotesk"/>
                <a:sym typeface="Space Grotesk"/>
              </a:rPr>
              <a:t>Realism Perspective</a:t>
            </a:r>
            <a:r>
              <a:rPr lang="en" sz="1300"/>
              <a:t>: A classic "Thucydides Trap" - Incumbent power (USA) vs. Rising power (China).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00">
                <a:latin typeface="Space Grotesk"/>
                <a:ea typeface="Space Grotesk"/>
                <a:cs typeface="Space Grotesk"/>
                <a:sym typeface="Space Grotesk"/>
              </a:rPr>
              <a:t>US Actions</a:t>
            </a:r>
            <a:r>
              <a:rPr lang="en" sz="1300"/>
              <a:t>: CHIPS Act (Domestic investment), Export Controls (chokepoints on &lt; 14nm logic, AI chips), and the Foreign Direct Product Rule (FDPR).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Space Grotesk"/>
                <a:ea typeface="Space Grotesk"/>
                <a:cs typeface="Space Grotesk"/>
                <a:sym typeface="Space Grotesk"/>
              </a:rPr>
              <a:t>Goal</a:t>
            </a:r>
            <a:r>
              <a:rPr lang="en" sz="1300"/>
              <a:t>: Limit China's access to advanced tech to slow its military and economic catch-up.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300"/>
          </a:p>
        </p:txBody>
      </p:sp>
      <p:pic>
        <p:nvPicPr>
          <p:cNvPr id="572" name="Google Shape;572;p60" title="us_v_china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6742" r="12515" t="0"/>
          <a:stretch/>
        </p:blipFill>
        <p:spPr>
          <a:xfrm>
            <a:off x="4764650" y="627925"/>
            <a:ext cx="4403200" cy="3271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61" title="clean_room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518" r="10518" t="0"/>
          <a:stretch/>
        </p:blipFill>
        <p:spPr>
          <a:xfrm>
            <a:off x="978875" y="2071975"/>
            <a:ext cx="3761701" cy="2680202"/>
          </a:xfrm>
          <a:prstGeom prst="rect">
            <a:avLst/>
          </a:prstGeom>
        </p:spPr>
      </p:pic>
      <p:sp>
        <p:nvSpPr>
          <p:cNvPr id="578" name="Google Shape;578;p61"/>
          <p:cNvSpPr/>
          <p:nvPr/>
        </p:nvSpPr>
        <p:spPr>
          <a:xfrm>
            <a:off x="956100" y="2038475"/>
            <a:ext cx="363900" cy="36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579" name="Google Shape;579;p61"/>
          <p:cNvSpPr/>
          <p:nvPr/>
        </p:nvSpPr>
        <p:spPr>
          <a:xfrm>
            <a:off x="1311675" y="2038475"/>
            <a:ext cx="363900" cy="8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580" name="Google Shape;580;p61"/>
          <p:cNvSpPr txBox="1"/>
          <p:nvPr>
            <p:ph idx="4" type="title"/>
          </p:nvPr>
        </p:nvSpPr>
        <p:spPr>
          <a:xfrm>
            <a:off x="883025" y="797467"/>
            <a:ext cx="3921600" cy="91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China’s Response</a:t>
            </a:r>
            <a:endParaRPr/>
          </a:p>
        </p:txBody>
      </p:sp>
      <p:sp>
        <p:nvSpPr>
          <p:cNvPr id="581" name="Google Shape;581;p61"/>
          <p:cNvSpPr txBox="1"/>
          <p:nvPr>
            <p:ph type="title"/>
          </p:nvPr>
        </p:nvSpPr>
        <p:spPr>
          <a:xfrm>
            <a:off x="4884350" y="564975"/>
            <a:ext cx="3375000" cy="383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3333"/>
              <a:buNone/>
            </a:pPr>
            <a:r>
              <a:rPr b="1" lang="en"/>
              <a:t>Self-Reliance</a:t>
            </a:r>
            <a:r>
              <a:rPr lang="en"/>
              <a:t>: Massive investment in domestic semiconductor sector (SMIC).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3333"/>
              <a:buNone/>
            </a:pPr>
            <a:r>
              <a:rPr b="1" lang="en"/>
              <a:t>Made in China 2025</a:t>
            </a:r>
            <a:r>
              <a:rPr lang="en"/>
              <a:t>: Policy aim to produce 70% of core components domestically.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en"/>
              <a:t>Reality Check</a:t>
            </a:r>
            <a:r>
              <a:rPr lang="en"/>
              <a:t>: Catching up fast in quantity (patents) but lagging in quality (logic chips, lithography equipment) due to lack of Western IP access.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73333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en"/>
              <a:t>Strategy</a:t>
            </a:r>
            <a:r>
              <a:rPr lang="en"/>
              <a:t>: Efficient use of older tech and dominating "legacy" chip markets.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" name="Google Shape;586;p62"/>
          <p:cNvGrpSpPr/>
          <p:nvPr/>
        </p:nvGrpSpPr>
        <p:grpSpPr>
          <a:xfrm>
            <a:off x="243225" y="2826700"/>
            <a:ext cx="8648233" cy="2064200"/>
            <a:chOff x="243225" y="2826700"/>
            <a:chExt cx="8648233" cy="2064200"/>
          </a:xfrm>
        </p:grpSpPr>
        <p:sp>
          <p:nvSpPr>
            <p:cNvPr id="587" name="Google Shape;587;p62"/>
            <p:cNvSpPr/>
            <p:nvPr/>
          </p:nvSpPr>
          <p:spPr>
            <a:xfrm>
              <a:off x="243225" y="2990100"/>
              <a:ext cx="2772300" cy="190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88" name="Google Shape;588;p62"/>
            <p:cNvSpPr/>
            <p:nvPr/>
          </p:nvSpPr>
          <p:spPr>
            <a:xfrm>
              <a:off x="3181192" y="2990100"/>
              <a:ext cx="2772300" cy="190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89" name="Google Shape;589;p62"/>
            <p:cNvSpPr/>
            <p:nvPr/>
          </p:nvSpPr>
          <p:spPr>
            <a:xfrm>
              <a:off x="6119158" y="2990100"/>
              <a:ext cx="2772300" cy="190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90" name="Google Shape;590;p62"/>
            <p:cNvSpPr/>
            <p:nvPr/>
          </p:nvSpPr>
          <p:spPr>
            <a:xfrm>
              <a:off x="1933350" y="2826700"/>
              <a:ext cx="1082100" cy="242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91" name="Google Shape;591;p62"/>
            <p:cNvSpPr/>
            <p:nvPr/>
          </p:nvSpPr>
          <p:spPr>
            <a:xfrm>
              <a:off x="4871400" y="2826700"/>
              <a:ext cx="1082100" cy="242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  <p:sp>
          <p:nvSpPr>
            <p:cNvPr id="592" name="Google Shape;592;p62"/>
            <p:cNvSpPr/>
            <p:nvPr/>
          </p:nvSpPr>
          <p:spPr>
            <a:xfrm>
              <a:off x="7804025" y="2826700"/>
              <a:ext cx="1082100" cy="242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endParaRPr>
            </a:p>
          </p:txBody>
        </p:sp>
      </p:grpSp>
      <p:sp>
        <p:nvSpPr>
          <p:cNvPr id="593" name="Google Shape;593;p62"/>
          <p:cNvSpPr txBox="1"/>
          <p:nvPr>
            <p:ph idx="5" type="body"/>
          </p:nvPr>
        </p:nvSpPr>
        <p:spPr>
          <a:xfrm>
            <a:off x="364813" y="3126450"/>
            <a:ext cx="24717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Relies on US military alliance for protection.</a:t>
            </a:r>
            <a:endParaRPr/>
          </a:p>
        </p:txBody>
      </p:sp>
      <p:sp>
        <p:nvSpPr>
          <p:cNvPr id="594" name="Google Shape;594;p62"/>
          <p:cNvSpPr txBox="1"/>
          <p:nvPr>
            <p:ph idx="1" type="subTitle"/>
          </p:nvPr>
        </p:nvSpPr>
        <p:spPr>
          <a:xfrm>
            <a:off x="364813" y="2715814"/>
            <a:ext cx="15279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Security (Realism)</a:t>
            </a:r>
            <a:endParaRPr/>
          </a:p>
        </p:txBody>
      </p:sp>
      <p:sp>
        <p:nvSpPr>
          <p:cNvPr id="595" name="Google Shape;595;p62"/>
          <p:cNvSpPr txBox="1"/>
          <p:nvPr>
            <p:ph idx="6" type="body"/>
          </p:nvPr>
        </p:nvSpPr>
        <p:spPr>
          <a:xfrm>
            <a:off x="3320475" y="3126450"/>
            <a:ext cx="24717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China is a crucial market for its chips. Deep economic ties via RCEP (largest free trade agreement).</a:t>
            </a:r>
            <a:endParaRPr/>
          </a:p>
        </p:txBody>
      </p:sp>
      <p:sp>
        <p:nvSpPr>
          <p:cNvPr id="596" name="Google Shape;596;p62"/>
          <p:cNvSpPr txBox="1"/>
          <p:nvPr>
            <p:ph idx="2" type="subTitle"/>
          </p:nvPr>
        </p:nvSpPr>
        <p:spPr>
          <a:xfrm>
            <a:off x="3320475" y="2715814"/>
            <a:ext cx="15279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Economy (Liberalism)</a:t>
            </a:r>
            <a:endParaRPr/>
          </a:p>
        </p:txBody>
      </p:sp>
      <p:sp>
        <p:nvSpPr>
          <p:cNvPr id="597" name="Google Shape;597;p62"/>
          <p:cNvSpPr txBox="1"/>
          <p:nvPr>
            <p:ph idx="7" type="body"/>
          </p:nvPr>
        </p:nvSpPr>
        <p:spPr>
          <a:xfrm>
            <a:off x="6273125" y="3126453"/>
            <a:ext cx="24435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US pressures allies to restrict exports to China, threatening Korea's revenue.</a:t>
            </a:r>
            <a:endParaRPr/>
          </a:p>
        </p:txBody>
      </p:sp>
      <p:sp>
        <p:nvSpPr>
          <p:cNvPr id="598" name="Google Shape;598;p62"/>
          <p:cNvSpPr txBox="1"/>
          <p:nvPr>
            <p:ph idx="3" type="subTitle"/>
          </p:nvPr>
        </p:nvSpPr>
        <p:spPr>
          <a:xfrm>
            <a:off x="6273125" y="2715820"/>
            <a:ext cx="15483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The Risk</a:t>
            </a:r>
            <a:endParaRPr/>
          </a:p>
        </p:txBody>
      </p:sp>
      <p:sp>
        <p:nvSpPr>
          <p:cNvPr id="599" name="Google Shape;599;p62"/>
          <p:cNvSpPr txBox="1"/>
          <p:nvPr>
            <p:ph idx="4" type="title"/>
          </p:nvPr>
        </p:nvSpPr>
        <p:spPr>
          <a:xfrm>
            <a:off x="252600" y="522925"/>
            <a:ext cx="5295000" cy="83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The Middle Power Dilemma</a:t>
            </a:r>
            <a:endParaRPr/>
          </a:p>
        </p:txBody>
      </p:sp>
      <p:sp>
        <p:nvSpPr>
          <p:cNvPr id="600" name="Google Shape;600;p62"/>
          <p:cNvSpPr txBox="1"/>
          <p:nvPr>
            <p:ph type="title"/>
          </p:nvPr>
        </p:nvSpPr>
        <p:spPr>
          <a:xfrm>
            <a:off x="245425" y="1563575"/>
            <a:ext cx="3609000" cy="9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SzPts val="2800"/>
              <a:buNone/>
            </a:pPr>
            <a:r>
              <a:rPr lang="en"/>
              <a:t>South Korea is caught between two giants (USA &amp; China)</a:t>
            </a:r>
            <a:endParaRPr/>
          </a:p>
        </p:txBody>
      </p:sp>
      <p:pic>
        <p:nvPicPr>
          <p:cNvPr id="601" name="Google Shape;601;p62" title="skore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2400"/>
            <a:ext cx="4419600" cy="248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63"/>
          <p:cNvSpPr/>
          <p:nvPr/>
        </p:nvSpPr>
        <p:spPr>
          <a:xfrm>
            <a:off x="3600000" y="2990100"/>
            <a:ext cx="1696200" cy="19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607" name="Google Shape;607;p63"/>
          <p:cNvSpPr/>
          <p:nvPr/>
        </p:nvSpPr>
        <p:spPr>
          <a:xfrm>
            <a:off x="5397599" y="2990100"/>
            <a:ext cx="1696200" cy="19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608" name="Google Shape;608;p63"/>
          <p:cNvSpPr/>
          <p:nvPr/>
        </p:nvSpPr>
        <p:spPr>
          <a:xfrm>
            <a:off x="7195198" y="2990100"/>
            <a:ext cx="1696200" cy="19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pace Grotesk Medium"/>
              <a:ea typeface="Space Grotesk Medium"/>
              <a:cs typeface="Space Grotesk Medium"/>
              <a:sym typeface="Space Grotesk Medium"/>
            </a:endParaRPr>
          </a:p>
        </p:txBody>
      </p:sp>
      <p:sp>
        <p:nvSpPr>
          <p:cNvPr id="609" name="Google Shape;609;p63"/>
          <p:cNvSpPr txBox="1"/>
          <p:nvPr>
            <p:ph idx="1" type="body"/>
          </p:nvPr>
        </p:nvSpPr>
        <p:spPr>
          <a:xfrm>
            <a:off x="3721600" y="3126450"/>
            <a:ext cx="13848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China poses an existential threat to Taiwan's sovereignty.</a:t>
            </a:r>
            <a:endParaRPr/>
          </a:p>
        </p:txBody>
      </p:sp>
      <p:sp>
        <p:nvSpPr>
          <p:cNvPr id="610" name="Google Shape;610;p63"/>
          <p:cNvSpPr txBox="1"/>
          <p:nvPr>
            <p:ph idx="6" type="subTitle"/>
          </p:nvPr>
        </p:nvSpPr>
        <p:spPr>
          <a:xfrm>
            <a:off x="3721600" y="2709275"/>
            <a:ext cx="15747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Security Threat</a:t>
            </a:r>
            <a:endParaRPr/>
          </a:p>
        </p:txBody>
      </p:sp>
      <p:sp>
        <p:nvSpPr>
          <p:cNvPr id="611" name="Google Shape;611;p63"/>
          <p:cNvSpPr txBox="1"/>
          <p:nvPr>
            <p:ph idx="4" type="body"/>
          </p:nvPr>
        </p:nvSpPr>
        <p:spPr>
          <a:xfrm>
            <a:off x="5511500" y="3126450"/>
            <a:ext cx="13848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TSMC manufactures the vast majority of the world's cutting-edge logic chips.</a:t>
            </a:r>
            <a:endParaRPr/>
          </a:p>
        </p:txBody>
      </p:sp>
      <p:sp>
        <p:nvSpPr>
          <p:cNvPr id="612" name="Google Shape;612;p63"/>
          <p:cNvSpPr txBox="1"/>
          <p:nvPr>
            <p:ph idx="7" type="subTitle"/>
          </p:nvPr>
        </p:nvSpPr>
        <p:spPr>
          <a:xfrm>
            <a:off x="5511500" y="2709275"/>
            <a:ext cx="15747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Silicon Shield </a:t>
            </a:r>
            <a:r>
              <a:rPr lang="en" sz="1200"/>
              <a:t>(Realism/Liberalism)</a:t>
            </a:r>
            <a:endParaRPr sz="1200"/>
          </a:p>
        </p:txBody>
      </p:sp>
      <p:sp>
        <p:nvSpPr>
          <p:cNvPr id="613" name="Google Shape;613;p63"/>
          <p:cNvSpPr txBox="1"/>
          <p:nvPr>
            <p:ph idx="5" type="body"/>
          </p:nvPr>
        </p:nvSpPr>
        <p:spPr>
          <a:xfrm>
            <a:off x="7293076" y="3126450"/>
            <a:ext cx="1461000" cy="16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SzPts val="1000"/>
              <a:buNone/>
            </a:pPr>
            <a:r>
              <a:rPr lang="en"/>
              <a:t>Strong security alliance based on democratic values (</a:t>
            </a:r>
            <a:r>
              <a:rPr b="1" lang="en"/>
              <a:t>Constructivism</a:t>
            </a:r>
            <a:r>
              <a:rPr lang="en"/>
              <a:t>) and absolute reliance on Taiwanese manufacturing.</a:t>
            </a:r>
            <a:endParaRPr/>
          </a:p>
        </p:txBody>
      </p:sp>
      <p:sp>
        <p:nvSpPr>
          <p:cNvPr id="614" name="Google Shape;614;p63"/>
          <p:cNvSpPr txBox="1"/>
          <p:nvPr>
            <p:ph idx="8" type="subTitle"/>
          </p:nvPr>
        </p:nvSpPr>
        <p:spPr>
          <a:xfrm>
            <a:off x="7293076" y="2713624"/>
            <a:ext cx="1598400" cy="24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"/>
              <a:t>US Relation</a:t>
            </a:r>
            <a:endParaRPr/>
          </a:p>
        </p:txBody>
      </p:sp>
      <p:sp>
        <p:nvSpPr>
          <p:cNvPr id="615" name="Google Shape;615;p63"/>
          <p:cNvSpPr txBox="1"/>
          <p:nvPr>
            <p:ph idx="9" type="title"/>
          </p:nvPr>
        </p:nvSpPr>
        <p:spPr>
          <a:xfrm>
            <a:off x="3596525" y="522925"/>
            <a:ext cx="5295000" cy="83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Taiwan: The Shield</a:t>
            </a:r>
            <a:endParaRPr/>
          </a:p>
        </p:txBody>
      </p:sp>
      <p:pic>
        <p:nvPicPr>
          <p:cNvPr id="616" name="Google Shape;616;p63" title="tsmc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18531" r="40526" t="0"/>
          <a:stretch/>
        </p:blipFill>
        <p:spPr>
          <a:xfrm>
            <a:off x="280475" y="474638"/>
            <a:ext cx="2940900" cy="46689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metal framework of a building under construction. " id="621" name="Google Shape;621;p6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9974" l="33289" r="908" t="27329"/>
          <a:stretch/>
        </p:blipFill>
        <p:spPr>
          <a:xfrm>
            <a:off x="4468800" y="908675"/>
            <a:ext cx="3936302" cy="3116101"/>
          </a:xfrm>
          <a:prstGeom prst="rect">
            <a:avLst/>
          </a:prstGeom>
        </p:spPr>
      </p:pic>
      <p:sp>
        <p:nvSpPr>
          <p:cNvPr id="622" name="Google Shape;622;p64"/>
          <p:cNvSpPr txBox="1"/>
          <p:nvPr>
            <p:ph type="title"/>
          </p:nvPr>
        </p:nvSpPr>
        <p:spPr>
          <a:xfrm>
            <a:off x="252600" y="270725"/>
            <a:ext cx="4216200" cy="86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509"/>
              <a:t>Future Outlook</a:t>
            </a:r>
            <a:endParaRPr sz="3509"/>
          </a:p>
        </p:txBody>
      </p:sp>
      <p:sp>
        <p:nvSpPr>
          <p:cNvPr id="623" name="Google Shape;623;p64"/>
          <p:cNvSpPr txBox="1"/>
          <p:nvPr>
            <p:ph idx="1" type="body"/>
          </p:nvPr>
        </p:nvSpPr>
        <p:spPr>
          <a:xfrm>
            <a:off x="252600" y="1973625"/>
            <a:ext cx="3128700" cy="291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Space Grotesk"/>
                <a:ea typeface="Space Grotesk"/>
                <a:cs typeface="Space Grotesk"/>
                <a:sym typeface="Space Grotesk"/>
              </a:rPr>
              <a:t>Fragmentation</a:t>
            </a:r>
            <a:r>
              <a:rPr lang="en" sz="1300"/>
              <a:t>: Supply chains are restructuring, leading to higher costs and inefficiencies.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Space Grotesk"/>
                <a:ea typeface="Space Grotesk"/>
                <a:cs typeface="Space Grotesk"/>
                <a:sym typeface="Space Grotesk"/>
              </a:rPr>
              <a:t>AI Race</a:t>
            </a:r>
            <a:r>
              <a:rPr lang="en" sz="1300"/>
              <a:t>: Control over AI chips is the new frontier of trade policy.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Space Grotesk"/>
                <a:ea typeface="Space Grotesk"/>
                <a:cs typeface="Space Grotesk"/>
                <a:sym typeface="Space Grotesk"/>
              </a:rPr>
              <a:t>Uncertainty</a:t>
            </a:r>
            <a:r>
              <a:rPr lang="en" sz="1300"/>
              <a:t>: Trade policy uncertainty dampens investment.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Space Grotesk"/>
                <a:ea typeface="Space Grotesk"/>
                <a:cs typeface="Space Grotesk"/>
                <a:sym typeface="Space Grotesk"/>
              </a:rPr>
              <a:t>Conclusion</a:t>
            </a:r>
            <a:r>
              <a:rPr lang="en" sz="1300"/>
              <a:t>: The era of open tech trade has ended; future success depends on navigating "Technonationalist" blocs.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300"/>
          </a:p>
        </p:txBody>
      </p:sp>
      <p:pic>
        <p:nvPicPr>
          <p:cNvPr id="624" name="Google Shape;624;p64" title="gpu_server_center.png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12247" r="12247" t="0"/>
          <a:stretch/>
        </p:blipFill>
        <p:spPr>
          <a:xfrm>
            <a:off x="4153925" y="1728449"/>
            <a:ext cx="3586800" cy="26721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434343"/>
      </a:lt1>
      <a:dk2>
        <a:srgbClr val="B7B7B7"/>
      </a:dk2>
      <a:lt2>
        <a:srgbClr val="E7E7E7"/>
      </a:lt2>
      <a:accent1>
        <a:srgbClr val="007E6C"/>
      </a:accent1>
      <a:accent2>
        <a:srgbClr val="00E58E"/>
      </a:accent2>
      <a:accent3>
        <a:srgbClr val="CF94B4"/>
      </a:accent3>
      <a:accent4>
        <a:srgbClr val="F6B5D3"/>
      </a:accent4>
      <a:accent5>
        <a:srgbClr val="FFF269"/>
      </a:accent5>
      <a:accent6>
        <a:srgbClr val="F8ED89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