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12" r:id="rId4"/>
    <p:sldMasterId id="214748371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6858000" cy="9144000"/>
  <p:embeddedFontLst>
    <p:embeddedFont>
      <p:font typeface="Newsreader"/>
      <p:regular r:id="rId19"/>
      <p:bold r:id="rId20"/>
      <p:italic r:id="rId21"/>
      <p:boldItalic r:id="rId22"/>
    </p:embeddedFont>
    <p:embeddedFont>
      <p:font typeface="DM Sans Light"/>
      <p:regular r:id="rId23"/>
      <p:bold r:id="rId24"/>
      <p:italic r:id="rId25"/>
      <p:boldItalic r:id="rId26"/>
    </p:embeddedFont>
    <p:embeddedFont>
      <p:font typeface="DM Sans SemiBold"/>
      <p:regular r:id="rId27"/>
      <p:bold r:id="rId28"/>
      <p:italic r:id="rId29"/>
      <p:boldItalic r:id="rId30"/>
    </p:embeddedFont>
    <p:embeddedFont>
      <p:font typeface="DM Sans"/>
      <p:regular r:id="rId31"/>
      <p:bold r:id="rId32"/>
      <p:italic r:id="rId33"/>
      <p:boldItalic r:id="rId34"/>
    </p:embeddedFont>
    <p:embeddedFont>
      <p:font typeface="Newsreader SemiBold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DMSans-regular.fntdata"/><Relationship Id="rId30" Type="http://schemas.openxmlformats.org/officeDocument/2006/relationships/font" Target="fonts/DMSansSemiBold-boldItalic.fntdata"/><Relationship Id="rId33" Type="http://schemas.openxmlformats.org/officeDocument/2006/relationships/font" Target="fonts/DMSans-italic.fntdata"/><Relationship Id="rId32" Type="http://schemas.openxmlformats.org/officeDocument/2006/relationships/font" Target="fonts/DMSans-bold.fntdata"/><Relationship Id="rId35" Type="http://schemas.openxmlformats.org/officeDocument/2006/relationships/font" Target="fonts/NewsreaderSemiBold-regular.fntdata"/><Relationship Id="rId34" Type="http://schemas.openxmlformats.org/officeDocument/2006/relationships/font" Target="fonts/DMSans-boldItalic.fntdata"/><Relationship Id="rId37" Type="http://schemas.openxmlformats.org/officeDocument/2006/relationships/font" Target="fonts/NewsreaderSemiBold-italic.fntdata"/><Relationship Id="rId36" Type="http://schemas.openxmlformats.org/officeDocument/2006/relationships/font" Target="fonts/NewsreaderSemiBold-bold.fntdata"/><Relationship Id="rId38" Type="http://schemas.openxmlformats.org/officeDocument/2006/relationships/font" Target="fonts/NewsreaderSemiBold-boldItalic.fntdata"/><Relationship Id="rId20" Type="http://schemas.openxmlformats.org/officeDocument/2006/relationships/font" Target="fonts/Newsreader-bold.fntdata"/><Relationship Id="rId22" Type="http://schemas.openxmlformats.org/officeDocument/2006/relationships/font" Target="fonts/Newsreader-boldItalic.fntdata"/><Relationship Id="rId21" Type="http://schemas.openxmlformats.org/officeDocument/2006/relationships/font" Target="fonts/Newsreader-italic.fntdata"/><Relationship Id="rId24" Type="http://schemas.openxmlformats.org/officeDocument/2006/relationships/font" Target="fonts/DMSansLight-bold.fntdata"/><Relationship Id="rId23" Type="http://schemas.openxmlformats.org/officeDocument/2006/relationships/font" Target="fonts/DMSansLight-regular.fntdata"/><Relationship Id="rId26" Type="http://schemas.openxmlformats.org/officeDocument/2006/relationships/font" Target="fonts/DMSansLight-boldItalic.fntdata"/><Relationship Id="rId25" Type="http://schemas.openxmlformats.org/officeDocument/2006/relationships/font" Target="fonts/DMSansLight-italic.fntdata"/><Relationship Id="rId28" Type="http://schemas.openxmlformats.org/officeDocument/2006/relationships/font" Target="fonts/DMSansSemiBold-bold.fntdata"/><Relationship Id="rId27" Type="http://schemas.openxmlformats.org/officeDocument/2006/relationships/font" Target="fonts/DMSansSemiBold-regular.fntdata"/><Relationship Id="rId29" Type="http://schemas.openxmlformats.org/officeDocument/2006/relationships/font" Target="fonts/DMSansSemiBold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Newsreader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3cca4a7a7c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3cca4a7a7c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ccbf8667a0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3ccbf8667a0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ccbf8667a0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3ccbf8667a0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ccbf8667a0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3ccbf8667a0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3ccbf8667a0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3ccbf8667a0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3ccbf8667a0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3ccbf8667a0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3ccbf8667a0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3ccbf8667a0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ccbf8667a0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3ccbf8667a0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3ccbf8667a0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3ccbf8667a0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3ccbf8667a0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3ccbf8667a0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3ccbf8667a0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3ccbf8667a0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3ccbf8667a0_0_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3ccbf8667a0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title only">
  <p:cSld name="BLANK_1_1_1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361975" y="957403"/>
            <a:ext cx="56274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BLANK_1_1_1_1_3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61975" y="957403"/>
            <a:ext cx="56274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" name="Google Shape;61;p15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62" name="Google Shape;62;p15"/>
          <p:cNvSpPr txBox="1"/>
          <p:nvPr>
            <p:ph idx="2" type="subTitle"/>
          </p:nvPr>
        </p:nvSpPr>
        <p:spPr>
          <a:xfrm>
            <a:off x="362125" y="1853425"/>
            <a:ext cx="20616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3" type="subTitle"/>
          </p:nvPr>
        </p:nvSpPr>
        <p:spPr>
          <a:xfrm>
            <a:off x="3154650" y="1853425"/>
            <a:ext cx="20616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4" type="subTitle"/>
          </p:nvPr>
        </p:nvSpPr>
        <p:spPr>
          <a:xfrm>
            <a:off x="6216650" y="1853425"/>
            <a:ext cx="20616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5" type="subTitle"/>
          </p:nvPr>
        </p:nvSpPr>
        <p:spPr>
          <a:xfrm>
            <a:off x="362125" y="2206700"/>
            <a:ext cx="2575800" cy="12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eyebrow ">
  <p:cSld name="BLANK_1_1_1_1_2_1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" name="Google Shape;68;p16"/>
          <p:cNvSpPr txBox="1"/>
          <p:nvPr>
            <p:ph type="title"/>
          </p:nvPr>
        </p:nvSpPr>
        <p:spPr>
          <a:xfrm>
            <a:off x="361975" y="988557"/>
            <a:ext cx="50184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69" name="Google Shape;69;p16"/>
          <p:cNvSpPr txBox="1"/>
          <p:nvPr>
            <p:ph idx="1" type="subTitle"/>
          </p:nvPr>
        </p:nvSpPr>
        <p:spPr>
          <a:xfrm>
            <a:off x="361975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2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agenda">
  <p:cSld name="BLANK_1_1_1_1_1_1_1_1_1_1_1">
    <p:bg>
      <p:bgPr>
        <a:solidFill>
          <a:schemeClr val="lt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/>
          <p:nvPr>
            <p:ph idx="1" type="subTitle"/>
          </p:nvPr>
        </p:nvSpPr>
        <p:spPr>
          <a:xfrm>
            <a:off x="361975" y="2841984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3" name="Google Shape;73;p17"/>
          <p:cNvSpPr txBox="1"/>
          <p:nvPr>
            <p:ph type="title"/>
          </p:nvPr>
        </p:nvSpPr>
        <p:spPr>
          <a:xfrm>
            <a:off x="361975" y="962100"/>
            <a:ext cx="41631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5" name="Google Shape;75;p17"/>
          <p:cNvSpPr txBox="1"/>
          <p:nvPr>
            <p:ph idx="2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6" name="Google Shape;76;p17"/>
          <p:cNvSpPr txBox="1"/>
          <p:nvPr>
            <p:ph idx="3" type="subTitle"/>
          </p:nvPr>
        </p:nvSpPr>
        <p:spPr>
          <a:xfrm>
            <a:off x="4909675" y="2841984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7" name="Google Shape;77;p17"/>
          <p:cNvSpPr txBox="1"/>
          <p:nvPr>
            <p:ph idx="4" type="subTitle"/>
          </p:nvPr>
        </p:nvSpPr>
        <p:spPr>
          <a:xfrm>
            <a:off x="361975" y="3493626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idx="5" type="subTitle"/>
          </p:nvPr>
        </p:nvSpPr>
        <p:spPr>
          <a:xfrm>
            <a:off x="4909675" y="3493626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9" name="Google Shape;79;p17"/>
          <p:cNvSpPr txBox="1"/>
          <p:nvPr>
            <p:ph idx="6" type="subTitle"/>
          </p:nvPr>
        </p:nvSpPr>
        <p:spPr>
          <a:xfrm>
            <a:off x="361975" y="4145267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0" name="Google Shape;80;p17"/>
          <p:cNvSpPr txBox="1"/>
          <p:nvPr>
            <p:ph idx="7" type="subTitle"/>
          </p:nvPr>
        </p:nvSpPr>
        <p:spPr>
          <a:xfrm>
            <a:off x="4909675" y="4145267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Horizontal - Light">
  <p:cSld name="BLANK_1_1_1_1_1_1_1_1_1_1_1_1_1_1_2">
    <p:bg>
      <p:bgPr>
        <a:solidFill>
          <a:schemeClr val="accent6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u="sng"/>
          </a:p>
        </p:txBody>
      </p:sp>
      <p:sp>
        <p:nvSpPr>
          <p:cNvPr id="83" name="Google Shape;83;p18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2" type="body"/>
          </p:nvPr>
        </p:nvSpPr>
        <p:spPr>
          <a:xfrm>
            <a:off x="4845475" y="1361028"/>
            <a:ext cx="3382500" cy="431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85" name="Google Shape;85;p18"/>
          <p:cNvSpPr txBox="1"/>
          <p:nvPr>
            <p:ph idx="3" type="subTitle"/>
          </p:nvPr>
        </p:nvSpPr>
        <p:spPr>
          <a:xfrm>
            <a:off x="4845475" y="1028377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86" name="Google Shape;86;p18"/>
          <p:cNvSpPr txBox="1"/>
          <p:nvPr>
            <p:ph idx="4" type="body"/>
          </p:nvPr>
        </p:nvSpPr>
        <p:spPr>
          <a:xfrm>
            <a:off x="4845475" y="2595865"/>
            <a:ext cx="3382500" cy="431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7" name="Google Shape;87;p18"/>
          <p:cNvSpPr txBox="1"/>
          <p:nvPr>
            <p:ph idx="5" type="subTitle"/>
          </p:nvPr>
        </p:nvSpPr>
        <p:spPr>
          <a:xfrm>
            <a:off x="4845475" y="2263215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88" name="Google Shape;88;p18"/>
          <p:cNvSpPr txBox="1"/>
          <p:nvPr>
            <p:ph idx="6" type="body"/>
          </p:nvPr>
        </p:nvSpPr>
        <p:spPr>
          <a:xfrm>
            <a:off x="4845475" y="3870078"/>
            <a:ext cx="3382500" cy="431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9" name="Google Shape;89;p18"/>
          <p:cNvSpPr txBox="1"/>
          <p:nvPr>
            <p:ph idx="7" type="subTitle"/>
          </p:nvPr>
        </p:nvSpPr>
        <p:spPr>
          <a:xfrm>
            <a:off x="4845475" y="3537427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90" name="Google Shape;90;p18"/>
          <p:cNvSpPr txBox="1"/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91" name="Google Shape;91;p18"/>
          <p:cNvSpPr txBox="1"/>
          <p:nvPr>
            <p:ph idx="8" type="subTitle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Horizontal - Light - Alt 1">
  <p:cSld name="BLANK_1_1_1_1_1_1_1_1_1_1_1_1_1_1_2_2">
    <p:bg>
      <p:bgPr>
        <a:solidFill>
          <a:schemeClr val="accent6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2" type="body"/>
          </p:nvPr>
        </p:nvSpPr>
        <p:spPr>
          <a:xfrm>
            <a:off x="4845475" y="998689"/>
            <a:ext cx="33825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95" name="Google Shape;95;p19"/>
          <p:cNvSpPr txBox="1"/>
          <p:nvPr>
            <p:ph idx="3" type="subTitle"/>
          </p:nvPr>
        </p:nvSpPr>
        <p:spPr>
          <a:xfrm>
            <a:off x="4845475" y="666041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96" name="Google Shape;96;p19"/>
          <p:cNvSpPr txBox="1"/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97" name="Google Shape;97;p19"/>
          <p:cNvSpPr txBox="1"/>
          <p:nvPr>
            <p:ph idx="4" type="subTitle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9"/>
          <p:cNvSpPr txBox="1"/>
          <p:nvPr>
            <p:ph idx="5" type="body"/>
          </p:nvPr>
        </p:nvSpPr>
        <p:spPr>
          <a:xfrm>
            <a:off x="4845475" y="3927439"/>
            <a:ext cx="33825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9" name="Google Shape;99;p19"/>
          <p:cNvSpPr txBox="1"/>
          <p:nvPr>
            <p:ph idx="6" type="subTitle"/>
          </p:nvPr>
        </p:nvSpPr>
        <p:spPr>
          <a:xfrm>
            <a:off x="4845475" y="3594791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00" name="Google Shape;100;p19"/>
          <p:cNvSpPr txBox="1"/>
          <p:nvPr>
            <p:ph idx="7" type="body"/>
          </p:nvPr>
        </p:nvSpPr>
        <p:spPr>
          <a:xfrm>
            <a:off x="4845475" y="2431037"/>
            <a:ext cx="33825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1" name="Google Shape;101;p19"/>
          <p:cNvSpPr txBox="1"/>
          <p:nvPr>
            <p:ph idx="8" type="subTitle"/>
          </p:nvPr>
        </p:nvSpPr>
        <p:spPr>
          <a:xfrm>
            <a:off x="4845475" y="2098390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02" name="Google Shape;102;p19"/>
          <p:cNvSpPr txBox="1"/>
          <p:nvPr>
            <p:ph idx="9" type="body"/>
          </p:nvPr>
        </p:nvSpPr>
        <p:spPr>
          <a:xfrm>
            <a:off x="356100" y="3243900"/>
            <a:ext cx="2798700" cy="1334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Horizontal - Dark">
  <p:cSld name="BLANK_1_1_1_1_1_1_1_1_1_1_1_1_1_1_2_1"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" name="Google Shape;105;p20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6" name="Google Shape;106;p20"/>
          <p:cNvSpPr txBox="1"/>
          <p:nvPr>
            <p:ph idx="2" type="body"/>
          </p:nvPr>
        </p:nvSpPr>
        <p:spPr>
          <a:xfrm>
            <a:off x="4845475" y="1361028"/>
            <a:ext cx="3382500" cy="431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107" name="Google Shape;107;p20"/>
          <p:cNvSpPr txBox="1"/>
          <p:nvPr>
            <p:ph idx="3" type="subTitle"/>
          </p:nvPr>
        </p:nvSpPr>
        <p:spPr>
          <a:xfrm>
            <a:off x="4845475" y="1028377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08" name="Google Shape;108;p20"/>
          <p:cNvSpPr txBox="1"/>
          <p:nvPr>
            <p:ph idx="4" type="body"/>
          </p:nvPr>
        </p:nvSpPr>
        <p:spPr>
          <a:xfrm>
            <a:off x="4845475" y="2595865"/>
            <a:ext cx="3382500" cy="431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9" name="Google Shape;109;p20"/>
          <p:cNvSpPr txBox="1"/>
          <p:nvPr>
            <p:ph idx="5" type="subTitle"/>
          </p:nvPr>
        </p:nvSpPr>
        <p:spPr>
          <a:xfrm>
            <a:off x="4845475" y="2263215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10" name="Google Shape;110;p20"/>
          <p:cNvSpPr txBox="1"/>
          <p:nvPr>
            <p:ph idx="6" type="body"/>
          </p:nvPr>
        </p:nvSpPr>
        <p:spPr>
          <a:xfrm>
            <a:off x="4845475" y="3870078"/>
            <a:ext cx="3382500" cy="431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111" name="Google Shape;111;p20"/>
          <p:cNvSpPr txBox="1"/>
          <p:nvPr>
            <p:ph idx="7" type="subTitle"/>
          </p:nvPr>
        </p:nvSpPr>
        <p:spPr>
          <a:xfrm>
            <a:off x="4845475" y="3537427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3" name="Google Shape;113;p20"/>
          <p:cNvSpPr txBox="1"/>
          <p:nvPr>
            <p:ph idx="8" type="subTitle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four big ideas">
  <p:cSld name="BLANK_1_1_1_1_1_1_1_1_1_1_1_1_1_1_1">
    <p:bg>
      <p:bgPr>
        <a:solidFill>
          <a:schemeClr val="lt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>
            <p:ph idx="1" type="body"/>
          </p:nvPr>
        </p:nvSpPr>
        <p:spPr>
          <a:xfrm>
            <a:off x="2610420" y="2943375"/>
            <a:ext cx="1645800" cy="160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116" name="Google Shape;116;p21"/>
          <p:cNvSpPr txBox="1"/>
          <p:nvPr>
            <p:ph idx="2" type="subTitle"/>
          </p:nvPr>
        </p:nvSpPr>
        <p:spPr>
          <a:xfrm>
            <a:off x="2610418" y="2169054"/>
            <a:ext cx="16458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17" name="Google Shape;117;p21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8" name="Google Shape;118;p21"/>
          <p:cNvSpPr txBox="1"/>
          <p:nvPr>
            <p:ph idx="3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9" name="Google Shape;119;p21"/>
          <p:cNvSpPr txBox="1"/>
          <p:nvPr>
            <p:ph idx="4" type="body"/>
          </p:nvPr>
        </p:nvSpPr>
        <p:spPr>
          <a:xfrm>
            <a:off x="4889772" y="2943375"/>
            <a:ext cx="1645800" cy="160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0" name="Google Shape;120;p21"/>
          <p:cNvSpPr txBox="1"/>
          <p:nvPr>
            <p:ph idx="5" type="subTitle"/>
          </p:nvPr>
        </p:nvSpPr>
        <p:spPr>
          <a:xfrm>
            <a:off x="4889774" y="2169054"/>
            <a:ext cx="16458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21" name="Google Shape;121;p21"/>
          <p:cNvSpPr txBox="1"/>
          <p:nvPr>
            <p:ph idx="6" type="body"/>
          </p:nvPr>
        </p:nvSpPr>
        <p:spPr>
          <a:xfrm>
            <a:off x="7130875" y="2943375"/>
            <a:ext cx="1645800" cy="160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122" name="Google Shape;122;p21"/>
          <p:cNvSpPr txBox="1"/>
          <p:nvPr>
            <p:ph idx="7" type="subTitle"/>
          </p:nvPr>
        </p:nvSpPr>
        <p:spPr>
          <a:xfrm>
            <a:off x="7130874" y="2169054"/>
            <a:ext cx="16458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23" name="Google Shape;123;p21"/>
          <p:cNvSpPr txBox="1"/>
          <p:nvPr>
            <p:ph idx="8" type="body"/>
          </p:nvPr>
        </p:nvSpPr>
        <p:spPr>
          <a:xfrm>
            <a:off x="360525" y="2943375"/>
            <a:ext cx="1645800" cy="160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4" name="Google Shape;124;p21"/>
          <p:cNvSpPr txBox="1"/>
          <p:nvPr>
            <p:ph idx="9" type="subTitle"/>
          </p:nvPr>
        </p:nvSpPr>
        <p:spPr>
          <a:xfrm>
            <a:off x="360533" y="2169054"/>
            <a:ext cx="16458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25" name="Google Shape;125;p21"/>
          <p:cNvSpPr txBox="1"/>
          <p:nvPr>
            <p:ph idx="13" type="subTitle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26" name="Google Shape;126;p21"/>
          <p:cNvSpPr txBox="1"/>
          <p:nvPr>
            <p:ph type="title"/>
          </p:nvPr>
        </p:nvSpPr>
        <p:spPr>
          <a:xfrm>
            <a:off x="1938175" y="988550"/>
            <a:ext cx="52677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ve big ideas">
  <p:cSld name="BLANK_1_1_1_1_1_1_1_1_1_1_1_1_1_1_1_3">
    <p:bg>
      <p:bgPr>
        <a:solidFill>
          <a:schemeClr val="accent2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9" name="Google Shape;129;p22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2"/>
          <p:cNvSpPr txBox="1"/>
          <p:nvPr>
            <p:ph idx="2" type="body"/>
          </p:nvPr>
        </p:nvSpPr>
        <p:spPr>
          <a:xfrm>
            <a:off x="361975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31" name="Google Shape;131;p22"/>
          <p:cNvSpPr txBox="1"/>
          <p:nvPr>
            <p:ph idx="3" type="subTitle"/>
          </p:nvPr>
        </p:nvSpPr>
        <p:spPr>
          <a:xfrm>
            <a:off x="361975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32" name="Google Shape;132;p22"/>
          <p:cNvSpPr txBox="1"/>
          <p:nvPr>
            <p:ph idx="4" type="subTitle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33" name="Google Shape;133;p22"/>
          <p:cNvSpPr txBox="1"/>
          <p:nvPr>
            <p:ph type="title"/>
          </p:nvPr>
        </p:nvSpPr>
        <p:spPr>
          <a:xfrm>
            <a:off x="1938175" y="988550"/>
            <a:ext cx="52677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134" name="Google Shape;134;p22"/>
          <p:cNvSpPr txBox="1"/>
          <p:nvPr>
            <p:ph idx="5" type="subTitle"/>
          </p:nvPr>
        </p:nvSpPr>
        <p:spPr>
          <a:xfrm>
            <a:off x="7319275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35" name="Google Shape;135;p22"/>
          <p:cNvSpPr txBox="1"/>
          <p:nvPr>
            <p:ph idx="6" type="body"/>
          </p:nvPr>
        </p:nvSpPr>
        <p:spPr>
          <a:xfrm>
            <a:off x="2101300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36" name="Google Shape;136;p22"/>
          <p:cNvSpPr txBox="1"/>
          <p:nvPr>
            <p:ph idx="7" type="body"/>
          </p:nvPr>
        </p:nvSpPr>
        <p:spPr>
          <a:xfrm>
            <a:off x="3840625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37" name="Google Shape;137;p22"/>
          <p:cNvSpPr txBox="1"/>
          <p:nvPr>
            <p:ph idx="8" type="body"/>
          </p:nvPr>
        </p:nvSpPr>
        <p:spPr>
          <a:xfrm>
            <a:off x="5579950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38" name="Google Shape;138;p22"/>
          <p:cNvSpPr txBox="1"/>
          <p:nvPr>
            <p:ph idx="9" type="subTitle"/>
          </p:nvPr>
        </p:nvSpPr>
        <p:spPr>
          <a:xfrm>
            <a:off x="2101300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39" name="Google Shape;139;p22"/>
          <p:cNvSpPr txBox="1"/>
          <p:nvPr>
            <p:ph idx="13" type="subTitle"/>
          </p:nvPr>
        </p:nvSpPr>
        <p:spPr>
          <a:xfrm>
            <a:off x="3840625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40" name="Google Shape;140;p22"/>
          <p:cNvSpPr txBox="1"/>
          <p:nvPr>
            <p:ph idx="14" type="subTitle"/>
          </p:nvPr>
        </p:nvSpPr>
        <p:spPr>
          <a:xfrm>
            <a:off x="5579950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41" name="Google Shape;141;p22"/>
          <p:cNvSpPr txBox="1"/>
          <p:nvPr>
            <p:ph idx="15" type="body"/>
          </p:nvPr>
        </p:nvSpPr>
        <p:spPr>
          <a:xfrm>
            <a:off x="7319275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 - Alt 1">
  <p:cSld name="BLANK_1_1_1_1_1_1_1_1_1_1_1_1_1_1_1_2">
    <p:bg>
      <p:bgPr>
        <a:solidFill>
          <a:schemeClr val="lt1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4" name="Google Shape;144;p23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5" name="Google Shape;145;p23"/>
          <p:cNvSpPr txBox="1"/>
          <p:nvPr>
            <p:ph idx="2" type="body"/>
          </p:nvPr>
        </p:nvSpPr>
        <p:spPr>
          <a:xfrm>
            <a:off x="7130875" y="3628800"/>
            <a:ext cx="1645800" cy="68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46" name="Google Shape;146;p23"/>
          <p:cNvSpPr txBox="1"/>
          <p:nvPr>
            <p:ph idx="3" type="subTitle"/>
          </p:nvPr>
        </p:nvSpPr>
        <p:spPr>
          <a:xfrm>
            <a:off x="7130875" y="2586820"/>
            <a:ext cx="1645800" cy="152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47" name="Google Shape;147;p23"/>
          <p:cNvSpPr txBox="1"/>
          <p:nvPr>
            <p:ph idx="4" type="subTitle"/>
          </p:nvPr>
        </p:nvSpPr>
        <p:spPr>
          <a:xfrm>
            <a:off x="7130875" y="2791120"/>
            <a:ext cx="16458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48" name="Google Shape;148;p23"/>
          <p:cNvSpPr txBox="1"/>
          <p:nvPr>
            <p:ph idx="5" type="body"/>
          </p:nvPr>
        </p:nvSpPr>
        <p:spPr>
          <a:xfrm>
            <a:off x="4892138" y="3628800"/>
            <a:ext cx="1645800" cy="68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49" name="Google Shape;149;p23"/>
          <p:cNvSpPr txBox="1"/>
          <p:nvPr>
            <p:ph idx="6" type="subTitle"/>
          </p:nvPr>
        </p:nvSpPr>
        <p:spPr>
          <a:xfrm>
            <a:off x="4892138" y="2586820"/>
            <a:ext cx="1645800" cy="152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50" name="Google Shape;150;p23"/>
          <p:cNvSpPr txBox="1"/>
          <p:nvPr>
            <p:ph idx="7" type="subTitle"/>
          </p:nvPr>
        </p:nvSpPr>
        <p:spPr>
          <a:xfrm>
            <a:off x="4892138" y="2791120"/>
            <a:ext cx="16458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51" name="Google Shape;151;p23"/>
          <p:cNvSpPr txBox="1"/>
          <p:nvPr>
            <p:ph idx="8" type="body"/>
          </p:nvPr>
        </p:nvSpPr>
        <p:spPr>
          <a:xfrm>
            <a:off x="2607050" y="3628800"/>
            <a:ext cx="1645800" cy="68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52" name="Google Shape;152;p23"/>
          <p:cNvSpPr txBox="1"/>
          <p:nvPr>
            <p:ph idx="9" type="subTitle"/>
          </p:nvPr>
        </p:nvSpPr>
        <p:spPr>
          <a:xfrm>
            <a:off x="2607050" y="2586820"/>
            <a:ext cx="1645800" cy="152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53" name="Google Shape;153;p23"/>
          <p:cNvSpPr txBox="1"/>
          <p:nvPr>
            <p:ph idx="13" type="subTitle"/>
          </p:nvPr>
        </p:nvSpPr>
        <p:spPr>
          <a:xfrm>
            <a:off x="2607050" y="2791120"/>
            <a:ext cx="16458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54" name="Google Shape;154;p23"/>
          <p:cNvSpPr txBox="1"/>
          <p:nvPr>
            <p:ph idx="14" type="body"/>
          </p:nvPr>
        </p:nvSpPr>
        <p:spPr>
          <a:xfrm>
            <a:off x="361975" y="3628800"/>
            <a:ext cx="1645800" cy="68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55" name="Google Shape;155;p23"/>
          <p:cNvSpPr txBox="1"/>
          <p:nvPr>
            <p:ph idx="15" type="subTitle"/>
          </p:nvPr>
        </p:nvSpPr>
        <p:spPr>
          <a:xfrm>
            <a:off x="361975" y="2586820"/>
            <a:ext cx="1645800" cy="152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56" name="Google Shape;156;p23"/>
          <p:cNvSpPr txBox="1"/>
          <p:nvPr>
            <p:ph idx="16" type="subTitle"/>
          </p:nvPr>
        </p:nvSpPr>
        <p:spPr>
          <a:xfrm>
            <a:off x="361975" y="2791120"/>
            <a:ext cx="16458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57" name="Google Shape;157;p23"/>
          <p:cNvSpPr txBox="1"/>
          <p:nvPr>
            <p:ph idx="17" type="subTitle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58" name="Google Shape;158;p23"/>
          <p:cNvSpPr txBox="1"/>
          <p:nvPr>
            <p:ph type="title"/>
          </p:nvPr>
        </p:nvSpPr>
        <p:spPr>
          <a:xfrm>
            <a:off x="1406600" y="988557"/>
            <a:ext cx="63309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CUSTOM_7_1_1_1_1_1_1_1_1_1_1_1_1_1_1_1_1">
    <p:bg>
      <p:bgPr>
        <a:solidFill>
          <a:schemeClr val="l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/>
          <p:nvPr>
            <p:ph idx="2" type="pic"/>
          </p:nvPr>
        </p:nvSpPr>
        <p:spPr>
          <a:xfrm>
            <a:off x="4587725" y="-8750"/>
            <a:ext cx="4572000" cy="5152200"/>
          </a:xfrm>
          <a:prstGeom prst="rect">
            <a:avLst/>
          </a:prstGeom>
          <a:noFill/>
          <a:ln>
            <a:noFill/>
          </a:ln>
        </p:spPr>
      </p:sp>
      <p:sp>
        <p:nvSpPr>
          <p:cNvPr id="161" name="Google Shape;161;p24"/>
          <p:cNvSpPr txBox="1"/>
          <p:nvPr>
            <p:ph type="title"/>
          </p:nvPr>
        </p:nvSpPr>
        <p:spPr>
          <a:xfrm>
            <a:off x="361975" y="923525"/>
            <a:ext cx="38601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2" name="Google Shape;162;p24"/>
          <p:cNvSpPr txBox="1"/>
          <p:nvPr>
            <p:ph idx="1" type="subTitle"/>
          </p:nvPr>
        </p:nvSpPr>
        <p:spPr>
          <a:xfrm>
            <a:off x="361975" y="255533"/>
            <a:ext cx="3860100" cy="37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3" name="Google Shape;163;p24"/>
          <p:cNvSpPr txBox="1"/>
          <p:nvPr>
            <p:ph idx="3" type="body"/>
          </p:nvPr>
        </p:nvSpPr>
        <p:spPr>
          <a:xfrm>
            <a:off x="547575" y="3337797"/>
            <a:ext cx="3492600" cy="13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 algn="ctr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er and Four steps">
  <p:cSld name="CUSTOM_7_1_1_1_1_1_1_1_1_1_1_1_1_1_1_1_1_1_2">
    <p:bg>
      <p:bgPr>
        <a:solidFill>
          <a:schemeClr val="lt1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6" name="Google Shape;166;p25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7" name="Google Shape;167;p25"/>
          <p:cNvSpPr/>
          <p:nvPr/>
        </p:nvSpPr>
        <p:spPr>
          <a:xfrm>
            <a:off x="50" y="2785800"/>
            <a:ext cx="2294400" cy="235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8" name="Google Shape;168;p25"/>
          <p:cNvSpPr/>
          <p:nvPr/>
        </p:nvSpPr>
        <p:spPr>
          <a:xfrm>
            <a:off x="2286125" y="2068875"/>
            <a:ext cx="2294400" cy="3074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9" name="Google Shape;169;p25"/>
          <p:cNvSpPr/>
          <p:nvPr/>
        </p:nvSpPr>
        <p:spPr>
          <a:xfrm>
            <a:off x="4565475" y="1495326"/>
            <a:ext cx="2294400" cy="3648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70" name="Google Shape;170;p25"/>
          <p:cNvSpPr/>
          <p:nvPr/>
        </p:nvSpPr>
        <p:spPr>
          <a:xfrm>
            <a:off x="6849550" y="732775"/>
            <a:ext cx="2294400" cy="441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71" name="Google Shape;171;p25"/>
          <p:cNvSpPr txBox="1"/>
          <p:nvPr/>
        </p:nvSpPr>
        <p:spPr>
          <a:xfrm>
            <a:off x="375350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rPr>
              <a:t>01</a:t>
            </a:r>
            <a:endParaRPr sz="3000">
              <a:solidFill>
                <a:schemeClr val="lt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72" name="Google Shape;172;p25"/>
          <p:cNvSpPr txBox="1"/>
          <p:nvPr/>
        </p:nvSpPr>
        <p:spPr>
          <a:xfrm>
            <a:off x="2665113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02</a:t>
            </a:r>
            <a:endParaRPr sz="3000">
              <a:solidFill>
                <a:schemeClr val="dk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73" name="Google Shape;173;p25"/>
          <p:cNvSpPr txBox="1"/>
          <p:nvPr/>
        </p:nvSpPr>
        <p:spPr>
          <a:xfrm>
            <a:off x="4937688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rPr>
              <a:t>03</a:t>
            </a:r>
            <a:endParaRPr sz="3000">
              <a:solidFill>
                <a:schemeClr val="lt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74" name="Google Shape;174;p25"/>
          <p:cNvSpPr txBox="1"/>
          <p:nvPr/>
        </p:nvSpPr>
        <p:spPr>
          <a:xfrm>
            <a:off x="7230513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rPr>
              <a:t>04</a:t>
            </a:r>
            <a:endParaRPr sz="3000">
              <a:solidFill>
                <a:schemeClr val="lt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75" name="Google Shape;175;p25"/>
          <p:cNvSpPr txBox="1"/>
          <p:nvPr>
            <p:ph type="title"/>
          </p:nvPr>
        </p:nvSpPr>
        <p:spPr>
          <a:xfrm>
            <a:off x="361975" y="988782"/>
            <a:ext cx="3231600" cy="76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9pPr>
          </a:lstStyle>
          <a:p/>
        </p:txBody>
      </p:sp>
      <p:sp>
        <p:nvSpPr>
          <p:cNvPr id="176" name="Google Shape;176;p25"/>
          <p:cNvSpPr txBox="1"/>
          <p:nvPr>
            <p:ph idx="2" type="subTitle"/>
          </p:nvPr>
        </p:nvSpPr>
        <p:spPr>
          <a:xfrm>
            <a:off x="382691" y="3129231"/>
            <a:ext cx="12573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25"/>
          <p:cNvSpPr txBox="1"/>
          <p:nvPr>
            <p:ph idx="3" type="subTitle"/>
          </p:nvPr>
        </p:nvSpPr>
        <p:spPr>
          <a:xfrm>
            <a:off x="377048" y="3344302"/>
            <a:ext cx="1689600" cy="96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78" name="Google Shape;178;p25"/>
          <p:cNvSpPr txBox="1"/>
          <p:nvPr>
            <p:ph idx="4" type="subTitle"/>
          </p:nvPr>
        </p:nvSpPr>
        <p:spPr>
          <a:xfrm>
            <a:off x="2671462" y="2450249"/>
            <a:ext cx="12573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9" name="Google Shape;179;p25"/>
          <p:cNvSpPr txBox="1"/>
          <p:nvPr>
            <p:ph idx="5" type="subTitle"/>
          </p:nvPr>
        </p:nvSpPr>
        <p:spPr>
          <a:xfrm>
            <a:off x="2665825" y="2665171"/>
            <a:ext cx="1689600" cy="14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80" name="Google Shape;180;p25"/>
          <p:cNvSpPr txBox="1"/>
          <p:nvPr>
            <p:ph idx="6" type="subTitle"/>
          </p:nvPr>
        </p:nvSpPr>
        <p:spPr>
          <a:xfrm>
            <a:off x="4943337" y="1884672"/>
            <a:ext cx="12573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5"/>
          <p:cNvSpPr txBox="1"/>
          <p:nvPr>
            <p:ph idx="7" type="subTitle"/>
          </p:nvPr>
        </p:nvSpPr>
        <p:spPr>
          <a:xfrm>
            <a:off x="4937700" y="2099593"/>
            <a:ext cx="1689600" cy="162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82" name="Google Shape;182;p25"/>
          <p:cNvSpPr txBox="1"/>
          <p:nvPr>
            <p:ph idx="8" type="subTitle"/>
          </p:nvPr>
        </p:nvSpPr>
        <p:spPr>
          <a:xfrm>
            <a:off x="7238787" y="1057472"/>
            <a:ext cx="12573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25"/>
          <p:cNvSpPr txBox="1"/>
          <p:nvPr>
            <p:ph idx="9" type="subTitle"/>
          </p:nvPr>
        </p:nvSpPr>
        <p:spPr>
          <a:xfrm>
            <a:off x="7233150" y="1272358"/>
            <a:ext cx="1689600" cy="219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- Light">
  <p:cSld name="CUSTOM_7_1_1_1_1_1_1_1_1_1_1_1_1_1_1_1_1_1_1_1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6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6" name="Google Shape;186;p26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26"/>
          <p:cNvSpPr txBox="1"/>
          <p:nvPr>
            <p:ph type="title"/>
          </p:nvPr>
        </p:nvSpPr>
        <p:spPr>
          <a:xfrm>
            <a:off x="1453650" y="1325938"/>
            <a:ext cx="6236700" cy="20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5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5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5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5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5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5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5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500"/>
            </a:lvl9pPr>
          </a:lstStyle>
          <a:p/>
        </p:txBody>
      </p:sp>
      <p:sp>
        <p:nvSpPr>
          <p:cNvPr id="188" name="Google Shape;188;p26"/>
          <p:cNvSpPr/>
          <p:nvPr>
            <p:ph idx="2" type="pic"/>
          </p:nvPr>
        </p:nvSpPr>
        <p:spPr>
          <a:xfrm>
            <a:off x="1442350" y="3492500"/>
            <a:ext cx="408900" cy="4089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89" name="Google Shape;189;p26"/>
          <p:cNvSpPr txBox="1"/>
          <p:nvPr>
            <p:ph idx="3" type="subTitle"/>
          </p:nvPr>
        </p:nvSpPr>
        <p:spPr>
          <a:xfrm>
            <a:off x="1957375" y="3536000"/>
            <a:ext cx="26616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190" name="Google Shape;190;p26"/>
          <p:cNvSpPr txBox="1"/>
          <p:nvPr>
            <p:ph idx="4" type="subTitle"/>
          </p:nvPr>
        </p:nvSpPr>
        <p:spPr>
          <a:xfrm>
            <a:off x="1957375" y="3678443"/>
            <a:ext cx="26616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- Dark">
  <p:cSld name="CUSTOM_7_1_1_1_1_1_1_1_1_1_1_1_1_1_1_1_1_1_1_1_1">
    <p:bg>
      <p:bgPr>
        <a:solidFill>
          <a:schemeClr val="lt1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7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3" name="Google Shape;193;p27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4" name="Google Shape;194;p27"/>
          <p:cNvSpPr txBox="1"/>
          <p:nvPr>
            <p:ph type="title"/>
          </p:nvPr>
        </p:nvSpPr>
        <p:spPr>
          <a:xfrm>
            <a:off x="1453650" y="1325938"/>
            <a:ext cx="6236700" cy="20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5" name="Google Shape;195;p27"/>
          <p:cNvSpPr/>
          <p:nvPr>
            <p:ph idx="2" type="pic"/>
          </p:nvPr>
        </p:nvSpPr>
        <p:spPr>
          <a:xfrm>
            <a:off x="1442350" y="3492500"/>
            <a:ext cx="408900" cy="4089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96" name="Google Shape;196;p27"/>
          <p:cNvSpPr txBox="1"/>
          <p:nvPr>
            <p:ph idx="3" type="subTitle"/>
          </p:nvPr>
        </p:nvSpPr>
        <p:spPr>
          <a:xfrm>
            <a:off x="1957375" y="3536000"/>
            <a:ext cx="26616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197" name="Google Shape;197;p27"/>
          <p:cNvSpPr txBox="1"/>
          <p:nvPr>
            <p:ph idx="4" type="subTitle"/>
          </p:nvPr>
        </p:nvSpPr>
        <p:spPr>
          <a:xfrm>
            <a:off x="1957375" y="3678443"/>
            <a:ext cx="26616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ve modules">
  <p:cSld name="CUSTOM">
    <p:bg>
      <p:bgPr>
        <a:solidFill>
          <a:schemeClr val="lt1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8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0" name="Google Shape;200;p28"/>
          <p:cNvSpPr txBox="1"/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1" name="Google Shape;201;p28"/>
          <p:cNvSpPr txBox="1"/>
          <p:nvPr>
            <p:ph idx="2" type="subTitle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2" name="Google Shape;202;p28"/>
          <p:cNvSpPr txBox="1"/>
          <p:nvPr>
            <p:ph idx="3" type="body"/>
          </p:nvPr>
        </p:nvSpPr>
        <p:spPr>
          <a:xfrm>
            <a:off x="361975" y="3256513"/>
            <a:ext cx="3860100" cy="1327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03" name="Google Shape;203;p28"/>
          <p:cNvSpPr txBox="1"/>
          <p:nvPr>
            <p:ph idx="4" type="title"/>
          </p:nvPr>
        </p:nvSpPr>
        <p:spPr>
          <a:xfrm>
            <a:off x="4800825" y="258072"/>
            <a:ext cx="17622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204" name="Google Shape;204;p28"/>
          <p:cNvSpPr txBox="1"/>
          <p:nvPr>
            <p:ph idx="5" type="title"/>
          </p:nvPr>
        </p:nvSpPr>
        <p:spPr>
          <a:xfrm>
            <a:off x="7094925" y="258072"/>
            <a:ext cx="17622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5" name="Google Shape;205;p28"/>
          <p:cNvSpPr txBox="1"/>
          <p:nvPr>
            <p:ph idx="6" type="title"/>
          </p:nvPr>
        </p:nvSpPr>
        <p:spPr>
          <a:xfrm>
            <a:off x="4800825" y="1698225"/>
            <a:ext cx="17622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6" name="Google Shape;206;p28"/>
          <p:cNvSpPr txBox="1"/>
          <p:nvPr>
            <p:ph idx="7" type="body"/>
          </p:nvPr>
        </p:nvSpPr>
        <p:spPr>
          <a:xfrm>
            <a:off x="4800825" y="4122308"/>
            <a:ext cx="3975900" cy="46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207" name="Google Shape;207;p28"/>
          <p:cNvSpPr txBox="1"/>
          <p:nvPr>
            <p:ph idx="8" type="title"/>
          </p:nvPr>
        </p:nvSpPr>
        <p:spPr>
          <a:xfrm>
            <a:off x="4800825" y="3215225"/>
            <a:ext cx="3975900" cy="79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6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8" name="Google Shape;208;p28"/>
          <p:cNvSpPr txBox="1"/>
          <p:nvPr>
            <p:ph idx="9" type="body"/>
          </p:nvPr>
        </p:nvSpPr>
        <p:spPr>
          <a:xfrm>
            <a:off x="4800825" y="2268700"/>
            <a:ext cx="1762200" cy="46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9" name="Google Shape;209;p28"/>
          <p:cNvSpPr txBox="1"/>
          <p:nvPr>
            <p:ph idx="13" type="body"/>
          </p:nvPr>
        </p:nvSpPr>
        <p:spPr>
          <a:xfrm>
            <a:off x="7115650" y="2268700"/>
            <a:ext cx="1762200" cy="46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0" name="Google Shape;210;p28"/>
          <p:cNvSpPr txBox="1"/>
          <p:nvPr>
            <p:ph idx="14" type="body"/>
          </p:nvPr>
        </p:nvSpPr>
        <p:spPr>
          <a:xfrm>
            <a:off x="4800825" y="860100"/>
            <a:ext cx="1762200" cy="46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x modules">
  <p:cSld name="CUSTOM_1">
    <p:bg>
      <p:bgPr>
        <a:solidFill>
          <a:schemeClr val="lt1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3" name="Google Shape;213;p29"/>
          <p:cNvSpPr txBox="1"/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4" name="Google Shape;214;p29"/>
          <p:cNvSpPr txBox="1"/>
          <p:nvPr>
            <p:ph idx="2" type="subTitle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5" name="Google Shape;215;p29"/>
          <p:cNvSpPr txBox="1"/>
          <p:nvPr>
            <p:ph idx="3" type="body"/>
          </p:nvPr>
        </p:nvSpPr>
        <p:spPr>
          <a:xfrm>
            <a:off x="4800825" y="3665600"/>
            <a:ext cx="3975900" cy="111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6" name="Google Shape;216;p29"/>
          <p:cNvSpPr txBox="1"/>
          <p:nvPr>
            <p:ph idx="4" type="subTitle"/>
          </p:nvPr>
        </p:nvSpPr>
        <p:spPr>
          <a:xfrm>
            <a:off x="4800825" y="3285232"/>
            <a:ext cx="39759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7" name="Google Shape;217;p29"/>
          <p:cNvSpPr txBox="1"/>
          <p:nvPr>
            <p:ph idx="5" type="body"/>
          </p:nvPr>
        </p:nvSpPr>
        <p:spPr>
          <a:xfrm>
            <a:off x="2611802" y="3665600"/>
            <a:ext cx="1627500" cy="111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218" name="Google Shape;218;p29"/>
          <p:cNvSpPr txBox="1"/>
          <p:nvPr>
            <p:ph idx="6" type="subTitle"/>
          </p:nvPr>
        </p:nvSpPr>
        <p:spPr>
          <a:xfrm>
            <a:off x="2611802" y="3285232"/>
            <a:ext cx="16275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19" name="Google Shape;219;p29"/>
          <p:cNvSpPr txBox="1"/>
          <p:nvPr>
            <p:ph idx="7" type="body"/>
          </p:nvPr>
        </p:nvSpPr>
        <p:spPr>
          <a:xfrm>
            <a:off x="361977" y="3665600"/>
            <a:ext cx="1627500" cy="111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0" name="Google Shape;220;p29"/>
          <p:cNvSpPr txBox="1"/>
          <p:nvPr>
            <p:ph idx="8" type="subTitle"/>
          </p:nvPr>
        </p:nvSpPr>
        <p:spPr>
          <a:xfrm>
            <a:off x="361977" y="3285232"/>
            <a:ext cx="16275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1" name="Google Shape;221;p29"/>
          <p:cNvSpPr txBox="1"/>
          <p:nvPr>
            <p:ph idx="9" type="body"/>
          </p:nvPr>
        </p:nvSpPr>
        <p:spPr>
          <a:xfrm>
            <a:off x="4900725" y="1196103"/>
            <a:ext cx="1627500" cy="138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2" name="Google Shape;222;p29"/>
          <p:cNvSpPr txBox="1"/>
          <p:nvPr>
            <p:ph idx="13" type="subTitle"/>
          </p:nvPr>
        </p:nvSpPr>
        <p:spPr>
          <a:xfrm>
            <a:off x="4900725" y="706863"/>
            <a:ext cx="16275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3" name="Google Shape;223;p29"/>
          <p:cNvSpPr txBox="1"/>
          <p:nvPr>
            <p:ph idx="14" type="body"/>
          </p:nvPr>
        </p:nvSpPr>
        <p:spPr>
          <a:xfrm>
            <a:off x="7149175" y="1196103"/>
            <a:ext cx="1627500" cy="138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224" name="Google Shape;224;p29"/>
          <p:cNvSpPr txBox="1"/>
          <p:nvPr>
            <p:ph idx="15" type="subTitle"/>
          </p:nvPr>
        </p:nvSpPr>
        <p:spPr>
          <a:xfrm>
            <a:off x="7149175" y="706863"/>
            <a:ext cx="16275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25" name="Google Shape;225;p29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modules">
  <p:cSld name="CUSTOM_1_1">
    <p:bg>
      <p:bgPr>
        <a:solidFill>
          <a:schemeClr val="lt1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0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8" name="Google Shape;228;p30"/>
          <p:cNvSpPr txBox="1"/>
          <p:nvPr>
            <p:ph idx="2" type="subTitle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9" name="Google Shape;229;p30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0" name="Google Shape;230;p30"/>
          <p:cNvSpPr txBox="1"/>
          <p:nvPr>
            <p:ph type="title"/>
          </p:nvPr>
        </p:nvSpPr>
        <p:spPr>
          <a:xfrm>
            <a:off x="5796575" y="2351325"/>
            <a:ext cx="9895200" cy="7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1" name="Google Shape;231;p30"/>
          <p:cNvSpPr txBox="1"/>
          <p:nvPr>
            <p:ph idx="3" type="title"/>
          </p:nvPr>
        </p:nvSpPr>
        <p:spPr>
          <a:xfrm>
            <a:off x="5796575" y="507450"/>
            <a:ext cx="9895200" cy="7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9pPr>
          </a:lstStyle>
          <a:p/>
        </p:txBody>
      </p:sp>
      <p:sp>
        <p:nvSpPr>
          <p:cNvPr id="232" name="Google Shape;232;p30"/>
          <p:cNvSpPr txBox="1"/>
          <p:nvPr>
            <p:ph idx="4" type="subTitle"/>
          </p:nvPr>
        </p:nvSpPr>
        <p:spPr>
          <a:xfrm>
            <a:off x="5712600" y="4290612"/>
            <a:ext cx="2613300" cy="543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33" name="Google Shape;233;p30"/>
          <p:cNvSpPr txBox="1"/>
          <p:nvPr>
            <p:ph idx="5" type="subTitle"/>
          </p:nvPr>
        </p:nvSpPr>
        <p:spPr>
          <a:xfrm>
            <a:off x="5712600" y="3243901"/>
            <a:ext cx="2613300" cy="432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34" name="Google Shape;234;p30"/>
          <p:cNvSpPr txBox="1"/>
          <p:nvPr>
            <p:ph idx="6" type="subTitle"/>
          </p:nvPr>
        </p:nvSpPr>
        <p:spPr>
          <a:xfrm>
            <a:off x="5712600" y="1318375"/>
            <a:ext cx="2613300" cy="483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modules">
  <p:cSld name="CUSTOM_1_1_1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1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31"/>
          <p:cNvSpPr txBox="1"/>
          <p:nvPr>
            <p:ph idx="2" type="subTitle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31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9" name="Google Shape;239;p31"/>
          <p:cNvSpPr txBox="1"/>
          <p:nvPr>
            <p:ph type="title"/>
          </p:nvPr>
        </p:nvSpPr>
        <p:spPr>
          <a:xfrm>
            <a:off x="361975" y="988557"/>
            <a:ext cx="50184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with image - Alt 1">
  <p:cSld name="CUSTOM_2"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2"/>
          <p:cNvSpPr/>
          <p:nvPr>
            <p:ph idx="2" type="pic"/>
          </p:nvPr>
        </p:nvSpPr>
        <p:spPr>
          <a:xfrm>
            <a:off x="6289075" y="1793300"/>
            <a:ext cx="2853300" cy="33504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32"/>
          <p:cNvSpPr/>
          <p:nvPr/>
        </p:nvSpPr>
        <p:spPr>
          <a:xfrm>
            <a:off x="6289085" y="0"/>
            <a:ext cx="2853300" cy="1793100"/>
          </a:xfrm>
          <a:prstGeom prst="roundRect">
            <a:avLst>
              <a:gd fmla="val 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3" name="Google Shape;243;p32"/>
          <p:cNvSpPr txBox="1"/>
          <p:nvPr>
            <p:ph type="title"/>
          </p:nvPr>
        </p:nvSpPr>
        <p:spPr>
          <a:xfrm>
            <a:off x="361975" y="988550"/>
            <a:ext cx="5356800" cy="225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244" name="Google Shape;244;p32"/>
          <p:cNvSpPr txBox="1"/>
          <p:nvPr>
            <p:ph idx="1" type="body"/>
          </p:nvPr>
        </p:nvSpPr>
        <p:spPr>
          <a:xfrm>
            <a:off x="361975" y="3541582"/>
            <a:ext cx="3777000" cy="1044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45" name="Google Shape;245;p32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6" name="Google Shape;246;p32"/>
          <p:cNvSpPr txBox="1"/>
          <p:nvPr>
            <p:ph idx="3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with image - Alt 2">
  <p:cSld name="CUSTOM_2_1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3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9" name="Google Shape;249;p33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33"/>
          <p:cNvSpPr txBox="1"/>
          <p:nvPr>
            <p:ph idx="2" type="body"/>
          </p:nvPr>
        </p:nvSpPr>
        <p:spPr>
          <a:xfrm>
            <a:off x="1957800" y="4195275"/>
            <a:ext cx="5228400" cy="390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 algn="ctr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51" name="Google Shape;251;p33"/>
          <p:cNvSpPr txBox="1"/>
          <p:nvPr>
            <p:ph idx="3" type="subTitle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52" name="Google Shape;252;p33"/>
          <p:cNvSpPr txBox="1"/>
          <p:nvPr>
            <p:ph type="title"/>
          </p:nvPr>
        </p:nvSpPr>
        <p:spPr>
          <a:xfrm>
            <a:off x="719400" y="988550"/>
            <a:ext cx="77052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253" name="Google Shape;253;p33"/>
          <p:cNvSpPr/>
          <p:nvPr>
            <p:ph idx="4" type="pic"/>
          </p:nvPr>
        </p:nvSpPr>
        <p:spPr>
          <a:xfrm>
            <a:off x="3982589" y="2427948"/>
            <a:ext cx="1179600" cy="1417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with image - Alt 3">
  <p:cSld name="CUSTOM_2_1_2">
    <p:bg>
      <p:bgPr>
        <a:solidFill>
          <a:schemeClr val="accent1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4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6" name="Google Shape;256;p34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34"/>
          <p:cNvSpPr txBox="1"/>
          <p:nvPr>
            <p:ph idx="2" type="subTitle"/>
          </p:nvPr>
        </p:nvSpPr>
        <p:spPr>
          <a:xfrm>
            <a:off x="3154650" y="1051772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58" name="Google Shape;258;p34"/>
          <p:cNvSpPr txBox="1"/>
          <p:nvPr>
            <p:ph type="title"/>
          </p:nvPr>
        </p:nvSpPr>
        <p:spPr>
          <a:xfrm>
            <a:off x="3154650" y="1801500"/>
            <a:ext cx="5622000" cy="2832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9pPr>
          </a:lstStyle>
          <a:p/>
        </p:txBody>
      </p:sp>
      <p:sp>
        <p:nvSpPr>
          <p:cNvPr id="259" name="Google Shape;259;p34"/>
          <p:cNvSpPr/>
          <p:nvPr>
            <p:ph idx="3" type="pic"/>
          </p:nvPr>
        </p:nvSpPr>
        <p:spPr>
          <a:xfrm>
            <a:off x="361975" y="1066100"/>
            <a:ext cx="1967700" cy="1311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section header">
  <p:cSld name="CUSTOM_2_1_2_1_2">
    <p:bg>
      <p:bgPr>
        <a:solidFill>
          <a:schemeClr val="lt1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5"/>
          <p:cNvSpPr/>
          <p:nvPr>
            <p:ph idx="2" type="pic"/>
          </p:nvPr>
        </p:nvSpPr>
        <p:spPr>
          <a:xfrm>
            <a:off x="361975" y="781775"/>
            <a:ext cx="2872800" cy="3783300"/>
          </a:xfrm>
          <a:prstGeom prst="rect">
            <a:avLst/>
          </a:prstGeom>
          <a:noFill/>
          <a:ln>
            <a:noFill/>
          </a:ln>
        </p:spPr>
      </p:sp>
      <p:sp>
        <p:nvSpPr>
          <p:cNvPr id="262" name="Google Shape;262;p35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3" name="Google Shape;263;p35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4" name="Google Shape;264;p35"/>
          <p:cNvSpPr txBox="1"/>
          <p:nvPr>
            <p:ph idx="3" type="subTitle"/>
          </p:nvPr>
        </p:nvSpPr>
        <p:spPr>
          <a:xfrm>
            <a:off x="3657600" y="1051772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65" name="Google Shape;265;p35"/>
          <p:cNvSpPr txBox="1"/>
          <p:nvPr>
            <p:ph type="title"/>
          </p:nvPr>
        </p:nvSpPr>
        <p:spPr>
          <a:xfrm>
            <a:off x="3657600" y="1555450"/>
            <a:ext cx="5622000" cy="1750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6" name="Google Shape;266;p35"/>
          <p:cNvSpPr txBox="1"/>
          <p:nvPr>
            <p:ph idx="4" type="body"/>
          </p:nvPr>
        </p:nvSpPr>
        <p:spPr>
          <a:xfrm>
            <a:off x="3657600" y="3556575"/>
            <a:ext cx="3554400" cy="10293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with image - Alt 5">
  <p:cSld name="CUSTOM_2_1_2_1_1">
    <p:bg>
      <p:bgPr>
        <a:solidFill>
          <a:schemeClr val="accent2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e reflective glass facade of a skyscraper. " id="268" name="Google Shape;268;p36"/>
          <p:cNvPicPr preferRelativeResize="0"/>
          <p:nvPr/>
        </p:nvPicPr>
        <p:blipFill rotWithShape="1">
          <a:blip r:embed="rId2">
            <a:alphaModFix amt="14000"/>
          </a:blip>
          <a:srcRect b="15605" l="0" r="0" t="0"/>
          <a:stretch/>
        </p:blipFill>
        <p:spPr>
          <a:xfrm>
            <a:off x="0" y="-815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6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0" name="Google Shape;270;p36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36"/>
          <p:cNvSpPr txBox="1"/>
          <p:nvPr>
            <p:ph idx="2" type="body"/>
          </p:nvPr>
        </p:nvSpPr>
        <p:spPr>
          <a:xfrm>
            <a:off x="1957800" y="4195275"/>
            <a:ext cx="5228400" cy="390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 algn="ctr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272" name="Google Shape;272;p36"/>
          <p:cNvSpPr txBox="1"/>
          <p:nvPr>
            <p:ph idx="3" type="subTitle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73" name="Google Shape;273;p36"/>
          <p:cNvSpPr txBox="1"/>
          <p:nvPr>
            <p:ph type="title"/>
          </p:nvPr>
        </p:nvSpPr>
        <p:spPr>
          <a:xfrm>
            <a:off x="719400" y="988550"/>
            <a:ext cx="77052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274" name="Google Shape;274;p36"/>
          <p:cNvSpPr/>
          <p:nvPr>
            <p:ph idx="4" type="pic"/>
          </p:nvPr>
        </p:nvSpPr>
        <p:spPr>
          <a:xfrm>
            <a:off x="3588150" y="2027104"/>
            <a:ext cx="1967700" cy="1311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- Alt 2">
  <p:cSld name="CUSTOM_2_1_1_1">
    <p:bg>
      <p:bgPr>
        <a:solidFill>
          <a:schemeClr val="accent1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modern glass skyscraper. " id="276" name="Google Shape;276;p37"/>
          <p:cNvPicPr preferRelativeResize="0"/>
          <p:nvPr/>
        </p:nvPicPr>
        <p:blipFill rotWithShape="1">
          <a:blip r:embed="rId2">
            <a:alphaModFix amt="14000"/>
          </a:blip>
          <a:srcRect b="15605" l="0" r="0" t="0"/>
          <a:stretch/>
        </p:blipFill>
        <p:spPr>
          <a:xfrm>
            <a:off x="0" y="-815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7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8" name="Google Shape;278;p37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9" name="Google Shape;279;p37"/>
          <p:cNvSpPr txBox="1"/>
          <p:nvPr>
            <p:ph idx="2" type="subTitle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80" name="Google Shape;280;p37"/>
          <p:cNvSpPr txBox="1"/>
          <p:nvPr>
            <p:ph type="title"/>
          </p:nvPr>
        </p:nvSpPr>
        <p:spPr>
          <a:xfrm>
            <a:off x="1128900" y="1430400"/>
            <a:ext cx="6886200" cy="228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overview - Six modules">
  <p:cSld name="CUSTOM_3">
    <p:bg>
      <p:bgPr>
        <a:solidFill>
          <a:schemeClr val="lt1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2" name="Google Shape;282;p38"/>
          <p:cNvCxnSpPr/>
          <p:nvPr/>
        </p:nvCxnSpPr>
        <p:spPr>
          <a:xfrm>
            <a:off x="6096087" y="1794800"/>
            <a:ext cx="0" cy="27552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3" name="Google Shape;283;p38"/>
          <p:cNvCxnSpPr/>
          <p:nvPr/>
        </p:nvCxnSpPr>
        <p:spPr>
          <a:xfrm>
            <a:off x="3048087" y="1794800"/>
            <a:ext cx="0" cy="27552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4" name="Google Shape;284;p38"/>
          <p:cNvCxnSpPr/>
          <p:nvPr/>
        </p:nvCxnSpPr>
        <p:spPr>
          <a:xfrm>
            <a:off x="50" y="3174279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5" name="Google Shape;285;p38"/>
          <p:cNvSpPr txBox="1"/>
          <p:nvPr>
            <p:ph idx="1" type="subTitle"/>
          </p:nvPr>
        </p:nvSpPr>
        <p:spPr>
          <a:xfrm>
            <a:off x="363200" y="2516650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6" name="Google Shape;286;p38"/>
          <p:cNvSpPr txBox="1"/>
          <p:nvPr>
            <p:ph idx="2" type="subTitle"/>
          </p:nvPr>
        </p:nvSpPr>
        <p:spPr>
          <a:xfrm>
            <a:off x="361975" y="2227250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87" name="Google Shape;287;p38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8" name="Google Shape;288;p38"/>
          <p:cNvSpPr txBox="1"/>
          <p:nvPr>
            <p:ph idx="3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9" name="Google Shape;289;p38"/>
          <p:cNvSpPr txBox="1"/>
          <p:nvPr>
            <p:ph type="title"/>
          </p:nvPr>
        </p:nvSpPr>
        <p:spPr>
          <a:xfrm>
            <a:off x="361975" y="962092"/>
            <a:ext cx="57186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0" name="Google Shape;290;p38"/>
          <p:cNvSpPr txBox="1"/>
          <p:nvPr>
            <p:ph idx="4" type="subTitle"/>
          </p:nvPr>
        </p:nvSpPr>
        <p:spPr>
          <a:xfrm>
            <a:off x="3411825" y="2516650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1" name="Google Shape;291;p38"/>
          <p:cNvSpPr txBox="1"/>
          <p:nvPr>
            <p:ph idx="5" type="subTitle"/>
          </p:nvPr>
        </p:nvSpPr>
        <p:spPr>
          <a:xfrm>
            <a:off x="3410600" y="2227250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92" name="Google Shape;292;p38"/>
          <p:cNvSpPr txBox="1"/>
          <p:nvPr>
            <p:ph idx="6" type="subTitle"/>
          </p:nvPr>
        </p:nvSpPr>
        <p:spPr>
          <a:xfrm>
            <a:off x="6460475" y="2516650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3" name="Google Shape;293;p38"/>
          <p:cNvSpPr txBox="1"/>
          <p:nvPr>
            <p:ph idx="7" type="subTitle"/>
          </p:nvPr>
        </p:nvSpPr>
        <p:spPr>
          <a:xfrm>
            <a:off x="6459250" y="2227250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94" name="Google Shape;294;p38"/>
          <p:cNvSpPr txBox="1"/>
          <p:nvPr>
            <p:ph idx="8" type="subTitle"/>
          </p:nvPr>
        </p:nvSpPr>
        <p:spPr>
          <a:xfrm>
            <a:off x="363200" y="3864775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5" name="Google Shape;295;p38"/>
          <p:cNvSpPr txBox="1"/>
          <p:nvPr>
            <p:ph idx="9" type="subTitle"/>
          </p:nvPr>
        </p:nvSpPr>
        <p:spPr>
          <a:xfrm>
            <a:off x="361975" y="3575375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96" name="Google Shape;296;p38"/>
          <p:cNvSpPr txBox="1"/>
          <p:nvPr>
            <p:ph idx="13" type="subTitle"/>
          </p:nvPr>
        </p:nvSpPr>
        <p:spPr>
          <a:xfrm>
            <a:off x="3411825" y="3864775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7" name="Google Shape;297;p38"/>
          <p:cNvSpPr txBox="1"/>
          <p:nvPr>
            <p:ph idx="14" type="subTitle"/>
          </p:nvPr>
        </p:nvSpPr>
        <p:spPr>
          <a:xfrm>
            <a:off x="3410600" y="3575375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98" name="Google Shape;298;p38"/>
          <p:cNvSpPr txBox="1"/>
          <p:nvPr>
            <p:ph idx="15" type="subTitle"/>
          </p:nvPr>
        </p:nvSpPr>
        <p:spPr>
          <a:xfrm>
            <a:off x="6460475" y="3864775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9" name="Google Shape;299;p38"/>
          <p:cNvSpPr txBox="1"/>
          <p:nvPr>
            <p:ph idx="16" type="subTitle"/>
          </p:nvPr>
        </p:nvSpPr>
        <p:spPr>
          <a:xfrm>
            <a:off x="6459250" y="3575375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udience - Alt 1">
  <p:cSld name="CUSTOM_4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9"/>
          <p:cNvSpPr txBox="1"/>
          <p:nvPr>
            <p:ph idx="1" type="subTitle"/>
          </p:nvPr>
        </p:nvSpPr>
        <p:spPr>
          <a:xfrm>
            <a:off x="742900" y="2158550"/>
            <a:ext cx="32130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302" name="Google Shape;302;p39"/>
          <p:cNvSpPr txBox="1"/>
          <p:nvPr>
            <p:ph idx="2" type="body"/>
          </p:nvPr>
        </p:nvSpPr>
        <p:spPr>
          <a:xfrm>
            <a:off x="742900" y="2381875"/>
            <a:ext cx="3213000" cy="4617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03" name="Google Shape;303;p39"/>
          <p:cNvSpPr/>
          <p:nvPr>
            <p:ph idx="3" type="pic"/>
          </p:nvPr>
        </p:nvSpPr>
        <p:spPr>
          <a:xfrm>
            <a:off x="5402575" y="0"/>
            <a:ext cx="3739800" cy="31296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4" name="Google Shape;304;p39"/>
          <p:cNvSpPr txBox="1"/>
          <p:nvPr>
            <p:ph type="title"/>
          </p:nvPr>
        </p:nvSpPr>
        <p:spPr>
          <a:xfrm>
            <a:off x="361975" y="988550"/>
            <a:ext cx="42972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305" name="Google Shape;305;p39"/>
          <p:cNvSpPr txBox="1"/>
          <p:nvPr>
            <p:ph idx="4" type="subTitle"/>
          </p:nvPr>
        </p:nvSpPr>
        <p:spPr>
          <a:xfrm>
            <a:off x="361975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6" name="Google Shape;306;p39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7" name="Google Shape;307;p39"/>
          <p:cNvSpPr txBox="1"/>
          <p:nvPr>
            <p:ph idx="5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39"/>
          <p:cNvSpPr txBox="1"/>
          <p:nvPr>
            <p:ph idx="6" type="subTitle"/>
          </p:nvPr>
        </p:nvSpPr>
        <p:spPr>
          <a:xfrm>
            <a:off x="5785175" y="3335324"/>
            <a:ext cx="29916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09" name="Google Shape;309;p39"/>
          <p:cNvSpPr txBox="1"/>
          <p:nvPr>
            <p:ph idx="7" type="subTitle"/>
          </p:nvPr>
        </p:nvSpPr>
        <p:spPr>
          <a:xfrm>
            <a:off x="742900" y="3910855"/>
            <a:ext cx="3213000" cy="1386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310" name="Google Shape;310;p39"/>
          <p:cNvSpPr txBox="1"/>
          <p:nvPr>
            <p:ph idx="8" type="body"/>
          </p:nvPr>
        </p:nvSpPr>
        <p:spPr>
          <a:xfrm>
            <a:off x="742900" y="4134180"/>
            <a:ext cx="3213000" cy="46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11" name="Google Shape;311;p39"/>
          <p:cNvSpPr txBox="1"/>
          <p:nvPr>
            <p:ph idx="9" type="subTitle"/>
          </p:nvPr>
        </p:nvSpPr>
        <p:spPr>
          <a:xfrm>
            <a:off x="742900" y="3050778"/>
            <a:ext cx="3213000" cy="1386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312" name="Google Shape;312;p39"/>
          <p:cNvSpPr txBox="1"/>
          <p:nvPr>
            <p:ph idx="13" type="body"/>
          </p:nvPr>
        </p:nvSpPr>
        <p:spPr>
          <a:xfrm>
            <a:off x="742900" y="3274103"/>
            <a:ext cx="3213000" cy="4617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13" name="Google Shape;313;p39"/>
          <p:cNvSpPr txBox="1"/>
          <p:nvPr>
            <p:ph idx="14" type="body"/>
          </p:nvPr>
        </p:nvSpPr>
        <p:spPr>
          <a:xfrm>
            <a:off x="5785175" y="4134175"/>
            <a:ext cx="2991600" cy="46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udience - Alt 2">
  <p:cSld name="CUSTOM_4_1"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0"/>
          <p:cNvSpPr/>
          <p:nvPr>
            <p:ph idx="2" type="pic"/>
          </p:nvPr>
        </p:nvSpPr>
        <p:spPr>
          <a:xfrm>
            <a:off x="75" y="0"/>
            <a:ext cx="2853300" cy="2436600"/>
          </a:xfrm>
          <a:prstGeom prst="rect">
            <a:avLst/>
          </a:prstGeom>
          <a:noFill/>
          <a:ln>
            <a:noFill/>
          </a:ln>
        </p:spPr>
      </p:sp>
      <p:sp>
        <p:nvSpPr>
          <p:cNvPr id="316" name="Google Shape;316;p40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7" name="Google Shape;317;p40"/>
          <p:cNvSpPr txBox="1"/>
          <p:nvPr>
            <p:ph idx="1" type="subTitle"/>
          </p:nvPr>
        </p:nvSpPr>
        <p:spPr>
          <a:xfrm>
            <a:off x="361975" y="2614325"/>
            <a:ext cx="20616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- Four members">
  <p:cSld name="CUSTOM_5">
    <p:bg>
      <p:bgPr>
        <a:solidFill>
          <a:schemeClr val="lt1"/>
        </a:solid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1"/>
          <p:cNvSpPr txBox="1"/>
          <p:nvPr>
            <p:ph idx="1" type="body"/>
          </p:nvPr>
        </p:nvSpPr>
        <p:spPr>
          <a:xfrm>
            <a:off x="352800" y="3754932"/>
            <a:ext cx="1588800" cy="68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20" name="Google Shape;320;p41"/>
          <p:cNvSpPr txBox="1"/>
          <p:nvPr>
            <p:ph idx="2" type="body"/>
          </p:nvPr>
        </p:nvSpPr>
        <p:spPr>
          <a:xfrm>
            <a:off x="7187875" y="3754932"/>
            <a:ext cx="1588800" cy="68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21" name="Google Shape;321;p41"/>
          <p:cNvSpPr txBox="1"/>
          <p:nvPr>
            <p:ph idx="3" type="body"/>
          </p:nvPr>
        </p:nvSpPr>
        <p:spPr>
          <a:xfrm>
            <a:off x="4924400" y="3754932"/>
            <a:ext cx="1588800" cy="68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22" name="Google Shape;322;p41"/>
          <p:cNvSpPr txBox="1"/>
          <p:nvPr>
            <p:ph idx="4" type="body"/>
          </p:nvPr>
        </p:nvSpPr>
        <p:spPr>
          <a:xfrm>
            <a:off x="2643063" y="3754932"/>
            <a:ext cx="1588800" cy="68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23" name="Google Shape;323;p41"/>
          <p:cNvSpPr/>
          <p:nvPr>
            <p:ph idx="5" type="pic"/>
          </p:nvPr>
        </p:nvSpPr>
        <p:spPr>
          <a:xfrm>
            <a:off x="2941550" y="1923334"/>
            <a:ext cx="991800" cy="991800"/>
          </a:xfrm>
          <a:prstGeom prst="rect">
            <a:avLst/>
          </a:prstGeom>
          <a:noFill/>
          <a:ln>
            <a:noFill/>
          </a:ln>
        </p:spPr>
      </p:sp>
      <p:sp>
        <p:nvSpPr>
          <p:cNvPr id="324" name="Google Shape;324;p41"/>
          <p:cNvSpPr/>
          <p:nvPr>
            <p:ph idx="6" type="pic"/>
          </p:nvPr>
        </p:nvSpPr>
        <p:spPr>
          <a:xfrm>
            <a:off x="5227063" y="1923334"/>
            <a:ext cx="991800" cy="991800"/>
          </a:xfrm>
          <a:prstGeom prst="rect">
            <a:avLst/>
          </a:prstGeom>
          <a:noFill/>
          <a:ln>
            <a:noFill/>
          </a:ln>
        </p:spPr>
      </p:sp>
      <p:sp>
        <p:nvSpPr>
          <p:cNvPr id="325" name="Google Shape;325;p41"/>
          <p:cNvSpPr/>
          <p:nvPr>
            <p:ph idx="7" type="pic"/>
          </p:nvPr>
        </p:nvSpPr>
        <p:spPr>
          <a:xfrm>
            <a:off x="7495263" y="1923334"/>
            <a:ext cx="991800" cy="9918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326" name="Google Shape;326;p41"/>
          <p:cNvCxnSpPr/>
          <p:nvPr/>
        </p:nvCxnSpPr>
        <p:spPr>
          <a:xfrm>
            <a:off x="2286125" y="1801500"/>
            <a:ext cx="0" cy="33420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7" name="Google Shape;327;p41"/>
          <p:cNvCxnSpPr/>
          <p:nvPr/>
        </p:nvCxnSpPr>
        <p:spPr>
          <a:xfrm>
            <a:off x="4580525" y="1801500"/>
            <a:ext cx="0" cy="33420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8" name="Google Shape;328;p41"/>
          <p:cNvCxnSpPr/>
          <p:nvPr/>
        </p:nvCxnSpPr>
        <p:spPr>
          <a:xfrm>
            <a:off x="6857075" y="1801500"/>
            <a:ext cx="0" cy="33420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9" name="Google Shape;329;p41"/>
          <p:cNvSpPr/>
          <p:nvPr>
            <p:ph idx="8" type="pic"/>
          </p:nvPr>
        </p:nvSpPr>
        <p:spPr>
          <a:xfrm>
            <a:off x="651288" y="1923334"/>
            <a:ext cx="991800" cy="991800"/>
          </a:xfrm>
          <a:prstGeom prst="rect">
            <a:avLst/>
          </a:prstGeom>
          <a:noFill/>
          <a:ln>
            <a:noFill/>
          </a:ln>
        </p:spPr>
      </p:sp>
      <p:sp>
        <p:nvSpPr>
          <p:cNvPr id="330" name="Google Shape;330;p41"/>
          <p:cNvSpPr txBox="1"/>
          <p:nvPr>
            <p:ph type="title"/>
          </p:nvPr>
        </p:nvSpPr>
        <p:spPr>
          <a:xfrm>
            <a:off x="361975" y="962092"/>
            <a:ext cx="57186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31" name="Google Shape;331;p41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2" name="Google Shape;332;p41"/>
          <p:cNvSpPr txBox="1"/>
          <p:nvPr>
            <p:ph idx="9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33" name="Google Shape;333;p41"/>
          <p:cNvSpPr txBox="1"/>
          <p:nvPr>
            <p:ph idx="13" type="subTitle"/>
          </p:nvPr>
        </p:nvSpPr>
        <p:spPr>
          <a:xfrm>
            <a:off x="353250" y="3248209"/>
            <a:ext cx="15879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34" name="Google Shape;334;p41"/>
          <p:cNvSpPr txBox="1"/>
          <p:nvPr>
            <p:ph idx="14" type="subTitle"/>
          </p:nvPr>
        </p:nvSpPr>
        <p:spPr>
          <a:xfrm>
            <a:off x="353250" y="3050375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35" name="Google Shape;335;p41"/>
          <p:cNvSpPr txBox="1"/>
          <p:nvPr>
            <p:ph idx="15" type="subTitle"/>
          </p:nvPr>
        </p:nvSpPr>
        <p:spPr>
          <a:xfrm>
            <a:off x="353250" y="4598973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DM Sans Light"/>
              <a:buNone/>
              <a:defRPr sz="900">
                <a:solidFill>
                  <a:schemeClr val="accent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36" name="Google Shape;336;p41"/>
          <p:cNvSpPr txBox="1"/>
          <p:nvPr>
            <p:ph idx="16" type="subTitle"/>
          </p:nvPr>
        </p:nvSpPr>
        <p:spPr>
          <a:xfrm>
            <a:off x="7188325" y="3248209"/>
            <a:ext cx="15879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37" name="Google Shape;337;p41"/>
          <p:cNvSpPr txBox="1"/>
          <p:nvPr>
            <p:ph idx="17" type="subTitle"/>
          </p:nvPr>
        </p:nvSpPr>
        <p:spPr>
          <a:xfrm>
            <a:off x="7188325" y="3050375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38" name="Google Shape;338;p41"/>
          <p:cNvSpPr txBox="1"/>
          <p:nvPr>
            <p:ph idx="18" type="subTitle"/>
          </p:nvPr>
        </p:nvSpPr>
        <p:spPr>
          <a:xfrm>
            <a:off x="7188325" y="4598973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DM Sans Light"/>
              <a:buNone/>
              <a:defRPr sz="900">
                <a:solidFill>
                  <a:schemeClr val="accent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39" name="Google Shape;339;p41"/>
          <p:cNvSpPr txBox="1"/>
          <p:nvPr>
            <p:ph idx="19" type="subTitle"/>
          </p:nvPr>
        </p:nvSpPr>
        <p:spPr>
          <a:xfrm>
            <a:off x="4924850" y="3248209"/>
            <a:ext cx="15879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40" name="Google Shape;340;p41"/>
          <p:cNvSpPr txBox="1"/>
          <p:nvPr>
            <p:ph idx="20" type="subTitle"/>
          </p:nvPr>
        </p:nvSpPr>
        <p:spPr>
          <a:xfrm>
            <a:off x="4924850" y="3050375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41" name="Google Shape;341;p41"/>
          <p:cNvSpPr txBox="1"/>
          <p:nvPr>
            <p:ph idx="21" type="subTitle"/>
          </p:nvPr>
        </p:nvSpPr>
        <p:spPr>
          <a:xfrm>
            <a:off x="4924850" y="4598973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DM Sans Light"/>
              <a:buNone/>
              <a:defRPr sz="900">
                <a:solidFill>
                  <a:schemeClr val="accent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42" name="Google Shape;342;p41"/>
          <p:cNvSpPr txBox="1"/>
          <p:nvPr>
            <p:ph idx="22" type="subTitle"/>
          </p:nvPr>
        </p:nvSpPr>
        <p:spPr>
          <a:xfrm>
            <a:off x="2643513" y="3248209"/>
            <a:ext cx="15879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43" name="Google Shape;343;p41"/>
          <p:cNvSpPr txBox="1"/>
          <p:nvPr>
            <p:ph idx="23" type="subTitle"/>
          </p:nvPr>
        </p:nvSpPr>
        <p:spPr>
          <a:xfrm>
            <a:off x="2643513" y="3050375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44" name="Google Shape;344;p41"/>
          <p:cNvSpPr txBox="1"/>
          <p:nvPr>
            <p:ph idx="24" type="subTitle"/>
          </p:nvPr>
        </p:nvSpPr>
        <p:spPr>
          <a:xfrm>
            <a:off x="2643513" y="4598973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DM Sans Light"/>
              <a:buNone/>
              <a:defRPr sz="900">
                <a:solidFill>
                  <a:schemeClr val="accent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- Eight members">
  <p:cSld name="CUSTOM_6"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2"/>
          <p:cNvSpPr txBox="1"/>
          <p:nvPr>
            <p:ph idx="1" type="subTitle"/>
          </p:nvPr>
        </p:nvSpPr>
        <p:spPr>
          <a:xfrm>
            <a:off x="6750600" y="1283963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47" name="Google Shape;347;p42"/>
          <p:cNvSpPr txBox="1"/>
          <p:nvPr>
            <p:ph idx="2" type="subTitle"/>
          </p:nvPr>
        </p:nvSpPr>
        <p:spPr>
          <a:xfrm>
            <a:off x="6750600" y="1054750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48" name="Google Shape;348;p42"/>
          <p:cNvSpPr txBox="1"/>
          <p:nvPr>
            <p:ph idx="3" type="subTitle"/>
          </p:nvPr>
        </p:nvSpPr>
        <p:spPr>
          <a:xfrm>
            <a:off x="6750600" y="1427900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49" name="Google Shape;349;p42"/>
          <p:cNvSpPr/>
          <p:nvPr>
            <p:ph idx="4" type="pic"/>
          </p:nvPr>
        </p:nvSpPr>
        <p:spPr>
          <a:xfrm>
            <a:off x="6080709" y="1066100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50" name="Google Shape;350;p42"/>
          <p:cNvSpPr txBox="1"/>
          <p:nvPr>
            <p:ph idx="5" type="subTitle"/>
          </p:nvPr>
        </p:nvSpPr>
        <p:spPr>
          <a:xfrm>
            <a:off x="3824550" y="1283963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51" name="Google Shape;351;p42"/>
          <p:cNvSpPr txBox="1"/>
          <p:nvPr>
            <p:ph idx="6" type="subTitle"/>
          </p:nvPr>
        </p:nvSpPr>
        <p:spPr>
          <a:xfrm>
            <a:off x="3824550" y="1054750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52" name="Google Shape;352;p42"/>
          <p:cNvSpPr txBox="1"/>
          <p:nvPr>
            <p:ph idx="7" type="subTitle"/>
          </p:nvPr>
        </p:nvSpPr>
        <p:spPr>
          <a:xfrm>
            <a:off x="3824550" y="1427900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53" name="Google Shape;353;p42"/>
          <p:cNvSpPr/>
          <p:nvPr>
            <p:ph idx="8" type="pic"/>
          </p:nvPr>
        </p:nvSpPr>
        <p:spPr>
          <a:xfrm>
            <a:off x="3154659" y="1066100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54" name="Google Shape;354;p42"/>
          <p:cNvSpPr txBox="1"/>
          <p:nvPr>
            <p:ph idx="9" type="subTitle"/>
          </p:nvPr>
        </p:nvSpPr>
        <p:spPr>
          <a:xfrm>
            <a:off x="6750600" y="2193728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55" name="Google Shape;355;p42"/>
          <p:cNvSpPr txBox="1"/>
          <p:nvPr>
            <p:ph idx="13" type="subTitle"/>
          </p:nvPr>
        </p:nvSpPr>
        <p:spPr>
          <a:xfrm>
            <a:off x="6750600" y="1964514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56" name="Google Shape;356;p42"/>
          <p:cNvSpPr txBox="1"/>
          <p:nvPr>
            <p:ph idx="14" type="subTitle"/>
          </p:nvPr>
        </p:nvSpPr>
        <p:spPr>
          <a:xfrm>
            <a:off x="6750600" y="2337664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57" name="Google Shape;357;p42"/>
          <p:cNvSpPr/>
          <p:nvPr>
            <p:ph idx="15" type="pic"/>
          </p:nvPr>
        </p:nvSpPr>
        <p:spPr>
          <a:xfrm>
            <a:off x="6080709" y="1975864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58" name="Google Shape;358;p42"/>
          <p:cNvSpPr txBox="1"/>
          <p:nvPr>
            <p:ph idx="16" type="subTitle"/>
          </p:nvPr>
        </p:nvSpPr>
        <p:spPr>
          <a:xfrm>
            <a:off x="3824550" y="2193728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59" name="Google Shape;359;p42"/>
          <p:cNvSpPr txBox="1"/>
          <p:nvPr>
            <p:ph idx="17" type="subTitle"/>
          </p:nvPr>
        </p:nvSpPr>
        <p:spPr>
          <a:xfrm>
            <a:off x="3824550" y="1964514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60" name="Google Shape;360;p42"/>
          <p:cNvSpPr txBox="1"/>
          <p:nvPr>
            <p:ph idx="18" type="subTitle"/>
          </p:nvPr>
        </p:nvSpPr>
        <p:spPr>
          <a:xfrm>
            <a:off x="3824550" y="2337664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61" name="Google Shape;361;p42"/>
          <p:cNvSpPr/>
          <p:nvPr>
            <p:ph idx="19" type="pic"/>
          </p:nvPr>
        </p:nvSpPr>
        <p:spPr>
          <a:xfrm>
            <a:off x="3154659" y="1975864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62" name="Google Shape;362;p42"/>
          <p:cNvSpPr txBox="1"/>
          <p:nvPr>
            <p:ph idx="20" type="subTitle"/>
          </p:nvPr>
        </p:nvSpPr>
        <p:spPr>
          <a:xfrm>
            <a:off x="6750600" y="3101715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63" name="Google Shape;363;p42"/>
          <p:cNvSpPr txBox="1"/>
          <p:nvPr>
            <p:ph idx="21" type="subTitle"/>
          </p:nvPr>
        </p:nvSpPr>
        <p:spPr>
          <a:xfrm>
            <a:off x="6750600" y="2872502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64" name="Google Shape;364;p42"/>
          <p:cNvSpPr txBox="1"/>
          <p:nvPr>
            <p:ph idx="22" type="subTitle"/>
          </p:nvPr>
        </p:nvSpPr>
        <p:spPr>
          <a:xfrm>
            <a:off x="6750600" y="3245652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65" name="Google Shape;365;p42"/>
          <p:cNvSpPr/>
          <p:nvPr>
            <p:ph idx="23" type="pic"/>
          </p:nvPr>
        </p:nvSpPr>
        <p:spPr>
          <a:xfrm>
            <a:off x="6080709" y="2883852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66" name="Google Shape;366;p42"/>
          <p:cNvSpPr txBox="1"/>
          <p:nvPr>
            <p:ph idx="24" type="subTitle"/>
          </p:nvPr>
        </p:nvSpPr>
        <p:spPr>
          <a:xfrm>
            <a:off x="3824550" y="3101715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67" name="Google Shape;367;p42"/>
          <p:cNvSpPr txBox="1"/>
          <p:nvPr>
            <p:ph idx="25" type="subTitle"/>
          </p:nvPr>
        </p:nvSpPr>
        <p:spPr>
          <a:xfrm>
            <a:off x="3824550" y="2872502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68" name="Google Shape;368;p42"/>
          <p:cNvSpPr txBox="1"/>
          <p:nvPr>
            <p:ph idx="26" type="subTitle"/>
          </p:nvPr>
        </p:nvSpPr>
        <p:spPr>
          <a:xfrm>
            <a:off x="3824550" y="3245652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69" name="Google Shape;369;p42"/>
          <p:cNvSpPr/>
          <p:nvPr>
            <p:ph idx="27" type="pic"/>
          </p:nvPr>
        </p:nvSpPr>
        <p:spPr>
          <a:xfrm>
            <a:off x="3154659" y="2883852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70" name="Google Shape;370;p42"/>
          <p:cNvSpPr txBox="1"/>
          <p:nvPr>
            <p:ph idx="28" type="subTitle"/>
          </p:nvPr>
        </p:nvSpPr>
        <p:spPr>
          <a:xfrm>
            <a:off x="6750600" y="4022919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71" name="Google Shape;371;p42"/>
          <p:cNvSpPr txBox="1"/>
          <p:nvPr>
            <p:ph idx="29" type="subTitle"/>
          </p:nvPr>
        </p:nvSpPr>
        <p:spPr>
          <a:xfrm>
            <a:off x="6750600" y="3793706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72" name="Google Shape;372;p42"/>
          <p:cNvSpPr txBox="1"/>
          <p:nvPr>
            <p:ph idx="30" type="subTitle"/>
          </p:nvPr>
        </p:nvSpPr>
        <p:spPr>
          <a:xfrm>
            <a:off x="6750600" y="4166856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73" name="Google Shape;373;p42"/>
          <p:cNvSpPr/>
          <p:nvPr>
            <p:ph idx="31" type="pic"/>
          </p:nvPr>
        </p:nvSpPr>
        <p:spPr>
          <a:xfrm>
            <a:off x="6080709" y="3805056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74" name="Google Shape;374;p42"/>
          <p:cNvSpPr txBox="1"/>
          <p:nvPr>
            <p:ph idx="32" type="subTitle"/>
          </p:nvPr>
        </p:nvSpPr>
        <p:spPr>
          <a:xfrm>
            <a:off x="3824550" y="4022919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75" name="Google Shape;375;p42"/>
          <p:cNvSpPr txBox="1"/>
          <p:nvPr>
            <p:ph idx="33" type="subTitle"/>
          </p:nvPr>
        </p:nvSpPr>
        <p:spPr>
          <a:xfrm>
            <a:off x="3824550" y="3793706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76" name="Google Shape;376;p42"/>
          <p:cNvSpPr txBox="1"/>
          <p:nvPr>
            <p:ph idx="34" type="subTitle"/>
          </p:nvPr>
        </p:nvSpPr>
        <p:spPr>
          <a:xfrm>
            <a:off x="3824550" y="4166856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77" name="Google Shape;377;p42"/>
          <p:cNvSpPr/>
          <p:nvPr>
            <p:ph idx="35" type="pic"/>
          </p:nvPr>
        </p:nvSpPr>
        <p:spPr>
          <a:xfrm>
            <a:off x="3154659" y="3805056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78" name="Google Shape;378;p42"/>
          <p:cNvSpPr txBox="1"/>
          <p:nvPr>
            <p:ph type="title"/>
          </p:nvPr>
        </p:nvSpPr>
        <p:spPr>
          <a:xfrm>
            <a:off x="361975" y="962100"/>
            <a:ext cx="24507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/>
        </p:txBody>
      </p:sp>
      <p:sp>
        <p:nvSpPr>
          <p:cNvPr id="379" name="Google Shape;379;p42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0" name="Google Shape;380;p42"/>
          <p:cNvSpPr txBox="1"/>
          <p:nvPr>
            <p:ph idx="36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otlight - Alt 2">
  <p:cSld name="CUSTOM_7_1">
    <p:bg>
      <p:bgPr>
        <a:solidFill>
          <a:schemeClr val="accent2"/>
        </a:solidFill>
      </p:bgPr>
    </p:bg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3"/>
          <p:cNvSpPr/>
          <p:nvPr/>
        </p:nvSpPr>
        <p:spPr>
          <a:xfrm>
            <a:off x="0" y="0"/>
            <a:ext cx="45675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83" name="Google Shape;383;p43"/>
          <p:cNvSpPr txBox="1"/>
          <p:nvPr>
            <p:ph type="title"/>
          </p:nvPr>
        </p:nvSpPr>
        <p:spPr>
          <a:xfrm>
            <a:off x="4975925" y="989088"/>
            <a:ext cx="37836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/>
        </p:txBody>
      </p:sp>
      <p:sp>
        <p:nvSpPr>
          <p:cNvPr id="384" name="Google Shape;384;p43"/>
          <p:cNvSpPr/>
          <p:nvPr>
            <p:ph idx="2" type="pic"/>
          </p:nvPr>
        </p:nvSpPr>
        <p:spPr>
          <a:xfrm flipH="1">
            <a:off x="953803" y="1066100"/>
            <a:ext cx="2664300" cy="3002700"/>
          </a:xfrm>
          <a:prstGeom prst="rect">
            <a:avLst/>
          </a:prstGeom>
          <a:noFill/>
          <a:ln>
            <a:noFill/>
          </a:ln>
        </p:spPr>
      </p:sp>
      <p:sp>
        <p:nvSpPr>
          <p:cNvPr id="385" name="Google Shape;385;p43"/>
          <p:cNvSpPr txBox="1"/>
          <p:nvPr>
            <p:ph idx="1" type="body"/>
          </p:nvPr>
        </p:nvSpPr>
        <p:spPr>
          <a:xfrm>
            <a:off x="4975925" y="4125662"/>
            <a:ext cx="3783600" cy="4617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86" name="Google Shape;386;p43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7" name="Google Shape;387;p43"/>
          <p:cNvSpPr txBox="1"/>
          <p:nvPr>
            <p:ph idx="3" type="body"/>
          </p:nvPr>
        </p:nvSpPr>
        <p:spPr>
          <a:xfrm>
            <a:off x="4975925" y="1943891"/>
            <a:ext cx="3783600" cy="12432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●"/>
              <a:defRPr sz="1600">
                <a:latin typeface="Newsreader"/>
                <a:ea typeface="Newsreader"/>
                <a:cs typeface="Newsreader"/>
                <a:sym typeface="Newsreader"/>
              </a:defRPr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○"/>
              <a:defRPr sz="1600">
                <a:latin typeface="Newsreader"/>
                <a:ea typeface="Newsreader"/>
                <a:cs typeface="Newsreader"/>
                <a:sym typeface="Newsreader"/>
              </a:defRPr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■"/>
              <a:defRPr sz="1600">
                <a:latin typeface="Newsreader"/>
                <a:ea typeface="Newsreader"/>
                <a:cs typeface="Newsreader"/>
                <a:sym typeface="Newsreader"/>
              </a:defRPr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●"/>
              <a:defRPr sz="1600">
                <a:latin typeface="Newsreader"/>
                <a:ea typeface="Newsreader"/>
                <a:cs typeface="Newsreader"/>
                <a:sym typeface="Newsreader"/>
              </a:defRPr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○"/>
              <a:defRPr sz="1600">
                <a:latin typeface="Newsreader"/>
                <a:ea typeface="Newsreader"/>
                <a:cs typeface="Newsreader"/>
                <a:sym typeface="Newsreader"/>
              </a:defRPr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■"/>
              <a:defRPr sz="1600">
                <a:latin typeface="Newsreader"/>
                <a:ea typeface="Newsreader"/>
                <a:cs typeface="Newsreader"/>
                <a:sym typeface="Newsreader"/>
              </a:defRPr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●"/>
              <a:defRPr sz="1600">
                <a:latin typeface="Newsreader"/>
                <a:ea typeface="Newsreader"/>
                <a:cs typeface="Newsreader"/>
                <a:sym typeface="Newsreader"/>
              </a:defRPr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○"/>
              <a:defRPr sz="1600">
                <a:latin typeface="Newsreader"/>
                <a:ea typeface="Newsreader"/>
                <a:cs typeface="Newsreader"/>
                <a:sym typeface="Newsreader"/>
              </a:defRPr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■"/>
              <a:defRPr sz="1600">
                <a:latin typeface="Newsreader"/>
                <a:ea typeface="Newsreader"/>
                <a:cs typeface="Newsreader"/>
                <a:sym typeface="Newsreader"/>
              </a:defRPr>
            </a:lvl9pPr>
          </a:lstStyle>
          <a:p/>
        </p:txBody>
      </p:sp>
      <p:sp>
        <p:nvSpPr>
          <p:cNvPr id="388" name="Google Shape;388;p43"/>
          <p:cNvSpPr txBox="1"/>
          <p:nvPr>
            <p:ph idx="4" type="subTitle"/>
          </p:nvPr>
        </p:nvSpPr>
        <p:spPr>
          <a:xfrm>
            <a:off x="4975925" y="732775"/>
            <a:ext cx="37836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89" name="Google Shape;389;p43"/>
          <p:cNvSpPr txBox="1"/>
          <p:nvPr>
            <p:ph idx="5" type="subTitle"/>
          </p:nvPr>
        </p:nvSpPr>
        <p:spPr>
          <a:xfrm>
            <a:off x="4975925" y="1647132"/>
            <a:ext cx="3783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390" name="Google Shape;390;p43"/>
          <p:cNvSpPr txBox="1"/>
          <p:nvPr>
            <p:ph idx="6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r chart background">
  <p:cSld name="CUSTOM_8"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" name="Google Shape;392;p44"/>
          <p:cNvGrpSpPr/>
          <p:nvPr/>
        </p:nvGrpSpPr>
        <p:grpSpPr>
          <a:xfrm>
            <a:off x="49" y="514398"/>
            <a:ext cx="9144297" cy="4115162"/>
            <a:chOff x="-18500" y="514395"/>
            <a:chExt cx="9219900" cy="4115162"/>
          </a:xfrm>
        </p:grpSpPr>
        <p:cxnSp>
          <p:nvCxnSpPr>
            <p:cNvPr id="393" name="Google Shape;393;p44"/>
            <p:cNvCxnSpPr/>
            <p:nvPr/>
          </p:nvCxnSpPr>
          <p:spPr>
            <a:xfrm>
              <a:off x="-18500" y="1028790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4" name="Google Shape;394;p44"/>
            <p:cNvCxnSpPr/>
            <p:nvPr/>
          </p:nvCxnSpPr>
          <p:spPr>
            <a:xfrm>
              <a:off x="-18500" y="4629557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5" name="Google Shape;395;p44"/>
            <p:cNvCxnSpPr/>
            <p:nvPr/>
          </p:nvCxnSpPr>
          <p:spPr>
            <a:xfrm>
              <a:off x="-18500" y="4115162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6" name="Google Shape;396;p44"/>
            <p:cNvCxnSpPr/>
            <p:nvPr/>
          </p:nvCxnSpPr>
          <p:spPr>
            <a:xfrm>
              <a:off x="-18500" y="3600767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7" name="Google Shape;397;p44"/>
            <p:cNvCxnSpPr/>
            <p:nvPr/>
          </p:nvCxnSpPr>
          <p:spPr>
            <a:xfrm>
              <a:off x="-18500" y="3086371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8" name="Google Shape;398;p44"/>
            <p:cNvCxnSpPr/>
            <p:nvPr/>
          </p:nvCxnSpPr>
          <p:spPr>
            <a:xfrm>
              <a:off x="-18500" y="2571976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9" name="Google Shape;399;p44"/>
            <p:cNvCxnSpPr/>
            <p:nvPr/>
          </p:nvCxnSpPr>
          <p:spPr>
            <a:xfrm>
              <a:off x="-18500" y="2057581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0" name="Google Shape;400;p44"/>
            <p:cNvCxnSpPr/>
            <p:nvPr/>
          </p:nvCxnSpPr>
          <p:spPr>
            <a:xfrm>
              <a:off x="-18500" y="1543186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1" name="Google Shape;401;p44"/>
            <p:cNvCxnSpPr/>
            <p:nvPr/>
          </p:nvCxnSpPr>
          <p:spPr>
            <a:xfrm>
              <a:off x="-18500" y="514395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02" name="Google Shape;402;p44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3" name="Google Shape;403;p44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4" name="Google Shape;404;p44"/>
          <p:cNvSpPr txBox="1"/>
          <p:nvPr>
            <p:ph idx="2" type="subTitle"/>
          </p:nvPr>
        </p:nvSpPr>
        <p:spPr>
          <a:xfrm>
            <a:off x="361975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 slide">
  <p:cSld name="CUSTOM_8_1">
    <p:bg>
      <p:bgPr>
        <a:solidFill>
          <a:schemeClr val="accent2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5"/>
          <p:cNvSpPr/>
          <p:nvPr/>
        </p:nvSpPr>
        <p:spPr>
          <a:xfrm>
            <a:off x="50" y="-300"/>
            <a:ext cx="67089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07" name="Google Shape;407;p45"/>
          <p:cNvSpPr txBox="1"/>
          <p:nvPr>
            <p:ph type="title"/>
          </p:nvPr>
        </p:nvSpPr>
        <p:spPr>
          <a:xfrm>
            <a:off x="451472" y="2024100"/>
            <a:ext cx="4163100" cy="1372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8" name="Google Shape;408;p45"/>
          <p:cNvSpPr txBox="1"/>
          <p:nvPr>
            <p:ph idx="1" type="subTitle"/>
          </p:nvPr>
        </p:nvSpPr>
        <p:spPr>
          <a:xfrm>
            <a:off x="451475" y="3776250"/>
            <a:ext cx="4163100" cy="42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11" name="Google Shape;411;p4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4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6" name="Google Shape;416;p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9" name="Google Shape;419;p4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20" name="Google Shape;420;p4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5" name="Google Shape;425;p5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0" name="Google Shape;430;p5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1" name="Google Shape;431;p5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6" name="Google Shape;436;p5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57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0" name="Google Shape;440;p57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1" name="Google Shape;441;p57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2" name="Google Shape;442;p57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3" name="Google Shape;443;p57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4" name="Google Shape;444;p57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5" name="Google Shape;445;p57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8" name="Google Shape;448;p58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49" name="Google Shape;449;p58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59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52" name="Google Shape;452;p59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53" name="Google Shape;453;p59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54" name="Google Shape;454;p59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55" name="Google Shape;455;p59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60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58" name="Google Shape;458;p60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59" name="Google Shape;459;p60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60" name="Google Shape;460;p60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61" name="Google Shape;461;p60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62" name="Google Shape;462;p60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63" name="Google Shape;463;p60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61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66" name="Google Shape;466;p61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67" name="Google Shape;467;p61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68" name="Google Shape;468;p61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69" name="Google Shape;469;p61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70" name="Google Shape;470;p61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71" name="Google Shape;471;p61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72" name="Google Shape;472;p61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73" name="Google Shape;473;p61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6" name="Google Shape;476;p62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63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79" name="Google Shape;479;p63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80" name="Google Shape;480;p63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81" name="Google Shape;481;p63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82" name="Google Shape;482;p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3" name="Google Shape;483;p63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84" name="Google Shape;484;p63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64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87" name="Google Shape;487;p64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88" name="Google Shape;488;p64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89" name="Google Shape;489;p64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90" name="Google Shape;490;p64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91" name="Google Shape;491;p64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92" name="Google Shape;492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3" name="Google Shape;493;p64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94" name="Google Shape;494;p64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95" name="Google Shape;495;p64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65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66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00" name="Google Shape;500;p66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01" name="Google Shape;501;p66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02" name="Google Shape;502;p66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03" name="Google Shape;503;p66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04" name="Google Shape;504;p66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05" name="Google Shape;505;p66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6" name="Google Shape;506;p66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07" name="Google Shape;507;p66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08" name="Google Shape;508;p66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1.xml"/><Relationship Id="rId42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52.xml"/><Relationship Id="rId44" Type="http://schemas.openxmlformats.org/officeDocument/2006/relationships/slideLayout" Target="../slideLayouts/slideLayout55.xml"/><Relationship Id="rId43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57.xml"/><Relationship Id="rId45" Type="http://schemas.openxmlformats.org/officeDocument/2006/relationships/slideLayout" Target="../slideLayouts/slideLayout56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48" Type="http://schemas.openxmlformats.org/officeDocument/2006/relationships/slideLayout" Target="../slideLayouts/slideLayout59.xml"/><Relationship Id="rId47" Type="http://schemas.openxmlformats.org/officeDocument/2006/relationships/slideLayout" Target="../slideLayouts/slideLayout58.xml"/><Relationship Id="rId49" Type="http://schemas.openxmlformats.org/officeDocument/2006/relationships/slideLayout" Target="../slideLayouts/slideLayout6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4.xml"/><Relationship Id="rId32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6.xml"/><Relationship Id="rId34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48.xml"/><Relationship Id="rId36" Type="http://schemas.openxmlformats.org/officeDocument/2006/relationships/slideLayout" Target="../slideLayouts/slideLayout47.xml"/><Relationship Id="rId39" Type="http://schemas.openxmlformats.org/officeDocument/2006/relationships/slideLayout" Target="../slideLayouts/slideLayout50.xml"/><Relationship Id="rId38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40.xml"/><Relationship Id="rId51" Type="http://schemas.openxmlformats.org/officeDocument/2006/relationships/slideLayout" Target="../slideLayouts/slideLayout62.xml"/><Relationship Id="rId50" Type="http://schemas.openxmlformats.org/officeDocument/2006/relationships/slideLayout" Target="../slideLayouts/slideLayout61.xml"/><Relationship Id="rId53" Type="http://schemas.openxmlformats.org/officeDocument/2006/relationships/slideLayout" Target="../slideLayouts/slideLayout64.xml"/><Relationship Id="rId52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54" Type="http://schemas.openxmlformats.org/officeDocument/2006/relationships/theme" Target="../theme/theme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361850" y="2004025"/>
            <a:ext cx="5627400" cy="25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3048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3048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3048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3048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3048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3048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3048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3048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type="title"/>
          </p:nvPr>
        </p:nvSpPr>
        <p:spPr>
          <a:xfrm>
            <a:off x="438150" y="524575"/>
            <a:ext cx="5433000" cy="9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ewsreader"/>
              <a:buNone/>
              <a:defRPr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2" type="body"/>
          </p:nvPr>
        </p:nvSpPr>
        <p:spPr>
          <a:xfrm>
            <a:off x="4700200" y="1614100"/>
            <a:ext cx="3756600" cy="25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  <p:sldLayoutId id="2147483704" r:id="rId46"/>
    <p:sldLayoutId id="2147483705" r:id="rId47"/>
    <p:sldLayoutId id="2147483706" r:id="rId48"/>
    <p:sldLayoutId id="2147483707" r:id="rId49"/>
    <p:sldLayoutId id="2147483708" r:id="rId50"/>
    <p:sldLayoutId id="2147483709" r:id="rId51"/>
    <p:sldLayoutId id="2147483710" r:id="rId52"/>
    <p:sldLayoutId id="2147483711" r:id="rId5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529">
          <p15:clr>
            <a:srgbClr val="E46962"/>
          </p15:clr>
        </p15:guide>
        <p15:guide id="2" orient="horz" pos="233">
          <p15:clr>
            <a:srgbClr val="E46962"/>
          </p15:clr>
        </p15:guide>
        <p15:guide id="3" orient="horz" pos="3011">
          <p15:clr>
            <a:srgbClr val="E46962"/>
          </p15:clr>
        </p15:guide>
        <p15:guide id="4" pos="2850">
          <p15:clr>
            <a:srgbClr val="E46962"/>
          </p15:clr>
        </p15:guide>
        <p15:guide id="5" pos="2910">
          <p15:clr>
            <a:srgbClr val="E46962"/>
          </p15:clr>
        </p15:guide>
        <p15:guide id="6" pos="1468">
          <p15:clr>
            <a:srgbClr val="E46962"/>
          </p15:clr>
        </p15:guide>
        <p15:guide id="7" pos="1527">
          <p15:clr>
            <a:srgbClr val="E46962"/>
          </p15:clr>
        </p15:guide>
        <p15:guide id="8" pos="4226">
          <p15:clr>
            <a:srgbClr val="E46962"/>
          </p15:clr>
        </p15:guide>
        <p15:guide id="9" pos="4285">
          <p15:clr>
            <a:srgbClr val="E46962"/>
          </p15:clr>
        </p15:guide>
        <p15:guide id="10" pos="3773">
          <p15:clr>
            <a:srgbClr val="E46962"/>
          </p15:clr>
        </p15:guide>
        <p15:guide id="11" pos="3830">
          <p15:clr>
            <a:srgbClr val="E46962"/>
          </p15:clr>
        </p15:guide>
        <p15:guide id="12" pos="1930">
          <p15:clr>
            <a:srgbClr val="E46962"/>
          </p15:clr>
        </p15:guide>
        <p15:guide id="13" pos="1987">
          <p15:clr>
            <a:srgbClr val="E46962"/>
          </p15:clr>
        </p15:guide>
        <p15:guide id="14" orient="horz" pos="2867">
          <p15:clr>
            <a:srgbClr val="E46962"/>
          </p15:clr>
        </p15:guide>
        <p15:guide id="15" orient="horz" pos="1135">
          <p15:clr>
            <a:srgbClr val="E46962"/>
          </p15:clr>
        </p15:guide>
        <p15:guide id="16" orient="horz" pos="1194">
          <p15:clr>
            <a:srgbClr val="E46962"/>
          </p15:clr>
        </p15:guide>
        <p15:guide id="17" orient="horz" pos="2043">
          <p15:clr>
            <a:srgbClr val="E46962"/>
          </p15:clr>
        </p15:guide>
        <p15:guide id="18" orient="horz" pos="2103">
          <p15:clr>
            <a:srgbClr val="E46962"/>
          </p15:clr>
        </p15:guide>
        <p15:guide id="19" pos="228">
          <p15:clr>
            <a:srgbClr val="E46962"/>
          </p15:clr>
        </p15:guide>
        <p15:guide id="20" orient="horz" pos="672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modern glass structure. " id="513" name="Google Shape;513;p67"/>
          <p:cNvPicPr preferRelativeResize="0"/>
          <p:nvPr/>
        </p:nvPicPr>
        <p:blipFill rotWithShape="1">
          <a:blip r:embed="rId3">
            <a:alphaModFix/>
          </a:blip>
          <a:srcRect b="80" l="21737" r="19116" t="0"/>
          <a:stretch/>
        </p:blipFill>
        <p:spPr>
          <a:xfrm>
            <a:off x="4587725" y="-8750"/>
            <a:ext cx="4572001" cy="5148074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67"/>
          <p:cNvSpPr txBox="1"/>
          <p:nvPr>
            <p:ph type="title"/>
          </p:nvPr>
        </p:nvSpPr>
        <p:spPr>
          <a:xfrm>
            <a:off x="361975" y="923525"/>
            <a:ext cx="38601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Narrative Economics</a:t>
            </a:r>
            <a:endParaRPr/>
          </a:p>
        </p:txBody>
      </p:sp>
      <p:sp>
        <p:nvSpPr>
          <p:cNvPr id="515" name="Google Shape;515;p67"/>
          <p:cNvSpPr txBox="1"/>
          <p:nvPr>
            <p:ph idx="1" type="subTitle"/>
          </p:nvPr>
        </p:nvSpPr>
        <p:spPr>
          <a:xfrm>
            <a:off x="361975" y="255533"/>
            <a:ext cx="3860100" cy="37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CSC118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SP’26</a:t>
            </a:r>
            <a:endParaRPr/>
          </a:p>
        </p:txBody>
      </p:sp>
      <p:sp>
        <p:nvSpPr>
          <p:cNvPr id="516" name="Google Shape;516;p67"/>
          <p:cNvSpPr txBox="1"/>
          <p:nvPr>
            <p:ph idx="3" type="body"/>
          </p:nvPr>
        </p:nvSpPr>
        <p:spPr>
          <a:xfrm>
            <a:off x="547575" y="3337797"/>
            <a:ext cx="3492600" cy="132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H</a:t>
            </a:r>
            <a:r>
              <a:rPr lang="en" sz="2100"/>
              <a:t>ow Stories Move Markets and Shape Society</a:t>
            </a:r>
            <a:endParaRPr sz="2100"/>
          </a:p>
        </p:txBody>
      </p:sp>
      <p:pic>
        <p:nvPicPr>
          <p:cNvPr id="517" name="Google Shape;517;p67" title="Nobel Prize 201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2075" y="923525"/>
            <a:ext cx="3543300" cy="35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67"/>
          <p:cNvSpPr txBox="1"/>
          <p:nvPr/>
        </p:nvSpPr>
        <p:spPr>
          <a:xfrm>
            <a:off x="5136775" y="4565275"/>
            <a:ext cx="34560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Robert Shiller</a:t>
            </a:r>
            <a:endParaRPr b="1" sz="11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By Bengt Nyman - Flickr: IMG_7458, CC BY 2.0, https://commons.wikimedia.org/w/index.php?curid=30046564</a:t>
            </a:r>
            <a:endParaRPr b="1" sz="7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volution of Homo economicus to homo narrans" id="523" name="Google Shape;523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lide 3: The Epidemiology of Ideas (The SIR Model)&#10;Viral Ideas: Ideas and narratives spread through populations using the exact same dynamics as infectious biological diseases.&#10;The SIR Model: Epidemiologists use the Kermack-McKendrick SIR model to track diseases, dividing populations into three buckets:&#10;Susceptibles (Vulnerable to the idea)&#10;Infectives (Actively spreading the idea)&#10;Recovereds (Bored of or immune to the idea)&#10;Key Rates: The speed of a trend depends on the contagion rate (how fast it spreads) versus the recovery/removal rate (how fast people forget it).&#10;" id="528" name="Google Shape;528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70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4" name="Google Shape;534;p70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CDC118 SP25</a:t>
            </a:r>
            <a:endParaRPr/>
          </a:p>
        </p:txBody>
      </p:sp>
      <p:sp>
        <p:nvSpPr>
          <p:cNvPr id="535" name="Google Shape;535;p70"/>
          <p:cNvSpPr txBox="1"/>
          <p:nvPr>
            <p:ph idx="3" type="subTitle"/>
          </p:nvPr>
        </p:nvSpPr>
        <p:spPr>
          <a:xfrm>
            <a:off x="3657600" y="1051772"/>
            <a:ext cx="4163100" cy="1248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NEXT STEPS</a:t>
            </a:r>
            <a:endParaRPr sz="900"/>
          </a:p>
        </p:txBody>
      </p:sp>
      <p:sp>
        <p:nvSpPr>
          <p:cNvPr id="536" name="Google Shape;536;p70"/>
          <p:cNvSpPr txBox="1"/>
          <p:nvPr>
            <p:ph type="title"/>
          </p:nvPr>
        </p:nvSpPr>
        <p:spPr>
          <a:xfrm>
            <a:off x="6080700" y="485650"/>
            <a:ext cx="2902200" cy="429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20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The SIR model reacting to a change in infection rate - </a:t>
            </a:r>
            <a:endParaRPr sz="3000"/>
          </a:p>
          <a:p>
            <a:pPr indent="0" lvl="0" marL="0" marR="20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marR="20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The importance of media virality</a:t>
            </a:r>
            <a:endParaRPr i="1" sz="3000"/>
          </a:p>
        </p:txBody>
      </p:sp>
      <p:sp>
        <p:nvSpPr>
          <p:cNvPr id="537" name="Google Shape;537;p70"/>
          <p:cNvSpPr txBox="1"/>
          <p:nvPr>
            <p:ph idx="4" type="body"/>
          </p:nvPr>
        </p:nvSpPr>
        <p:spPr>
          <a:xfrm>
            <a:off x="361975" y="4922125"/>
            <a:ext cx="6849900" cy="1539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Phrontis - own image, CC BY-SA 3.0, https://commons.wikimedia.org/w/index.php?curid=88245320</a:t>
            </a:r>
            <a:endParaRPr/>
          </a:p>
        </p:txBody>
      </p:sp>
      <p:pic>
        <p:nvPicPr>
          <p:cNvPr id="538" name="Google Shape;538;p70" title="SIR Model Animation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75" y="485651"/>
            <a:ext cx="5622001" cy="4436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itle: Complex Contagions in the Real World&#10;Simple vs. Complex Contagion: A biological virus requires only a single contact (a sneeze) to spread, but economic behaviors are &quot;complex contagions&quot;.&#10;The Need for Validation: Adopting a new economic behavior (like buying a risky stock) requires repeated social confirmation and reinforcement from a network.&#10;Algorithmic Amplification: Modern social media algorithms drastically increase narrative contagion rates by automatically directing stories to the most susceptible people." id="543" name="Google Shape;543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72"/>
          <p:cNvSpPr/>
          <p:nvPr/>
        </p:nvSpPr>
        <p:spPr>
          <a:xfrm>
            <a:off x="50" y="2314800"/>
            <a:ext cx="9144000" cy="2236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49" name="Google Shape;549;p72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0" name="Google Shape;550;p72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CSC118 SP26</a:t>
            </a:r>
            <a:endParaRPr/>
          </a:p>
        </p:txBody>
      </p:sp>
      <p:sp>
        <p:nvSpPr>
          <p:cNvPr id="551" name="Google Shape;551;p72"/>
          <p:cNvSpPr txBox="1"/>
          <p:nvPr>
            <p:ph idx="2" type="body"/>
          </p:nvPr>
        </p:nvSpPr>
        <p:spPr>
          <a:xfrm>
            <a:off x="361975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Must articulate a temporal sequence of events (a "plot") that explains why things happened, appealing to human curiosity</a:t>
            </a:r>
            <a:endParaRPr/>
          </a:p>
        </p:txBody>
      </p:sp>
      <p:sp>
        <p:nvSpPr>
          <p:cNvPr id="552" name="Google Shape;552;p72"/>
          <p:cNvSpPr txBox="1"/>
          <p:nvPr>
            <p:ph idx="3" type="subTitle"/>
          </p:nvPr>
        </p:nvSpPr>
        <p:spPr>
          <a:xfrm>
            <a:off x="361975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Story</a:t>
            </a:r>
            <a:endParaRPr/>
          </a:p>
        </p:txBody>
      </p:sp>
      <p:sp>
        <p:nvSpPr>
          <p:cNvPr id="553" name="Google Shape;553;p72"/>
          <p:cNvSpPr txBox="1"/>
          <p:nvPr>
            <p:ph type="title"/>
          </p:nvPr>
        </p:nvSpPr>
        <p:spPr>
          <a:xfrm>
            <a:off x="1938175" y="988550"/>
            <a:ext cx="52677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Five Pillars of Collective Economic Narratives -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Structured Framework</a:t>
            </a:r>
            <a:endParaRPr/>
          </a:p>
        </p:txBody>
      </p:sp>
      <p:sp>
        <p:nvSpPr>
          <p:cNvPr id="554" name="Google Shape;554;p72"/>
          <p:cNvSpPr txBox="1"/>
          <p:nvPr>
            <p:ph idx="15" type="body"/>
          </p:nvPr>
        </p:nvSpPr>
        <p:spPr>
          <a:xfrm>
            <a:off x="7319275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Taps into our "action bias"—the human impulse to assert control over an uncertain situation by doing something rather than nothing</a:t>
            </a:r>
            <a:endParaRPr/>
          </a:p>
        </p:txBody>
      </p:sp>
      <p:sp>
        <p:nvSpPr>
          <p:cNvPr id="555" name="Google Shape;555;p72"/>
          <p:cNvSpPr txBox="1"/>
          <p:nvPr>
            <p:ph idx="6" type="body"/>
          </p:nvPr>
        </p:nvSpPr>
        <p:spPr>
          <a:xfrm>
            <a:off x="2101300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Compresses overwhelming real-world complexity into a neat, consistent package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72"/>
          <p:cNvSpPr txBox="1"/>
          <p:nvPr>
            <p:ph idx="7" type="body"/>
          </p:nvPr>
        </p:nvSpPr>
        <p:spPr>
          <a:xfrm>
            <a:off x="3840625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Retelling stories forges a shared social identity and aligns value systems</a:t>
            </a:r>
            <a:endParaRPr/>
          </a:p>
        </p:txBody>
      </p:sp>
      <p:sp>
        <p:nvSpPr>
          <p:cNvPr id="557" name="Google Shape;557;p72"/>
          <p:cNvSpPr txBox="1"/>
          <p:nvPr>
            <p:ph idx="8" type="body"/>
          </p:nvPr>
        </p:nvSpPr>
        <p:spPr>
          <a:xfrm>
            <a:off x="5579950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emerges organically. As it is retold, the most resonant parts are kept, and the boring parts are dropped</a:t>
            </a:r>
            <a:endParaRPr/>
          </a:p>
        </p:txBody>
      </p:sp>
      <p:sp>
        <p:nvSpPr>
          <p:cNvPr id="558" name="Google Shape;558;p72"/>
          <p:cNvSpPr txBox="1"/>
          <p:nvPr>
            <p:ph idx="5" type="subTitle"/>
          </p:nvPr>
        </p:nvSpPr>
        <p:spPr>
          <a:xfrm>
            <a:off x="7319275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Suggests Actions</a:t>
            </a:r>
            <a:endParaRPr/>
          </a:p>
        </p:txBody>
      </p:sp>
      <p:sp>
        <p:nvSpPr>
          <p:cNvPr id="559" name="Google Shape;559;p72"/>
          <p:cNvSpPr txBox="1"/>
          <p:nvPr>
            <p:ph idx="14" type="subTitle"/>
          </p:nvPr>
        </p:nvSpPr>
        <p:spPr>
          <a:xfrm>
            <a:off x="5579950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Emerges in Social Interaction</a:t>
            </a:r>
            <a:endParaRPr/>
          </a:p>
        </p:txBody>
      </p:sp>
      <p:sp>
        <p:nvSpPr>
          <p:cNvPr id="560" name="Google Shape;560;p72"/>
          <p:cNvSpPr txBox="1"/>
          <p:nvPr>
            <p:ph idx="9" type="subTitle"/>
          </p:nvPr>
        </p:nvSpPr>
        <p:spPr>
          <a:xfrm>
            <a:off x="2101300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Sense-Making</a:t>
            </a:r>
            <a:endParaRPr/>
          </a:p>
        </p:txBody>
      </p:sp>
      <p:sp>
        <p:nvSpPr>
          <p:cNvPr id="561" name="Google Shape;561;p72"/>
          <p:cNvSpPr txBox="1"/>
          <p:nvPr>
            <p:ph idx="13" type="subTitle"/>
          </p:nvPr>
        </p:nvSpPr>
        <p:spPr>
          <a:xfrm>
            <a:off x="3840625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Shared by a Group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73"/>
          <p:cNvSpPr txBox="1"/>
          <p:nvPr>
            <p:ph type="title"/>
          </p:nvPr>
        </p:nvSpPr>
        <p:spPr>
          <a:xfrm>
            <a:off x="361975" y="988550"/>
            <a:ext cx="5356800" cy="135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Applying the Framework: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Speculative Bubbles</a:t>
            </a:r>
            <a:endParaRPr/>
          </a:p>
        </p:txBody>
      </p:sp>
      <p:sp>
        <p:nvSpPr>
          <p:cNvPr id="567" name="Google Shape;567;p73"/>
          <p:cNvSpPr txBox="1"/>
          <p:nvPr>
            <p:ph idx="1" type="body"/>
          </p:nvPr>
        </p:nvSpPr>
        <p:spPr>
          <a:xfrm>
            <a:off x="361975" y="1801500"/>
            <a:ext cx="3653100" cy="334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DM Sans"/>
                <a:ea typeface="DM Sans"/>
                <a:cs typeface="DM Sans"/>
                <a:sym typeface="DM Sans"/>
              </a:rPr>
              <a:t>The Anatomy of a Bubble</a:t>
            </a:r>
            <a:r>
              <a:rPr lang="en" sz="1500"/>
              <a:t>: Speculative asset bubbles (like housing or tech stocks) are fundamentally driven by narrative epidemics.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DM Sans"/>
                <a:ea typeface="DM Sans"/>
                <a:cs typeface="DM Sans"/>
                <a:sym typeface="DM Sans"/>
              </a:rPr>
              <a:t>The Feedback Loop</a:t>
            </a:r>
            <a:r>
              <a:rPr lang="en" sz="1500"/>
              <a:t>: Rapid price increases artificially boost the contagion rate of the popular stories used to justify those same price increases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568" name="Google Shape;568;p73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9" name="Google Shape;569;p73"/>
          <p:cNvSpPr txBox="1"/>
          <p:nvPr>
            <p:ph idx="3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CSC118 SP26</a:t>
            </a:r>
            <a:endParaRPr/>
          </a:p>
        </p:txBody>
      </p:sp>
      <p:pic>
        <p:nvPicPr>
          <p:cNvPr id="570" name="Google Shape;570;p73" title="Capture-2026-03-03-17074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7150" y="882800"/>
            <a:ext cx="5216850" cy="337791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73"/>
          <p:cNvSpPr txBox="1"/>
          <p:nvPr/>
        </p:nvSpPr>
        <p:spPr>
          <a:xfrm>
            <a:off x="4000500" y="4425450"/>
            <a:ext cx="5172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David Bourghelle - Collective Affects and Speculative Bubbles in Financial Markets: A Spinozist Perspective</a:t>
            </a: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74"/>
          <p:cNvSpPr txBox="1"/>
          <p:nvPr>
            <p:ph type="title"/>
          </p:nvPr>
        </p:nvSpPr>
        <p:spPr>
          <a:xfrm>
            <a:off x="4975925" y="474038"/>
            <a:ext cx="37836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Rise of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Bitcoin</a:t>
            </a:r>
            <a:endParaRPr/>
          </a:p>
        </p:txBody>
      </p:sp>
      <p:sp>
        <p:nvSpPr>
          <p:cNvPr id="577" name="Google Shape;577;p74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8" name="Google Shape;578;p74"/>
          <p:cNvSpPr txBox="1"/>
          <p:nvPr>
            <p:ph idx="3" type="body"/>
          </p:nvPr>
        </p:nvSpPr>
        <p:spPr>
          <a:xfrm>
            <a:off x="4975925" y="1634561"/>
            <a:ext cx="3783600" cy="283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The Story</a:t>
            </a:r>
            <a:r>
              <a:rPr lang="en"/>
              <a:t>: The traditional financial system collapsed in 2008 due to the failure of elites, leading an anonymous creator to invent a decentralized alternative.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Sense-Making</a:t>
            </a:r>
            <a:r>
              <a:rPr lang="en"/>
              <a:t>: Offers a simple causal model to navigate complexity (e.g., central banks printing money causes inflation, so a capped digital currency protects wealth)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74"/>
          <p:cNvSpPr txBox="1"/>
          <p:nvPr>
            <p:ph idx="4" type="subTitle"/>
          </p:nvPr>
        </p:nvSpPr>
        <p:spPr>
          <a:xfrm>
            <a:off x="4975925" y="217725"/>
            <a:ext cx="3783600" cy="1539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Real-World Events</a:t>
            </a:r>
            <a:endParaRPr/>
          </a:p>
        </p:txBody>
      </p:sp>
      <p:sp>
        <p:nvSpPr>
          <p:cNvPr id="580" name="Google Shape;580;p74"/>
          <p:cNvSpPr txBox="1"/>
          <p:nvPr>
            <p:ph idx="6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CSC118 SP26</a:t>
            </a:r>
            <a:endParaRPr/>
          </a:p>
        </p:txBody>
      </p:sp>
      <p:pic>
        <p:nvPicPr>
          <p:cNvPr id="581" name="Google Shape;581;p74" title="Screenshot 2026-03-03 at 5.11.3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713" y="455325"/>
            <a:ext cx="3840168" cy="438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75"/>
          <p:cNvSpPr txBox="1"/>
          <p:nvPr>
            <p:ph type="title"/>
          </p:nvPr>
        </p:nvSpPr>
        <p:spPr>
          <a:xfrm>
            <a:off x="4975925" y="474038"/>
            <a:ext cx="37836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Bitcoin's Complex Contagion</a:t>
            </a:r>
            <a:endParaRPr/>
          </a:p>
        </p:txBody>
      </p:sp>
      <p:sp>
        <p:nvSpPr>
          <p:cNvPr id="587" name="Google Shape;587;p75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8" name="Google Shape;588;p75"/>
          <p:cNvSpPr txBox="1"/>
          <p:nvPr>
            <p:ph idx="3" type="body"/>
          </p:nvPr>
        </p:nvSpPr>
        <p:spPr>
          <a:xfrm>
            <a:off x="4975925" y="1458649"/>
            <a:ext cx="3783600" cy="309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Shared by a Group</a:t>
            </a:r>
            <a:r>
              <a:rPr lang="en"/>
              <a:t>: The crypto community uses specialized jargon ("HODL," "fiat," "whales") as a common language to forge identity and differentiate from outsiders.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Social Interaction</a:t>
            </a:r>
            <a:r>
              <a:rPr lang="en"/>
              <a:t>: Grew organically as a "complex contagion" requiring social reinforcement to overcome the risk of buying a new digital asset.</a:t>
            </a:r>
            <a:endParaRPr/>
          </a:p>
        </p:txBody>
      </p:sp>
      <p:sp>
        <p:nvSpPr>
          <p:cNvPr id="589" name="Google Shape;589;p75"/>
          <p:cNvSpPr txBox="1"/>
          <p:nvPr>
            <p:ph idx="4" type="subTitle"/>
          </p:nvPr>
        </p:nvSpPr>
        <p:spPr>
          <a:xfrm>
            <a:off x="4975925" y="217725"/>
            <a:ext cx="3783600" cy="1539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Real-World Events</a:t>
            </a:r>
            <a:endParaRPr/>
          </a:p>
        </p:txBody>
      </p:sp>
      <p:sp>
        <p:nvSpPr>
          <p:cNvPr id="590" name="Google Shape;590;p75"/>
          <p:cNvSpPr txBox="1"/>
          <p:nvPr>
            <p:ph idx="6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CSC118 SP26</a:t>
            </a:r>
            <a:endParaRPr/>
          </a:p>
        </p:txBody>
      </p:sp>
      <p:pic>
        <p:nvPicPr>
          <p:cNvPr id="591" name="Google Shape;591;p75" title="Screenshot 2026-03-03 at 5.11.3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713" y="455325"/>
            <a:ext cx="3840168" cy="438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76"/>
          <p:cNvSpPr txBox="1"/>
          <p:nvPr>
            <p:ph type="title"/>
          </p:nvPr>
        </p:nvSpPr>
        <p:spPr>
          <a:xfrm>
            <a:off x="4975925" y="474038"/>
            <a:ext cx="37836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Bitcoin's Herd Behavior</a:t>
            </a:r>
            <a:endParaRPr/>
          </a:p>
        </p:txBody>
      </p:sp>
      <p:sp>
        <p:nvSpPr>
          <p:cNvPr id="597" name="Google Shape;597;p76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8" name="Google Shape;598;p76"/>
          <p:cNvSpPr txBox="1"/>
          <p:nvPr>
            <p:ph idx="3" type="body"/>
          </p:nvPr>
        </p:nvSpPr>
        <p:spPr>
          <a:xfrm>
            <a:off x="4975925" y="1458649"/>
            <a:ext cx="3783600" cy="309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Suggests Actions</a:t>
            </a:r>
            <a:r>
              <a:rPr lang="en"/>
              <a:t>: Channels "animal spirits" or FOMO to give people the confidence to collectively invest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Herd Signaling</a:t>
            </a:r>
            <a:r>
              <a:rPr lang="en"/>
              <a:t>: During uncertainty, humans use the behavior of the herd to signal danger or safety. High-profile adoptions of Bitcoin provided "signalling confirmation" to the herd that buying crypto was a safe survival strategy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76"/>
          <p:cNvSpPr txBox="1"/>
          <p:nvPr>
            <p:ph idx="4" type="subTitle"/>
          </p:nvPr>
        </p:nvSpPr>
        <p:spPr>
          <a:xfrm>
            <a:off x="4975925" y="217725"/>
            <a:ext cx="3783600" cy="1539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Real-World Events</a:t>
            </a:r>
            <a:endParaRPr/>
          </a:p>
        </p:txBody>
      </p:sp>
      <p:sp>
        <p:nvSpPr>
          <p:cNvPr id="600" name="Google Shape;600;p76"/>
          <p:cNvSpPr txBox="1"/>
          <p:nvPr>
            <p:ph idx="6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CSC118 SP26</a:t>
            </a:r>
            <a:endParaRPr/>
          </a:p>
        </p:txBody>
      </p:sp>
      <p:pic>
        <p:nvPicPr>
          <p:cNvPr id="601" name="Google Shape;601;p76" title="Screenshot 2026-03-03 at 5.11.3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713" y="455325"/>
            <a:ext cx="3840168" cy="438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77"/>
          <p:cNvSpPr/>
          <p:nvPr/>
        </p:nvSpPr>
        <p:spPr>
          <a:xfrm>
            <a:off x="50" y="2314800"/>
            <a:ext cx="9144000" cy="2236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07" name="Google Shape;607;p77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8" name="Google Shape;608;p77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CSC118 SP26</a:t>
            </a:r>
            <a:endParaRPr/>
          </a:p>
        </p:txBody>
      </p:sp>
      <p:sp>
        <p:nvSpPr>
          <p:cNvPr id="609" name="Google Shape;609;p77"/>
          <p:cNvSpPr txBox="1"/>
          <p:nvPr>
            <p:ph idx="2" type="body"/>
          </p:nvPr>
        </p:nvSpPr>
        <p:spPr>
          <a:xfrm>
            <a:off x="361975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"Average people are achieving financial freedom and retiring early by joining this exclusive ground-floor opportunity."</a:t>
            </a:r>
            <a:endParaRPr/>
          </a:p>
        </p:txBody>
      </p:sp>
      <p:sp>
        <p:nvSpPr>
          <p:cNvPr id="610" name="Google Shape;610;p77"/>
          <p:cNvSpPr txBox="1"/>
          <p:nvPr>
            <p:ph idx="3" type="subTitle"/>
          </p:nvPr>
        </p:nvSpPr>
        <p:spPr>
          <a:xfrm>
            <a:off x="361975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Story</a:t>
            </a:r>
            <a:endParaRPr/>
          </a:p>
        </p:txBody>
      </p:sp>
      <p:sp>
        <p:nvSpPr>
          <p:cNvPr id="611" name="Google Shape;611;p77"/>
          <p:cNvSpPr txBox="1"/>
          <p:nvPr>
            <p:ph idx="4" type="subTitle"/>
          </p:nvPr>
        </p:nvSpPr>
        <p:spPr>
          <a:xfrm>
            <a:off x="2490450" y="732775"/>
            <a:ext cx="4163100" cy="1539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REAL WORLD EXAMPLES</a:t>
            </a:r>
            <a:endParaRPr/>
          </a:p>
        </p:txBody>
      </p:sp>
      <p:sp>
        <p:nvSpPr>
          <p:cNvPr id="612" name="Google Shape;612;p77"/>
          <p:cNvSpPr txBox="1"/>
          <p:nvPr>
            <p:ph type="title"/>
          </p:nvPr>
        </p:nvSpPr>
        <p:spPr>
          <a:xfrm>
            <a:off x="1938175" y="988550"/>
            <a:ext cx="52677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Contextualizing </a:t>
            </a:r>
            <a:r>
              <a:rPr lang="en"/>
              <a:t>MLMs &amp; Ponzi Schemes Through the Five Pillars</a:t>
            </a:r>
            <a:endParaRPr/>
          </a:p>
        </p:txBody>
      </p:sp>
      <p:sp>
        <p:nvSpPr>
          <p:cNvPr id="613" name="Google Shape;613;p77"/>
          <p:cNvSpPr txBox="1"/>
          <p:nvPr>
            <p:ph idx="15" type="body"/>
          </p:nvPr>
        </p:nvSpPr>
        <p:spPr>
          <a:xfrm>
            <a:off x="7319275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"Invest now, recruit your friends, or get left behind!"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77"/>
          <p:cNvSpPr txBox="1"/>
          <p:nvPr>
            <p:ph idx="6" type="body"/>
          </p:nvPr>
        </p:nvSpPr>
        <p:spPr>
          <a:xfrm>
            <a:off x="2101300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Exploits emotional vulnerabilities (desire for community, fear of missing out) to bypass rational financial calculation.</a:t>
            </a:r>
            <a:endParaRPr/>
          </a:p>
        </p:txBody>
      </p:sp>
      <p:sp>
        <p:nvSpPr>
          <p:cNvPr id="615" name="Google Shape;615;p77"/>
          <p:cNvSpPr txBox="1"/>
          <p:nvPr>
            <p:ph idx="7" type="body"/>
          </p:nvPr>
        </p:nvSpPr>
        <p:spPr>
          <a:xfrm>
            <a:off x="3840625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Creates hyper-insular communities ("boss babes," "inner circles") with their own jargon, actively training members to reject outside criticism as "haters."</a:t>
            </a:r>
            <a:endParaRPr/>
          </a:p>
        </p:txBody>
      </p:sp>
      <p:sp>
        <p:nvSpPr>
          <p:cNvPr id="616" name="Google Shape;616;p77"/>
          <p:cNvSpPr txBox="1"/>
          <p:nvPr>
            <p:ph idx="8" type="body"/>
          </p:nvPr>
        </p:nvSpPr>
        <p:spPr>
          <a:xfrm>
            <a:off x="5579950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Word-of-mouth is not just organic; it is a mandatory, incentivized mechanism for the scheme's survival.</a:t>
            </a:r>
            <a:endParaRPr/>
          </a:p>
        </p:txBody>
      </p:sp>
      <p:sp>
        <p:nvSpPr>
          <p:cNvPr id="617" name="Google Shape;617;p77"/>
          <p:cNvSpPr txBox="1"/>
          <p:nvPr>
            <p:ph idx="5" type="subTitle"/>
          </p:nvPr>
        </p:nvSpPr>
        <p:spPr>
          <a:xfrm>
            <a:off x="7319275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Suggests Action</a:t>
            </a:r>
            <a:endParaRPr/>
          </a:p>
        </p:txBody>
      </p:sp>
      <p:sp>
        <p:nvSpPr>
          <p:cNvPr id="618" name="Google Shape;618;p77"/>
          <p:cNvSpPr txBox="1"/>
          <p:nvPr>
            <p:ph idx="14" type="subTitle"/>
          </p:nvPr>
        </p:nvSpPr>
        <p:spPr>
          <a:xfrm>
            <a:off x="5579950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Interaction (Forced Contagion)</a:t>
            </a:r>
            <a:endParaRPr/>
          </a:p>
        </p:txBody>
      </p:sp>
      <p:sp>
        <p:nvSpPr>
          <p:cNvPr id="619" name="Google Shape;619;p77"/>
          <p:cNvSpPr txBox="1"/>
          <p:nvPr>
            <p:ph idx="9" type="subTitle"/>
          </p:nvPr>
        </p:nvSpPr>
        <p:spPr>
          <a:xfrm>
            <a:off x="2101300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Sense-Making</a:t>
            </a:r>
            <a:endParaRPr/>
          </a:p>
        </p:txBody>
      </p:sp>
      <p:sp>
        <p:nvSpPr>
          <p:cNvPr id="620" name="Google Shape;620;p77"/>
          <p:cNvSpPr txBox="1"/>
          <p:nvPr>
            <p:ph idx="13" type="subTitle"/>
          </p:nvPr>
        </p:nvSpPr>
        <p:spPr>
          <a:xfrm>
            <a:off x="3840625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Shared Identity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78"/>
          <p:cNvSpPr/>
          <p:nvPr/>
        </p:nvSpPr>
        <p:spPr>
          <a:xfrm>
            <a:off x="4565475" y="375676"/>
            <a:ext cx="4578600" cy="1469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26" name="Google Shape;626;p78"/>
          <p:cNvSpPr/>
          <p:nvPr/>
        </p:nvSpPr>
        <p:spPr>
          <a:xfrm>
            <a:off x="4565475" y="1845637"/>
            <a:ext cx="4578600" cy="1469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27" name="Google Shape;627;p78"/>
          <p:cNvSpPr/>
          <p:nvPr/>
        </p:nvSpPr>
        <p:spPr>
          <a:xfrm>
            <a:off x="4565475" y="3310189"/>
            <a:ext cx="4578600" cy="1469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28" name="Google Shape;628;p78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CSC118 SP26</a:t>
            </a:r>
            <a:endParaRPr/>
          </a:p>
        </p:txBody>
      </p:sp>
      <p:sp>
        <p:nvSpPr>
          <p:cNvPr id="629" name="Google Shape;629;p78"/>
          <p:cNvSpPr txBox="1"/>
          <p:nvPr>
            <p:ph idx="2" type="body"/>
          </p:nvPr>
        </p:nvSpPr>
        <p:spPr>
          <a:xfrm>
            <a:off x="4845475" y="998689"/>
            <a:ext cx="3382500" cy="461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narratives we share online dictate market valuations, shape public policy, and coordinate massive financial movements.</a:t>
            </a:r>
            <a:endParaRPr/>
          </a:p>
        </p:txBody>
      </p:sp>
      <p:sp>
        <p:nvSpPr>
          <p:cNvPr id="630" name="Google Shape;630;p78"/>
          <p:cNvSpPr txBox="1"/>
          <p:nvPr>
            <p:ph idx="3" type="subTitle"/>
          </p:nvPr>
        </p:nvSpPr>
        <p:spPr>
          <a:xfrm>
            <a:off x="4845475" y="666041"/>
            <a:ext cx="3382500" cy="215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Stories Are Economic Forces</a:t>
            </a:r>
            <a:endParaRPr/>
          </a:p>
        </p:txBody>
      </p:sp>
      <p:sp>
        <p:nvSpPr>
          <p:cNvPr id="631" name="Google Shape;631;p78"/>
          <p:cNvSpPr txBox="1"/>
          <p:nvPr>
            <p:ph idx="5" type="body"/>
          </p:nvPr>
        </p:nvSpPr>
        <p:spPr>
          <a:xfrm>
            <a:off x="4845475" y="3927439"/>
            <a:ext cx="3382500" cy="461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looking for the Five Pillars, we can identify when a market trend is being driven by fundamental value versus a viral, contagious story</a:t>
            </a:r>
            <a:endParaRPr/>
          </a:p>
        </p:txBody>
      </p:sp>
      <p:sp>
        <p:nvSpPr>
          <p:cNvPr id="632" name="Google Shape;632;p78"/>
          <p:cNvSpPr txBox="1"/>
          <p:nvPr>
            <p:ph idx="6" type="subTitle"/>
          </p:nvPr>
        </p:nvSpPr>
        <p:spPr>
          <a:xfrm>
            <a:off x="4845475" y="3594791"/>
            <a:ext cx="3382500" cy="215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Analyst's Toolkit</a:t>
            </a:r>
            <a:endParaRPr/>
          </a:p>
        </p:txBody>
      </p:sp>
      <p:sp>
        <p:nvSpPr>
          <p:cNvPr id="633" name="Google Shape;633;p78"/>
          <p:cNvSpPr txBox="1"/>
          <p:nvPr>
            <p:ph idx="7" type="body"/>
          </p:nvPr>
        </p:nvSpPr>
        <p:spPr>
          <a:xfrm>
            <a:off x="4845475" y="2431037"/>
            <a:ext cx="33825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Epidemic SIR models prove that ideas infect populations predictably</a:t>
            </a:r>
            <a:endParaRPr/>
          </a:p>
        </p:txBody>
      </p:sp>
      <p:sp>
        <p:nvSpPr>
          <p:cNvPr id="634" name="Google Shape;634;p78"/>
          <p:cNvSpPr txBox="1"/>
          <p:nvPr>
            <p:ph idx="8" type="subTitle"/>
          </p:nvPr>
        </p:nvSpPr>
        <p:spPr>
          <a:xfrm>
            <a:off x="4845475" y="2098390"/>
            <a:ext cx="3382500" cy="215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Math Meets Human Nature</a:t>
            </a:r>
            <a:endParaRPr/>
          </a:p>
        </p:txBody>
      </p:sp>
      <p:sp>
        <p:nvSpPr>
          <p:cNvPr id="635" name="Google Shape;635;p78"/>
          <p:cNvSpPr txBox="1"/>
          <p:nvPr>
            <p:ph type="title"/>
          </p:nvPr>
        </p:nvSpPr>
        <p:spPr>
          <a:xfrm>
            <a:off x="356100" y="988550"/>
            <a:ext cx="3756000" cy="8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 &amp; Key Takeaways</a:t>
            </a:r>
            <a:endParaRPr i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usiness Plan Presentation">
  <a:themeElements>
    <a:clrScheme name="Simple Light">
      <a:dk1>
        <a:srgbClr val="F9F9F9"/>
      </a:dk1>
      <a:lt1>
        <a:srgbClr val="183C40"/>
      </a:lt1>
      <a:dk2>
        <a:srgbClr val="20494D"/>
      </a:dk2>
      <a:lt2>
        <a:srgbClr val="799DA7"/>
      </a:lt2>
      <a:accent1>
        <a:srgbClr val="B0D5CD"/>
      </a:accent1>
      <a:accent2>
        <a:srgbClr val="A6DAEA"/>
      </a:accent2>
      <a:accent3>
        <a:srgbClr val="B78D43"/>
      </a:accent3>
      <a:accent4>
        <a:srgbClr val="9AA864"/>
      </a:accent4>
      <a:accent5>
        <a:srgbClr val="426345"/>
      </a:accent5>
      <a:accent6>
        <a:srgbClr val="DCDCDC"/>
      </a:accent6>
      <a:hlink>
        <a:srgbClr val="B0D5C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