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9" r:id="rId4"/>
    <p:sldMasterId id="214748370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Afacad Flux Medium"/>
      <p:regular r:id="rId15"/>
      <p:bold r:id="rId16"/>
    </p:embeddedFont>
    <p:embeddedFont>
      <p:font typeface="Afacad Flux"/>
      <p:regular r:id="rId17"/>
      <p:bold r:id="rId18"/>
    </p:embeddedFont>
    <p:embeddedFont>
      <p:font typeface="Afacad Flux SemiBo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facadFluxSemiBold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AfacadFluxMedium-regular.fntdata"/><Relationship Id="rId14" Type="http://schemas.openxmlformats.org/officeDocument/2006/relationships/slide" Target="slides/slide8.xml"/><Relationship Id="rId17" Type="http://schemas.openxmlformats.org/officeDocument/2006/relationships/font" Target="fonts/AfacadFlux-regular.fntdata"/><Relationship Id="rId16" Type="http://schemas.openxmlformats.org/officeDocument/2006/relationships/font" Target="fonts/AfacadFluxMedium-bold.fntdata"/><Relationship Id="rId19" Type="http://schemas.openxmlformats.org/officeDocument/2006/relationships/font" Target="fonts/AfacadFluxSemiBold-regular.fntdata"/><Relationship Id="rId18" Type="http://schemas.openxmlformats.org/officeDocument/2006/relationships/font" Target="fonts/AfacadFlux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8b99c51c6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8b99c51c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8b99c51c6e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8b99c51c6e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8b99c51c6e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8b99c51c6e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8b99c51c6e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8b99c51c6e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8b99c51c6e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8b99c51c6e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8b99c51c6e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8b99c51c6e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8b99c51c6e_0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8b99c51c6e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8b99c51c6e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8b99c51c6e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ular display - Alt 1">
  <p:cSld name="BLANK_1_1_1_1_2_4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137160" y="228600"/>
            <a:ext cx="64803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5477525" y="3104450"/>
            <a:ext cx="3235800" cy="3057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2" type="subTitle"/>
          </p:nvPr>
        </p:nvSpPr>
        <p:spPr>
          <a:xfrm>
            <a:off x="557200" y="1516850"/>
            <a:ext cx="2506200" cy="3057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3" type="subTitle"/>
          </p:nvPr>
        </p:nvSpPr>
        <p:spPr>
          <a:xfrm>
            <a:off x="557200" y="2131638"/>
            <a:ext cx="2506200" cy="3057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4" type="subTitle"/>
          </p:nvPr>
        </p:nvSpPr>
        <p:spPr>
          <a:xfrm>
            <a:off x="557200" y="2746425"/>
            <a:ext cx="2506200" cy="3057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5" type="subTitle"/>
          </p:nvPr>
        </p:nvSpPr>
        <p:spPr>
          <a:xfrm>
            <a:off x="557200" y="3361213"/>
            <a:ext cx="2506200" cy="3057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6" type="subTitle"/>
          </p:nvPr>
        </p:nvSpPr>
        <p:spPr>
          <a:xfrm>
            <a:off x="557200" y="3976000"/>
            <a:ext cx="2506200" cy="305700"/>
          </a:xfrm>
          <a:prstGeom prst="rect">
            <a:avLst/>
          </a:prstGeom>
        </p:spPr>
        <p:txBody>
          <a:bodyPr anchorCtr="0" anchor="ctr" bIns="0" lIns="27430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9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facad Flux SemiBold"/>
              <a:buNone/>
              <a:defRPr sz="19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63" name="Google Shape;63;p14"/>
          <p:cNvSpPr/>
          <p:nvPr>
            <p:ph idx="7" type="pic"/>
          </p:nvPr>
        </p:nvSpPr>
        <p:spPr>
          <a:xfrm>
            <a:off x="5309675" y="1115175"/>
            <a:ext cx="3575400" cy="1783200"/>
          </a:xfrm>
          <a:prstGeom prst="roundRect">
            <a:avLst>
              <a:gd fmla="val 10917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ALT 1">
  <p:cSld name="BLANK_1_1_1_1_2_2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137160" y="228600"/>
            <a:ext cx="64803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1" type="subTitle"/>
          </p:nvPr>
        </p:nvSpPr>
        <p:spPr>
          <a:xfrm>
            <a:off x="248525" y="2296900"/>
            <a:ext cx="2773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>
                <a:latin typeface="Afacad Flux"/>
                <a:ea typeface="Afacad Flux"/>
                <a:cs typeface="Afacad Flux"/>
                <a:sym typeface="Afacad Flux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2" type="subTitle"/>
          </p:nvPr>
        </p:nvSpPr>
        <p:spPr>
          <a:xfrm>
            <a:off x="3232200" y="2296900"/>
            <a:ext cx="2773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>
                <a:latin typeface="Afacad Flux"/>
                <a:ea typeface="Afacad Flux"/>
                <a:cs typeface="Afacad Flux"/>
                <a:sym typeface="Afacad Flux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3" type="subTitle"/>
          </p:nvPr>
        </p:nvSpPr>
        <p:spPr>
          <a:xfrm>
            <a:off x="6215875" y="2296900"/>
            <a:ext cx="2773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>
                <a:latin typeface="Afacad Flux"/>
                <a:ea typeface="Afacad Flux"/>
                <a:cs typeface="Afacad Flux"/>
                <a:sym typeface="Afacad Flux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ards">
  <p:cSld name="BLANK_1_1_1_1_2_2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137160" y="228600"/>
            <a:ext cx="64803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71" name="Google Shape;71;p16"/>
          <p:cNvSpPr/>
          <p:nvPr>
            <p:ph idx="2" type="pic"/>
          </p:nvPr>
        </p:nvSpPr>
        <p:spPr>
          <a:xfrm>
            <a:off x="3354313" y="1302575"/>
            <a:ext cx="2435400" cy="1356000"/>
          </a:xfrm>
          <a:prstGeom prst="roundRect">
            <a:avLst>
              <a:gd fmla="val 22916" name="adj"/>
            </a:avLst>
          </a:prstGeom>
          <a:noFill/>
          <a:ln>
            <a:noFill/>
          </a:ln>
        </p:spPr>
      </p:sp>
      <p:sp>
        <p:nvSpPr>
          <p:cNvPr id="72" name="Google Shape;72;p16"/>
          <p:cNvSpPr txBox="1"/>
          <p:nvPr>
            <p:ph idx="1" type="subTitle"/>
          </p:nvPr>
        </p:nvSpPr>
        <p:spPr>
          <a:xfrm>
            <a:off x="3466363" y="2904025"/>
            <a:ext cx="2211300" cy="1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3" type="body"/>
          </p:nvPr>
        </p:nvSpPr>
        <p:spPr>
          <a:xfrm>
            <a:off x="3466375" y="3345698"/>
            <a:ext cx="22113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4" name="Google Shape;74;p16"/>
          <p:cNvSpPr/>
          <p:nvPr>
            <p:ph idx="4" type="pic"/>
          </p:nvPr>
        </p:nvSpPr>
        <p:spPr>
          <a:xfrm>
            <a:off x="437413" y="1302563"/>
            <a:ext cx="2435400" cy="1356000"/>
          </a:xfrm>
          <a:prstGeom prst="roundRect">
            <a:avLst>
              <a:gd fmla="val 22916" name="adj"/>
            </a:avLst>
          </a:prstGeom>
          <a:noFill/>
          <a:ln>
            <a:noFill/>
          </a:ln>
        </p:spPr>
      </p:sp>
      <p:sp>
        <p:nvSpPr>
          <p:cNvPr id="75" name="Google Shape;75;p16"/>
          <p:cNvSpPr txBox="1"/>
          <p:nvPr>
            <p:ph idx="5" type="subTitle"/>
          </p:nvPr>
        </p:nvSpPr>
        <p:spPr>
          <a:xfrm>
            <a:off x="549463" y="2904013"/>
            <a:ext cx="2211300" cy="1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76" name="Google Shape;76;p16"/>
          <p:cNvSpPr txBox="1"/>
          <p:nvPr>
            <p:ph idx="6" type="body"/>
          </p:nvPr>
        </p:nvSpPr>
        <p:spPr>
          <a:xfrm>
            <a:off x="549475" y="3345685"/>
            <a:ext cx="22113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9pPr>
          </a:lstStyle>
          <a:p/>
        </p:txBody>
      </p:sp>
      <p:sp>
        <p:nvSpPr>
          <p:cNvPr id="77" name="Google Shape;77;p16"/>
          <p:cNvSpPr/>
          <p:nvPr>
            <p:ph idx="7" type="pic"/>
          </p:nvPr>
        </p:nvSpPr>
        <p:spPr>
          <a:xfrm>
            <a:off x="6271213" y="1302563"/>
            <a:ext cx="2435400" cy="1356000"/>
          </a:xfrm>
          <a:prstGeom prst="roundRect">
            <a:avLst>
              <a:gd fmla="val 22916" name="adj"/>
            </a:avLst>
          </a:prstGeom>
          <a:noFill/>
          <a:ln>
            <a:noFill/>
          </a:ln>
        </p:spPr>
      </p:sp>
      <p:sp>
        <p:nvSpPr>
          <p:cNvPr id="78" name="Google Shape;78;p16"/>
          <p:cNvSpPr txBox="1"/>
          <p:nvPr>
            <p:ph idx="8" type="subTitle"/>
          </p:nvPr>
        </p:nvSpPr>
        <p:spPr>
          <a:xfrm>
            <a:off x="6383263" y="2904013"/>
            <a:ext cx="2211300" cy="19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79" name="Google Shape;79;p16"/>
          <p:cNvSpPr txBox="1"/>
          <p:nvPr>
            <p:ph idx="9" type="body"/>
          </p:nvPr>
        </p:nvSpPr>
        <p:spPr>
          <a:xfrm>
            <a:off x="6383275" y="3345685"/>
            <a:ext cx="22113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ntainers">
  <p:cSld name="BLANK_1_1_1_1_2_1_1">
    <p:bg>
      <p:bgPr>
        <a:solidFill>
          <a:schemeClr val="accent4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137160" y="228600"/>
            <a:ext cx="64803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00">
                <a:solidFill>
                  <a:schemeClr val="accent1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82" name="Google Shape;82;p17"/>
          <p:cNvSpPr txBox="1"/>
          <p:nvPr/>
        </p:nvSpPr>
        <p:spPr>
          <a:xfrm>
            <a:off x="8434809" y="46307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dk2"/>
                </a:solidFill>
                <a:latin typeface="Afacad Flux"/>
                <a:ea typeface="Afacad Flux"/>
                <a:cs typeface="Afacad Flux"/>
                <a:sym typeface="Afacad Flux"/>
              </a:rPr>
              <a:t>‹#›</a:t>
            </a:fld>
            <a:endParaRPr sz="700">
              <a:solidFill>
                <a:schemeClr val="dk2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11275" y="2137575"/>
            <a:ext cx="2236200" cy="2542200"/>
          </a:xfrm>
          <a:prstGeom prst="rect">
            <a:avLst/>
          </a:prstGeom>
          <a:noFill/>
        </p:spPr>
        <p:txBody>
          <a:bodyPr anchorCtr="0" anchor="t" bIns="182875" lIns="182875" spcFirstLastPara="1" rIns="182875" wrap="square" tIns="0">
            <a:normAutofit/>
          </a:bodyPr>
          <a:lstStyle>
            <a:lvl1pPr indent="0" lvl="0" marL="228600" marR="88257">
              <a:spcBef>
                <a:spcPts val="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2" type="subTitle"/>
          </p:nvPr>
        </p:nvSpPr>
        <p:spPr>
          <a:xfrm>
            <a:off x="2308388" y="2137575"/>
            <a:ext cx="2236200" cy="2542200"/>
          </a:xfrm>
          <a:prstGeom prst="rect">
            <a:avLst/>
          </a:prstGeom>
          <a:noFill/>
        </p:spPr>
        <p:txBody>
          <a:bodyPr anchorCtr="0" anchor="t" bIns="182875" lIns="182875" spcFirstLastPara="1" rIns="182875" wrap="square" tIns="0">
            <a:normAutofit/>
          </a:bodyPr>
          <a:lstStyle>
            <a:lvl1pPr indent="0" lvl="0" marL="228600" marR="88257">
              <a:spcBef>
                <a:spcPts val="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3" type="subTitle"/>
          </p:nvPr>
        </p:nvSpPr>
        <p:spPr>
          <a:xfrm>
            <a:off x="4608238" y="2137575"/>
            <a:ext cx="2236200" cy="2542200"/>
          </a:xfrm>
          <a:prstGeom prst="rect">
            <a:avLst/>
          </a:prstGeom>
          <a:noFill/>
        </p:spPr>
        <p:txBody>
          <a:bodyPr anchorCtr="0" anchor="t" bIns="182875" lIns="182875" spcFirstLastPara="1" rIns="182875" wrap="square" tIns="0">
            <a:normAutofit/>
          </a:bodyPr>
          <a:lstStyle>
            <a:lvl1pPr indent="0" lvl="0" marL="228600" marR="88257">
              <a:spcBef>
                <a:spcPts val="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idx="4" type="subTitle"/>
          </p:nvPr>
        </p:nvSpPr>
        <p:spPr>
          <a:xfrm>
            <a:off x="6908075" y="2137575"/>
            <a:ext cx="2236200" cy="2542200"/>
          </a:xfrm>
          <a:prstGeom prst="rect">
            <a:avLst/>
          </a:prstGeom>
          <a:noFill/>
        </p:spPr>
        <p:txBody>
          <a:bodyPr anchorCtr="0" anchor="t" bIns="182875" lIns="182875" spcFirstLastPara="1" rIns="182875" wrap="square" tIns="0">
            <a:normAutofit/>
          </a:bodyPr>
          <a:lstStyle>
            <a:lvl1pPr indent="0" lvl="0" marL="228600" marR="88257">
              <a:spcBef>
                <a:spcPts val="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_1_1_1_1_2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228600" y="2063500"/>
            <a:ext cx="8333100" cy="2656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4800">
                <a:latin typeface="Afacad Flux Medium"/>
                <a:ea typeface="Afacad Flux Medium"/>
                <a:cs typeface="Afacad Flux Medium"/>
                <a:sym typeface="Afacad Flux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b="0" sz="4800">
                <a:latin typeface="Afacad Flux Medium"/>
                <a:ea typeface="Afacad Flux Medium"/>
                <a:cs typeface="Afacad Flux Medium"/>
                <a:sym typeface="Afacad Flux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b="0" sz="4800">
                <a:latin typeface="Afacad Flux Medium"/>
                <a:ea typeface="Afacad Flux Medium"/>
                <a:cs typeface="Afacad Flux Medium"/>
                <a:sym typeface="Afacad Flux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b="0" sz="4800">
                <a:latin typeface="Afacad Flux Medium"/>
                <a:ea typeface="Afacad Flux Medium"/>
                <a:cs typeface="Afacad Flux Medium"/>
                <a:sym typeface="Afacad Flux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b="0" sz="4800">
                <a:latin typeface="Afacad Flux Medium"/>
                <a:ea typeface="Afacad Flux Medium"/>
                <a:cs typeface="Afacad Flux Medium"/>
                <a:sym typeface="Afacad Flux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b="0" sz="4800">
                <a:latin typeface="Afacad Flux Medium"/>
                <a:ea typeface="Afacad Flux Medium"/>
                <a:cs typeface="Afacad Flux Medium"/>
                <a:sym typeface="Afacad Flux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b="0" sz="4800">
                <a:latin typeface="Afacad Flux Medium"/>
                <a:ea typeface="Afacad Flux Medium"/>
                <a:cs typeface="Afacad Flux Medium"/>
                <a:sym typeface="Afacad Flux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b="0" sz="4800">
                <a:latin typeface="Afacad Flux Medium"/>
                <a:ea typeface="Afacad Flux Medium"/>
                <a:cs typeface="Afacad Flux Medium"/>
                <a:sym typeface="Afacad Flux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b="0" sz="4800">
                <a:latin typeface="Afacad Flux Medium"/>
                <a:ea typeface="Afacad Flux Medium"/>
                <a:cs typeface="Afacad Flux Medium"/>
                <a:sym typeface="Afacad Flux Medium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2" type="title"/>
          </p:nvPr>
        </p:nvSpPr>
        <p:spPr>
          <a:xfrm>
            <a:off x="7673150" y="394400"/>
            <a:ext cx="1193700" cy="3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00">
                <a:latin typeface="Afacad Flux Medium"/>
                <a:ea typeface="Afacad Flux Medium"/>
                <a:cs typeface="Afacad Flux Medium"/>
                <a:sym typeface="Afacad Flux Medium"/>
              </a:defRPr>
            </a:lvl1pPr>
            <a:lvl2pPr lvl="1" algn="ctr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  <a:defRPr sz="17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ALT 1">
  <p:cSld name="BLANK_1_1_1_1_1_1_2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/>
        </p:nvSpPr>
        <p:spPr>
          <a:xfrm rot="-5400000">
            <a:off x="4127625" y="2902800"/>
            <a:ext cx="3093600" cy="13878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92" name="Google Shape;92;p19"/>
          <p:cNvSpPr/>
          <p:nvPr/>
        </p:nvSpPr>
        <p:spPr>
          <a:xfrm rot="-5400000">
            <a:off x="5515450" y="2902800"/>
            <a:ext cx="3093600" cy="13878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93" name="Google Shape;93;p19"/>
          <p:cNvSpPr/>
          <p:nvPr/>
        </p:nvSpPr>
        <p:spPr>
          <a:xfrm rot="-2220703">
            <a:off x="-226496" y="2528351"/>
            <a:ext cx="4023732" cy="1997707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94" name="Google Shape;94;p19"/>
          <p:cNvSpPr/>
          <p:nvPr/>
        </p:nvSpPr>
        <p:spPr>
          <a:xfrm>
            <a:off x="7060250" y="0"/>
            <a:ext cx="2083800" cy="20868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137160" y="228600"/>
            <a:ext cx="6480300" cy="14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96" name="Google Shape;96;p19"/>
          <p:cNvSpPr/>
          <p:nvPr/>
        </p:nvSpPr>
        <p:spPr>
          <a:xfrm rot="-5400000">
            <a:off x="2739800" y="2902800"/>
            <a:ext cx="3093600" cy="13878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97" name="Google Shape;97;p19"/>
          <p:cNvSpPr/>
          <p:nvPr/>
        </p:nvSpPr>
        <p:spPr>
          <a:xfrm rot="-5400000">
            <a:off x="6903275" y="2902800"/>
            <a:ext cx="3093600" cy="13878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ight cards">
  <p:cSld name="BLANK_1_1_1_1_1_1_2_1_1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>
            <p:ph type="title"/>
          </p:nvPr>
        </p:nvSpPr>
        <p:spPr>
          <a:xfrm>
            <a:off x="137150" y="228600"/>
            <a:ext cx="6480300" cy="8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00" name="Google Shape;100;p20"/>
          <p:cNvSpPr txBox="1"/>
          <p:nvPr>
            <p:ph idx="1" type="subTitle"/>
          </p:nvPr>
        </p:nvSpPr>
        <p:spPr>
          <a:xfrm>
            <a:off x="432650" y="1604000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01" name="Google Shape;101;p20"/>
          <p:cNvSpPr txBox="1"/>
          <p:nvPr>
            <p:ph idx="2" type="body"/>
          </p:nvPr>
        </p:nvSpPr>
        <p:spPr>
          <a:xfrm>
            <a:off x="432650" y="1811750"/>
            <a:ext cx="1711800" cy="8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02" name="Google Shape;102;p20"/>
          <p:cNvSpPr txBox="1"/>
          <p:nvPr>
            <p:ph idx="3" type="subTitle"/>
          </p:nvPr>
        </p:nvSpPr>
        <p:spPr>
          <a:xfrm>
            <a:off x="438875" y="3449150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4" type="body"/>
          </p:nvPr>
        </p:nvSpPr>
        <p:spPr>
          <a:xfrm>
            <a:off x="438875" y="3656900"/>
            <a:ext cx="1711800" cy="8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04" name="Google Shape;104;p20"/>
          <p:cNvSpPr txBox="1"/>
          <p:nvPr>
            <p:ph idx="5" type="subTitle"/>
          </p:nvPr>
        </p:nvSpPr>
        <p:spPr>
          <a:xfrm>
            <a:off x="2621613" y="1604000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05" name="Google Shape;105;p20"/>
          <p:cNvSpPr txBox="1"/>
          <p:nvPr>
            <p:ph idx="6" type="body"/>
          </p:nvPr>
        </p:nvSpPr>
        <p:spPr>
          <a:xfrm>
            <a:off x="2621613" y="1811750"/>
            <a:ext cx="1711800" cy="8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06" name="Google Shape;106;p20"/>
          <p:cNvSpPr txBox="1"/>
          <p:nvPr>
            <p:ph idx="7" type="subTitle"/>
          </p:nvPr>
        </p:nvSpPr>
        <p:spPr>
          <a:xfrm>
            <a:off x="2627850" y="3449150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07" name="Google Shape;107;p20"/>
          <p:cNvSpPr txBox="1"/>
          <p:nvPr>
            <p:ph idx="8" type="body"/>
          </p:nvPr>
        </p:nvSpPr>
        <p:spPr>
          <a:xfrm>
            <a:off x="2627850" y="3656900"/>
            <a:ext cx="1711800" cy="8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08" name="Google Shape;108;p20"/>
          <p:cNvSpPr txBox="1"/>
          <p:nvPr>
            <p:ph idx="9" type="subTitle"/>
          </p:nvPr>
        </p:nvSpPr>
        <p:spPr>
          <a:xfrm>
            <a:off x="4810588" y="1604000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09" name="Google Shape;109;p20"/>
          <p:cNvSpPr txBox="1"/>
          <p:nvPr>
            <p:ph idx="13" type="body"/>
          </p:nvPr>
        </p:nvSpPr>
        <p:spPr>
          <a:xfrm>
            <a:off x="4810588" y="1811750"/>
            <a:ext cx="1711800" cy="8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10" name="Google Shape;110;p20"/>
          <p:cNvSpPr txBox="1"/>
          <p:nvPr>
            <p:ph idx="14" type="subTitle"/>
          </p:nvPr>
        </p:nvSpPr>
        <p:spPr>
          <a:xfrm>
            <a:off x="4813700" y="3449150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11" name="Google Shape;111;p20"/>
          <p:cNvSpPr txBox="1"/>
          <p:nvPr>
            <p:ph idx="15" type="body"/>
          </p:nvPr>
        </p:nvSpPr>
        <p:spPr>
          <a:xfrm>
            <a:off x="4813700" y="3656900"/>
            <a:ext cx="1711800" cy="8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12" name="Google Shape;112;p20"/>
          <p:cNvSpPr txBox="1"/>
          <p:nvPr>
            <p:ph idx="16" type="subTitle"/>
          </p:nvPr>
        </p:nvSpPr>
        <p:spPr>
          <a:xfrm>
            <a:off x="6999550" y="1604000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13" name="Google Shape;113;p20"/>
          <p:cNvSpPr txBox="1"/>
          <p:nvPr>
            <p:ph idx="17" type="body"/>
          </p:nvPr>
        </p:nvSpPr>
        <p:spPr>
          <a:xfrm>
            <a:off x="6999550" y="1811750"/>
            <a:ext cx="1711800" cy="8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14" name="Google Shape;114;p20"/>
          <p:cNvSpPr txBox="1"/>
          <p:nvPr>
            <p:ph idx="18" type="subTitle"/>
          </p:nvPr>
        </p:nvSpPr>
        <p:spPr>
          <a:xfrm>
            <a:off x="7005800" y="3449150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facad Flux SemiBold"/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15" name="Google Shape;115;p20"/>
          <p:cNvSpPr txBox="1"/>
          <p:nvPr>
            <p:ph idx="19" type="body"/>
          </p:nvPr>
        </p:nvSpPr>
        <p:spPr>
          <a:xfrm>
            <a:off x="7005800" y="3656900"/>
            <a:ext cx="1711800" cy="8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ds with images">
  <p:cSld name="BLANK_1_1_1_1_1_1_2_1_1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137150" y="228600"/>
            <a:ext cx="6480300" cy="8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b="0" sz="39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18" name="Google Shape;118;p21"/>
          <p:cNvSpPr txBox="1"/>
          <p:nvPr>
            <p:ph idx="1" type="subTitle"/>
          </p:nvPr>
        </p:nvSpPr>
        <p:spPr>
          <a:xfrm>
            <a:off x="438875" y="3276043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19" name="Google Shape;119;p21"/>
          <p:cNvSpPr txBox="1"/>
          <p:nvPr>
            <p:ph idx="2" type="body"/>
          </p:nvPr>
        </p:nvSpPr>
        <p:spPr>
          <a:xfrm>
            <a:off x="438875" y="3656900"/>
            <a:ext cx="1711800" cy="66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20" name="Google Shape;120;p21"/>
          <p:cNvSpPr txBox="1"/>
          <p:nvPr>
            <p:ph idx="3" type="subTitle"/>
          </p:nvPr>
        </p:nvSpPr>
        <p:spPr>
          <a:xfrm>
            <a:off x="2630975" y="1803668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21" name="Google Shape;121;p21"/>
          <p:cNvSpPr txBox="1"/>
          <p:nvPr>
            <p:ph idx="4" type="body"/>
          </p:nvPr>
        </p:nvSpPr>
        <p:spPr>
          <a:xfrm>
            <a:off x="2630975" y="2184525"/>
            <a:ext cx="1711800" cy="66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22" name="Google Shape;122;p21"/>
          <p:cNvSpPr txBox="1"/>
          <p:nvPr>
            <p:ph idx="5" type="subTitle"/>
          </p:nvPr>
        </p:nvSpPr>
        <p:spPr>
          <a:xfrm>
            <a:off x="4821925" y="3269293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23" name="Google Shape;123;p21"/>
          <p:cNvSpPr txBox="1"/>
          <p:nvPr>
            <p:ph idx="6" type="body"/>
          </p:nvPr>
        </p:nvSpPr>
        <p:spPr>
          <a:xfrm>
            <a:off x="4821925" y="3650150"/>
            <a:ext cx="1711800" cy="66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24" name="Google Shape;124;p21"/>
          <p:cNvSpPr txBox="1"/>
          <p:nvPr>
            <p:ph idx="7" type="subTitle"/>
          </p:nvPr>
        </p:nvSpPr>
        <p:spPr>
          <a:xfrm>
            <a:off x="7015175" y="1803668"/>
            <a:ext cx="1711800" cy="16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25" name="Google Shape;125;p21"/>
          <p:cNvSpPr txBox="1"/>
          <p:nvPr>
            <p:ph idx="8" type="body"/>
          </p:nvPr>
        </p:nvSpPr>
        <p:spPr>
          <a:xfrm>
            <a:off x="7015175" y="2184525"/>
            <a:ext cx="1711800" cy="66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26" name="Google Shape;126;p21"/>
          <p:cNvSpPr/>
          <p:nvPr>
            <p:ph idx="9" type="pic"/>
          </p:nvPr>
        </p:nvSpPr>
        <p:spPr>
          <a:xfrm>
            <a:off x="4618950" y="1116450"/>
            <a:ext cx="2085600" cy="13533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27" name="Google Shape;127;p21"/>
          <p:cNvSpPr/>
          <p:nvPr>
            <p:ph idx="13" type="pic"/>
          </p:nvPr>
        </p:nvSpPr>
        <p:spPr>
          <a:xfrm>
            <a:off x="243750" y="1116450"/>
            <a:ext cx="2085600" cy="13533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28" name="Google Shape;128;p21"/>
          <p:cNvSpPr/>
          <p:nvPr>
            <p:ph idx="14" type="pic"/>
          </p:nvPr>
        </p:nvSpPr>
        <p:spPr>
          <a:xfrm>
            <a:off x="2423725" y="3336138"/>
            <a:ext cx="2085600" cy="13533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29" name="Google Shape;129;p21"/>
          <p:cNvSpPr/>
          <p:nvPr>
            <p:ph idx="15" type="pic"/>
          </p:nvPr>
        </p:nvSpPr>
        <p:spPr>
          <a:xfrm>
            <a:off x="6802800" y="3336150"/>
            <a:ext cx="1984200" cy="13533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704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Bubbles">
  <p:cSld name="BLANK_1_1_1_1_1_1_1_1_1_2_1_1">
    <p:bg>
      <p:bgPr>
        <a:solidFill>
          <a:schemeClr val="dk2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>
            <p:ph idx="1" type="subTitle"/>
          </p:nvPr>
        </p:nvSpPr>
        <p:spPr>
          <a:xfrm>
            <a:off x="3375" y="795100"/>
            <a:ext cx="3303600" cy="4527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2" name="Google Shape;132;p22"/>
          <p:cNvSpPr txBox="1"/>
          <p:nvPr>
            <p:ph idx="2" type="subTitle"/>
          </p:nvPr>
        </p:nvSpPr>
        <p:spPr>
          <a:xfrm>
            <a:off x="2967150" y="795100"/>
            <a:ext cx="3303600" cy="4527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33" name="Google Shape;133;p22"/>
          <p:cNvSpPr txBox="1"/>
          <p:nvPr>
            <p:ph idx="3" type="subTitle"/>
          </p:nvPr>
        </p:nvSpPr>
        <p:spPr>
          <a:xfrm>
            <a:off x="5836575" y="795100"/>
            <a:ext cx="3303600" cy="4527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34" name="Google Shape;134;p22"/>
          <p:cNvSpPr txBox="1"/>
          <p:nvPr>
            <p:ph idx="4" type="subTitle"/>
          </p:nvPr>
        </p:nvSpPr>
        <p:spPr>
          <a:xfrm>
            <a:off x="3600" y="2273650"/>
            <a:ext cx="3303600" cy="4527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35" name="Google Shape;135;p22"/>
          <p:cNvSpPr txBox="1"/>
          <p:nvPr>
            <p:ph idx="5" type="subTitle"/>
          </p:nvPr>
        </p:nvSpPr>
        <p:spPr>
          <a:xfrm>
            <a:off x="2967375" y="2273650"/>
            <a:ext cx="3303600" cy="4527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6" type="subTitle"/>
          </p:nvPr>
        </p:nvSpPr>
        <p:spPr>
          <a:xfrm>
            <a:off x="5836800" y="2273650"/>
            <a:ext cx="3303600" cy="4527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7" name="Google Shape;137;p22"/>
          <p:cNvSpPr txBox="1"/>
          <p:nvPr>
            <p:ph idx="7" type="subTitle"/>
          </p:nvPr>
        </p:nvSpPr>
        <p:spPr>
          <a:xfrm>
            <a:off x="3600" y="3766050"/>
            <a:ext cx="3303600" cy="4527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38" name="Google Shape;138;p22"/>
          <p:cNvSpPr txBox="1"/>
          <p:nvPr>
            <p:ph idx="8" type="subTitle"/>
          </p:nvPr>
        </p:nvSpPr>
        <p:spPr>
          <a:xfrm>
            <a:off x="2967375" y="3766050"/>
            <a:ext cx="3303600" cy="4527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9" name="Google Shape;139;p22"/>
          <p:cNvSpPr txBox="1"/>
          <p:nvPr>
            <p:ph idx="9" type="subTitle"/>
          </p:nvPr>
        </p:nvSpPr>
        <p:spPr>
          <a:xfrm>
            <a:off x="5836800" y="3766050"/>
            <a:ext cx="3303600" cy="4527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 ALT 1">
  <p:cSld name="CUSTOM_3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>
            <p:ph type="title"/>
          </p:nvPr>
        </p:nvSpPr>
        <p:spPr>
          <a:xfrm>
            <a:off x="137160" y="228600"/>
            <a:ext cx="64803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42" name="Google Shape;142;p23"/>
          <p:cNvSpPr txBox="1"/>
          <p:nvPr>
            <p:ph idx="1" type="body"/>
          </p:nvPr>
        </p:nvSpPr>
        <p:spPr>
          <a:xfrm>
            <a:off x="4541200" y="3027628"/>
            <a:ext cx="2261700" cy="12924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43" name="Google Shape;143;p23"/>
          <p:cNvSpPr txBox="1"/>
          <p:nvPr>
            <p:ph idx="2" type="subTitle"/>
          </p:nvPr>
        </p:nvSpPr>
        <p:spPr>
          <a:xfrm>
            <a:off x="4461225" y="2399875"/>
            <a:ext cx="2199900" cy="51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44" name="Google Shape;144;p23"/>
          <p:cNvSpPr txBox="1"/>
          <p:nvPr>
            <p:ph idx="3" type="body"/>
          </p:nvPr>
        </p:nvSpPr>
        <p:spPr>
          <a:xfrm>
            <a:off x="529800" y="3788256"/>
            <a:ext cx="3230400" cy="8955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4" type="subTitle"/>
          </p:nvPr>
        </p:nvSpPr>
        <p:spPr>
          <a:xfrm>
            <a:off x="529800" y="3340283"/>
            <a:ext cx="3153000" cy="2901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Afacad Flux SemiBold"/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46" name="Google Shape;146;p23"/>
          <p:cNvSpPr/>
          <p:nvPr>
            <p:ph idx="5" type="pic"/>
          </p:nvPr>
        </p:nvSpPr>
        <p:spPr>
          <a:xfrm>
            <a:off x="246888" y="1112076"/>
            <a:ext cx="3819900" cy="1802100"/>
          </a:xfrm>
          <a:prstGeom prst="roundRect">
            <a:avLst>
              <a:gd fmla="val 19372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47" name="Google Shape;147;p23"/>
          <p:cNvSpPr/>
          <p:nvPr>
            <p:ph idx="6" type="pic"/>
          </p:nvPr>
        </p:nvSpPr>
        <p:spPr>
          <a:xfrm>
            <a:off x="7184100" y="1112075"/>
            <a:ext cx="1731300" cy="3571800"/>
          </a:xfrm>
          <a:prstGeom prst="roundRect">
            <a:avLst>
              <a:gd fmla="val 18739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08">
          <p15:clr>
            <a:srgbClr val="E46962"/>
          </p15:clr>
        </p15:guide>
        <p15:guide id="2" pos="334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BLANK_1_1_1_1_1_1_1_1_1_1_1_1_1_1_1_1_1_1_1_2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oundRect">
            <a:avLst>
              <a:gd fmla="val 0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 ALT 3">
  <p:cSld name="BLANK_1_1_1_1_1_1_1_1_1_1_1_1_1_1_1_1_1_1_1_1_1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/>
          <p:nvPr>
            <p:ph type="title"/>
          </p:nvPr>
        </p:nvSpPr>
        <p:spPr>
          <a:xfrm>
            <a:off x="137160" y="228600"/>
            <a:ext cx="64803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52" name="Google Shape;152;p25"/>
          <p:cNvSpPr/>
          <p:nvPr>
            <p:ph idx="2" type="pic"/>
          </p:nvPr>
        </p:nvSpPr>
        <p:spPr>
          <a:xfrm>
            <a:off x="228700" y="1186575"/>
            <a:ext cx="1655100" cy="1659600"/>
          </a:xfrm>
          <a:prstGeom prst="teardrop">
            <a:avLst>
              <a:gd fmla="val 100000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53" name="Google Shape;153;p25"/>
          <p:cNvSpPr/>
          <p:nvPr>
            <p:ph idx="3" type="pic"/>
          </p:nvPr>
        </p:nvSpPr>
        <p:spPr>
          <a:xfrm>
            <a:off x="228600" y="3022029"/>
            <a:ext cx="1655100" cy="1659600"/>
          </a:xfrm>
          <a:prstGeom prst="roundRect">
            <a:avLst>
              <a:gd fmla="val 12203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54" name="Google Shape;154;p25"/>
          <p:cNvSpPr/>
          <p:nvPr>
            <p:ph idx="4" type="pic"/>
          </p:nvPr>
        </p:nvSpPr>
        <p:spPr>
          <a:xfrm>
            <a:off x="2040400" y="1186575"/>
            <a:ext cx="1568400" cy="34950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55" name="Google Shape;155;p25"/>
          <p:cNvSpPr/>
          <p:nvPr>
            <p:ph idx="5" type="pic"/>
          </p:nvPr>
        </p:nvSpPr>
        <p:spPr>
          <a:xfrm>
            <a:off x="3759350" y="1186575"/>
            <a:ext cx="3437100" cy="3495000"/>
          </a:xfrm>
          <a:prstGeom prst="roundRect">
            <a:avLst>
              <a:gd fmla="val 12203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56" name="Google Shape;156;p25"/>
          <p:cNvSpPr/>
          <p:nvPr>
            <p:ph idx="6" type="pic"/>
          </p:nvPr>
        </p:nvSpPr>
        <p:spPr>
          <a:xfrm>
            <a:off x="7347000" y="1186575"/>
            <a:ext cx="1568400" cy="34950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 ALT 2">
  <p:cSld name="CUSTOM_7_1_1_1_1_1_1_1_1_1_1_1_1_1_1_1_1_3_2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 txBox="1"/>
          <p:nvPr>
            <p:ph type="title"/>
          </p:nvPr>
        </p:nvSpPr>
        <p:spPr>
          <a:xfrm>
            <a:off x="137154" y="228600"/>
            <a:ext cx="3682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59" name="Google Shape;159;p26"/>
          <p:cNvSpPr txBox="1"/>
          <p:nvPr>
            <p:ph idx="1" type="body"/>
          </p:nvPr>
        </p:nvSpPr>
        <p:spPr>
          <a:xfrm>
            <a:off x="246925" y="2825125"/>
            <a:ext cx="3776100" cy="1858500"/>
          </a:xfrm>
          <a:prstGeom prst="rect">
            <a:avLst/>
          </a:prstGeom>
        </p:spPr>
        <p:txBody>
          <a:bodyPr anchorCtr="0" anchor="t" bIns="182875" lIns="182875" spcFirstLastPara="1" rIns="182875" wrap="square" tIns="182875">
            <a:sp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60" name="Google Shape;160;p26"/>
          <p:cNvSpPr txBox="1"/>
          <p:nvPr>
            <p:ph idx="2" type="title"/>
          </p:nvPr>
        </p:nvSpPr>
        <p:spPr>
          <a:xfrm>
            <a:off x="246925" y="2400600"/>
            <a:ext cx="1356000" cy="3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Afacad Flux Medium"/>
                <a:ea typeface="Afacad Flux Medium"/>
                <a:cs typeface="Afacad Flux Medium"/>
                <a:sym typeface="Afacad Flux Medium"/>
              </a:defRPr>
            </a:lvl1pPr>
            <a:lvl2pPr lv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61" name="Google Shape;161;p26"/>
          <p:cNvSpPr txBox="1"/>
          <p:nvPr>
            <p:ph idx="3" type="title"/>
          </p:nvPr>
        </p:nvSpPr>
        <p:spPr>
          <a:xfrm>
            <a:off x="1637425" y="2400600"/>
            <a:ext cx="1053900" cy="3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Afacad Flux Medium"/>
                <a:ea typeface="Afacad Flux Medium"/>
                <a:cs typeface="Afacad Flux Medium"/>
                <a:sym typeface="Afacad Flux Medium"/>
              </a:defRPr>
            </a:lvl1pPr>
            <a:lvl2pPr lvl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None/>
              <a:defRPr sz="12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62" name="Google Shape;162;p26"/>
          <p:cNvSpPr/>
          <p:nvPr>
            <p:ph idx="4" type="pic"/>
          </p:nvPr>
        </p:nvSpPr>
        <p:spPr>
          <a:xfrm>
            <a:off x="4618950" y="457200"/>
            <a:ext cx="4296600" cy="4226400"/>
          </a:xfrm>
          <a:prstGeom prst="roundRect">
            <a:avLst>
              <a:gd fmla="val 12203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1">
  <p:cSld name="CUSTOM_7_1_1_1_1_1_1_1_1_1_1_1_1_1_1_1_1_3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>
            <p:ph type="title"/>
          </p:nvPr>
        </p:nvSpPr>
        <p:spPr>
          <a:xfrm>
            <a:off x="137154" y="228600"/>
            <a:ext cx="3682200" cy="58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65" name="Google Shape;165;p27"/>
          <p:cNvSpPr txBox="1"/>
          <p:nvPr>
            <p:ph idx="1" type="body"/>
          </p:nvPr>
        </p:nvSpPr>
        <p:spPr>
          <a:xfrm>
            <a:off x="228600" y="2363125"/>
            <a:ext cx="3388200" cy="232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9pPr>
          </a:lstStyle>
          <a:p/>
        </p:txBody>
      </p:sp>
      <p:sp>
        <p:nvSpPr>
          <p:cNvPr id="166" name="Google Shape;166;p27"/>
          <p:cNvSpPr/>
          <p:nvPr>
            <p:ph idx="2" type="pic"/>
          </p:nvPr>
        </p:nvSpPr>
        <p:spPr>
          <a:xfrm rot="10800000">
            <a:off x="4290750" y="0"/>
            <a:ext cx="2304300" cy="3443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67" name="Google Shape;167;p27"/>
          <p:cNvSpPr/>
          <p:nvPr>
            <p:ph idx="3" type="pic"/>
          </p:nvPr>
        </p:nvSpPr>
        <p:spPr>
          <a:xfrm>
            <a:off x="6601200" y="0"/>
            <a:ext cx="2308200" cy="51435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ALT 1">
  <p:cSld name="CUSTOM_7_1_1_1_1_1_1_1_1_1_1_1_1_1_1_1_1_1_1">
    <p:bg>
      <p:bgPr>
        <a:solidFill>
          <a:schemeClr val="dk2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28"/>
          <p:cNvSpPr txBox="1"/>
          <p:nvPr>
            <p:ph type="title"/>
          </p:nvPr>
        </p:nvSpPr>
        <p:spPr>
          <a:xfrm>
            <a:off x="228600" y="251551"/>
            <a:ext cx="6665700" cy="26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latin typeface="Afacad Flux Medium"/>
                <a:ea typeface="Afacad Flux Medium"/>
                <a:cs typeface="Afacad Flux Medium"/>
                <a:sym typeface="Afacad Flux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9pPr>
          </a:lstStyle>
          <a:p/>
        </p:txBody>
      </p:sp>
      <p:sp>
        <p:nvSpPr>
          <p:cNvPr id="171" name="Google Shape;171;p28"/>
          <p:cNvSpPr/>
          <p:nvPr/>
        </p:nvSpPr>
        <p:spPr>
          <a:xfrm>
            <a:off x="7643450" y="394401"/>
            <a:ext cx="1253100" cy="316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20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Afacad Flux Medium"/>
              <a:ea typeface="Afacad Flux Medium"/>
              <a:cs typeface="Afacad Flux Medium"/>
              <a:sym typeface="Afacad Flux Medium"/>
            </a:endParaRPr>
          </a:p>
        </p:txBody>
      </p:sp>
      <p:sp>
        <p:nvSpPr>
          <p:cNvPr id="172" name="Google Shape;172;p28"/>
          <p:cNvSpPr txBox="1"/>
          <p:nvPr>
            <p:ph idx="1" type="subTitle"/>
          </p:nvPr>
        </p:nvSpPr>
        <p:spPr>
          <a:xfrm>
            <a:off x="7730000" y="407600"/>
            <a:ext cx="1080000" cy="2901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73" name="Google Shape;173;p28"/>
          <p:cNvSpPr txBox="1"/>
          <p:nvPr>
            <p:ph idx="3" type="subTitle"/>
          </p:nvPr>
        </p:nvSpPr>
        <p:spPr>
          <a:xfrm>
            <a:off x="-104075" y="4248500"/>
            <a:ext cx="1728000" cy="29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74" name="Google Shape;174;p28"/>
          <p:cNvSpPr txBox="1"/>
          <p:nvPr>
            <p:ph idx="4" type="subTitle"/>
          </p:nvPr>
        </p:nvSpPr>
        <p:spPr>
          <a:xfrm>
            <a:off x="1381975" y="4248500"/>
            <a:ext cx="1728000" cy="29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75" name="Google Shape;175;p28"/>
          <p:cNvSpPr txBox="1"/>
          <p:nvPr>
            <p:ph idx="5" type="subTitle"/>
          </p:nvPr>
        </p:nvSpPr>
        <p:spPr>
          <a:xfrm>
            <a:off x="3081175" y="4248500"/>
            <a:ext cx="1728000" cy="2901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facad Flux SemiBold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2">
  <p:cSld name="CUSTOM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9"/>
          <p:cNvSpPr/>
          <p:nvPr/>
        </p:nvSpPr>
        <p:spPr>
          <a:xfrm>
            <a:off x="262950" y="1852175"/>
            <a:ext cx="2311800" cy="28275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 sz="1200"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178" name="Google Shape;178;p29"/>
          <p:cNvSpPr/>
          <p:nvPr/>
        </p:nvSpPr>
        <p:spPr>
          <a:xfrm>
            <a:off x="2663162" y="3512350"/>
            <a:ext cx="1600200" cy="11718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facad Flux Medium"/>
              <a:ea typeface="Afacad Flux Medium"/>
              <a:cs typeface="Afacad Flux Medium"/>
              <a:sym typeface="Afacad Flux Medium"/>
            </a:endParaRPr>
          </a:p>
        </p:txBody>
      </p:sp>
      <p:sp>
        <p:nvSpPr>
          <p:cNvPr id="179" name="Google Shape;179;p29"/>
          <p:cNvSpPr txBox="1"/>
          <p:nvPr>
            <p:ph type="title"/>
          </p:nvPr>
        </p:nvSpPr>
        <p:spPr>
          <a:xfrm>
            <a:off x="143375" y="226075"/>
            <a:ext cx="6471000" cy="12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Afacad Flux"/>
              <a:buNone/>
              <a:defRPr sz="39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  <p:sp>
        <p:nvSpPr>
          <p:cNvPr id="180" name="Google Shape;180;p29"/>
          <p:cNvSpPr/>
          <p:nvPr/>
        </p:nvSpPr>
        <p:spPr>
          <a:xfrm flipH="1">
            <a:off x="2663150" y="1852175"/>
            <a:ext cx="1600200" cy="1600200"/>
          </a:xfrm>
          <a:prstGeom prst="teardrop">
            <a:avLst>
              <a:gd fmla="val 10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181" name="Google Shape;181;p29"/>
          <p:cNvSpPr txBox="1"/>
          <p:nvPr>
            <p:ph idx="1" type="body"/>
          </p:nvPr>
        </p:nvSpPr>
        <p:spPr>
          <a:xfrm>
            <a:off x="262950" y="1852175"/>
            <a:ext cx="2311800" cy="2840400"/>
          </a:xfrm>
          <a:prstGeom prst="rect">
            <a:avLst/>
          </a:prstGeom>
        </p:spPr>
        <p:txBody>
          <a:bodyPr anchorCtr="0" anchor="t" bIns="274300" lIns="182875" spcFirstLastPara="1" rIns="182875" wrap="square" tIns="365750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/>
            </a:lvl9pPr>
          </a:lstStyle>
          <a:p/>
        </p:txBody>
      </p:sp>
      <p:sp>
        <p:nvSpPr>
          <p:cNvPr id="182" name="Google Shape;182;p29"/>
          <p:cNvSpPr/>
          <p:nvPr>
            <p:ph idx="2" type="pic"/>
          </p:nvPr>
        </p:nvSpPr>
        <p:spPr>
          <a:xfrm>
            <a:off x="4424075" y="1895400"/>
            <a:ext cx="4491600" cy="2788200"/>
          </a:xfrm>
          <a:prstGeom prst="roundRect">
            <a:avLst>
              <a:gd fmla="val 15847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avorite tools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137153" y="228600"/>
            <a:ext cx="4387800" cy="157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481825" y="3510500"/>
            <a:ext cx="1652700" cy="8955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86" name="Google Shape;186;p30"/>
          <p:cNvSpPr txBox="1"/>
          <p:nvPr>
            <p:ph idx="2" type="subTitle"/>
          </p:nvPr>
        </p:nvSpPr>
        <p:spPr>
          <a:xfrm>
            <a:off x="481825" y="2968125"/>
            <a:ext cx="1652700" cy="442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87" name="Google Shape;187;p30"/>
          <p:cNvSpPr txBox="1"/>
          <p:nvPr>
            <p:ph idx="3" type="body"/>
          </p:nvPr>
        </p:nvSpPr>
        <p:spPr>
          <a:xfrm>
            <a:off x="4872175" y="1334475"/>
            <a:ext cx="1652700" cy="8955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88" name="Google Shape;188;p30"/>
          <p:cNvSpPr txBox="1"/>
          <p:nvPr>
            <p:ph idx="4" type="subTitle"/>
          </p:nvPr>
        </p:nvSpPr>
        <p:spPr>
          <a:xfrm>
            <a:off x="4872175" y="792100"/>
            <a:ext cx="1652700" cy="442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89" name="Google Shape;189;p30"/>
          <p:cNvSpPr txBox="1"/>
          <p:nvPr>
            <p:ph idx="5" type="body"/>
          </p:nvPr>
        </p:nvSpPr>
        <p:spPr>
          <a:xfrm>
            <a:off x="7067425" y="3510500"/>
            <a:ext cx="1652700" cy="8955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90" name="Google Shape;190;p30"/>
          <p:cNvSpPr txBox="1"/>
          <p:nvPr>
            <p:ph idx="6" type="subTitle"/>
          </p:nvPr>
        </p:nvSpPr>
        <p:spPr>
          <a:xfrm>
            <a:off x="7067425" y="2968125"/>
            <a:ext cx="1652700" cy="442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1" name="Google Shape;191;p30"/>
          <p:cNvSpPr/>
          <p:nvPr>
            <p:ph idx="7" type="pic"/>
          </p:nvPr>
        </p:nvSpPr>
        <p:spPr>
          <a:xfrm>
            <a:off x="6806650" y="457200"/>
            <a:ext cx="2093700" cy="2059200"/>
          </a:xfrm>
          <a:prstGeom prst="teardrop">
            <a:avLst>
              <a:gd fmla="val 100000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92" name="Google Shape;192;p30"/>
          <p:cNvSpPr/>
          <p:nvPr>
            <p:ph idx="8" type="pic"/>
          </p:nvPr>
        </p:nvSpPr>
        <p:spPr>
          <a:xfrm flipH="1">
            <a:off x="2424900" y="2628875"/>
            <a:ext cx="2093700" cy="2059200"/>
          </a:xfrm>
          <a:prstGeom prst="teardrop">
            <a:avLst>
              <a:gd fmla="val 100000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n fact">
  <p:cSld name="CUSTOM_5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1"/>
          <p:cNvSpPr/>
          <p:nvPr>
            <p:ph idx="2" type="pic"/>
          </p:nvPr>
        </p:nvSpPr>
        <p:spPr>
          <a:xfrm>
            <a:off x="3163800" y="3246950"/>
            <a:ext cx="2816400" cy="14367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137150" y="228600"/>
            <a:ext cx="5852100" cy="7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9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196" name="Google Shape;196;p31"/>
          <p:cNvSpPr txBox="1"/>
          <p:nvPr>
            <p:ph idx="1" type="body"/>
          </p:nvPr>
        </p:nvSpPr>
        <p:spPr>
          <a:xfrm>
            <a:off x="549475" y="3350701"/>
            <a:ext cx="2211300" cy="1256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97" name="Google Shape;197;p31"/>
          <p:cNvSpPr txBox="1"/>
          <p:nvPr>
            <p:ph idx="3" type="body"/>
          </p:nvPr>
        </p:nvSpPr>
        <p:spPr>
          <a:xfrm>
            <a:off x="3466350" y="1734051"/>
            <a:ext cx="2211300" cy="1256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facad Flux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facad Flux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facad Flux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facad Flux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facad Flux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facad Flux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facad Flux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facad Flux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facad Flux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8" name="Google Shape;198;p31"/>
          <p:cNvSpPr txBox="1"/>
          <p:nvPr>
            <p:ph idx="4" type="body"/>
          </p:nvPr>
        </p:nvSpPr>
        <p:spPr>
          <a:xfrm>
            <a:off x="6383225" y="3350701"/>
            <a:ext cx="2211300" cy="1256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facad Flux"/>
              <a:buChar char="■"/>
              <a:defRPr sz="1000"/>
            </a:lvl9pPr>
          </a:lstStyle>
          <a:p/>
        </p:txBody>
      </p:sp>
      <p:sp>
        <p:nvSpPr>
          <p:cNvPr id="199" name="Google Shape;199;p31"/>
          <p:cNvSpPr txBox="1"/>
          <p:nvPr>
            <p:ph idx="5" type="subTitle"/>
          </p:nvPr>
        </p:nvSpPr>
        <p:spPr>
          <a:xfrm>
            <a:off x="555175" y="2986800"/>
            <a:ext cx="2211300" cy="2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200" name="Google Shape;200;p31"/>
          <p:cNvSpPr txBox="1"/>
          <p:nvPr>
            <p:ph idx="6" type="subTitle"/>
          </p:nvPr>
        </p:nvSpPr>
        <p:spPr>
          <a:xfrm>
            <a:off x="3473338" y="1372065"/>
            <a:ext cx="2211300" cy="2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facad Flux SemiBold"/>
              <a:buNone/>
              <a:defRPr sz="14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facad Flux SemiBold"/>
              <a:buNone/>
              <a:defRPr sz="14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facad Flux SemiBold"/>
              <a:buNone/>
              <a:defRPr sz="14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facad Flux SemiBold"/>
              <a:buNone/>
              <a:defRPr sz="14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facad Flux SemiBold"/>
              <a:buNone/>
              <a:defRPr sz="14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facad Flux SemiBold"/>
              <a:buNone/>
              <a:defRPr sz="14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facad Flux SemiBold"/>
              <a:buNone/>
              <a:defRPr sz="14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facad Flux SemiBold"/>
              <a:buNone/>
              <a:defRPr sz="14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facad Flux SemiBold"/>
              <a:buNone/>
              <a:defRPr sz="1400">
                <a:solidFill>
                  <a:schemeClr val="dk2"/>
                </a:solidFill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201" name="Google Shape;201;p31"/>
          <p:cNvSpPr txBox="1"/>
          <p:nvPr>
            <p:ph idx="7" type="subTitle"/>
          </p:nvPr>
        </p:nvSpPr>
        <p:spPr>
          <a:xfrm>
            <a:off x="6391513" y="2989840"/>
            <a:ext cx="2211300" cy="25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facad Flux SemiBold"/>
              <a:buNone/>
              <a:defRPr sz="1400">
                <a:latin typeface="Afacad Flux SemiBold"/>
                <a:ea typeface="Afacad Flux SemiBold"/>
                <a:cs typeface="Afacad Flux SemiBold"/>
                <a:sym typeface="Afacad Flux SemiBold"/>
              </a:defRPr>
            </a:lvl9pPr>
          </a:lstStyle>
          <a:p/>
        </p:txBody>
      </p:sp>
      <p:sp>
        <p:nvSpPr>
          <p:cNvPr id="202" name="Google Shape;202;p31"/>
          <p:cNvSpPr/>
          <p:nvPr>
            <p:ph idx="8" type="pic"/>
          </p:nvPr>
        </p:nvSpPr>
        <p:spPr>
          <a:xfrm>
            <a:off x="228600" y="1111975"/>
            <a:ext cx="2816400" cy="14928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  <p:sp>
        <p:nvSpPr>
          <p:cNvPr id="203" name="Google Shape;203;p31"/>
          <p:cNvSpPr/>
          <p:nvPr>
            <p:ph idx="9" type="pic"/>
          </p:nvPr>
        </p:nvSpPr>
        <p:spPr>
          <a:xfrm>
            <a:off x="6099000" y="1111975"/>
            <a:ext cx="2816400" cy="14928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CUSTOM_1">
    <p:bg>
      <p:bgPr>
        <a:solidFill>
          <a:schemeClr val="accent5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/>
          <p:nvPr/>
        </p:nvSpPr>
        <p:spPr>
          <a:xfrm flipH="1" rot="10800000">
            <a:off x="225325" y="225450"/>
            <a:ext cx="6483000" cy="3256800"/>
          </a:xfrm>
          <a:prstGeom prst="round1Rect">
            <a:avLst>
              <a:gd fmla="val 1638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206" name="Google Shape;206;p32"/>
          <p:cNvSpPr/>
          <p:nvPr/>
        </p:nvSpPr>
        <p:spPr>
          <a:xfrm flipH="1">
            <a:off x="5600700" y="3575950"/>
            <a:ext cx="1108200" cy="1108200"/>
          </a:xfrm>
          <a:prstGeom prst="teardrop">
            <a:avLst>
              <a:gd fmla="val 10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6802800" y="228600"/>
            <a:ext cx="2112600" cy="4455600"/>
          </a:xfrm>
          <a:prstGeom prst="roundRect">
            <a:avLst>
              <a:gd fmla="val 3286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Afacad Flux Medium"/>
              <a:ea typeface="Afacad Flux Medium"/>
              <a:cs typeface="Afacad Flux Medium"/>
              <a:sym typeface="Afacad Flux Medium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462225" y="493150"/>
            <a:ext cx="5944800" cy="1573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  <a:latin typeface="Afacad Flux Medium"/>
                <a:ea typeface="Afacad Flux Medium"/>
                <a:cs typeface="Afacad Flux Medium"/>
                <a:sym typeface="Afacad Flux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7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209" name="Google Shape;209;p32"/>
          <p:cNvSpPr txBox="1"/>
          <p:nvPr>
            <p:ph idx="1" type="subTitle"/>
          </p:nvPr>
        </p:nvSpPr>
        <p:spPr>
          <a:xfrm>
            <a:off x="467375" y="2472638"/>
            <a:ext cx="5557200" cy="668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facad Flux"/>
              <a:buNone/>
              <a:defRPr>
                <a:solidFill>
                  <a:schemeClr val="dk2"/>
                </a:solidFill>
                <a:latin typeface="Afacad Flux"/>
                <a:ea typeface="Afacad Flux"/>
                <a:cs typeface="Afacad Flux"/>
                <a:sym typeface="Afacad Flux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ALT 2">
  <p:cSld name="CUSTOM_2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mountain range reflected on a river. " id="211" name="Google Shape;211;p33"/>
          <p:cNvPicPr preferRelativeResize="0"/>
          <p:nvPr/>
        </p:nvPicPr>
        <p:blipFill rotWithShape="1">
          <a:blip r:embed="rId2">
            <a:alphaModFix/>
          </a:blip>
          <a:srcRect b="0" l="259" r="259" t="0"/>
          <a:stretch/>
        </p:blipFill>
        <p:spPr>
          <a:xfrm>
            <a:off x="1327205" y="0"/>
            <a:ext cx="7802880" cy="5143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2" name="Google Shape;212;p33"/>
          <p:cNvGrpSpPr/>
          <p:nvPr/>
        </p:nvGrpSpPr>
        <p:grpSpPr>
          <a:xfrm>
            <a:off x="-13905" y="-1783804"/>
            <a:ext cx="10953439" cy="6927293"/>
            <a:chOff x="0" y="-1705500"/>
            <a:chExt cx="10871900" cy="6852600"/>
          </a:xfrm>
        </p:grpSpPr>
        <p:sp>
          <p:nvSpPr>
            <p:cNvPr id="213" name="Google Shape;213;p33"/>
            <p:cNvSpPr/>
            <p:nvPr/>
          </p:nvSpPr>
          <p:spPr>
            <a:xfrm>
              <a:off x="0" y="0"/>
              <a:ext cx="57429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facad Flux"/>
                <a:ea typeface="Afacad Flux"/>
                <a:cs typeface="Afacad Flux"/>
                <a:sym typeface="Afacad Flux"/>
              </a:endParaRPr>
            </a:p>
          </p:txBody>
        </p:sp>
        <p:sp>
          <p:nvSpPr>
            <p:cNvPr id="214" name="Google Shape;214;p33"/>
            <p:cNvSpPr/>
            <p:nvPr/>
          </p:nvSpPr>
          <p:spPr>
            <a:xfrm rot="5400000">
              <a:off x="7437975" y="-1705200"/>
              <a:ext cx="3410700" cy="3410100"/>
            </a:xfrm>
            <a:prstGeom prst="pie">
              <a:avLst>
                <a:gd fmla="val 21598135" name="adj1"/>
                <a:gd fmla="val 5402975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facad Flux"/>
                <a:ea typeface="Afacad Flux"/>
                <a:cs typeface="Afacad Flux"/>
                <a:sym typeface="Afacad Flux"/>
              </a:endParaRPr>
            </a:p>
          </p:txBody>
        </p:sp>
        <p:sp>
          <p:nvSpPr>
            <p:cNvPr id="215" name="Google Shape;215;p33"/>
            <p:cNvSpPr/>
            <p:nvPr/>
          </p:nvSpPr>
          <p:spPr>
            <a:xfrm rot="5400000">
              <a:off x="7430300" y="1705500"/>
              <a:ext cx="3441900" cy="3441300"/>
            </a:xfrm>
            <a:prstGeom prst="pie">
              <a:avLst>
                <a:gd fmla="val 0" name="adj1"/>
                <a:gd fmla="val 10786701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facad Flux"/>
                <a:ea typeface="Afacad Flux"/>
                <a:cs typeface="Afacad Flux"/>
                <a:sym typeface="Afacad Flux"/>
              </a:endParaRPr>
            </a:p>
          </p:txBody>
        </p:sp>
        <p:sp>
          <p:nvSpPr>
            <p:cNvPr id="216" name="Google Shape;216;p33"/>
            <p:cNvSpPr/>
            <p:nvPr/>
          </p:nvSpPr>
          <p:spPr>
            <a:xfrm flipH="1" rot="-5400000">
              <a:off x="4020200" y="-1705200"/>
              <a:ext cx="3410700" cy="3410100"/>
            </a:xfrm>
            <a:prstGeom prst="pie">
              <a:avLst>
                <a:gd fmla="val 21598135" name="adj1"/>
                <a:gd fmla="val 5402975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facad Flux"/>
                <a:ea typeface="Afacad Flux"/>
                <a:cs typeface="Afacad Flux"/>
                <a:sym typeface="Afacad Flux"/>
              </a:endParaRPr>
            </a:p>
          </p:txBody>
        </p:sp>
        <p:sp>
          <p:nvSpPr>
            <p:cNvPr id="217" name="Google Shape;217;p33"/>
            <p:cNvSpPr/>
            <p:nvPr/>
          </p:nvSpPr>
          <p:spPr>
            <a:xfrm flipH="1" rot="-5400000">
              <a:off x="3996675" y="1705500"/>
              <a:ext cx="3441900" cy="3441300"/>
            </a:xfrm>
            <a:prstGeom prst="pie">
              <a:avLst>
                <a:gd fmla="val 0" name="adj1"/>
                <a:gd fmla="val 10786701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facad Flux"/>
                <a:ea typeface="Afacad Flux"/>
                <a:cs typeface="Afacad Flux"/>
                <a:sym typeface="Afacad Flux"/>
              </a:endParaRPr>
            </a:p>
          </p:txBody>
        </p:sp>
      </p:grpSp>
      <p:sp>
        <p:nvSpPr>
          <p:cNvPr id="218" name="Google Shape;218;p33"/>
          <p:cNvSpPr txBox="1"/>
          <p:nvPr>
            <p:ph type="title"/>
          </p:nvPr>
        </p:nvSpPr>
        <p:spPr>
          <a:xfrm>
            <a:off x="228600" y="251551"/>
            <a:ext cx="6665700" cy="2625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latin typeface="Afacad Flux Medium"/>
                <a:ea typeface="Afacad Flux Medium"/>
                <a:cs typeface="Afacad Flux Medium"/>
                <a:sym typeface="Afacad Flux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21" name="Google Shape;221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30" name="Google Shape;230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5" name="Google Shape;235;p3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40" name="Google Shape;240;p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41" name="Google Shape;241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6" name="Google Shape;246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4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1" name="Google Shape;251;p4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2" name="Google Shape;252;p4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3" name="Google Shape;253;p4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4" name="Google Shape;254;p4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5" name="Google Shape;255;p4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4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59" name="Google Shape;259;p4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62" name="Google Shape;262;p4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63" name="Google Shape;263;p4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64" name="Google Shape;264;p4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5" name="Google Shape;265;p4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68" name="Google Shape;268;p4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69" name="Google Shape;269;p4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70" name="Google Shape;270;p48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71" name="Google Shape;271;p48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72" name="Google Shape;272;p48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73" name="Google Shape;273;p48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6" name="Google Shape;276;p4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7" name="Google Shape;277;p4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8" name="Google Shape;278;p4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79" name="Google Shape;279;p4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80" name="Google Shape;280;p4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1" name="Google Shape;281;p4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2" name="Google Shape;282;p4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83" name="Google Shape;283;p4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5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89" name="Google Shape;289;p5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5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91" name="Google Shape;291;p5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92" name="Google Shape;292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5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5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97" name="Google Shape;297;p5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5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5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0" name="Google Shape;300;p5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01" name="Google Shape;301;p5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02" name="Google Shape;302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5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04" name="Google Shape;304;p5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05" name="Google Shape;305;p5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3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08" name="Google Shape;308;p53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53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p53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53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53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53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53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53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53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1" Type="http://schemas.openxmlformats.org/officeDocument/2006/relationships/theme" Target="../theme/theme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228600" y="1801500"/>
            <a:ext cx="5760600" cy="31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Afacad Flux"/>
              <a:buChar char="■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9pPr>
          </a:lstStyle>
          <a:p/>
        </p:txBody>
      </p:sp>
      <p:sp>
        <p:nvSpPr>
          <p:cNvPr id="52" name="Google Shape;52;p13"/>
          <p:cNvSpPr txBox="1"/>
          <p:nvPr/>
        </p:nvSpPr>
        <p:spPr>
          <a:xfrm>
            <a:off x="8434809" y="46307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7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rPr>
              <a:t>‹#›</a:t>
            </a:fld>
            <a:endParaRPr sz="700"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53" name="Google Shape;53;p13"/>
          <p:cNvSpPr txBox="1"/>
          <p:nvPr>
            <p:ph type="title"/>
          </p:nvPr>
        </p:nvSpPr>
        <p:spPr>
          <a:xfrm>
            <a:off x="295550" y="457200"/>
            <a:ext cx="48594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facad Flux"/>
              <a:buNone/>
              <a:defRPr b="1" sz="30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3785175" y="1949425"/>
            <a:ext cx="4057800" cy="20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●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○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facad Flux"/>
              <a:buChar char="■"/>
              <a:defRPr sz="1200">
                <a:solidFill>
                  <a:schemeClr val="lt1"/>
                </a:solidFill>
                <a:latin typeface="Afacad Flux"/>
                <a:ea typeface="Afacad Flux"/>
                <a:cs typeface="Afacad Flux"/>
                <a:sym typeface="Afacad Flux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26">
          <p15:clr>
            <a:srgbClr val="E46962"/>
          </p15:clr>
        </p15:guide>
        <p15:guide id="10" pos="4285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6.jpg"/><Relationship Id="rId5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4"/>
          <p:cNvSpPr/>
          <p:nvPr/>
        </p:nvSpPr>
        <p:spPr>
          <a:xfrm>
            <a:off x="1320028" y="4160155"/>
            <a:ext cx="1851900" cy="4668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 Medium"/>
              <a:ea typeface="Afacad Flux Medium"/>
              <a:cs typeface="Afacad Flux Medium"/>
              <a:sym typeface="Afacad Flux Medium"/>
            </a:endParaRPr>
          </a:p>
        </p:txBody>
      </p:sp>
      <p:sp>
        <p:nvSpPr>
          <p:cNvPr id="322" name="Google Shape;322;p54"/>
          <p:cNvSpPr/>
          <p:nvPr/>
        </p:nvSpPr>
        <p:spPr>
          <a:xfrm>
            <a:off x="246923" y="4160155"/>
            <a:ext cx="1026000" cy="4668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 Medium"/>
              <a:ea typeface="Afacad Flux Medium"/>
              <a:cs typeface="Afacad Flux Medium"/>
              <a:sym typeface="Afacad Flux Medium"/>
            </a:endParaRPr>
          </a:p>
        </p:txBody>
      </p:sp>
      <p:pic>
        <p:nvPicPr>
          <p:cNvPr descr="A group of four friends take a selfie" id="323" name="Google Shape;323;p5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6863" l="0" r="13270" t="0"/>
          <a:stretch/>
        </p:blipFill>
        <p:spPr>
          <a:xfrm>
            <a:off x="0" y="0"/>
            <a:ext cx="9144003" cy="5143499"/>
          </a:xfrm>
          <a:prstGeom prst="rect">
            <a:avLst/>
          </a:prstGeom>
        </p:spPr>
      </p:pic>
      <p:sp>
        <p:nvSpPr>
          <p:cNvPr id="324" name="Google Shape;324;p54"/>
          <p:cNvSpPr/>
          <p:nvPr/>
        </p:nvSpPr>
        <p:spPr>
          <a:xfrm>
            <a:off x="228601" y="4160155"/>
            <a:ext cx="1452300" cy="4668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 Medium"/>
              <a:ea typeface="Afacad Flux Medium"/>
              <a:cs typeface="Afacad Flux Medium"/>
              <a:sym typeface="Afacad Flux Medium"/>
            </a:endParaRPr>
          </a:p>
        </p:txBody>
      </p:sp>
      <p:sp>
        <p:nvSpPr>
          <p:cNvPr id="325" name="Google Shape;325;p54"/>
          <p:cNvSpPr txBox="1"/>
          <p:nvPr>
            <p:ph type="title"/>
          </p:nvPr>
        </p:nvSpPr>
        <p:spPr>
          <a:xfrm>
            <a:off x="228600" y="251551"/>
            <a:ext cx="6665700" cy="19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100"/>
              <a:t>Psychological Foundations of Attention</a:t>
            </a:r>
            <a:endParaRPr sz="6100"/>
          </a:p>
        </p:txBody>
      </p:sp>
      <p:sp>
        <p:nvSpPr>
          <p:cNvPr id="326" name="Google Shape;326;p54"/>
          <p:cNvSpPr txBox="1"/>
          <p:nvPr>
            <p:ph idx="5" type="subTitle"/>
          </p:nvPr>
        </p:nvSpPr>
        <p:spPr>
          <a:xfrm>
            <a:off x="245650" y="4248500"/>
            <a:ext cx="1383000" cy="290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FL26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55" title="Capture-2026-09-08-201347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980" l="0" r="0" t="980"/>
          <a:stretch/>
        </p:blipFill>
        <p:spPr>
          <a:xfrm rot="2036504">
            <a:off x="3212750" y="1314725"/>
            <a:ext cx="5989350" cy="3369009"/>
          </a:xfrm>
          <a:prstGeom prst="rect">
            <a:avLst/>
          </a:prstGeom>
        </p:spPr>
      </p:pic>
      <p:sp>
        <p:nvSpPr>
          <p:cNvPr id="332" name="Google Shape;332;p55"/>
          <p:cNvSpPr txBox="1"/>
          <p:nvPr>
            <p:ph type="title"/>
          </p:nvPr>
        </p:nvSpPr>
        <p:spPr>
          <a:xfrm>
            <a:off x="228600" y="251551"/>
            <a:ext cx="6665700" cy="17238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Want to Play a Game?!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333" name="Google Shape;333;p55"/>
          <p:cNvSpPr txBox="1"/>
          <p:nvPr>
            <p:ph idx="1" type="subTitle"/>
          </p:nvPr>
        </p:nvSpPr>
        <p:spPr>
          <a:xfrm>
            <a:off x="7730000" y="407600"/>
            <a:ext cx="1080000" cy="29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55"/>
          <p:cNvSpPr txBox="1"/>
          <p:nvPr>
            <p:ph idx="3" type="subTitle"/>
          </p:nvPr>
        </p:nvSpPr>
        <p:spPr>
          <a:xfrm>
            <a:off x="-104075" y="4248500"/>
            <a:ext cx="1728000" cy="290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55"/>
          <p:cNvSpPr txBox="1"/>
          <p:nvPr>
            <p:ph idx="4" type="subTitle"/>
          </p:nvPr>
        </p:nvSpPr>
        <p:spPr>
          <a:xfrm>
            <a:off x="1381975" y="4248500"/>
            <a:ext cx="1728000" cy="290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55"/>
          <p:cNvSpPr txBox="1"/>
          <p:nvPr>
            <p:ph idx="5" type="subTitle"/>
          </p:nvPr>
        </p:nvSpPr>
        <p:spPr>
          <a:xfrm>
            <a:off x="3081175" y="4248500"/>
            <a:ext cx="1728000" cy="290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6"/>
          <p:cNvSpPr/>
          <p:nvPr/>
        </p:nvSpPr>
        <p:spPr>
          <a:xfrm>
            <a:off x="246925" y="1587500"/>
            <a:ext cx="3776100" cy="3459600"/>
          </a:xfrm>
          <a:prstGeom prst="roundRect">
            <a:avLst>
              <a:gd fmla="val 812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2875" lIns="182875" spcFirstLastPara="1" rIns="182875" wrap="square" tIns="1828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facad Flux Medium"/>
              <a:ea typeface="Afacad Flux Medium"/>
              <a:cs typeface="Afacad Flux Medium"/>
              <a:sym typeface="Afacad Flux Medium"/>
            </a:endParaRPr>
          </a:p>
        </p:txBody>
      </p:sp>
      <p:sp>
        <p:nvSpPr>
          <p:cNvPr id="342" name="Google Shape;342;p56"/>
          <p:cNvSpPr txBox="1"/>
          <p:nvPr>
            <p:ph type="title"/>
          </p:nvPr>
        </p:nvSpPr>
        <p:spPr>
          <a:xfrm>
            <a:off x="137154" y="228600"/>
            <a:ext cx="3682200" cy="12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Mackworth Clock Experiment</a:t>
            </a:r>
            <a:endParaRPr/>
          </a:p>
        </p:txBody>
      </p:sp>
      <p:sp>
        <p:nvSpPr>
          <p:cNvPr id="343" name="Google Shape;343;p56"/>
          <p:cNvSpPr/>
          <p:nvPr/>
        </p:nvSpPr>
        <p:spPr>
          <a:xfrm>
            <a:off x="7509033" y="4129414"/>
            <a:ext cx="1183200" cy="3240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" sz="1200">
                <a:solidFill>
                  <a:schemeClr val="lt1"/>
                </a:solidFill>
                <a:latin typeface="Afacad Flux Medium"/>
                <a:ea typeface="Afacad Flux Medium"/>
                <a:cs typeface="Afacad Flux Medium"/>
                <a:sym typeface="Afacad Flux Medium"/>
              </a:rPr>
              <a:t>They/Them</a:t>
            </a:r>
            <a:endParaRPr sz="1200">
              <a:solidFill>
                <a:schemeClr val="lt1"/>
              </a:solidFill>
              <a:latin typeface="Afacad Flux Medium"/>
              <a:ea typeface="Afacad Flux Medium"/>
              <a:cs typeface="Afacad Flux Medium"/>
              <a:sym typeface="Afacad Flux Medium"/>
            </a:endParaRPr>
          </a:p>
        </p:txBody>
      </p:sp>
      <p:sp>
        <p:nvSpPr>
          <p:cNvPr id="344" name="Google Shape;344;p56"/>
          <p:cNvSpPr txBox="1"/>
          <p:nvPr>
            <p:ph idx="1" type="body"/>
          </p:nvPr>
        </p:nvSpPr>
        <p:spPr>
          <a:xfrm>
            <a:off x="246925" y="1493700"/>
            <a:ext cx="3776100" cy="3666600"/>
          </a:xfrm>
          <a:prstGeom prst="rect">
            <a:avLst/>
          </a:prstGeom>
        </p:spPr>
        <p:txBody>
          <a:bodyPr anchorCtr="0" anchor="t" bIns="182875" lIns="182875" spcFirstLastPara="1" rIns="182875" wrap="square" tIns="1828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How we measure attention is how we define attention… </a:t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/>
              <a:t>“For now they are oppress’d with travel, they Will not, nor cannot, use such vigilance As when they are fresh.”</a:t>
            </a:r>
            <a:endParaRPr i="1"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The RAF</a:t>
            </a:r>
            <a:endParaRPr sz="2100"/>
          </a:p>
        </p:txBody>
      </p:sp>
      <p:pic>
        <p:nvPicPr>
          <p:cNvPr descr="a cartoon of homer simpson with a picture of a cow and a bird in his head (Provided by Tenor)" id="345" name="Google Shape;345;p56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11932" r="11924" t="0"/>
          <a:stretch/>
        </p:blipFill>
        <p:spPr>
          <a:xfrm>
            <a:off x="4618950" y="457200"/>
            <a:ext cx="4296600" cy="4226400"/>
          </a:xfrm>
          <a:prstGeom prst="roundRect">
            <a:avLst>
              <a:gd fmla="val 16667" name="adj"/>
            </a:avLst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7"/>
          <p:cNvSpPr/>
          <p:nvPr/>
        </p:nvSpPr>
        <p:spPr>
          <a:xfrm>
            <a:off x="4211100" y="1112075"/>
            <a:ext cx="2816400" cy="3571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78539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 sz="1200"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51" name="Google Shape;351;p57"/>
          <p:cNvSpPr/>
          <p:nvPr/>
        </p:nvSpPr>
        <p:spPr>
          <a:xfrm>
            <a:off x="246925" y="3007325"/>
            <a:ext cx="3840600" cy="1676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117597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pic>
        <p:nvPicPr>
          <p:cNvPr descr="Bottom view of analog wall clock (Provided by Getty Images)" id="352" name="Google Shape;352;p57"/>
          <p:cNvPicPr preferRelativeResize="0"/>
          <p:nvPr/>
        </p:nvPicPr>
        <p:blipFill rotWithShape="1">
          <a:blip r:embed="rId3">
            <a:alphaModFix/>
          </a:blip>
          <a:srcRect b="0" l="269" r="278" t="0"/>
          <a:stretch/>
        </p:blipFill>
        <p:spPr>
          <a:xfrm>
            <a:off x="247000" y="1130775"/>
            <a:ext cx="3840600" cy="1738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astal cliffs (Provided by Getty Images)" id="353" name="Google Shape;353;p57"/>
          <p:cNvPicPr preferRelativeResize="0"/>
          <p:nvPr/>
        </p:nvPicPr>
        <p:blipFill rotWithShape="1">
          <a:blip r:embed="rId4">
            <a:alphaModFix/>
          </a:blip>
          <a:srcRect b="0" l="13753" r="13746" t="0"/>
          <a:stretch/>
        </p:blipFill>
        <p:spPr>
          <a:xfrm>
            <a:off x="7158175" y="1126900"/>
            <a:ext cx="1731300" cy="35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7"/>
          <p:cNvSpPr/>
          <p:nvPr/>
        </p:nvSpPr>
        <p:spPr>
          <a:xfrm>
            <a:off x="118704" y="1005600"/>
            <a:ext cx="4080430" cy="2001689"/>
          </a:xfrm>
          <a:custGeom>
            <a:rect b="b" l="l" r="r" t="t"/>
            <a:pathLst>
              <a:path extrusionOk="0" h="63672" w="129795">
                <a:moveTo>
                  <a:pt x="116977" y="4147"/>
                </a:moveTo>
                <a:lnTo>
                  <a:pt x="117429" y="4184"/>
                </a:lnTo>
                <a:lnTo>
                  <a:pt x="117920" y="4260"/>
                </a:lnTo>
                <a:lnTo>
                  <a:pt x="118372" y="4335"/>
                </a:lnTo>
                <a:lnTo>
                  <a:pt x="118824" y="4448"/>
                </a:lnTo>
                <a:lnTo>
                  <a:pt x="119277" y="4561"/>
                </a:lnTo>
                <a:lnTo>
                  <a:pt x="119691" y="4712"/>
                </a:lnTo>
                <a:lnTo>
                  <a:pt x="120106" y="4863"/>
                </a:lnTo>
                <a:lnTo>
                  <a:pt x="120935" y="5278"/>
                </a:lnTo>
                <a:lnTo>
                  <a:pt x="121727" y="5730"/>
                </a:lnTo>
                <a:lnTo>
                  <a:pt x="122443" y="6296"/>
                </a:lnTo>
                <a:lnTo>
                  <a:pt x="123084" y="6899"/>
                </a:lnTo>
                <a:lnTo>
                  <a:pt x="123687" y="7540"/>
                </a:lnTo>
                <a:lnTo>
                  <a:pt x="124215" y="8256"/>
                </a:lnTo>
                <a:lnTo>
                  <a:pt x="124705" y="9047"/>
                </a:lnTo>
                <a:lnTo>
                  <a:pt x="125082" y="9839"/>
                </a:lnTo>
                <a:lnTo>
                  <a:pt x="125271" y="10291"/>
                </a:lnTo>
                <a:lnTo>
                  <a:pt x="125421" y="10706"/>
                </a:lnTo>
                <a:lnTo>
                  <a:pt x="125535" y="11159"/>
                </a:lnTo>
                <a:lnTo>
                  <a:pt x="125648" y="11611"/>
                </a:lnTo>
                <a:lnTo>
                  <a:pt x="125723" y="12063"/>
                </a:lnTo>
                <a:lnTo>
                  <a:pt x="125798" y="12553"/>
                </a:lnTo>
                <a:lnTo>
                  <a:pt x="125798" y="13006"/>
                </a:lnTo>
                <a:lnTo>
                  <a:pt x="125836" y="13496"/>
                </a:lnTo>
                <a:lnTo>
                  <a:pt x="125836" y="50176"/>
                </a:lnTo>
                <a:lnTo>
                  <a:pt x="125798" y="50628"/>
                </a:lnTo>
                <a:lnTo>
                  <a:pt x="125798" y="51118"/>
                </a:lnTo>
                <a:lnTo>
                  <a:pt x="125723" y="51570"/>
                </a:lnTo>
                <a:lnTo>
                  <a:pt x="125648" y="52061"/>
                </a:lnTo>
                <a:lnTo>
                  <a:pt x="125535" y="52513"/>
                </a:lnTo>
                <a:lnTo>
                  <a:pt x="125421" y="52928"/>
                </a:lnTo>
                <a:lnTo>
                  <a:pt x="125271" y="53380"/>
                </a:lnTo>
                <a:lnTo>
                  <a:pt x="125082" y="53795"/>
                </a:lnTo>
                <a:lnTo>
                  <a:pt x="124705" y="54624"/>
                </a:lnTo>
                <a:lnTo>
                  <a:pt x="124215" y="55378"/>
                </a:lnTo>
                <a:lnTo>
                  <a:pt x="123687" y="56094"/>
                </a:lnTo>
                <a:lnTo>
                  <a:pt x="123084" y="56773"/>
                </a:lnTo>
                <a:lnTo>
                  <a:pt x="122443" y="57376"/>
                </a:lnTo>
                <a:lnTo>
                  <a:pt x="121727" y="57904"/>
                </a:lnTo>
                <a:lnTo>
                  <a:pt x="120935" y="58394"/>
                </a:lnTo>
                <a:lnTo>
                  <a:pt x="120106" y="58771"/>
                </a:lnTo>
                <a:lnTo>
                  <a:pt x="119691" y="58959"/>
                </a:lnTo>
                <a:lnTo>
                  <a:pt x="119277" y="59072"/>
                </a:lnTo>
                <a:lnTo>
                  <a:pt x="118824" y="59223"/>
                </a:lnTo>
                <a:lnTo>
                  <a:pt x="118372" y="59336"/>
                </a:lnTo>
                <a:lnTo>
                  <a:pt x="117920" y="59412"/>
                </a:lnTo>
                <a:lnTo>
                  <a:pt x="117429" y="59449"/>
                </a:lnTo>
                <a:lnTo>
                  <a:pt x="116977" y="59487"/>
                </a:lnTo>
                <a:lnTo>
                  <a:pt x="116487" y="59525"/>
                </a:lnTo>
                <a:lnTo>
                  <a:pt x="41016" y="59525"/>
                </a:lnTo>
                <a:lnTo>
                  <a:pt x="40526" y="59487"/>
                </a:lnTo>
                <a:lnTo>
                  <a:pt x="40073" y="59449"/>
                </a:lnTo>
                <a:lnTo>
                  <a:pt x="39583" y="59412"/>
                </a:lnTo>
                <a:lnTo>
                  <a:pt x="39131" y="59336"/>
                </a:lnTo>
                <a:lnTo>
                  <a:pt x="38679" y="59223"/>
                </a:lnTo>
                <a:lnTo>
                  <a:pt x="38226" y="59072"/>
                </a:lnTo>
                <a:lnTo>
                  <a:pt x="37812" y="58959"/>
                </a:lnTo>
                <a:lnTo>
                  <a:pt x="37397" y="58771"/>
                </a:lnTo>
                <a:lnTo>
                  <a:pt x="36568" y="58394"/>
                </a:lnTo>
                <a:lnTo>
                  <a:pt x="35776" y="57904"/>
                </a:lnTo>
                <a:lnTo>
                  <a:pt x="35060" y="57376"/>
                </a:lnTo>
                <a:lnTo>
                  <a:pt x="34419" y="56773"/>
                </a:lnTo>
                <a:lnTo>
                  <a:pt x="33816" y="56094"/>
                </a:lnTo>
                <a:lnTo>
                  <a:pt x="33250" y="55378"/>
                </a:lnTo>
                <a:lnTo>
                  <a:pt x="32798" y="54624"/>
                </a:lnTo>
                <a:lnTo>
                  <a:pt x="32421" y="53795"/>
                </a:lnTo>
                <a:lnTo>
                  <a:pt x="32232" y="53380"/>
                </a:lnTo>
                <a:lnTo>
                  <a:pt x="32081" y="52928"/>
                </a:lnTo>
                <a:lnTo>
                  <a:pt x="31968" y="52513"/>
                </a:lnTo>
                <a:lnTo>
                  <a:pt x="31855" y="52061"/>
                </a:lnTo>
                <a:lnTo>
                  <a:pt x="31780" y="51570"/>
                </a:lnTo>
                <a:lnTo>
                  <a:pt x="31704" y="51118"/>
                </a:lnTo>
                <a:lnTo>
                  <a:pt x="31667" y="50628"/>
                </a:lnTo>
                <a:lnTo>
                  <a:pt x="31667" y="50176"/>
                </a:lnTo>
                <a:lnTo>
                  <a:pt x="31667" y="46368"/>
                </a:lnTo>
                <a:lnTo>
                  <a:pt x="31591" y="47084"/>
                </a:lnTo>
                <a:lnTo>
                  <a:pt x="31516" y="47763"/>
                </a:lnTo>
                <a:lnTo>
                  <a:pt x="31403" y="48442"/>
                </a:lnTo>
                <a:lnTo>
                  <a:pt x="31252" y="49120"/>
                </a:lnTo>
                <a:lnTo>
                  <a:pt x="31064" y="49761"/>
                </a:lnTo>
                <a:lnTo>
                  <a:pt x="30837" y="50402"/>
                </a:lnTo>
                <a:lnTo>
                  <a:pt x="30574" y="51043"/>
                </a:lnTo>
                <a:lnTo>
                  <a:pt x="30310" y="51646"/>
                </a:lnTo>
                <a:lnTo>
                  <a:pt x="30008" y="52249"/>
                </a:lnTo>
                <a:lnTo>
                  <a:pt x="29669" y="52852"/>
                </a:lnTo>
                <a:lnTo>
                  <a:pt x="29292" y="53418"/>
                </a:lnTo>
                <a:lnTo>
                  <a:pt x="28915" y="53945"/>
                </a:lnTo>
                <a:lnTo>
                  <a:pt x="28500" y="54473"/>
                </a:lnTo>
                <a:lnTo>
                  <a:pt x="28085" y="54963"/>
                </a:lnTo>
                <a:lnTo>
                  <a:pt x="27633" y="55453"/>
                </a:lnTo>
                <a:lnTo>
                  <a:pt x="27143" y="55906"/>
                </a:lnTo>
                <a:lnTo>
                  <a:pt x="26615" y="56358"/>
                </a:lnTo>
                <a:lnTo>
                  <a:pt x="26125" y="56773"/>
                </a:lnTo>
                <a:lnTo>
                  <a:pt x="25560" y="57150"/>
                </a:lnTo>
                <a:lnTo>
                  <a:pt x="24994" y="57489"/>
                </a:lnTo>
                <a:lnTo>
                  <a:pt x="24429" y="57828"/>
                </a:lnTo>
                <a:lnTo>
                  <a:pt x="23826" y="58130"/>
                </a:lnTo>
                <a:lnTo>
                  <a:pt x="23222" y="58431"/>
                </a:lnTo>
                <a:lnTo>
                  <a:pt x="22582" y="58658"/>
                </a:lnTo>
                <a:lnTo>
                  <a:pt x="21941" y="58884"/>
                </a:lnTo>
                <a:lnTo>
                  <a:pt x="21262" y="59072"/>
                </a:lnTo>
                <a:lnTo>
                  <a:pt x="20621" y="59223"/>
                </a:lnTo>
                <a:lnTo>
                  <a:pt x="19943" y="59336"/>
                </a:lnTo>
                <a:lnTo>
                  <a:pt x="19226" y="59449"/>
                </a:lnTo>
                <a:lnTo>
                  <a:pt x="18548" y="59487"/>
                </a:lnTo>
                <a:lnTo>
                  <a:pt x="17832" y="59525"/>
                </a:lnTo>
                <a:lnTo>
                  <a:pt x="17115" y="59487"/>
                </a:lnTo>
                <a:lnTo>
                  <a:pt x="16399" y="59449"/>
                </a:lnTo>
                <a:lnTo>
                  <a:pt x="15721" y="59336"/>
                </a:lnTo>
                <a:lnTo>
                  <a:pt x="15042" y="59223"/>
                </a:lnTo>
                <a:lnTo>
                  <a:pt x="14363" y="59072"/>
                </a:lnTo>
                <a:lnTo>
                  <a:pt x="13685" y="58884"/>
                </a:lnTo>
                <a:lnTo>
                  <a:pt x="13044" y="58658"/>
                </a:lnTo>
                <a:lnTo>
                  <a:pt x="12441" y="58431"/>
                </a:lnTo>
                <a:lnTo>
                  <a:pt x="11800" y="58130"/>
                </a:lnTo>
                <a:lnTo>
                  <a:pt x="11197" y="57828"/>
                </a:lnTo>
                <a:lnTo>
                  <a:pt x="10631" y="57489"/>
                </a:lnTo>
                <a:lnTo>
                  <a:pt x="10066" y="57150"/>
                </a:lnTo>
                <a:lnTo>
                  <a:pt x="9538" y="56773"/>
                </a:lnTo>
                <a:lnTo>
                  <a:pt x="9010" y="56358"/>
                </a:lnTo>
                <a:lnTo>
                  <a:pt x="8483" y="55906"/>
                </a:lnTo>
                <a:lnTo>
                  <a:pt x="8030" y="55453"/>
                </a:lnTo>
                <a:lnTo>
                  <a:pt x="7578" y="54963"/>
                </a:lnTo>
                <a:lnTo>
                  <a:pt x="7125" y="54473"/>
                </a:lnTo>
                <a:lnTo>
                  <a:pt x="6711" y="53945"/>
                </a:lnTo>
                <a:lnTo>
                  <a:pt x="6334" y="53418"/>
                </a:lnTo>
                <a:lnTo>
                  <a:pt x="5957" y="52852"/>
                </a:lnTo>
                <a:lnTo>
                  <a:pt x="5618" y="52249"/>
                </a:lnTo>
                <a:lnTo>
                  <a:pt x="5316" y="51646"/>
                </a:lnTo>
                <a:lnTo>
                  <a:pt x="5052" y="51043"/>
                </a:lnTo>
                <a:lnTo>
                  <a:pt x="4788" y="50402"/>
                </a:lnTo>
                <a:lnTo>
                  <a:pt x="4600" y="49761"/>
                </a:lnTo>
                <a:lnTo>
                  <a:pt x="4411" y="49120"/>
                </a:lnTo>
                <a:lnTo>
                  <a:pt x="4260" y="48442"/>
                </a:lnTo>
                <a:lnTo>
                  <a:pt x="4110" y="47763"/>
                </a:lnTo>
                <a:lnTo>
                  <a:pt x="4034" y="47084"/>
                </a:lnTo>
                <a:lnTo>
                  <a:pt x="3997" y="46368"/>
                </a:lnTo>
                <a:lnTo>
                  <a:pt x="3959" y="45652"/>
                </a:lnTo>
                <a:lnTo>
                  <a:pt x="3959" y="17982"/>
                </a:lnTo>
                <a:lnTo>
                  <a:pt x="3997" y="17303"/>
                </a:lnTo>
                <a:lnTo>
                  <a:pt x="4034" y="16587"/>
                </a:lnTo>
                <a:lnTo>
                  <a:pt x="4110" y="15908"/>
                </a:lnTo>
                <a:lnTo>
                  <a:pt x="4260" y="15192"/>
                </a:lnTo>
                <a:lnTo>
                  <a:pt x="4411" y="14551"/>
                </a:lnTo>
                <a:lnTo>
                  <a:pt x="4600" y="13873"/>
                </a:lnTo>
                <a:lnTo>
                  <a:pt x="4788" y="13232"/>
                </a:lnTo>
                <a:lnTo>
                  <a:pt x="5052" y="12591"/>
                </a:lnTo>
                <a:lnTo>
                  <a:pt x="5316" y="11988"/>
                </a:lnTo>
                <a:lnTo>
                  <a:pt x="5618" y="11385"/>
                </a:lnTo>
                <a:lnTo>
                  <a:pt x="5957" y="10819"/>
                </a:lnTo>
                <a:lnTo>
                  <a:pt x="6334" y="10254"/>
                </a:lnTo>
                <a:lnTo>
                  <a:pt x="6711" y="9726"/>
                </a:lnTo>
                <a:lnTo>
                  <a:pt x="7125" y="9198"/>
                </a:lnTo>
                <a:lnTo>
                  <a:pt x="7578" y="8670"/>
                </a:lnTo>
                <a:lnTo>
                  <a:pt x="8030" y="8218"/>
                </a:lnTo>
                <a:lnTo>
                  <a:pt x="8483" y="7728"/>
                </a:lnTo>
                <a:lnTo>
                  <a:pt x="9010" y="7313"/>
                </a:lnTo>
                <a:lnTo>
                  <a:pt x="9538" y="6899"/>
                </a:lnTo>
                <a:lnTo>
                  <a:pt x="10066" y="6522"/>
                </a:lnTo>
                <a:lnTo>
                  <a:pt x="10631" y="6145"/>
                </a:lnTo>
                <a:lnTo>
                  <a:pt x="11197" y="5805"/>
                </a:lnTo>
                <a:lnTo>
                  <a:pt x="11800" y="5504"/>
                </a:lnTo>
                <a:lnTo>
                  <a:pt x="12441" y="5240"/>
                </a:lnTo>
                <a:lnTo>
                  <a:pt x="13044" y="4976"/>
                </a:lnTo>
                <a:lnTo>
                  <a:pt x="13685" y="4750"/>
                </a:lnTo>
                <a:lnTo>
                  <a:pt x="14363" y="4599"/>
                </a:lnTo>
                <a:lnTo>
                  <a:pt x="15042" y="4411"/>
                </a:lnTo>
                <a:lnTo>
                  <a:pt x="15721" y="4298"/>
                </a:lnTo>
                <a:lnTo>
                  <a:pt x="16399" y="4222"/>
                </a:lnTo>
                <a:lnTo>
                  <a:pt x="17115" y="4147"/>
                </a:lnTo>
                <a:lnTo>
                  <a:pt x="18548" y="4147"/>
                </a:lnTo>
                <a:lnTo>
                  <a:pt x="19226" y="4222"/>
                </a:lnTo>
                <a:lnTo>
                  <a:pt x="19943" y="4298"/>
                </a:lnTo>
                <a:lnTo>
                  <a:pt x="20621" y="4411"/>
                </a:lnTo>
                <a:lnTo>
                  <a:pt x="21262" y="4599"/>
                </a:lnTo>
                <a:lnTo>
                  <a:pt x="21941" y="4750"/>
                </a:lnTo>
                <a:lnTo>
                  <a:pt x="22582" y="4976"/>
                </a:lnTo>
                <a:lnTo>
                  <a:pt x="23222" y="5240"/>
                </a:lnTo>
                <a:lnTo>
                  <a:pt x="23826" y="5504"/>
                </a:lnTo>
                <a:lnTo>
                  <a:pt x="24429" y="5805"/>
                </a:lnTo>
                <a:lnTo>
                  <a:pt x="24994" y="6145"/>
                </a:lnTo>
                <a:lnTo>
                  <a:pt x="25560" y="6522"/>
                </a:lnTo>
                <a:lnTo>
                  <a:pt x="26125" y="6899"/>
                </a:lnTo>
                <a:lnTo>
                  <a:pt x="26615" y="7313"/>
                </a:lnTo>
                <a:lnTo>
                  <a:pt x="27143" y="7728"/>
                </a:lnTo>
                <a:lnTo>
                  <a:pt x="27633" y="8218"/>
                </a:lnTo>
                <a:lnTo>
                  <a:pt x="28085" y="8670"/>
                </a:lnTo>
                <a:lnTo>
                  <a:pt x="28500" y="9198"/>
                </a:lnTo>
                <a:lnTo>
                  <a:pt x="28915" y="9726"/>
                </a:lnTo>
                <a:lnTo>
                  <a:pt x="29292" y="10254"/>
                </a:lnTo>
                <a:lnTo>
                  <a:pt x="29669" y="10819"/>
                </a:lnTo>
                <a:lnTo>
                  <a:pt x="30008" y="11385"/>
                </a:lnTo>
                <a:lnTo>
                  <a:pt x="30310" y="11988"/>
                </a:lnTo>
                <a:lnTo>
                  <a:pt x="30574" y="12591"/>
                </a:lnTo>
                <a:lnTo>
                  <a:pt x="30837" y="13232"/>
                </a:lnTo>
                <a:lnTo>
                  <a:pt x="31064" y="13873"/>
                </a:lnTo>
                <a:lnTo>
                  <a:pt x="31252" y="14551"/>
                </a:lnTo>
                <a:lnTo>
                  <a:pt x="31403" y="15192"/>
                </a:lnTo>
                <a:lnTo>
                  <a:pt x="31516" y="15908"/>
                </a:lnTo>
                <a:lnTo>
                  <a:pt x="31591" y="16587"/>
                </a:lnTo>
                <a:lnTo>
                  <a:pt x="31667" y="17303"/>
                </a:lnTo>
                <a:lnTo>
                  <a:pt x="31667" y="13496"/>
                </a:lnTo>
                <a:lnTo>
                  <a:pt x="31667" y="13006"/>
                </a:lnTo>
                <a:lnTo>
                  <a:pt x="31704" y="12553"/>
                </a:lnTo>
                <a:lnTo>
                  <a:pt x="31780" y="12063"/>
                </a:lnTo>
                <a:lnTo>
                  <a:pt x="31855" y="11611"/>
                </a:lnTo>
                <a:lnTo>
                  <a:pt x="31968" y="11159"/>
                </a:lnTo>
                <a:lnTo>
                  <a:pt x="32081" y="10706"/>
                </a:lnTo>
                <a:lnTo>
                  <a:pt x="32232" y="10291"/>
                </a:lnTo>
                <a:lnTo>
                  <a:pt x="32421" y="9839"/>
                </a:lnTo>
                <a:lnTo>
                  <a:pt x="32798" y="9047"/>
                </a:lnTo>
                <a:lnTo>
                  <a:pt x="33250" y="8256"/>
                </a:lnTo>
                <a:lnTo>
                  <a:pt x="33816" y="7540"/>
                </a:lnTo>
                <a:lnTo>
                  <a:pt x="34419" y="6899"/>
                </a:lnTo>
                <a:lnTo>
                  <a:pt x="35060" y="6296"/>
                </a:lnTo>
                <a:lnTo>
                  <a:pt x="35776" y="5730"/>
                </a:lnTo>
                <a:lnTo>
                  <a:pt x="36568" y="5278"/>
                </a:lnTo>
                <a:lnTo>
                  <a:pt x="37397" y="4863"/>
                </a:lnTo>
                <a:lnTo>
                  <a:pt x="37812" y="4712"/>
                </a:lnTo>
                <a:lnTo>
                  <a:pt x="38226" y="4561"/>
                </a:lnTo>
                <a:lnTo>
                  <a:pt x="38679" y="4448"/>
                </a:lnTo>
                <a:lnTo>
                  <a:pt x="39131" y="4335"/>
                </a:lnTo>
                <a:lnTo>
                  <a:pt x="39583" y="4260"/>
                </a:lnTo>
                <a:lnTo>
                  <a:pt x="40073" y="4184"/>
                </a:lnTo>
                <a:lnTo>
                  <a:pt x="40526" y="4147"/>
                </a:lnTo>
                <a:close/>
                <a:moveTo>
                  <a:pt x="1" y="0"/>
                </a:moveTo>
                <a:lnTo>
                  <a:pt x="1" y="63671"/>
                </a:lnTo>
                <a:lnTo>
                  <a:pt x="129794" y="63671"/>
                </a:lnTo>
                <a:lnTo>
                  <a:pt x="12979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57"/>
          <p:cNvSpPr/>
          <p:nvPr/>
        </p:nvSpPr>
        <p:spPr>
          <a:xfrm>
            <a:off x="7036647" y="953700"/>
            <a:ext cx="1967218" cy="3731795"/>
          </a:xfrm>
          <a:custGeom>
            <a:rect b="b" l="l" r="r" t="t"/>
            <a:pathLst>
              <a:path extrusionOk="0" h="119427" w="62956">
                <a:moveTo>
                  <a:pt x="0" y="1"/>
                </a:moveTo>
                <a:lnTo>
                  <a:pt x="0" y="119427"/>
                </a:lnTo>
                <a:lnTo>
                  <a:pt x="3996" y="119427"/>
                </a:lnTo>
                <a:lnTo>
                  <a:pt x="3996" y="89834"/>
                </a:lnTo>
                <a:lnTo>
                  <a:pt x="4034" y="88515"/>
                </a:lnTo>
                <a:lnTo>
                  <a:pt x="4109" y="87195"/>
                </a:lnTo>
                <a:lnTo>
                  <a:pt x="4260" y="85876"/>
                </a:lnTo>
                <a:lnTo>
                  <a:pt x="4486" y="84594"/>
                </a:lnTo>
                <a:lnTo>
                  <a:pt x="4750" y="83312"/>
                </a:lnTo>
                <a:lnTo>
                  <a:pt x="5089" y="82106"/>
                </a:lnTo>
                <a:lnTo>
                  <a:pt x="5466" y="80862"/>
                </a:lnTo>
                <a:lnTo>
                  <a:pt x="5919" y="79693"/>
                </a:lnTo>
                <a:lnTo>
                  <a:pt x="6409" y="78525"/>
                </a:lnTo>
                <a:lnTo>
                  <a:pt x="6974" y="77394"/>
                </a:lnTo>
                <a:lnTo>
                  <a:pt x="7577" y="76263"/>
                </a:lnTo>
                <a:lnTo>
                  <a:pt x="8218" y="75207"/>
                </a:lnTo>
                <a:lnTo>
                  <a:pt x="8897" y="74152"/>
                </a:lnTo>
                <a:lnTo>
                  <a:pt x="9651" y="73134"/>
                </a:lnTo>
                <a:lnTo>
                  <a:pt x="10405" y="72154"/>
                </a:lnTo>
                <a:lnTo>
                  <a:pt x="11234" y="71249"/>
                </a:lnTo>
                <a:lnTo>
                  <a:pt x="12101" y="70344"/>
                </a:lnTo>
                <a:lnTo>
                  <a:pt x="13006" y="69477"/>
                </a:lnTo>
                <a:lnTo>
                  <a:pt x="13948" y="68648"/>
                </a:lnTo>
                <a:lnTo>
                  <a:pt x="14928" y="67894"/>
                </a:lnTo>
                <a:lnTo>
                  <a:pt x="15946" y="67140"/>
                </a:lnTo>
                <a:lnTo>
                  <a:pt x="17002" y="66462"/>
                </a:lnTo>
                <a:lnTo>
                  <a:pt x="18095" y="65821"/>
                </a:lnTo>
                <a:lnTo>
                  <a:pt x="19188" y="65255"/>
                </a:lnTo>
                <a:lnTo>
                  <a:pt x="20319" y="64690"/>
                </a:lnTo>
                <a:lnTo>
                  <a:pt x="21488" y="64237"/>
                </a:lnTo>
                <a:lnTo>
                  <a:pt x="22694" y="63785"/>
                </a:lnTo>
                <a:lnTo>
                  <a:pt x="23938" y="63408"/>
                </a:lnTo>
                <a:lnTo>
                  <a:pt x="25182" y="63069"/>
                </a:lnTo>
                <a:lnTo>
                  <a:pt x="26426" y="62805"/>
                </a:lnTo>
                <a:lnTo>
                  <a:pt x="27708" y="62616"/>
                </a:lnTo>
                <a:lnTo>
                  <a:pt x="29027" y="62466"/>
                </a:lnTo>
                <a:lnTo>
                  <a:pt x="13458" y="62466"/>
                </a:lnTo>
                <a:lnTo>
                  <a:pt x="12968" y="62428"/>
                </a:lnTo>
                <a:lnTo>
                  <a:pt x="12440" y="62353"/>
                </a:lnTo>
                <a:lnTo>
                  <a:pt x="11950" y="62277"/>
                </a:lnTo>
                <a:lnTo>
                  <a:pt x="11460" y="62164"/>
                </a:lnTo>
                <a:lnTo>
                  <a:pt x="11008" y="62013"/>
                </a:lnTo>
                <a:lnTo>
                  <a:pt x="10555" y="61862"/>
                </a:lnTo>
                <a:lnTo>
                  <a:pt x="10103" y="61674"/>
                </a:lnTo>
                <a:lnTo>
                  <a:pt x="9651" y="61485"/>
                </a:lnTo>
                <a:lnTo>
                  <a:pt x="9198" y="61259"/>
                </a:lnTo>
                <a:lnTo>
                  <a:pt x="8784" y="61033"/>
                </a:lnTo>
                <a:lnTo>
                  <a:pt x="8407" y="60769"/>
                </a:lnTo>
                <a:lnTo>
                  <a:pt x="7992" y="60468"/>
                </a:lnTo>
                <a:lnTo>
                  <a:pt x="7615" y="60166"/>
                </a:lnTo>
                <a:lnTo>
                  <a:pt x="7276" y="59864"/>
                </a:lnTo>
                <a:lnTo>
                  <a:pt x="6899" y="59525"/>
                </a:lnTo>
                <a:lnTo>
                  <a:pt x="6597" y="59186"/>
                </a:lnTo>
                <a:lnTo>
                  <a:pt x="6258" y="58847"/>
                </a:lnTo>
                <a:lnTo>
                  <a:pt x="5956" y="58470"/>
                </a:lnTo>
                <a:lnTo>
                  <a:pt x="5692" y="58055"/>
                </a:lnTo>
                <a:lnTo>
                  <a:pt x="5428" y="57640"/>
                </a:lnTo>
                <a:lnTo>
                  <a:pt x="5202" y="57226"/>
                </a:lnTo>
                <a:lnTo>
                  <a:pt x="4976" y="56811"/>
                </a:lnTo>
                <a:lnTo>
                  <a:pt x="4788" y="56359"/>
                </a:lnTo>
                <a:lnTo>
                  <a:pt x="4599" y="55906"/>
                </a:lnTo>
                <a:lnTo>
                  <a:pt x="4448" y="55454"/>
                </a:lnTo>
                <a:lnTo>
                  <a:pt x="4298" y="54964"/>
                </a:lnTo>
                <a:lnTo>
                  <a:pt x="4184" y="54474"/>
                </a:lnTo>
                <a:lnTo>
                  <a:pt x="4109" y="53984"/>
                </a:lnTo>
                <a:lnTo>
                  <a:pt x="4034" y="53494"/>
                </a:lnTo>
                <a:lnTo>
                  <a:pt x="3996" y="53003"/>
                </a:lnTo>
                <a:lnTo>
                  <a:pt x="3996" y="52476"/>
                </a:lnTo>
                <a:lnTo>
                  <a:pt x="3996" y="15381"/>
                </a:lnTo>
                <a:lnTo>
                  <a:pt x="3996" y="14853"/>
                </a:lnTo>
                <a:lnTo>
                  <a:pt x="4034" y="14363"/>
                </a:lnTo>
                <a:lnTo>
                  <a:pt x="4109" y="13836"/>
                </a:lnTo>
                <a:lnTo>
                  <a:pt x="4184" y="13346"/>
                </a:lnTo>
                <a:lnTo>
                  <a:pt x="4298" y="12893"/>
                </a:lnTo>
                <a:lnTo>
                  <a:pt x="4448" y="12403"/>
                </a:lnTo>
                <a:lnTo>
                  <a:pt x="4599" y="11951"/>
                </a:lnTo>
                <a:lnTo>
                  <a:pt x="4788" y="11498"/>
                </a:lnTo>
                <a:lnTo>
                  <a:pt x="4976" y="11046"/>
                </a:lnTo>
                <a:lnTo>
                  <a:pt x="5202" y="10594"/>
                </a:lnTo>
                <a:lnTo>
                  <a:pt x="5428" y="10179"/>
                </a:lnTo>
                <a:lnTo>
                  <a:pt x="5692" y="9802"/>
                </a:lnTo>
                <a:lnTo>
                  <a:pt x="5956" y="9387"/>
                </a:lnTo>
                <a:lnTo>
                  <a:pt x="6258" y="9010"/>
                </a:lnTo>
                <a:lnTo>
                  <a:pt x="6597" y="8671"/>
                </a:lnTo>
                <a:lnTo>
                  <a:pt x="6899" y="8294"/>
                </a:lnTo>
                <a:lnTo>
                  <a:pt x="7276" y="7992"/>
                </a:lnTo>
                <a:lnTo>
                  <a:pt x="7615" y="7653"/>
                </a:lnTo>
                <a:lnTo>
                  <a:pt x="7992" y="7352"/>
                </a:lnTo>
                <a:lnTo>
                  <a:pt x="8407" y="7088"/>
                </a:lnTo>
                <a:lnTo>
                  <a:pt x="8784" y="6824"/>
                </a:lnTo>
                <a:lnTo>
                  <a:pt x="9198" y="6598"/>
                </a:lnTo>
                <a:lnTo>
                  <a:pt x="9651" y="6371"/>
                </a:lnTo>
                <a:lnTo>
                  <a:pt x="10103" y="6183"/>
                </a:lnTo>
                <a:lnTo>
                  <a:pt x="10555" y="5994"/>
                </a:lnTo>
                <a:lnTo>
                  <a:pt x="11008" y="5844"/>
                </a:lnTo>
                <a:lnTo>
                  <a:pt x="11460" y="5693"/>
                </a:lnTo>
                <a:lnTo>
                  <a:pt x="11950" y="5580"/>
                </a:lnTo>
                <a:lnTo>
                  <a:pt x="12440" y="5504"/>
                </a:lnTo>
                <a:lnTo>
                  <a:pt x="12968" y="5429"/>
                </a:lnTo>
                <a:lnTo>
                  <a:pt x="13458" y="5391"/>
                </a:lnTo>
                <a:lnTo>
                  <a:pt x="49497" y="5391"/>
                </a:lnTo>
                <a:lnTo>
                  <a:pt x="49987" y="5429"/>
                </a:lnTo>
                <a:lnTo>
                  <a:pt x="50477" y="5504"/>
                </a:lnTo>
                <a:lnTo>
                  <a:pt x="51005" y="5580"/>
                </a:lnTo>
                <a:lnTo>
                  <a:pt x="51458" y="5693"/>
                </a:lnTo>
                <a:lnTo>
                  <a:pt x="51948" y="5844"/>
                </a:lnTo>
                <a:lnTo>
                  <a:pt x="52400" y="5994"/>
                </a:lnTo>
                <a:lnTo>
                  <a:pt x="52852" y="6183"/>
                </a:lnTo>
                <a:lnTo>
                  <a:pt x="53305" y="6371"/>
                </a:lnTo>
                <a:lnTo>
                  <a:pt x="53719" y="6598"/>
                </a:lnTo>
                <a:lnTo>
                  <a:pt x="54134" y="6824"/>
                </a:lnTo>
                <a:lnTo>
                  <a:pt x="54549" y="7088"/>
                </a:lnTo>
                <a:lnTo>
                  <a:pt x="54964" y="7352"/>
                </a:lnTo>
                <a:lnTo>
                  <a:pt x="55341" y="7653"/>
                </a:lnTo>
                <a:lnTo>
                  <a:pt x="55680" y="7992"/>
                </a:lnTo>
                <a:lnTo>
                  <a:pt x="56019" y="8294"/>
                </a:lnTo>
                <a:lnTo>
                  <a:pt x="56358" y="8671"/>
                </a:lnTo>
                <a:lnTo>
                  <a:pt x="56698" y="9010"/>
                </a:lnTo>
                <a:lnTo>
                  <a:pt x="56962" y="9387"/>
                </a:lnTo>
                <a:lnTo>
                  <a:pt x="57263" y="9802"/>
                </a:lnTo>
                <a:lnTo>
                  <a:pt x="57527" y="10179"/>
                </a:lnTo>
                <a:lnTo>
                  <a:pt x="57753" y="10594"/>
                </a:lnTo>
                <a:lnTo>
                  <a:pt x="57979" y="11046"/>
                </a:lnTo>
                <a:lnTo>
                  <a:pt x="58168" y="11498"/>
                </a:lnTo>
                <a:lnTo>
                  <a:pt x="58356" y="11951"/>
                </a:lnTo>
                <a:lnTo>
                  <a:pt x="58507" y="12403"/>
                </a:lnTo>
                <a:lnTo>
                  <a:pt x="58658" y="12893"/>
                </a:lnTo>
                <a:lnTo>
                  <a:pt x="58771" y="13346"/>
                </a:lnTo>
                <a:lnTo>
                  <a:pt x="58846" y="13836"/>
                </a:lnTo>
                <a:lnTo>
                  <a:pt x="58922" y="14363"/>
                </a:lnTo>
                <a:lnTo>
                  <a:pt x="58960" y="14853"/>
                </a:lnTo>
                <a:lnTo>
                  <a:pt x="58960" y="15381"/>
                </a:lnTo>
                <a:lnTo>
                  <a:pt x="58960" y="52476"/>
                </a:lnTo>
                <a:lnTo>
                  <a:pt x="58960" y="53003"/>
                </a:lnTo>
                <a:lnTo>
                  <a:pt x="58922" y="53494"/>
                </a:lnTo>
                <a:lnTo>
                  <a:pt x="58846" y="53984"/>
                </a:lnTo>
                <a:lnTo>
                  <a:pt x="58771" y="54474"/>
                </a:lnTo>
                <a:lnTo>
                  <a:pt x="58658" y="54964"/>
                </a:lnTo>
                <a:lnTo>
                  <a:pt x="58507" y="55454"/>
                </a:lnTo>
                <a:lnTo>
                  <a:pt x="58356" y="55906"/>
                </a:lnTo>
                <a:lnTo>
                  <a:pt x="58168" y="56359"/>
                </a:lnTo>
                <a:lnTo>
                  <a:pt x="57979" y="56811"/>
                </a:lnTo>
                <a:lnTo>
                  <a:pt x="57753" y="57226"/>
                </a:lnTo>
                <a:lnTo>
                  <a:pt x="57527" y="57640"/>
                </a:lnTo>
                <a:lnTo>
                  <a:pt x="57263" y="58055"/>
                </a:lnTo>
                <a:lnTo>
                  <a:pt x="56962" y="58470"/>
                </a:lnTo>
                <a:lnTo>
                  <a:pt x="56698" y="58847"/>
                </a:lnTo>
                <a:lnTo>
                  <a:pt x="56358" y="59186"/>
                </a:lnTo>
                <a:lnTo>
                  <a:pt x="56019" y="59525"/>
                </a:lnTo>
                <a:lnTo>
                  <a:pt x="55680" y="59864"/>
                </a:lnTo>
                <a:lnTo>
                  <a:pt x="55341" y="60166"/>
                </a:lnTo>
                <a:lnTo>
                  <a:pt x="54964" y="60468"/>
                </a:lnTo>
                <a:lnTo>
                  <a:pt x="54549" y="60769"/>
                </a:lnTo>
                <a:lnTo>
                  <a:pt x="54134" y="61033"/>
                </a:lnTo>
                <a:lnTo>
                  <a:pt x="53719" y="61259"/>
                </a:lnTo>
                <a:lnTo>
                  <a:pt x="53305" y="61485"/>
                </a:lnTo>
                <a:lnTo>
                  <a:pt x="52852" y="61674"/>
                </a:lnTo>
                <a:lnTo>
                  <a:pt x="52400" y="61862"/>
                </a:lnTo>
                <a:lnTo>
                  <a:pt x="51948" y="62013"/>
                </a:lnTo>
                <a:lnTo>
                  <a:pt x="51458" y="62164"/>
                </a:lnTo>
                <a:lnTo>
                  <a:pt x="51005" y="62277"/>
                </a:lnTo>
                <a:lnTo>
                  <a:pt x="50477" y="62353"/>
                </a:lnTo>
                <a:lnTo>
                  <a:pt x="49987" y="62428"/>
                </a:lnTo>
                <a:lnTo>
                  <a:pt x="49497" y="62466"/>
                </a:lnTo>
                <a:lnTo>
                  <a:pt x="33928" y="62466"/>
                </a:lnTo>
                <a:lnTo>
                  <a:pt x="35210" y="62616"/>
                </a:lnTo>
                <a:lnTo>
                  <a:pt x="36529" y="62805"/>
                </a:lnTo>
                <a:lnTo>
                  <a:pt x="37773" y="63069"/>
                </a:lnTo>
                <a:lnTo>
                  <a:pt x="39017" y="63408"/>
                </a:lnTo>
                <a:lnTo>
                  <a:pt x="40261" y="63785"/>
                </a:lnTo>
                <a:lnTo>
                  <a:pt x="41430" y="64237"/>
                </a:lnTo>
                <a:lnTo>
                  <a:pt x="42599" y="64690"/>
                </a:lnTo>
                <a:lnTo>
                  <a:pt x="43767" y="65255"/>
                </a:lnTo>
                <a:lnTo>
                  <a:pt x="44860" y="65821"/>
                </a:lnTo>
                <a:lnTo>
                  <a:pt x="45954" y="66462"/>
                </a:lnTo>
                <a:lnTo>
                  <a:pt x="47009" y="67140"/>
                </a:lnTo>
                <a:lnTo>
                  <a:pt x="48027" y="67894"/>
                </a:lnTo>
                <a:lnTo>
                  <a:pt x="49007" y="68648"/>
                </a:lnTo>
                <a:lnTo>
                  <a:pt x="49950" y="69477"/>
                </a:lnTo>
                <a:lnTo>
                  <a:pt x="50854" y="70344"/>
                </a:lnTo>
                <a:lnTo>
                  <a:pt x="51722" y="71249"/>
                </a:lnTo>
                <a:lnTo>
                  <a:pt x="52513" y="72154"/>
                </a:lnTo>
                <a:lnTo>
                  <a:pt x="53305" y="73134"/>
                </a:lnTo>
                <a:lnTo>
                  <a:pt x="54059" y="74152"/>
                </a:lnTo>
                <a:lnTo>
                  <a:pt x="54737" y="75207"/>
                </a:lnTo>
                <a:lnTo>
                  <a:pt x="55378" y="76263"/>
                </a:lnTo>
                <a:lnTo>
                  <a:pt x="55981" y="77394"/>
                </a:lnTo>
                <a:lnTo>
                  <a:pt x="56509" y="78525"/>
                </a:lnTo>
                <a:lnTo>
                  <a:pt x="57037" y="79693"/>
                </a:lnTo>
                <a:lnTo>
                  <a:pt x="57452" y="80862"/>
                </a:lnTo>
                <a:lnTo>
                  <a:pt x="57866" y="82106"/>
                </a:lnTo>
                <a:lnTo>
                  <a:pt x="58168" y="83312"/>
                </a:lnTo>
                <a:lnTo>
                  <a:pt x="58469" y="84594"/>
                </a:lnTo>
                <a:lnTo>
                  <a:pt x="58658" y="85876"/>
                </a:lnTo>
                <a:lnTo>
                  <a:pt x="58846" y="87195"/>
                </a:lnTo>
                <a:lnTo>
                  <a:pt x="58922" y="88515"/>
                </a:lnTo>
                <a:lnTo>
                  <a:pt x="58960" y="89834"/>
                </a:lnTo>
                <a:lnTo>
                  <a:pt x="58960" y="119427"/>
                </a:lnTo>
                <a:lnTo>
                  <a:pt x="62955" y="119427"/>
                </a:lnTo>
                <a:lnTo>
                  <a:pt x="6295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56" name="Google Shape;356;p57"/>
          <p:cNvSpPr txBox="1"/>
          <p:nvPr>
            <p:ph type="title"/>
          </p:nvPr>
        </p:nvSpPr>
        <p:spPr>
          <a:xfrm>
            <a:off x="137160" y="228600"/>
            <a:ext cx="6480300" cy="7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30-Minute Cliff</a:t>
            </a:r>
            <a:endParaRPr/>
          </a:p>
        </p:txBody>
      </p:sp>
      <p:sp>
        <p:nvSpPr>
          <p:cNvPr id="357" name="Google Shape;357;p57"/>
          <p:cNvSpPr txBox="1"/>
          <p:nvPr>
            <p:ph idx="2" type="subTitle"/>
          </p:nvPr>
        </p:nvSpPr>
        <p:spPr>
          <a:xfrm>
            <a:off x="4385337" y="1034150"/>
            <a:ext cx="2465100" cy="357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Divided Attention</a:t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continuous cognitive load that drains resources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Disinhibition </a:t>
            </a:r>
            <a:endParaRPr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an abrupt, unexpected sensory trigger can actually restore faded baseline performance</a:t>
            </a:r>
            <a:endParaRPr/>
          </a:p>
        </p:txBody>
      </p:sp>
      <p:sp>
        <p:nvSpPr>
          <p:cNvPr id="358" name="Google Shape;358;p57"/>
          <p:cNvSpPr txBox="1"/>
          <p:nvPr>
            <p:ph idx="4" type="subTitle"/>
          </p:nvPr>
        </p:nvSpPr>
        <p:spPr>
          <a:xfrm>
            <a:off x="465563" y="3145325"/>
            <a:ext cx="3386700" cy="14007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missed signals spike from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Afacad Flux"/>
                <a:ea typeface="Afacad Flux"/>
                <a:cs typeface="Afacad Flux"/>
                <a:sym typeface="Afacad Flux"/>
              </a:rPr>
              <a:t>15.7%</a:t>
            </a:r>
            <a:r>
              <a:rPr lang="en" sz="3100"/>
              <a:t> to 25.8% </a:t>
            </a:r>
            <a:endParaRPr sz="3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a half-hour of monotonous search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8"/>
          <p:cNvSpPr/>
          <p:nvPr/>
        </p:nvSpPr>
        <p:spPr>
          <a:xfrm>
            <a:off x="6080713" y="1112075"/>
            <a:ext cx="2816400" cy="3571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78636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 sz="1200"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64" name="Google Shape;364;p58"/>
          <p:cNvSpPr/>
          <p:nvPr/>
        </p:nvSpPr>
        <p:spPr>
          <a:xfrm>
            <a:off x="3163813" y="1112075"/>
            <a:ext cx="2816400" cy="3571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78636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 sz="1200"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65" name="Google Shape;365;p58"/>
          <p:cNvSpPr/>
          <p:nvPr/>
        </p:nvSpPr>
        <p:spPr>
          <a:xfrm>
            <a:off x="246925" y="1112075"/>
            <a:ext cx="2816400" cy="3571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marR="78636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 sz="1200"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66" name="Google Shape;366;p58"/>
          <p:cNvSpPr txBox="1"/>
          <p:nvPr>
            <p:ph type="title"/>
          </p:nvPr>
        </p:nvSpPr>
        <p:spPr>
          <a:xfrm>
            <a:off x="137160" y="228600"/>
            <a:ext cx="6480300" cy="7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Vigilance is Hard Work</a:t>
            </a:r>
            <a:endParaRPr/>
          </a:p>
        </p:txBody>
      </p:sp>
      <p:sp>
        <p:nvSpPr>
          <p:cNvPr id="367" name="Google Shape;367;p58"/>
          <p:cNvSpPr txBox="1"/>
          <p:nvPr>
            <p:ph idx="1" type="subTitle"/>
          </p:nvPr>
        </p:nvSpPr>
        <p:spPr>
          <a:xfrm>
            <a:off x="3466363" y="2904025"/>
            <a:ext cx="2211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Where is Vigilance?</a:t>
            </a:r>
            <a:endParaRPr/>
          </a:p>
        </p:txBody>
      </p:sp>
      <p:sp>
        <p:nvSpPr>
          <p:cNvPr id="368" name="Google Shape;368;p58"/>
          <p:cNvSpPr txBox="1"/>
          <p:nvPr>
            <p:ph idx="3" type="body"/>
          </p:nvPr>
        </p:nvSpPr>
        <p:spPr>
          <a:xfrm>
            <a:off x="3466375" y="3345698"/>
            <a:ext cx="2211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>
                <a:latin typeface="Afacad Flux SemiBold"/>
                <a:ea typeface="Afacad Flux SemiBold"/>
                <a:cs typeface="Afacad Flux SemiBold"/>
                <a:sym typeface="Afacad Flux SemiBold"/>
              </a:rPr>
              <a:t>Vigilance is driven by a frontoparietal attention network heavily lateralized in the right prefrontal cortex, and modulated by norepinephrine pathways originating in the locus coeruleus. </a:t>
            </a:r>
            <a:endParaRPr/>
          </a:p>
        </p:txBody>
      </p:sp>
      <p:sp>
        <p:nvSpPr>
          <p:cNvPr id="369" name="Google Shape;369;p58"/>
          <p:cNvSpPr txBox="1"/>
          <p:nvPr>
            <p:ph idx="5" type="subTitle"/>
          </p:nvPr>
        </p:nvSpPr>
        <p:spPr>
          <a:xfrm>
            <a:off x="339400" y="2904025"/>
            <a:ext cx="25332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</a:t>
            </a:r>
            <a:r>
              <a:rPr lang="en"/>
              <a:t>ard, Stressful Mental Work</a:t>
            </a:r>
            <a:endParaRPr/>
          </a:p>
        </p:txBody>
      </p:sp>
      <p:sp>
        <p:nvSpPr>
          <p:cNvPr id="370" name="Google Shape;370;p58"/>
          <p:cNvSpPr txBox="1"/>
          <p:nvPr>
            <p:ph idx="6" type="body"/>
          </p:nvPr>
        </p:nvSpPr>
        <p:spPr>
          <a:xfrm>
            <a:off x="549475" y="3345685"/>
            <a:ext cx="2211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>
                <a:latin typeface="Afacad Flux SemiBold"/>
                <a:ea typeface="Afacad Flux SemiBold"/>
                <a:cs typeface="Afacad Flux SemiBold"/>
                <a:sym typeface="Afacad Flux SemiBold"/>
              </a:rPr>
              <a:t>Modern neuroimaging proves sustained attention requires hard, stressful mental work that elevates stress hormones like epinephrine and norepinephrine.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58"/>
          <p:cNvSpPr txBox="1"/>
          <p:nvPr>
            <p:ph idx="8" type="subTitle"/>
          </p:nvPr>
        </p:nvSpPr>
        <p:spPr>
          <a:xfrm>
            <a:off x="6383263" y="2904013"/>
            <a:ext cx="2211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A Finite Resource</a:t>
            </a:r>
            <a:endParaRPr/>
          </a:p>
        </p:txBody>
      </p:sp>
      <p:sp>
        <p:nvSpPr>
          <p:cNvPr id="372" name="Google Shape;372;p58"/>
          <p:cNvSpPr txBox="1"/>
          <p:nvPr>
            <p:ph idx="9" type="body"/>
          </p:nvPr>
        </p:nvSpPr>
        <p:spPr>
          <a:xfrm>
            <a:off x="6383275" y="3345685"/>
            <a:ext cx="2211300" cy="554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>
                <a:latin typeface="Afacad Flux SemiBold"/>
                <a:ea typeface="Afacad Flux SemiBold"/>
                <a:cs typeface="Afacad Flux SemiBold"/>
                <a:sym typeface="Afacad Flux SemiBold"/>
              </a:rPr>
              <a:t>Performance drops when these central neurotransmitter resources deplete.</a:t>
            </a:r>
            <a:endParaRPr/>
          </a:p>
        </p:txBody>
      </p:sp>
      <p:pic>
        <p:nvPicPr>
          <p:cNvPr descr="Frustration and stress (Provided by Getty Images)" id="373" name="Google Shape;373;p58"/>
          <p:cNvPicPr preferRelativeResize="0"/>
          <p:nvPr/>
        </p:nvPicPr>
        <p:blipFill rotWithShape="1">
          <a:blip r:embed="rId3">
            <a:alphaModFix/>
          </a:blip>
          <a:srcRect b="24501" l="0" r="0" t="24496"/>
          <a:stretch/>
        </p:blipFill>
        <p:spPr>
          <a:xfrm>
            <a:off x="437425" y="1302575"/>
            <a:ext cx="2435400" cy="1356000"/>
          </a:xfrm>
          <a:prstGeom prst="roundRect">
            <a:avLst>
              <a:gd fmla="val 22465" name="adj"/>
            </a:avLst>
          </a:prstGeom>
          <a:noFill/>
          <a:ln>
            <a:noFill/>
          </a:ln>
        </p:spPr>
      </p:pic>
      <p:pic>
        <p:nvPicPr>
          <p:cNvPr descr="Central Organ of Human Nervous System Brain Lobes Frontal Lobe Described with Labels Anatomy (Provided by Getty Images)" id="374" name="Google Shape;374;p58"/>
          <p:cNvPicPr preferRelativeResize="0"/>
          <p:nvPr/>
        </p:nvPicPr>
        <p:blipFill rotWithShape="1">
          <a:blip r:embed="rId4">
            <a:alphaModFix/>
          </a:blip>
          <a:srcRect b="0" l="100" r="100" t="0"/>
          <a:stretch/>
        </p:blipFill>
        <p:spPr>
          <a:xfrm>
            <a:off x="3354325" y="1302575"/>
            <a:ext cx="2435400" cy="1356000"/>
          </a:xfrm>
          <a:prstGeom prst="roundRect">
            <a:avLst>
              <a:gd fmla="val 22651" name="adj"/>
            </a:avLst>
          </a:prstGeom>
          <a:noFill/>
          <a:ln>
            <a:noFill/>
          </a:ln>
        </p:spPr>
      </p:pic>
      <p:pic>
        <p:nvPicPr>
          <p:cNvPr descr="Silhouette of man with empty pockets inside out (Provided by Getty Images)" id="375" name="Google Shape;375;p58"/>
          <p:cNvPicPr preferRelativeResize="0"/>
          <p:nvPr/>
        </p:nvPicPr>
        <p:blipFill rotWithShape="1">
          <a:blip r:embed="rId5">
            <a:alphaModFix/>
          </a:blip>
          <a:srcRect b="8256" l="0" r="0" t="8264"/>
          <a:stretch/>
        </p:blipFill>
        <p:spPr>
          <a:xfrm>
            <a:off x="6271225" y="1302575"/>
            <a:ext cx="2435400" cy="1356000"/>
          </a:xfrm>
          <a:prstGeom prst="roundRect">
            <a:avLst>
              <a:gd fmla="val 21114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9"/>
          <p:cNvSpPr/>
          <p:nvPr/>
        </p:nvSpPr>
        <p:spPr>
          <a:xfrm>
            <a:off x="4211100" y="1112075"/>
            <a:ext cx="2816400" cy="3571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78539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 sz="1200"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81" name="Google Shape;381;p59"/>
          <p:cNvSpPr/>
          <p:nvPr/>
        </p:nvSpPr>
        <p:spPr>
          <a:xfrm>
            <a:off x="246925" y="3007325"/>
            <a:ext cx="3840600" cy="16767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marR="117597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pic>
        <p:nvPicPr>
          <p:cNvPr descr="Hopeful dreamy woman office worker sitting at workplace in anticipation of business event, crossing her fingers and wishing for good luck, dreaming of promotion (Provided by Getty Images)" id="382" name="Google Shape;382;p59"/>
          <p:cNvPicPr preferRelativeResize="0"/>
          <p:nvPr/>
        </p:nvPicPr>
        <p:blipFill rotWithShape="1">
          <a:blip r:embed="rId3">
            <a:alphaModFix/>
          </a:blip>
          <a:srcRect b="16042" l="0" r="0" t="16042"/>
          <a:stretch/>
        </p:blipFill>
        <p:spPr>
          <a:xfrm>
            <a:off x="247000" y="1130775"/>
            <a:ext cx="3840600" cy="1738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ose-up mid section of man touching crystal ball (Provided by Getty Images)" id="383" name="Google Shape;383;p59"/>
          <p:cNvPicPr preferRelativeResize="0"/>
          <p:nvPr/>
        </p:nvPicPr>
        <p:blipFill rotWithShape="1">
          <a:blip r:embed="rId4">
            <a:alphaModFix/>
          </a:blip>
          <a:srcRect b="0" l="25662" r="25662" t="0"/>
          <a:stretch/>
        </p:blipFill>
        <p:spPr>
          <a:xfrm>
            <a:off x="7158175" y="1126900"/>
            <a:ext cx="1731300" cy="35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59"/>
          <p:cNvSpPr/>
          <p:nvPr/>
        </p:nvSpPr>
        <p:spPr>
          <a:xfrm>
            <a:off x="118704" y="1005600"/>
            <a:ext cx="4080430" cy="2001689"/>
          </a:xfrm>
          <a:custGeom>
            <a:rect b="b" l="l" r="r" t="t"/>
            <a:pathLst>
              <a:path extrusionOk="0" h="63672" w="129795">
                <a:moveTo>
                  <a:pt x="116977" y="4147"/>
                </a:moveTo>
                <a:lnTo>
                  <a:pt x="117429" y="4184"/>
                </a:lnTo>
                <a:lnTo>
                  <a:pt x="117920" y="4260"/>
                </a:lnTo>
                <a:lnTo>
                  <a:pt x="118372" y="4335"/>
                </a:lnTo>
                <a:lnTo>
                  <a:pt x="118824" y="4448"/>
                </a:lnTo>
                <a:lnTo>
                  <a:pt x="119277" y="4561"/>
                </a:lnTo>
                <a:lnTo>
                  <a:pt x="119691" y="4712"/>
                </a:lnTo>
                <a:lnTo>
                  <a:pt x="120106" y="4863"/>
                </a:lnTo>
                <a:lnTo>
                  <a:pt x="120935" y="5278"/>
                </a:lnTo>
                <a:lnTo>
                  <a:pt x="121727" y="5730"/>
                </a:lnTo>
                <a:lnTo>
                  <a:pt x="122443" y="6296"/>
                </a:lnTo>
                <a:lnTo>
                  <a:pt x="123084" y="6899"/>
                </a:lnTo>
                <a:lnTo>
                  <a:pt x="123687" y="7540"/>
                </a:lnTo>
                <a:lnTo>
                  <a:pt x="124215" y="8256"/>
                </a:lnTo>
                <a:lnTo>
                  <a:pt x="124705" y="9047"/>
                </a:lnTo>
                <a:lnTo>
                  <a:pt x="125082" y="9839"/>
                </a:lnTo>
                <a:lnTo>
                  <a:pt x="125271" y="10291"/>
                </a:lnTo>
                <a:lnTo>
                  <a:pt x="125421" y="10706"/>
                </a:lnTo>
                <a:lnTo>
                  <a:pt x="125535" y="11159"/>
                </a:lnTo>
                <a:lnTo>
                  <a:pt x="125648" y="11611"/>
                </a:lnTo>
                <a:lnTo>
                  <a:pt x="125723" y="12063"/>
                </a:lnTo>
                <a:lnTo>
                  <a:pt x="125798" y="12553"/>
                </a:lnTo>
                <a:lnTo>
                  <a:pt x="125798" y="13006"/>
                </a:lnTo>
                <a:lnTo>
                  <a:pt x="125836" y="13496"/>
                </a:lnTo>
                <a:lnTo>
                  <a:pt x="125836" y="50176"/>
                </a:lnTo>
                <a:lnTo>
                  <a:pt x="125798" y="50628"/>
                </a:lnTo>
                <a:lnTo>
                  <a:pt x="125798" y="51118"/>
                </a:lnTo>
                <a:lnTo>
                  <a:pt x="125723" y="51570"/>
                </a:lnTo>
                <a:lnTo>
                  <a:pt x="125648" y="52061"/>
                </a:lnTo>
                <a:lnTo>
                  <a:pt x="125535" y="52513"/>
                </a:lnTo>
                <a:lnTo>
                  <a:pt x="125421" y="52928"/>
                </a:lnTo>
                <a:lnTo>
                  <a:pt x="125271" y="53380"/>
                </a:lnTo>
                <a:lnTo>
                  <a:pt x="125082" y="53795"/>
                </a:lnTo>
                <a:lnTo>
                  <a:pt x="124705" y="54624"/>
                </a:lnTo>
                <a:lnTo>
                  <a:pt x="124215" y="55378"/>
                </a:lnTo>
                <a:lnTo>
                  <a:pt x="123687" y="56094"/>
                </a:lnTo>
                <a:lnTo>
                  <a:pt x="123084" y="56773"/>
                </a:lnTo>
                <a:lnTo>
                  <a:pt x="122443" y="57376"/>
                </a:lnTo>
                <a:lnTo>
                  <a:pt x="121727" y="57904"/>
                </a:lnTo>
                <a:lnTo>
                  <a:pt x="120935" y="58394"/>
                </a:lnTo>
                <a:lnTo>
                  <a:pt x="120106" y="58771"/>
                </a:lnTo>
                <a:lnTo>
                  <a:pt x="119691" y="58959"/>
                </a:lnTo>
                <a:lnTo>
                  <a:pt x="119277" y="59072"/>
                </a:lnTo>
                <a:lnTo>
                  <a:pt x="118824" y="59223"/>
                </a:lnTo>
                <a:lnTo>
                  <a:pt x="118372" y="59336"/>
                </a:lnTo>
                <a:lnTo>
                  <a:pt x="117920" y="59412"/>
                </a:lnTo>
                <a:lnTo>
                  <a:pt x="117429" y="59449"/>
                </a:lnTo>
                <a:lnTo>
                  <a:pt x="116977" y="59487"/>
                </a:lnTo>
                <a:lnTo>
                  <a:pt x="116487" y="59525"/>
                </a:lnTo>
                <a:lnTo>
                  <a:pt x="41016" y="59525"/>
                </a:lnTo>
                <a:lnTo>
                  <a:pt x="40526" y="59487"/>
                </a:lnTo>
                <a:lnTo>
                  <a:pt x="40073" y="59449"/>
                </a:lnTo>
                <a:lnTo>
                  <a:pt x="39583" y="59412"/>
                </a:lnTo>
                <a:lnTo>
                  <a:pt x="39131" y="59336"/>
                </a:lnTo>
                <a:lnTo>
                  <a:pt x="38679" y="59223"/>
                </a:lnTo>
                <a:lnTo>
                  <a:pt x="38226" y="59072"/>
                </a:lnTo>
                <a:lnTo>
                  <a:pt x="37812" y="58959"/>
                </a:lnTo>
                <a:lnTo>
                  <a:pt x="37397" y="58771"/>
                </a:lnTo>
                <a:lnTo>
                  <a:pt x="36568" y="58394"/>
                </a:lnTo>
                <a:lnTo>
                  <a:pt x="35776" y="57904"/>
                </a:lnTo>
                <a:lnTo>
                  <a:pt x="35060" y="57376"/>
                </a:lnTo>
                <a:lnTo>
                  <a:pt x="34419" y="56773"/>
                </a:lnTo>
                <a:lnTo>
                  <a:pt x="33816" y="56094"/>
                </a:lnTo>
                <a:lnTo>
                  <a:pt x="33250" y="55378"/>
                </a:lnTo>
                <a:lnTo>
                  <a:pt x="32798" y="54624"/>
                </a:lnTo>
                <a:lnTo>
                  <a:pt x="32421" y="53795"/>
                </a:lnTo>
                <a:lnTo>
                  <a:pt x="32232" y="53380"/>
                </a:lnTo>
                <a:lnTo>
                  <a:pt x="32081" y="52928"/>
                </a:lnTo>
                <a:lnTo>
                  <a:pt x="31968" y="52513"/>
                </a:lnTo>
                <a:lnTo>
                  <a:pt x="31855" y="52061"/>
                </a:lnTo>
                <a:lnTo>
                  <a:pt x="31780" y="51570"/>
                </a:lnTo>
                <a:lnTo>
                  <a:pt x="31704" y="51118"/>
                </a:lnTo>
                <a:lnTo>
                  <a:pt x="31667" y="50628"/>
                </a:lnTo>
                <a:lnTo>
                  <a:pt x="31667" y="50176"/>
                </a:lnTo>
                <a:lnTo>
                  <a:pt x="31667" y="46368"/>
                </a:lnTo>
                <a:lnTo>
                  <a:pt x="31591" y="47084"/>
                </a:lnTo>
                <a:lnTo>
                  <a:pt x="31516" y="47763"/>
                </a:lnTo>
                <a:lnTo>
                  <a:pt x="31403" y="48442"/>
                </a:lnTo>
                <a:lnTo>
                  <a:pt x="31252" y="49120"/>
                </a:lnTo>
                <a:lnTo>
                  <a:pt x="31064" y="49761"/>
                </a:lnTo>
                <a:lnTo>
                  <a:pt x="30837" y="50402"/>
                </a:lnTo>
                <a:lnTo>
                  <a:pt x="30574" y="51043"/>
                </a:lnTo>
                <a:lnTo>
                  <a:pt x="30310" y="51646"/>
                </a:lnTo>
                <a:lnTo>
                  <a:pt x="30008" y="52249"/>
                </a:lnTo>
                <a:lnTo>
                  <a:pt x="29669" y="52852"/>
                </a:lnTo>
                <a:lnTo>
                  <a:pt x="29292" y="53418"/>
                </a:lnTo>
                <a:lnTo>
                  <a:pt x="28915" y="53945"/>
                </a:lnTo>
                <a:lnTo>
                  <a:pt x="28500" y="54473"/>
                </a:lnTo>
                <a:lnTo>
                  <a:pt x="28085" y="54963"/>
                </a:lnTo>
                <a:lnTo>
                  <a:pt x="27633" y="55453"/>
                </a:lnTo>
                <a:lnTo>
                  <a:pt x="27143" y="55906"/>
                </a:lnTo>
                <a:lnTo>
                  <a:pt x="26615" y="56358"/>
                </a:lnTo>
                <a:lnTo>
                  <a:pt x="26125" y="56773"/>
                </a:lnTo>
                <a:lnTo>
                  <a:pt x="25560" y="57150"/>
                </a:lnTo>
                <a:lnTo>
                  <a:pt x="24994" y="57489"/>
                </a:lnTo>
                <a:lnTo>
                  <a:pt x="24429" y="57828"/>
                </a:lnTo>
                <a:lnTo>
                  <a:pt x="23826" y="58130"/>
                </a:lnTo>
                <a:lnTo>
                  <a:pt x="23222" y="58431"/>
                </a:lnTo>
                <a:lnTo>
                  <a:pt x="22582" y="58658"/>
                </a:lnTo>
                <a:lnTo>
                  <a:pt x="21941" y="58884"/>
                </a:lnTo>
                <a:lnTo>
                  <a:pt x="21262" y="59072"/>
                </a:lnTo>
                <a:lnTo>
                  <a:pt x="20621" y="59223"/>
                </a:lnTo>
                <a:lnTo>
                  <a:pt x="19943" y="59336"/>
                </a:lnTo>
                <a:lnTo>
                  <a:pt x="19226" y="59449"/>
                </a:lnTo>
                <a:lnTo>
                  <a:pt x="18548" y="59487"/>
                </a:lnTo>
                <a:lnTo>
                  <a:pt x="17832" y="59525"/>
                </a:lnTo>
                <a:lnTo>
                  <a:pt x="17115" y="59487"/>
                </a:lnTo>
                <a:lnTo>
                  <a:pt x="16399" y="59449"/>
                </a:lnTo>
                <a:lnTo>
                  <a:pt x="15721" y="59336"/>
                </a:lnTo>
                <a:lnTo>
                  <a:pt x="15042" y="59223"/>
                </a:lnTo>
                <a:lnTo>
                  <a:pt x="14363" y="59072"/>
                </a:lnTo>
                <a:lnTo>
                  <a:pt x="13685" y="58884"/>
                </a:lnTo>
                <a:lnTo>
                  <a:pt x="13044" y="58658"/>
                </a:lnTo>
                <a:lnTo>
                  <a:pt x="12441" y="58431"/>
                </a:lnTo>
                <a:lnTo>
                  <a:pt x="11800" y="58130"/>
                </a:lnTo>
                <a:lnTo>
                  <a:pt x="11197" y="57828"/>
                </a:lnTo>
                <a:lnTo>
                  <a:pt x="10631" y="57489"/>
                </a:lnTo>
                <a:lnTo>
                  <a:pt x="10066" y="57150"/>
                </a:lnTo>
                <a:lnTo>
                  <a:pt x="9538" y="56773"/>
                </a:lnTo>
                <a:lnTo>
                  <a:pt x="9010" y="56358"/>
                </a:lnTo>
                <a:lnTo>
                  <a:pt x="8483" y="55906"/>
                </a:lnTo>
                <a:lnTo>
                  <a:pt x="8030" y="55453"/>
                </a:lnTo>
                <a:lnTo>
                  <a:pt x="7578" y="54963"/>
                </a:lnTo>
                <a:lnTo>
                  <a:pt x="7125" y="54473"/>
                </a:lnTo>
                <a:lnTo>
                  <a:pt x="6711" y="53945"/>
                </a:lnTo>
                <a:lnTo>
                  <a:pt x="6334" y="53418"/>
                </a:lnTo>
                <a:lnTo>
                  <a:pt x="5957" y="52852"/>
                </a:lnTo>
                <a:lnTo>
                  <a:pt x="5618" y="52249"/>
                </a:lnTo>
                <a:lnTo>
                  <a:pt x="5316" y="51646"/>
                </a:lnTo>
                <a:lnTo>
                  <a:pt x="5052" y="51043"/>
                </a:lnTo>
                <a:lnTo>
                  <a:pt x="4788" y="50402"/>
                </a:lnTo>
                <a:lnTo>
                  <a:pt x="4600" y="49761"/>
                </a:lnTo>
                <a:lnTo>
                  <a:pt x="4411" y="49120"/>
                </a:lnTo>
                <a:lnTo>
                  <a:pt x="4260" y="48442"/>
                </a:lnTo>
                <a:lnTo>
                  <a:pt x="4110" y="47763"/>
                </a:lnTo>
                <a:lnTo>
                  <a:pt x="4034" y="47084"/>
                </a:lnTo>
                <a:lnTo>
                  <a:pt x="3997" y="46368"/>
                </a:lnTo>
                <a:lnTo>
                  <a:pt x="3959" y="45652"/>
                </a:lnTo>
                <a:lnTo>
                  <a:pt x="3959" y="17982"/>
                </a:lnTo>
                <a:lnTo>
                  <a:pt x="3997" y="17303"/>
                </a:lnTo>
                <a:lnTo>
                  <a:pt x="4034" y="16587"/>
                </a:lnTo>
                <a:lnTo>
                  <a:pt x="4110" y="15908"/>
                </a:lnTo>
                <a:lnTo>
                  <a:pt x="4260" y="15192"/>
                </a:lnTo>
                <a:lnTo>
                  <a:pt x="4411" y="14551"/>
                </a:lnTo>
                <a:lnTo>
                  <a:pt x="4600" y="13873"/>
                </a:lnTo>
                <a:lnTo>
                  <a:pt x="4788" y="13232"/>
                </a:lnTo>
                <a:lnTo>
                  <a:pt x="5052" y="12591"/>
                </a:lnTo>
                <a:lnTo>
                  <a:pt x="5316" y="11988"/>
                </a:lnTo>
                <a:lnTo>
                  <a:pt x="5618" y="11385"/>
                </a:lnTo>
                <a:lnTo>
                  <a:pt x="5957" y="10819"/>
                </a:lnTo>
                <a:lnTo>
                  <a:pt x="6334" y="10254"/>
                </a:lnTo>
                <a:lnTo>
                  <a:pt x="6711" y="9726"/>
                </a:lnTo>
                <a:lnTo>
                  <a:pt x="7125" y="9198"/>
                </a:lnTo>
                <a:lnTo>
                  <a:pt x="7578" y="8670"/>
                </a:lnTo>
                <a:lnTo>
                  <a:pt x="8030" y="8218"/>
                </a:lnTo>
                <a:lnTo>
                  <a:pt x="8483" y="7728"/>
                </a:lnTo>
                <a:lnTo>
                  <a:pt x="9010" y="7313"/>
                </a:lnTo>
                <a:lnTo>
                  <a:pt x="9538" y="6899"/>
                </a:lnTo>
                <a:lnTo>
                  <a:pt x="10066" y="6522"/>
                </a:lnTo>
                <a:lnTo>
                  <a:pt x="10631" y="6145"/>
                </a:lnTo>
                <a:lnTo>
                  <a:pt x="11197" y="5805"/>
                </a:lnTo>
                <a:lnTo>
                  <a:pt x="11800" y="5504"/>
                </a:lnTo>
                <a:lnTo>
                  <a:pt x="12441" y="5240"/>
                </a:lnTo>
                <a:lnTo>
                  <a:pt x="13044" y="4976"/>
                </a:lnTo>
                <a:lnTo>
                  <a:pt x="13685" y="4750"/>
                </a:lnTo>
                <a:lnTo>
                  <a:pt x="14363" y="4599"/>
                </a:lnTo>
                <a:lnTo>
                  <a:pt x="15042" y="4411"/>
                </a:lnTo>
                <a:lnTo>
                  <a:pt x="15721" y="4298"/>
                </a:lnTo>
                <a:lnTo>
                  <a:pt x="16399" y="4222"/>
                </a:lnTo>
                <a:lnTo>
                  <a:pt x="17115" y="4147"/>
                </a:lnTo>
                <a:lnTo>
                  <a:pt x="18548" y="4147"/>
                </a:lnTo>
                <a:lnTo>
                  <a:pt x="19226" y="4222"/>
                </a:lnTo>
                <a:lnTo>
                  <a:pt x="19943" y="4298"/>
                </a:lnTo>
                <a:lnTo>
                  <a:pt x="20621" y="4411"/>
                </a:lnTo>
                <a:lnTo>
                  <a:pt x="21262" y="4599"/>
                </a:lnTo>
                <a:lnTo>
                  <a:pt x="21941" y="4750"/>
                </a:lnTo>
                <a:lnTo>
                  <a:pt x="22582" y="4976"/>
                </a:lnTo>
                <a:lnTo>
                  <a:pt x="23222" y="5240"/>
                </a:lnTo>
                <a:lnTo>
                  <a:pt x="23826" y="5504"/>
                </a:lnTo>
                <a:lnTo>
                  <a:pt x="24429" y="5805"/>
                </a:lnTo>
                <a:lnTo>
                  <a:pt x="24994" y="6145"/>
                </a:lnTo>
                <a:lnTo>
                  <a:pt x="25560" y="6522"/>
                </a:lnTo>
                <a:lnTo>
                  <a:pt x="26125" y="6899"/>
                </a:lnTo>
                <a:lnTo>
                  <a:pt x="26615" y="7313"/>
                </a:lnTo>
                <a:lnTo>
                  <a:pt x="27143" y="7728"/>
                </a:lnTo>
                <a:lnTo>
                  <a:pt x="27633" y="8218"/>
                </a:lnTo>
                <a:lnTo>
                  <a:pt x="28085" y="8670"/>
                </a:lnTo>
                <a:lnTo>
                  <a:pt x="28500" y="9198"/>
                </a:lnTo>
                <a:lnTo>
                  <a:pt x="28915" y="9726"/>
                </a:lnTo>
                <a:lnTo>
                  <a:pt x="29292" y="10254"/>
                </a:lnTo>
                <a:lnTo>
                  <a:pt x="29669" y="10819"/>
                </a:lnTo>
                <a:lnTo>
                  <a:pt x="30008" y="11385"/>
                </a:lnTo>
                <a:lnTo>
                  <a:pt x="30310" y="11988"/>
                </a:lnTo>
                <a:lnTo>
                  <a:pt x="30574" y="12591"/>
                </a:lnTo>
                <a:lnTo>
                  <a:pt x="30837" y="13232"/>
                </a:lnTo>
                <a:lnTo>
                  <a:pt x="31064" y="13873"/>
                </a:lnTo>
                <a:lnTo>
                  <a:pt x="31252" y="14551"/>
                </a:lnTo>
                <a:lnTo>
                  <a:pt x="31403" y="15192"/>
                </a:lnTo>
                <a:lnTo>
                  <a:pt x="31516" y="15908"/>
                </a:lnTo>
                <a:lnTo>
                  <a:pt x="31591" y="16587"/>
                </a:lnTo>
                <a:lnTo>
                  <a:pt x="31667" y="17303"/>
                </a:lnTo>
                <a:lnTo>
                  <a:pt x="31667" y="13496"/>
                </a:lnTo>
                <a:lnTo>
                  <a:pt x="31667" y="13006"/>
                </a:lnTo>
                <a:lnTo>
                  <a:pt x="31704" y="12553"/>
                </a:lnTo>
                <a:lnTo>
                  <a:pt x="31780" y="12063"/>
                </a:lnTo>
                <a:lnTo>
                  <a:pt x="31855" y="11611"/>
                </a:lnTo>
                <a:lnTo>
                  <a:pt x="31968" y="11159"/>
                </a:lnTo>
                <a:lnTo>
                  <a:pt x="32081" y="10706"/>
                </a:lnTo>
                <a:lnTo>
                  <a:pt x="32232" y="10291"/>
                </a:lnTo>
                <a:lnTo>
                  <a:pt x="32421" y="9839"/>
                </a:lnTo>
                <a:lnTo>
                  <a:pt x="32798" y="9047"/>
                </a:lnTo>
                <a:lnTo>
                  <a:pt x="33250" y="8256"/>
                </a:lnTo>
                <a:lnTo>
                  <a:pt x="33816" y="7540"/>
                </a:lnTo>
                <a:lnTo>
                  <a:pt x="34419" y="6899"/>
                </a:lnTo>
                <a:lnTo>
                  <a:pt x="35060" y="6296"/>
                </a:lnTo>
                <a:lnTo>
                  <a:pt x="35776" y="5730"/>
                </a:lnTo>
                <a:lnTo>
                  <a:pt x="36568" y="5278"/>
                </a:lnTo>
                <a:lnTo>
                  <a:pt x="37397" y="4863"/>
                </a:lnTo>
                <a:lnTo>
                  <a:pt x="37812" y="4712"/>
                </a:lnTo>
                <a:lnTo>
                  <a:pt x="38226" y="4561"/>
                </a:lnTo>
                <a:lnTo>
                  <a:pt x="38679" y="4448"/>
                </a:lnTo>
                <a:lnTo>
                  <a:pt x="39131" y="4335"/>
                </a:lnTo>
                <a:lnTo>
                  <a:pt x="39583" y="4260"/>
                </a:lnTo>
                <a:lnTo>
                  <a:pt x="40073" y="4184"/>
                </a:lnTo>
                <a:lnTo>
                  <a:pt x="40526" y="4147"/>
                </a:lnTo>
                <a:close/>
                <a:moveTo>
                  <a:pt x="1" y="0"/>
                </a:moveTo>
                <a:lnTo>
                  <a:pt x="1" y="63671"/>
                </a:lnTo>
                <a:lnTo>
                  <a:pt x="129794" y="63671"/>
                </a:lnTo>
                <a:lnTo>
                  <a:pt x="12979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59"/>
          <p:cNvSpPr/>
          <p:nvPr/>
        </p:nvSpPr>
        <p:spPr>
          <a:xfrm>
            <a:off x="7036647" y="953700"/>
            <a:ext cx="1967218" cy="3731795"/>
          </a:xfrm>
          <a:custGeom>
            <a:rect b="b" l="l" r="r" t="t"/>
            <a:pathLst>
              <a:path extrusionOk="0" h="119427" w="62956">
                <a:moveTo>
                  <a:pt x="0" y="1"/>
                </a:moveTo>
                <a:lnTo>
                  <a:pt x="0" y="119427"/>
                </a:lnTo>
                <a:lnTo>
                  <a:pt x="3996" y="119427"/>
                </a:lnTo>
                <a:lnTo>
                  <a:pt x="3996" y="89834"/>
                </a:lnTo>
                <a:lnTo>
                  <a:pt x="4034" y="88515"/>
                </a:lnTo>
                <a:lnTo>
                  <a:pt x="4109" y="87195"/>
                </a:lnTo>
                <a:lnTo>
                  <a:pt x="4260" y="85876"/>
                </a:lnTo>
                <a:lnTo>
                  <a:pt x="4486" y="84594"/>
                </a:lnTo>
                <a:lnTo>
                  <a:pt x="4750" y="83312"/>
                </a:lnTo>
                <a:lnTo>
                  <a:pt x="5089" y="82106"/>
                </a:lnTo>
                <a:lnTo>
                  <a:pt x="5466" y="80862"/>
                </a:lnTo>
                <a:lnTo>
                  <a:pt x="5919" y="79693"/>
                </a:lnTo>
                <a:lnTo>
                  <a:pt x="6409" y="78525"/>
                </a:lnTo>
                <a:lnTo>
                  <a:pt x="6974" y="77394"/>
                </a:lnTo>
                <a:lnTo>
                  <a:pt x="7577" y="76263"/>
                </a:lnTo>
                <a:lnTo>
                  <a:pt x="8218" y="75207"/>
                </a:lnTo>
                <a:lnTo>
                  <a:pt x="8897" y="74152"/>
                </a:lnTo>
                <a:lnTo>
                  <a:pt x="9651" y="73134"/>
                </a:lnTo>
                <a:lnTo>
                  <a:pt x="10405" y="72154"/>
                </a:lnTo>
                <a:lnTo>
                  <a:pt x="11234" y="71249"/>
                </a:lnTo>
                <a:lnTo>
                  <a:pt x="12101" y="70344"/>
                </a:lnTo>
                <a:lnTo>
                  <a:pt x="13006" y="69477"/>
                </a:lnTo>
                <a:lnTo>
                  <a:pt x="13948" y="68648"/>
                </a:lnTo>
                <a:lnTo>
                  <a:pt x="14928" y="67894"/>
                </a:lnTo>
                <a:lnTo>
                  <a:pt x="15946" y="67140"/>
                </a:lnTo>
                <a:lnTo>
                  <a:pt x="17002" y="66462"/>
                </a:lnTo>
                <a:lnTo>
                  <a:pt x="18095" y="65821"/>
                </a:lnTo>
                <a:lnTo>
                  <a:pt x="19188" y="65255"/>
                </a:lnTo>
                <a:lnTo>
                  <a:pt x="20319" y="64690"/>
                </a:lnTo>
                <a:lnTo>
                  <a:pt x="21488" y="64237"/>
                </a:lnTo>
                <a:lnTo>
                  <a:pt x="22694" y="63785"/>
                </a:lnTo>
                <a:lnTo>
                  <a:pt x="23938" y="63408"/>
                </a:lnTo>
                <a:lnTo>
                  <a:pt x="25182" y="63069"/>
                </a:lnTo>
                <a:lnTo>
                  <a:pt x="26426" y="62805"/>
                </a:lnTo>
                <a:lnTo>
                  <a:pt x="27708" y="62616"/>
                </a:lnTo>
                <a:lnTo>
                  <a:pt x="29027" y="62466"/>
                </a:lnTo>
                <a:lnTo>
                  <a:pt x="13458" y="62466"/>
                </a:lnTo>
                <a:lnTo>
                  <a:pt x="12968" y="62428"/>
                </a:lnTo>
                <a:lnTo>
                  <a:pt x="12440" y="62353"/>
                </a:lnTo>
                <a:lnTo>
                  <a:pt x="11950" y="62277"/>
                </a:lnTo>
                <a:lnTo>
                  <a:pt x="11460" y="62164"/>
                </a:lnTo>
                <a:lnTo>
                  <a:pt x="11008" y="62013"/>
                </a:lnTo>
                <a:lnTo>
                  <a:pt x="10555" y="61862"/>
                </a:lnTo>
                <a:lnTo>
                  <a:pt x="10103" y="61674"/>
                </a:lnTo>
                <a:lnTo>
                  <a:pt x="9651" y="61485"/>
                </a:lnTo>
                <a:lnTo>
                  <a:pt x="9198" y="61259"/>
                </a:lnTo>
                <a:lnTo>
                  <a:pt x="8784" y="61033"/>
                </a:lnTo>
                <a:lnTo>
                  <a:pt x="8407" y="60769"/>
                </a:lnTo>
                <a:lnTo>
                  <a:pt x="7992" y="60468"/>
                </a:lnTo>
                <a:lnTo>
                  <a:pt x="7615" y="60166"/>
                </a:lnTo>
                <a:lnTo>
                  <a:pt x="7276" y="59864"/>
                </a:lnTo>
                <a:lnTo>
                  <a:pt x="6899" y="59525"/>
                </a:lnTo>
                <a:lnTo>
                  <a:pt x="6597" y="59186"/>
                </a:lnTo>
                <a:lnTo>
                  <a:pt x="6258" y="58847"/>
                </a:lnTo>
                <a:lnTo>
                  <a:pt x="5956" y="58470"/>
                </a:lnTo>
                <a:lnTo>
                  <a:pt x="5692" y="58055"/>
                </a:lnTo>
                <a:lnTo>
                  <a:pt x="5428" y="57640"/>
                </a:lnTo>
                <a:lnTo>
                  <a:pt x="5202" y="57226"/>
                </a:lnTo>
                <a:lnTo>
                  <a:pt x="4976" y="56811"/>
                </a:lnTo>
                <a:lnTo>
                  <a:pt x="4788" y="56359"/>
                </a:lnTo>
                <a:lnTo>
                  <a:pt x="4599" y="55906"/>
                </a:lnTo>
                <a:lnTo>
                  <a:pt x="4448" y="55454"/>
                </a:lnTo>
                <a:lnTo>
                  <a:pt x="4298" y="54964"/>
                </a:lnTo>
                <a:lnTo>
                  <a:pt x="4184" y="54474"/>
                </a:lnTo>
                <a:lnTo>
                  <a:pt x="4109" y="53984"/>
                </a:lnTo>
                <a:lnTo>
                  <a:pt x="4034" y="53494"/>
                </a:lnTo>
                <a:lnTo>
                  <a:pt x="3996" y="53003"/>
                </a:lnTo>
                <a:lnTo>
                  <a:pt x="3996" y="52476"/>
                </a:lnTo>
                <a:lnTo>
                  <a:pt x="3996" y="15381"/>
                </a:lnTo>
                <a:lnTo>
                  <a:pt x="3996" y="14853"/>
                </a:lnTo>
                <a:lnTo>
                  <a:pt x="4034" y="14363"/>
                </a:lnTo>
                <a:lnTo>
                  <a:pt x="4109" y="13836"/>
                </a:lnTo>
                <a:lnTo>
                  <a:pt x="4184" y="13346"/>
                </a:lnTo>
                <a:lnTo>
                  <a:pt x="4298" y="12893"/>
                </a:lnTo>
                <a:lnTo>
                  <a:pt x="4448" y="12403"/>
                </a:lnTo>
                <a:lnTo>
                  <a:pt x="4599" y="11951"/>
                </a:lnTo>
                <a:lnTo>
                  <a:pt x="4788" y="11498"/>
                </a:lnTo>
                <a:lnTo>
                  <a:pt x="4976" y="11046"/>
                </a:lnTo>
                <a:lnTo>
                  <a:pt x="5202" y="10594"/>
                </a:lnTo>
                <a:lnTo>
                  <a:pt x="5428" y="10179"/>
                </a:lnTo>
                <a:lnTo>
                  <a:pt x="5692" y="9802"/>
                </a:lnTo>
                <a:lnTo>
                  <a:pt x="5956" y="9387"/>
                </a:lnTo>
                <a:lnTo>
                  <a:pt x="6258" y="9010"/>
                </a:lnTo>
                <a:lnTo>
                  <a:pt x="6597" y="8671"/>
                </a:lnTo>
                <a:lnTo>
                  <a:pt x="6899" y="8294"/>
                </a:lnTo>
                <a:lnTo>
                  <a:pt x="7276" y="7992"/>
                </a:lnTo>
                <a:lnTo>
                  <a:pt x="7615" y="7653"/>
                </a:lnTo>
                <a:lnTo>
                  <a:pt x="7992" y="7352"/>
                </a:lnTo>
                <a:lnTo>
                  <a:pt x="8407" y="7088"/>
                </a:lnTo>
                <a:lnTo>
                  <a:pt x="8784" y="6824"/>
                </a:lnTo>
                <a:lnTo>
                  <a:pt x="9198" y="6598"/>
                </a:lnTo>
                <a:lnTo>
                  <a:pt x="9651" y="6371"/>
                </a:lnTo>
                <a:lnTo>
                  <a:pt x="10103" y="6183"/>
                </a:lnTo>
                <a:lnTo>
                  <a:pt x="10555" y="5994"/>
                </a:lnTo>
                <a:lnTo>
                  <a:pt x="11008" y="5844"/>
                </a:lnTo>
                <a:lnTo>
                  <a:pt x="11460" y="5693"/>
                </a:lnTo>
                <a:lnTo>
                  <a:pt x="11950" y="5580"/>
                </a:lnTo>
                <a:lnTo>
                  <a:pt x="12440" y="5504"/>
                </a:lnTo>
                <a:lnTo>
                  <a:pt x="12968" y="5429"/>
                </a:lnTo>
                <a:lnTo>
                  <a:pt x="13458" y="5391"/>
                </a:lnTo>
                <a:lnTo>
                  <a:pt x="49497" y="5391"/>
                </a:lnTo>
                <a:lnTo>
                  <a:pt x="49987" y="5429"/>
                </a:lnTo>
                <a:lnTo>
                  <a:pt x="50477" y="5504"/>
                </a:lnTo>
                <a:lnTo>
                  <a:pt x="51005" y="5580"/>
                </a:lnTo>
                <a:lnTo>
                  <a:pt x="51458" y="5693"/>
                </a:lnTo>
                <a:lnTo>
                  <a:pt x="51948" y="5844"/>
                </a:lnTo>
                <a:lnTo>
                  <a:pt x="52400" y="5994"/>
                </a:lnTo>
                <a:lnTo>
                  <a:pt x="52852" y="6183"/>
                </a:lnTo>
                <a:lnTo>
                  <a:pt x="53305" y="6371"/>
                </a:lnTo>
                <a:lnTo>
                  <a:pt x="53719" y="6598"/>
                </a:lnTo>
                <a:lnTo>
                  <a:pt x="54134" y="6824"/>
                </a:lnTo>
                <a:lnTo>
                  <a:pt x="54549" y="7088"/>
                </a:lnTo>
                <a:lnTo>
                  <a:pt x="54964" y="7352"/>
                </a:lnTo>
                <a:lnTo>
                  <a:pt x="55341" y="7653"/>
                </a:lnTo>
                <a:lnTo>
                  <a:pt x="55680" y="7992"/>
                </a:lnTo>
                <a:lnTo>
                  <a:pt x="56019" y="8294"/>
                </a:lnTo>
                <a:lnTo>
                  <a:pt x="56358" y="8671"/>
                </a:lnTo>
                <a:lnTo>
                  <a:pt x="56698" y="9010"/>
                </a:lnTo>
                <a:lnTo>
                  <a:pt x="56962" y="9387"/>
                </a:lnTo>
                <a:lnTo>
                  <a:pt x="57263" y="9802"/>
                </a:lnTo>
                <a:lnTo>
                  <a:pt x="57527" y="10179"/>
                </a:lnTo>
                <a:lnTo>
                  <a:pt x="57753" y="10594"/>
                </a:lnTo>
                <a:lnTo>
                  <a:pt x="57979" y="11046"/>
                </a:lnTo>
                <a:lnTo>
                  <a:pt x="58168" y="11498"/>
                </a:lnTo>
                <a:lnTo>
                  <a:pt x="58356" y="11951"/>
                </a:lnTo>
                <a:lnTo>
                  <a:pt x="58507" y="12403"/>
                </a:lnTo>
                <a:lnTo>
                  <a:pt x="58658" y="12893"/>
                </a:lnTo>
                <a:lnTo>
                  <a:pt x="58771" y="13346"/>
                </a:lnTo>
                <a:lnTo>
                  <a:pt x="58846" y="13836"/>
                </a:lnTo>
                <a:lnTo>
                  <a:pt x="58922" y="14363"/>
                </a:lnTo>
                <a:lnTo>
                  <a:pt x="58960" y="14853"/>
                </a:lnTo>
                <a:lnTo>
                  <a:pt x="58960" y="15381"/>
                </a:lnTo>
                <a:lnTo>
                  <a:pt x="58960" y="52476"/>
                </a:lnTo>
                <a:lnTo>
                  <a:pt x="58960" y="53003"/>
                </a:lnTo>
                <a:lnTo>
                  <a:pt x="58922" y="53494"/>
                </a:lnTo>
                <a:lnTo>
                  <a:pt x="58846" y="53984"/>
                </a:lnTo>
                <a:lnTo>
                  <a:pt x="58771" y="54474"/>
                </a:lnTo>
                <a:lnTo>
                  <a:pt x="58658" y="54964"/>
                </a:lnTo>
                <a:lnTo>
                  <a:pt x="58507" y="55454"/>
                </a:lnTo>
                <a:lnTo>
                  <a:pt x="58356" y="55906"/>
                </a:lnTo>
                <a:lnTo>
                  <a:pt x="58168" y="56359"/>
                </a:lnTo>
                <a:lnTo>
                  <a:pt x="57979" y="56811"/>
                </a:lnTo>
                <a:lnTo>
                  <a:pt x="57753" y="57226"/>
                </a:lnTo>
                <a:lnTo>
                  <a:pt x="57527" y="57640"/>
                </a:lnTo>
                <a:lnTo>
                  <a:pt x="57263" y="58055"/>
                </a:lnTo>
                <a:lnTo>
                  <a:pt x="56962" y="58470"/>
                </a:lnTo>
                <a:lnTo>
                  <a:pt x="56698" y="58847"/>
                </a:lnTo>
                <a:lnTo>
                  <a:pt x="56358" y="59186"/>
                </a:lnTo>
                <a:lnTo>
                  <a:pt x="56019" y="59525"/>
                </a:lnTo>
                <a:lnTo>
                  <a:pt x="55680" y="59864"/>
                </a:lnTo>
                <a:lnTo>
                  <a:pt x="55341" y="60166"/>
                </a:lnTo>
                <a:lnTo>
                  <a:pt x="54964" y="60468"/>
                </a:lnTo>
                <a:lnTo>
                  <a:pt x="54549" y="60769"/>
                </a:lnTo>
                <a:lnTo>
                  <a:pt x="54134" y="61033"/>
                </a:lnTo>
                <a:lnTo>
                  <a:pt x="53719" y="61259"/>
                </a:lnTo>
                <a:lnTo>
                  <a:pt x="53305" y="61485"/>
                </a:lnTo>
                <a:lnTo>
                  <a:pt x="52852" y="61674"/>
                </a:lnTo>
                <a:lnTo>
                  <a:pt x="52400" y="61862"/>
                </a:lnTo>
                <a:lnTo>
                  <a:pt x="51948" y="62013"/>
                </a:lnTo>
                <a:lnTo>
                  <a:pt x="51458" y="62164"/>
                </a:lnTo>
                <a:lnTo>
                  <a:pt x="51005" y="62277"/>
                </a:lnTo>
                <a:lnTo>
                  <a:pt x="50477" y="62353"/>
                </a:lnTo>
                <a:lnTo>
                  <a:pt x="49987" y="62428"/>
                </a:lnTo>
                <a:lnTo>
                  <a:pt x="49497" y="62466"/>
                </a:lnTo>
                <a:lnTo>
                  <a:pt x="33928" y="62466"/>
                </a:lnTo>
                <a:lnTo>
                  <a:pt x="35210" y="62616"/>
                </a:lnTo>
                <a:lnTo>
                  <a:pt x="36529" y="62805"/>
                </a:lnTo>
                <a:lnTo>
                  <a:pt x="37773" y="63069"/>
                </a:lnTo>
                <a:lnTo>
                  <a:pt x="39017" y="63408"/>
                </a:lnTo>
                <a:lnTo>
                  <a:pt x="40261" y="63785"/>
                </a:lnTo>
                <a:lnTo>
                  <a:pt x="41430" y="64237"/>
                </a:lnTo>
                <a:lnTo>
                  <a:pt x="42599" y="64690"/>
                </a:lnTo>
                <a:lnTo>
                  <a:pt x="43767" y="65255"/>
                </a:lnTo>
                <a:lnTo>
                  <a:pt x="44860" y="65821"/>
                </a:lnTo>
                <a:lnTo>
                  <a:pt x="45954" y="66462"/>
                </a:lnTo>
                <a:lnTo>
                  <a:pt x="47009" y="67140"/>
                </a:lnTo>
                <a:lnTo>
                  <a:pt x="48027" y="67894"/>
                </a:lnTo>
                <a:lnTo>
                  <a:pt x="49007" y="68648"/>
                </a:lnTo>
                <a:lnTo>
                  <a:pt x="49950" y="69477"/>
                </a:lnTo>
                <a:lnTo>
                  <a:pt x="50854" y="70344"/>
                </a:lnTo>
                <a:lnTo>
                  <a:pt x="51722" y="71249"/>
                </a:lnTo>
                <a:lnTo>
                  <a:pt x="52513" y="72154"/>
                </a:lnTo>
                <a:lnTo>
                  <a:pt x="53305" y="73134"/>
                </a:lnTo>
                <a:lnTo>
                  <a:pt x="54059" y="74152"/>
                </a:lnTo>
                <a:lnTo>
                  <a:pt x="54737" y="75207"/>
                </a:lnTo>
                <a:lnTo>
                  <a:pt x="55378" y="76263"/>
                </a:lnTo>
                <a:lnTo>
                  <a:pt x="55981" y="77394"/>
                </a:lnTo>
                <a:lnTo>
                  <a:pt x="56509" y="78525"/>
                </a:lnTo>
                <a:lnTo>
                  <a:pt x="57037" y="79693"/>
                </a:lnTo>
                <a:lnTo>
                  <a:pt x="57452" y="80862"/>
                </a:lnTo>
                <a:lnTo>
                  <a:pt x="57866" y="82106"/>
                </a:lnTo>
                <a:lnTo>
                  <a:pt x="58168" y="83312"/>
                </a:lnTo>
                <a:lnTo>
                  <a:pt x="58469" y="84594"/>
                </a:lnTo>
                <a:lnTo>
                  <a:pt x="58658" y="85876"/>
                </a:lnTo>
                <a:lnTo>
                  <a:pt x="58846" y="87195"/>
                </a:lnTo>
                <a:lnTo>
                  <a:pt x="58922" y="88515"/>
                </a:lnTo>
                <a:lnTo>
                  <a:pt x="58960" y="89834"/>
                </a:lnTo>
                <a:lnTo>
                  <a:pt x="58960" y="119427"/>
                </a:lnTo>
                <a:lnTo>
                  <a:pt x="62955" y="119427"/>
                </a:lnTo>
                <a:lnTo>
                  <a:pt x="62955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86" name="Google Shape;386;p59"/>
          <p:cNvSpPr txBox="1"/>
          <p:nvPr>
            <p:ph type="title"/>
          </p:nvPr>
        </p:nvSpPr>
        <p:spPr>
          <a:xfrm>
            <a:off x="137150" y="228600"/>
            <a:ext cx="9006900" cy="71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The "1-Minute Blindspot" - Expectancy Theory</a:t>
            </a:r>
            <a:endParaRPr sz="3800"/>
          </a:p>
        </p:txBody>
      </p:sp>
      <p:sp>
        <p:nvSpPr>
          <p:cNvPr id="387" name="Google Shape;387;p59"/>
          <p:cNvSpPr txBox="1"/>
          <p:nvPr>
            <p:ph idx="1" type="body"/>
          </p:nvPr>
        </p:nvSpPr>
        <p:spPr>
          <a:xfrm>
            <a:off x="4547800" y="1801496"/>
            <a:ext cx="2261700" cy="26763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Under </a:t>
            </a:r>
            <a:r>
              <a:rPr b="1" lang="en" sz="1800"/>
              <a:t>expectancy theory</a:t>
            </a:r>
            <a:r>
              <a:rPr lang="en" sz="1800"/>
              <a:t>, detecting a signal causes the brain to predict that another rare event will not occur immediately, leading to a temporary, subconscious relaxation of vigilance.</a:t>
            </a:r>
            <a:endParaRPr sz="1800"/>
          </a:p>
        </p:txBody>
      </p:sp>
      <p:sp>
        <p:nvSpPr>
          <p:cNvPr id="388" name="Google Shape;388;p59"/>
          <p:cNvSpPr txBox="1"/>
          <p:nvPr>
            <p:ph idx="2" type="subTitle"/>
          </p:nvPr>
        </p:nvSpPr>
        <p:spPr>
          <a:xfrm>
            <a:off x="4462175" y="1318650"/>
            <a:ext cx="21999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Prediction</a:t>
            </a:r>
            <a:endParaRPr sz="2300"/>
          </a:p>
        </p:txBody>
      </p:sp>
      <p:sp>
        <p:nvSpPr>
          <p:cNvPr id="389" name="Google Shape;389;p59"/>
          <p:cNvSpPr txBox="1"/>
          <p:nvPr>
            <p:ph idx="3" type="body"/>
          </p:nvPr>
        </p:nvSpPr>
        <p:spPr>
          <a:xfrm>
            <a:off x="543713" y="3582431"/>
            <a:ext cx="3230400" cy="8955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Error rates spiked to </a:t>
            </a:r>
            <a:r>
              <a:rPr b="1" lang="en" sz="1600"/>
              <a:t>25.9%</a:t>
            </a:r>
            <a:r>
              <a:rPr lang="en" sz="1600"/>
              <a:t> for signals spaced just </a:t>
            </a:r>
            <a:r>
              <a:rPr b="1" lang="en" sz="1600"/>
              <a:t>1 minute apart</a:t>
            </a:r>
            <a:r>
              <a:rPr lang="en" sz="1600"/>
              <a:t>, compared to </a:t>
            </a:r>
            <a:r>
              <a:rPr b="1" lang="en" sz="1600"/>
              <a:t>20.4%</a:t>
            </a:r>
            <a:r>
              <a:rPr lang="en" sz="1600"/>
              <a:t> for signals spaced </a:t>
            </a:r>
            <a:r>
              <a:rPr b="1" lang="en" sz="1600"/>
              <a:t>5 to</a:t>
            </a:r>
            <a:r>
              <a:rPr lang="en" sz="1600"/>
              <a:t> </a:t>
            </a:r>
            <a:r>
              <a:rPr b="1" lang="en" sz="1600"/>
              <a:t>10 minutes apart</a:t>
            </a:r>
            <a:r>
              <a:rPr lang="en" sz="1600"/>
              <a:t>.</a:t>
            </a:r>
            <a:endParaRPr sz="1600"/>
          </a:p>
        </p:txBody>
      </p:sp>
      <p:sp>
        <p:nvSpPr>
          <p:cNvPr id="390" name="Google Shape;390;p59"/>
          <p:cNvSpPr txBox="1"/>
          <p:nvPr>
            <p:ph idx="4" type="subTitle"/>
          </p:nvPr>
        </p:nvSpPr>
        <p:spPr>
          <a:xfrm>
            <a:off x="529800" y="3136033"/>
            <a:ext cx="3153000" cy="446400"/>
          </a:xfrm>
          <a:prstGeom prst="rect">
            <a:avLst/>
          </a:prstGeom>
        </p:spPr>
        <p:txBody>
          <a:bodyPr anchorCtr="0" anchor="ctr" bIns="91425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Increased Errors</a:t>
            </a:r>
            <a:endParaRPr sz="2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0"/>
          <p:cNvSpPr/>
          <p:nvPr/>
        </p:nvSpPr>
        <p:spPr>
          <a:xfrm>
            <a:off x="338" y="1767275"/>
            <a:ext cx="2236200" cy="2912400"/>
          </a:xfrm>
          <a:prstGeom prst="round1Rect">
            <a:avLst>
              <a:gd fmla="val 20776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228600" marR="88257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96" name="Google Shape;396;p60"/>
          <p:cNvSpPr/>
          <p:nvPr/>
        </p:nvSpPr>
        <p:spPr>
          <a:xfrm flipH="1">
            <a:off x="2302913" y="1767275"/>
            <a:ext cx="2236200" cy="2912400"/>
          </a:xfrm>
          <a:prstGeom prst="round1Rect">
            <a:avLst>
              <a:gd fmla="val 20776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97" name="Google Shape;397;p60"/>
          <p:cNvSpPr/>
          <p:nvPr/>
        </p:nvSpPr>
        <p:spPr>
          <a:xfrm flipH="1">
            <a:off x="6908063" y="1767275"/>
            <a:ext cx="2236200" cy="2912400"/>
          </a:xfrm>
          <a:prstGeom prst="round1Rect">
            <a:avLst>
              <a:gd fmla="val 20776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98" name="Google Shape;398;p60"/>
          <p:cNvSpPr/>
          <p:nvPr/>
        </p:nvSpPr>
        <p:spPr>
          <a:xfrm>
            <a:off x="4605488" y="1767275"/>
            <a:ext cx="2236200" cy="2912400"/>
          </a:xfrm>
          <a:prstGeom prst="round1Rect">
            <a:avLst>
              <a:gd fmla="val 20776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228600" marR="88257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399" name="Google Shape;399;p60"/>
          <p:cNvSpPr txBox="1"/>
          <p:nvPr>
            <p:ph type="title"/>
          </p:nvPr>
        </p:nvSpPr>
        <p:spPr>
          <a:xfrm>
            <a:off x="137160" y="228600"/>
            <a:ext cx="6480300" cy="7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Fighting the Slump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00" name="Google Shape;400;p60"/>
          <p:cNvSpPr txBox="1"/>
          <p:nvPr>
            <p:ph idx="1" type="subTitle"/>
          </p:nvPr>
        </p:nvSpPr>
        <p:spPr>
          <a:xfrm>
            <a:off x="11275" y="2137575"/>
            <a:ext cx="2236200" cy="2542200"/>
          </a:xfrm>
          <a:prstGeom prst="rect">
            <a:avLst/>
          </a:prstGeom>
        </p:spPr>
        <p:txBody>
          <a:bodyPr anchorCtr="0" anchor="t" bIns="182875" lIns="182875" spcFirstLastPara="1" rIns="182875" wrap="square" tIns="0">
            <a:noAutofit/>
          </a:bodyPr>
          <a:lstStyle/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Immediate Feedback</a:t>
            </a:r>
            <a:endParaRPr sz="1800"/>
          </a:p>
          <a:p>
            <a:pPr indent="0" lvl="0" marL="114300" marR="199572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Afacad Flux"/>
              <a:ea typeface="Afacad Flux"/>
              <a:cs typeface="Afacad Flux"/>
              <a:sym typeface="Afacad Flux"/>
            </a:endParaRPr>
          </a:p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Afacad Flux"/>
                <a:ea typeface="Afacad Flux"/>
                <a:cs typeface="Afacad Flux"/>
                <a:sym typeface="Afacad Flux"/>
              </a:rPr>
              <a:t>"Knowledge of results" prevents experimental extinction</a:t>
            </a:r>
            <a:endParaRPr sz="1800">
              <a:latin typeface="Afacad Flux"/>
              <a:ea typeface="Afacad Flux"/>
              <a:cs typeface="Afacad Flux"/>
              <a:sym typeface="Afacad Flux"/>
            </a:endParaRPr>
          </a:p>
        </p:txBody>
      </p:sp>
      <p:sp>
        <p:nvSpPr>
          <p:cNvPr id="401" name="Google Shape;401;p60"/>
          <p:cNvSpPr txBox="1"/>
          <p:nvPr>
            <p:ph idx="2" type="subTitle"/>
          </p:nvPr>
        </p:nvSpPr>
        <p:spPr>
          <a:xfrm>
            <a:off x="2277925" y="2137575"/>
            <a:ext cx="2236200" cy="2542200"/>
          </a:xfrm>
          <a:prstGeom prst="rect">
            <a:avLst/>
          </a:prstGeom>
        </p:spPr>
        <p:txBody>
          <a:bodyPr anchorCtr="0" anchor="t" bIns="182875" lIns="182875" spcFirstLastPara="1" rIns="182875" wrap="square" tIns="0">
            <a:normAutofit/>
          </a:bodyPr>
          <a:lstStyle/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800"/>
              <a:t>Strict 30-minute shift rotations</a:t>
            </a:r>
            <a:endParaRPr sz="1800"/>
          </a:p>
          <a:p>
            <a:pPr indent="0" lvl="0" marL="114300" marR="199572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 sz="1800">
              <a:latin typeface="Afacad Flux"/>
              <a:ea typeface="Afacad Flux"/>
              <a:cs typeface="Afacad Flux"/>
              <a:sym typeface="Afacad Flux"/>
            </a:endParaRPr>
          </a:p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1800">
                <a:latin typeface="Afacad Flux"/>
                <a:ea typeface="Afacad Flux"/>
                <a:cs typeface="Afacad Flux"/>
                <a:sym typeface="Afacad Flux"/>
              </a:rPr>
              <a:t>Reduce long term fatigue in neural pathways</a:t>
            </a:r>
            <a:endParaRPr sz="1800"/>
          </a:p>
          <a:p>
            <a:pPr indent="0" lvl="0" marL="228600" rtl="0" algn="l"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02" name="Google Shape;402;p60"/>
          <p:cNvSpPr txBox="1"/>
          <p:nvPr>
            <p:ph idx="3" type="subTitle"/>
          </p:nvPr>
        </p:nvSpPr>
        <p:spPr>
          <a:xfrm>
            <a:off x="4608238" y="2137575"/>
            <a:ext cx="2236200" cy="2542200"/>
          </a:xfrm>
          <a:prstGeom prst="rect">
            <a:avLst/>
          </a:prstGeom>
        </p:spPr>
        <p:txBody>
          <a:bodyPr anchorCtr="0" anchor="t" bIns="182875" lIns="182875" spcFirstLastPara="1" rIns="182875" wrap="square" tIns="0">
            <a:normAutofit/>
          </a:bodyPr>
          <a:lstStyle/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800"/>
              <a:t>Training for automaticity</a:t>
            </a:r>
            <a:endParaRPr sz="1800"/>
          </a:p>
          <a:p>
            <a:pPr indent="0" lvl="0" marL="114300" marR="199572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latin typeface="Afacad Flux"/>
              <a:ea typeface="Afacad Flux"/>
              <a:cs typeface="Afacad Flux"/>
              <a:sym typeface="Afacad Flux"/>
            </a:endParaRPr>
          </a:p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1800">
                <a:latin typeface="Afacad Flux"/>
                <a:ea typeface="Afacad Flux"/>
                <a:cs typeface="Afacad Flux"/>
                <a:sym typeface="Afacad Flux"/>
              </a:rPr>
              <a:t>R</a:t>
            </a:r>
            <a:r>
              <a:rPr lang="en" sz="1800">
                <a:latin typeface="Afacad Flux"/>
                <a:ea typeface="Afacad Flux"/>
                <a:cs typeface="Afacad Flux"/>
                <a:sym typeface="Afacad Flux"/>
              </a:rPr>
              <a:t>educes frontoparietal resource demands</a:t>
            </a:r>
            <a:endParaRPr/>
          </a:p>
          <a:p>
            <a:pPr indent="0" lvl="0" marL="228600" rtl="0" algn="l"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60"/>
          <p:cNvSpPr txBox="1"/>
          <p:nvPr>
            <p:ph idx="4" type="subTitle"/>
          </p:nvPr>
        </p:nvSpPr>
        <p:spPr>
          <a:xfrm>
            <a:off x="6913575" y="2137575"/>
            <a:ext cx="2392500" cy="2542200"/>
          </a:xfrm>
          <a:prstGeom prst="rect">
            <a:avLst/>
          </a:prstGeom>
        </p:spPr>
        <p:txBody>
          <a:bodyPr anchorCtr="0" anchor="t" bIns="182875" lIns="182875" spcFirstLastPara="1" rIns="182875" wrap="square" tIns="0">
            <a:noAutofit/>
          </a:bodyPr>
          <a:lstStyle/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800"/>
              <a:t>Transient disinhibitory alerts</a:t>
            </a:r>
            <a:endParaRPr sz="1800"/>
          </a:p>
          <a:p>
            <a:pPr indent="0" lvl="0" marL="114300" marR="199572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 sz="1800">
              <a:latin typeface="Afacad Flux"/>
              <a:ea typeface="Afacad Flux"/>
              <a:cs typeface="Afacad Flux"/>
              <a:sym typeface="Afacad Flux"/>
            </a:endParaRPr>
          </a:p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1800">
                <a:latin typeface="Afacad Flux"/>
                <a:ea typeface="Afacad Flux"/>
                <a:cs typeface="Afacad Flux"/>
                <a:sym typeface="Afacad Flux"/>
              </a:rPr>
              <a:t>Brief distraction regains focus.</a:t>
            </a:r>
            <a:endParaRPr sz="1800">
              <a:latin typeface="Afacad Flux"/>
              <a:ea typeface="Afacad Flux"/>
              <a:cs typeface="Afacad Flux"/>
              <a:sym typeface="Afacad Flux"/>
            </a:endParaRPr>
          </a:p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 sz="1800">
              <a:latin typeface="Afacad Flux"/>
              <a:ea typeface="Afacad Flux"/>
              <a:cs typeface="Afacad Flux"/>
              <a:sym typeface="Afacad Flux"/>
            </a:endParaRPr>
          </a:p>
          <a:p>
            <a:pPr indent="0" lvl="0" marL="114300" marR="199572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1800">
                <a:latin typeface="Afacad Flux"/>
                <a:ea typeface="Afacad Flux"/>
                <a:cs typeface="Afacad Flux"/>
                <a:sym typeface="Afacad Flux"/>
              </a:rPr>
              <a:t>Phone call saying “do even better”</a:t>
            </a:r>
            <a:endParaRPr sz="1800">
              <a:latin typeface="Afacad Flux"/>
              <a:ea typeface="Afacad Flux"/>
              <a:cs typeface="Afacad Flux"/>
              <a:sym typeface="Afacad Flux"/>
            </a:endParaRPr>
          </a:p>
          <a:p>
            <a:pPr indent="0" lvl="0" marL="228600" rtl="0" algn="l"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1"/>
          <p:cNvSpPr txBox="1"/>
          <p:nvPr/>
        </p:nvSpPr>
        <p:spPr>
          <a:xfrm>
            <a:off x="228603" y="298075"/>
            <a:ext cx="5009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>
                <a:solidFill>
                  <a:schemeClr val="lt1"/>
                </a:solidFill>
                <a:latin typeface="Afacad Flux Medium"/>
                <a:ea typeface="Afacad Flux Medium"/>
                <a:cs typeface="Afacad Flux Medium"/>
                <a:sym typeface="Afacad Flux Medium"/>
              </a:rPr>
              <a:t>“</a:t>
            </a:r>
            <a:endParaRPr sz="10000">
              <a:solidFill>
                <a:schemeClr val="lt1"/>
              </a:solidFill>
              <a:latin typeface="Afacad Flux Medium"/>
              <a:ea typeface="Afacad Flux Medium"/>
              <a:cs typeface="Afacad Flux Medium"/>
              <a:sym typeface="Afacad Flux Medium"/>
            </a:endParaRPr>
          </a:p>
        </p:txBody>
      </p:sp>
      <p:sp>
        <p:nvSpPr>
          <p:cNvPr id="409" name="Google Shape;409;p61"/>
          <p:cNvSpPr txBox="1"/>
          <p:nvPr>
            <p:ph type="title"/>
          </p:nvPr>
        </p:nvSpPr>
        <p:spPr>
          <a:xfrm>
            <a:off x="228600" y="2063500"/>
            <a:ext cx="8333100" cy="2656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define </a:t>
            </a:r>
            <a:r>
              <a:rPr b="1" lang="en">
                <a:highlight>
                  <a:schemeClr val="accent2"/>
                </a:highlight>
                <a:latin typeface="Afacad Flux"/>
                <a:ea typeface="Afacad Flux"/>
                <a:cs typeface="Afacad Flux"/>
                <a:sym typeface="Afacad Flux"/>
              </a:rPr>
              <a:t>attention</a:t>
            </a: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layroom">
  <a:themeElements>
    <a:clrScheme name="Simple Light">
      <a:dk1>
        <a:srgbClr val="EEEEEE"/>
      </a:dk1>
      <a:lt1>
        <a:srgbClr val="000000"/>
      </a:lt1>
      <a:dk2>
        <a:srgbClr val="FFFFFA"/>
      </a:dk2>
      <a:lt2>
        <a:srgbClr val="BC84EE"/>
      </a:lt2>
      <a:accent1>
        <a:srgbClr val="C9F65B"/>
      </a:accent1>
      <a:accent2>
        <a:srgbClr val="FF823A"/>
      </a:accent2>
      <a:accent3>
        <a:srgbClr val="E8D1FF"/>
      </a:accent3>
      <a:accent4>
        <a:srgbClr val="5A6E28"/>
      </a:accent4>
      <a:accent5>
        <a:srgbClr val="DCFD8B"/>
      </a:accent5>
      <a:accent6>
        <a:srgbClr val="FDD5BD"/>
      </a:accent6>
      <a:hlink>
        <a:srgbClr val="68359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