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2" r:id="rId4"/>
    <p:sldMasterId id="214748371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Alexandria Light"/>
      <p:regular r:id="rId24"/>
      <p:bold r:id="rId25"/>
    </p:embeddedFont>
    <p:embeddedFont>
      <p:font typeface="Lexend SemiBold"/>
      <p:regular r:id="rId26"/>
      <p:bold r:id="rId27"/>
    </p:embeddedFont>
    <p:embeddedFont>
      <p:font typeface="Lexend Light"/>
      <p:regular r:id="rId28"/>
      <p:bold r:id="rId29"/>
    </p:embeddedFont>
    <p:embeddedFont>
      <p:font typeface="Lexend Medium"/>
      <p:regular r:id="rId30"/>
      <p:bold r:id="rId31"/>
    </p:embeddedFont>
    <p:embeddedFont>
      <p:font typeface="Alexandria SemiBold"/>
      <p:regular r:id="rId32"/>
      <p:bold r:id="rId33"/>
    </p:embeddedFont>
    <p:embeddedFont>
      <p:font typeface="Alexandria Black"/>
      <p:bold r:id="rId34"/>
    </p:embeddedFont>
    <p:embeddedFont>
      <p:font typeface="Alexandria"/>
      <p:regular r:id="rId35"/>
      <p:bold r:id="rId36"/>
    </p:embeddedFont>
    <p:embeddedFont>
      <p:font typeface="Lexend"/>
      <p:regular r:id="rId37"/>
      <p:bold r:id="rId38"/>
    </p:embeddedFont>
    <p:embeddedFont>
      <p:font typeface="Lexend ExtraLight"/>
      <p:regular r:id="rId39"/>
      <p:bold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exendExtra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Medium-bold.fntdata"/><Relationship Id="rId30" Type="http://schemas.openxmlformats.org/officeDocument/2006/relationships/font" Target="fonts/LexendMedium-regular.fntdata"/><Relationship Id="rId33" Type="http://schemas.openxmlformats.org/officeDocument/2006/relationships/font" Target="fonts/AlexandriaSemiBold-bold.fntdata"/><Relationship Id="rId32" Type="http://schemas.openxmlformats.org/officeDocument/2006/relationships/font" Target="fonts/AlexandriaSemiBold-regular.fntdata"/><Relationship Id="rId35" Type="http://schemas.openxmlformats.org/officeDocument/2006/relationships/font" Target="fonts/Alexandria-regular.fntdata"/><Relationship Id="rId34" Type="http://schemas.openxmlformats.org/officeDocument/2006/relationships/font" Target="fonts/AlexandriaBlack-bold.fntdata"/><Relationship Id="rId37" Type="http://schemas.openxmlformats.org/officeDocument/2006/relationships/font" Target="fonts/Lexend-regular.fntdata"/><Relationship Id="rId36" Type="http://schemas.openxmlformats.org/officeDocument/2006/relationships/font" Target="fonts/Alexandria-bold.fntdata"/><Relationship Id="rId39" Type="http://schemas.openxmlformats.org/officeDocument/2006/relationships/font" Target="fonts/LexendExtraLight-regular.fntdata"/><Relationship Id="rId38" Type="http://schemas.openxmlformats.org/officeDocument/2006/relationships/font" Target="fonts/Lexend-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AlexandriaLight-regular.fntdata"/><Relationship Id="rId23" Type="http://schemas.openxmlformats.org/officeDocument/2006/relationships/slide" Target="slides/slide17.xml"/><Relationship Id="rId26" Type="http://schemas.openxmlformats.org/officeDocument/2006/relationships/font" Target="fonts/LexendSemiBold-regular.fntdata"/><Relationship Id="rId25" Type="http://schemas.openxmlformats.org/officeDocument/2006/relationships/font" Target="fonts/AlexandriaLight-bold.fntdata"/><Relationship Id="rId28" Type="http://schemas.openxmlformats.org/officeDocument/2006/relationships/font" Target="fonts/LexendLight-regular.fntdata"/><Relationship Id="rId27" Type="http://schemas.openxmlformats.org/officeDocument/2006/relationships/font" Target="fonts/LexendSemiBold-bold.fntdata"/><Relationship Id="rId29" Type="http://schemas.openxmlformats.org/officeDocument/2006/relationships/font" Target="fonts/LexendLight-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h98b0dba28df9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h98b0dba28df9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h98b0dba28df946_0_10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h98b0dba28df946_0_1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h98b0dba28df946_0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h98b0dba28df946_0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*"To understand why recent lawsuits are revolutionary, we must first understand the legal wall tech companies hid behind for decades. In the early 1990s, common law tort principles applied awkwardly to online message boards. Under traditional defamation law, a book distributor like Barnes &amp; Noble isn'tw liable for a defamatory line inside a book it sells unless it had actual knowledge. But a newspaper publisher like The New York Times is strictly liable for articles it prints.</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In 1991, *Cubby v. CompuServe* ruled that an unmoderated forum was a distributor and thus immune. Four years later, *Stratton Oakmont v. Prodigy* held that because Prodigy used family-friendly content filters, it exercised editorial control and was therefore a liable 'publisher'. Congress saw a perverse incentive: filtering bad content increased legal exposure.</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To solve this, Representatives Christopher Cox and Ron Wyden drafted Section 230. While the Supreme Court struck down the CDA's anti-indecency rules in *Reno v. ACLU* (1997) as First Amendment violations, Section 230 was severed and preserved. Section 230(c)(1) established that platforms cannot be held liable as publishers for third-party user content."*</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h98b0dba28df946_0_1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h98b0dba28df946_0_1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*"Over the subsequent two decades, courts expanded Section 230 into a broad immunity shield. The foundational precedent was *Zeran v. AOL* in 1997. A malicious prankster posted false notices on AOL connecting a victim's phone number to Oklahoma City bombing merchandise. AOL delayed removing the posts, but the Fourth Circuit ruled that Section 230 granted total immunity against publisher liability.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Courts established a three-prong test to grant immunity. If a platform showed it was an interactive computer service, that the claim treated it as a publisher, and that a third party created the content, the case was dismissed immediately.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As a result, early legislative and judicial attempts to hold tech companies accountable failed. If plaintiffs sued over hate speech, dangerous challenges, or harassing posts, platforms invoked Section 230. If states passed laws restricting content, tech firms defeated them on First Amendment grounds. To break this impasse, litigators needed an entirely new legal theory."*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h98b0dba28df946_0_1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h98b0dba28df946_0_1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*"Over the subsequent two decades, courts expanded Section 230 into a broad immunity shield. The foundational precedent was *Zeran v. AOL* in 1997. A malicious prankster posted false notices on AOL connecting a victim's phone number to Oklahoma City bombing merchandise. AOL delayed removing the posts, but the Fourth Circuit ruled that Section 230 granted total immunity against publisher liability.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Courts established a three-prong test to grant immunity. If a platform showed it was an interactive computer service, that the claim treated it as a publisher, and that a third party created the content, the case was dismissed immediately.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As a result, early legislative and judicial attempts to hold tech companies accountable failed. If plaintiffs sued over hate speech, dangerous challenges, or harassing posts, platforms invoked Section 230. If states passed laws restricting content, tech firms defeated them on First Amendment grounds. To break this impasse, litigators needed an entirely new legal theory."*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h98b0dba28df946_0_1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h98b0dba28df946_0_1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*"Over the subsequent two decades, courts expanded Section 230 into a broad immunity shield. The foundational precedent was *Zeran v. AOL* in 1997. A malicious prankster posted false notices on AOL connecting a victim's phone number to Oklahoma City bombing merchandise. AOL delayed removing the posts, but the Fourth Circuit ruled that Section 230 granted total immunity against publisher liability.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Courts established a three-prong test to grant immunity. If a platform showed it was an interactive computer service, that the claim treated it as a publisher, and that a third party created the content, the case was dismissed immediately.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As a result, early legislative and judicial attempts to hold tech companies accountable failed. If plaintiffs sued over hate speech, dangerous challenges, or harassing posts, platforms invoked Section 230. If states passed laws restricting content, tech firms defeated them on First Amendment grounds. To break this impasse, litigators needed an entirely new legal theory."*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h98b0dba28df946_0_1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h98b0dba28df946_0_1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*"Here is the legal pivot that changed tech litigation forever. Plaintiffs' attorneys realized that while Section 230 protects platforms when acting as **publishers of third-party content**, it does NOT protect platforms for their own **first-party software code, features, and system architecture**.</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Two federal appellate rulings paved the way: First, in *Lemmon v. Snap* (2021), the Ninth Circuit ruled that Snapchat could be sued for negligent product design over its 'Speed Filter,' which encouraged reckless driving. Second, in *Anderson v. TikTok* (August 2024), the Third Circuit held that TikTok's recommendation algorithm is its own first-party code and speech, not third-party speech.</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Plaintiffs adopted the 'Big Tobacco' master settlement strategy. They argued that features like infinite scroll and autoplay are not neutral conduits, but defective, addicting product mechanics. Unsealed internal emails revealed that executive teams knew these tools caused sleep deprivation, body dysmorphia, and anxiety among youth, yet suppressed the research to protect ad revenue."*</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h98b0dba28df946_0_1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h98b0dba28df946_0_1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*"In addition to individual personal injury claims, state Attorneys General introduced a public nuisance theory. Historically, public nuisance was used against toxic chemical dumpers or polluting factories. In *State of New Mexico v. Meta*, Attorney General Raúl Torrez extended this doctrine to digital platforms.</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The court adopted a striking legal analogy: Meta's platform architecture functions like a physical factory. Its algorithmic content and targeted ads are the products. The resulting psychological trauma, youth depression, and child sexual exploitation constitute 'pollution' spilling into the surrounding community.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Crucially, public nuisance allows states to bypass First Amendment and Section 230 content preemption because the remedy does not demand enjoining specific posts or closing the platform. Instead, it requires the company to contribute to a state-managed **abatement fund** to pay for clinical mental health treatment, school counseling, and law enforcement remediation."*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h98b0dba28df946_0_1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h98b0dba28df946_0_1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*"Let's analyze the specific engineering features cited in court filings as 'addictive design'. Litigators draw directly from B.F. Skinner's psychological theories of variable reinforcement.</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First, **Low-Friction Variable Rewards**: Features like infinite scroll and autoplay eliminate natural stopping points. Like pulling a slot machine lever, users scroll endlessly because they don't know if the next video will be dull or thrilling.</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Second, **Quantified Popularity Metrics**: Public 'like' counts and view counters gamify social approval, triggering intense social comparison anxiety in developing adolescent brains.</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Third, **Intrusive Push Notifications**: Systems issue haptic vibrations and chimes at strategic intervals—even during school or late at night—to pull users back onto the app.</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Combined with AR beauty filters that induce body dysmorphia and superficial 'wellbeing' tools built intentionally to be easily bypassed, plaintiffs argue these tools put young users' brains into an involuntary 'autopilot' state."*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h98b0dba28df946_0_1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h98b0dba28df946_0_1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*"In 2021, *The New York Times* obtained an internal Beijing engineering guide titled 'TikTok Algo 101,' which was later unsealed in the Kentucky AG lawsuit. The document reveals the exact mathematical equation used to score videos in a user's 'For You' feed.</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Notice the variables: Machine learning models predict the probability (\\(P\\)) that a user will like, comment, play, or watch a video through (\\(E_{\text{playtime}}\\)), multiplied by internal weight values (\\(V\\)). Watch time and playthrough carry the heaviest weight.</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Because short-form clips last only seconds, the algorithm executes this calculation hundreds of times per session. In just a few hours, the feedback loop allows the app to detect highly sensitive psychological profiles—including depression, body insecurities, or substance vulnerability—and micro-target content to lock the user in. To prevent boredom, the app pre-fetches 8 videos per 'load,' injecting just enough dispersion to keep the brain craving the next scroll."*</a:t>
            </a:r>
            <a:endParaRPr/>
          </a:p>
          <a:p>
            <a:pPr indent="0" lvl="0" marL="0" rtl="0" algn="l">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h98b0dba28df946_0_1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h98b0dba28df946_0_1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*"Unsealed court records in the Kentucky lawsuit expose how tech platforms internally quantified the precise threshold required to hook a young user. TikTok tracked a three-stage habit progression curve:</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The 'Setup Moment' is video one. The 'Aha Moment' occurs when a teen watches 20 videos on Day 1, giving the algorithm enough data points to personalize the feed. The 'Habit Moment' occurs when a user watches 260 videos in their first week. Because TikTok videos cycle in seconds, a minor reaches this compulsive 'Habit Moment' in **under 35 minutes of screen time**.</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Furthermore, documents revealed that public safety tools were designed as PR shields. When TikTok rolled out its advertised '60-minute daily screen time limit' for teens, Global R&amp;D Chief Zhu Wenjia insisted the feature could proceed only if it caused less than a 5% drop in stay time and zero impact on retention. Internal testing showed the prompt reduced daily teen scrolling from 108.5 minutes to 107 minutes—a meaningless 1-minute difference."*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h98b0dba28df946_0_1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h98b0dba28df946_0_1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*"Unsealed court records in the Kentucky lawsuit expose how tech platforms internally quantified the precise threshold required to hook a young user. TikTok tracked a three-stage habit progression curve:</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The 'Setup Moment' is video one. The 'Aha Moment' occurs when a teen watches 20 videos on Day 1, giving the algorithm enough data points to personalize the feed. The 'Habit Moment' occurs when a user watches 260 videos in their first week. Because TikTok videos cycle in seconds, a minor reaches this compulsive 'Habit Moment' in **under 35 minutes of screen time**.</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Furthermore, documents revealed that public safety tools were designed as PR shields. When TikTok rolled out its advertised '60-minute daily screen time limit' for teens, Global R&amp;D Chief Zhu Wenjia insisted the feature could proceed only if it caused less than a 5% drop in stay time and zero impact on retention. Internal testing showed the prompt reduced daily teen scrolling from 108.5 minutes to 107 minutes—a meaningless 1-minute difference."*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h98b0dba28df946_0_1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h98b0dba28df946_0_1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*"On March 25, 2026, a Los Angeles jury delivered a historic verdict in *K.G.M. v. Meta et al.*. The plaintiff, Kaley Glenn-Mills, started using YouTube at age 6 and Instagram at age 9. Her legal team, led by Mark Lanier, argued that addictive product features—infinite scroll, autoplay, and beauty filters—caused her severe body dysmorphia and depression.</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Meta argued her struggles stemmed from family turmoil, while Google claimed YouTube was an educational streaming site, not social media.</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The jury rejected those defenses, finding both companies **negligent in product design**. They awarded \$3 million in compensatory damages and \$3 million in punitive damages, splitting liability 70% to Meta (\$4.2M) and 30% to Google (\$1.8M). While \$6 million is financially minor for Big Tech, it shattered the myth of legal immunity and established that algorithmic design choices can trigger real-world personal injury liability."*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h98b0dba28df946_0_1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h98b0dba28df946_0_1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*"Parallel to the individual personal injury trials, state enforcement reached a climax in *State of New Mexico v. Meta*. Chief Judge Bryan Biedscheid bifurcated the trial.</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In Phase 1 (March 2026), the jury found Meta guilty of 75,000 willful violations of New Mexico's Unfair Practices Act for deceiving parents about platform safety, issuing the maximum **\$375 million penalty**.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In Phase 2 (August 2026), Judge Biedscheid ruled that Meta created a public nuisance. To abate the nuisance, he ordered Meta to pay **\$567 million** over five years into a state abatement fund to pay for youth behavioral health treatment, school screening, and law enforcement training. He also issued strict injunctions, forcing Meta to turn off push notifications for teens and display mandatory weekly safety warning banners on minor accounts."*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h98b0dba28df946_0_1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h98b0dba28df946_0_1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*"Parallel to the individual personal injury trials, state enforcement reached a climax in *State of New Mexico v. Meta*. Chief Judge Bryan Biedscheid bifurcated the trial.</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In Phase 1 (March 2026), the jury found Meta guilty of 75,000 willful violations of New Mexico's Unfair Practices Act for deceiving parents about platform safety, issuing the maximum **\$375 million penalty**.</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In Phase 2 (August 2026), Judge Biedscheid ruled that Meta created a public nuisance. To abate the nuisance, he ordered Meta to pay **\$567 million** over five years into a state abatement fund to pay for youth behavioral health treatment, school screening, and law enforcement training. He also issued strict injunctions, forcing Meta to turn off push notifications for teens and display mandatory weekly safety warning banners on minor accounts."*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h98b0dba28df946_0_1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h98b0dba28df946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*"To summarize: We are witnessing a historic legal shift. The era of absolute tech platform immunity under Section 230 has ended. By distinguishing between third-party user content and first-party software design, courts have established that tech companies can be held financially and operationally accountable when their algorithms cause foreseeable harm.</a:t>
            </a:r>
            <a:endParaRPr/>
          </a:p>
          <a:p>
            <a:pPr indent="0" lvl="0" marL="0" rtl="0" algn="l">
              <a:spcBef>
                <a:spcPts val="0"/>
              </a:spcBef>
              <a:spcAft>
                <a:spcPts val="0"/>
              </a:spcAft>
              <a:buSzPts val="1100"/>
              <a:buNone/>
            </a:pPr>
            <a:r>
              <a:rPr lang="en"/>
              <a:t>&gt;</a:t>
            </a:r>
            <a:endParaRPr/>
          </a:p>
          <a:p>
            <a:pPr indent="0" lvl="0" marL="0" rtl="0" algn="l">
              <a:spcBef>
                <a:spcPts val="0"/>
              </a:spcBef>
              <a:spcAft>
                <a:spcPts val="0"/>
              </a:spcAft>
              <a:buSzPts val="1100"/>
              <a:buNone/>
            </a:pPr>
            <a:r>
              <a:rPr lang="en"/>
              <a:t>&gt; Looking ahead, all eyes are on federal Multidistrict Litigation 3047 in Oakland, California. This massive proceeding consolidates over 10,000 individual youth claims, 800 school district lawsuits, and actions by more than 40 state Attorneys General. The bellwether verdicts in *K.G.M.* and New Mexico have set the benchmark, and MDL 3047 will likely force permanent, industry-wide 'safety-by-design' defaults across the entire tech ecosystem."*</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h98b0dba28df946_0_1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h98b0dba28df946_0_1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t>&gt; *"For students interested in writing research papers or diving deeper into the court documents, Slide 13 provides the complete bibliography of primary legal sources, statutory codes, appellate opinions, and investigative reports referenced throughout this lecture. Thank you for your attention, and I look forward to your questions during discussion."*</a:t>
            </a:r>
            <a:endParaRPr/>
          </a:p>
          <a:p>
            <a:pPr indent="0" lvl="0" marL="0" rtl="0" algn="l">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1">
  <p:cSld name="CUSTOM_3_1">
    <p:bg>
      <p:bgPr>
        <a:solidFill>
          <a:schemeClr val="dk1"/>
        </a:solidFill>
      </p:bgPr>
    </p:bg>
    <p:spTree>
      <p:nvGrpSpPr>
        <p:cNvPr id="54" name="Shape 54"/>
        <p:cNvGrpSpPr/>
        <p:nvPr/>
      </p:nvGrpSpPr>
      <p:grpSpPr>
        <a:xfrm>
          <a:off x="0" y="0"/>
          <a:ext cx="0" cy="0"/>
          <a:chOff x="0" y="0"/>
          <a:chExt cx="0" cy="0"/>
        </a:xfrm>
      </p:grpSpPr>
      <p:sp>
        <p:nvSpPr>
          <p:cNvPr id="55" name="Google Shape;55;p14"/>
          <p:cNvSpPr/>
          <p:nvPr/>
        </p:nvSpPr>
        <p:spPr>
          <a:xfrm rot="10800000">
            <a:off x="8884650" y="4892850"/>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cxnSp>
        <p:nvCxnSpPr>
          <p:cNvPr id="56" name="Google Shape;56;p14"/>
          <p:cNvCxnSpPr/>
          <p:nvPr/>
        </p:nvCxnSpPr>
        <p:spPr>
          <a:xfrm rot="10800000">
            <a:off x="8924402" y="1938950"/>
            <a:ext cx="0" cy="3198600"/>
          </a:xfrm>
          <a:prstGeom prst="straightConnector1">
            <a:avLst/>
          </a:prstGeom>
          <a:noFill/>
          <a:ln cap="flat" cmpd="sng" w="9525">
            <a:solidFill>
              <a:schemeClr val="accent6"/>
            </a:solidFill>
            <a:prstDash val="solid"/>
            <a:round/>
            <a:headEnd len="sm" w="sm" type="none"/>
            <a:tailEnd len="sm" w="sm" type="none"/>
          </a:ln>
        </p:spPr>
      </p:cxnSp>
      <p:sp>
        <p:nvSpPr>
          <p:cNvPr id="57" name="Google Shape;57;p14"/>
          <p:cNvSpPr/>
          <p:nvPr/>
        </p:nvSpPr>
        <p:spPr>
          <a:xfrm rot="10800000">
            <a:off x="8884650" y="4663024"/>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8" name="Google Shape;58;p14"/>
          <p:cNvSpPr/>
          <p:nvPr/>
        </p:nvSpPr>
        <p:spPr>
          <a:xfrm rot="10800000">
            <a:off x="8884650" y="4429023"/>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9" name="Google Shape;59;p14"/>
          <p:cNvSpPr/>
          <p:nvPr/>
        </p:nvSpPr>
        <p:spPr>
          <a:xfrm rot="10800000">
            <a:off x="8884650" y="4199197"/>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0" name="Google Shape;60;p14"/>
          <p:cNvSpPr/>
          <p:nvPr/>
        </p:nvSpPr>
        <p:spPr>
          <a:xfrm rot="10800000">
            <a:off x="8884650" y="3961034"/>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 name="Google Shape;61;p14"/>
          <p:cNvSpPr/>
          <p:nvPr/>
        </p:nvSpPr>
        <p:spPr>
          <a:xfrm rot="10800000">
            <a:off x="8884650" y="3731208"/>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 name="Google Shape;62;p14"/>
          <p:cNvSpPr/>
          <p:nvPr/>
        </p:nvSpPr>
        <p:spPr>
          <a:xfrm rot="10800000">
            <a:off x="8884650" y="3497207"/>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 name="Google Shape;63;p14"/>
          <p:cNvSpPr/>
          <p:nvPr/>
        </p:nvSpPr>
        <p:spPr>
          <a:xfrm rot="10800000">
            <a:off x="8884650" y="3267381"/>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 name="Google Shape;64;p14"/>
          <p:cNvSpPr/>
          <p:nvPr/>
        </p:nvSpPr>
        <p:spPr>
          <a:xfrm rot="10800000">
            <a:off x="8884650" y="3033367"/>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5" name="Google Shape;65;p14"/>
          <p:cNvSpPr/>
          <p:nvPr/>
        </p:nvSpPr>
        <p:spPr>
          <a:xfrm rot="10800000">
            <a:off x="8884650" y="2799366"/>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6" name="Google Shape;66;p14"/>
          <p:cNvSpPr/>
          <p:nvPr/>
        </p:nvSpPr>
        <p:spPr>
          <a:xfrm rot="10800000">
            <a:off x="8884650" y="2569540"/>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7" name="Google Shape;67;p14"/>
          <p:cNvSpPr/>
          <p:nvPr/>
        </p:nvSpPr>
        <p:spPr>
          <a:xfrm rot="10800000">
            <a:off x="8884650" y="2331377"/>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8" name="Google Shape;68;p14"/>
          <p:cNvSpPr/>
          <p:nvPr/>
        </p:nvSpPr>
        <p:spPr>
          <a:xfrm rot="10800000">
            <a:off x="8884650" y="2101551"/>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cxnSp>
        <p:nvCxnSpPr>
          <p:cNvPr id="69" name="Google Shape;69;p14"/>
          <p:cNvCxnSpPr/>
          <p:nvPr/>
        </p:nvCxnSpPr>
        <p:spPr>
          <a:xfrm>
            <a:off x="64800" y="124375"/>
            <a:ext cx="0" cy="5011500"/>
          </a:xfrm>
          <a:prstGeom prst="straightConnector1">
            <a:avLst/>
          </a:prstGeom>
          <a:noFill/>
          <a:ln cap="flat" cmpd="sng" w="9525">
            <a:solidFill>
              <a:schemeClr val="accent6"/>
            </a:solidFill>
            <a:prstDash val="solid"/>
            <a:round/>
            <a:headEnd len="sm" w="sm" type="none"/>
            <a:tailEnd len="sm" w="sm" type="none"/>
          </a:ln>
        </p:spPr>
      </p:cxnSp>
      <p:cxnSp>
        <p:nvCxnSpPr>
          <p:cNvPr id="70" name="Google Shape;70;p14"/>
          <p:cNvCxnSpPr/>
          <p:nvPr/>
        </p:nvCxnSpPr>
        <p:spPr>
          <a:xfrm>
            <a:off x="134125" y="124375"/>
            <a:ext cx="0" cy="5011500"/>
          </a:xfrm>
          <a:prstGeom prst="straightConnector1">
            <a:avLst/>
          </a:prstGeom>
          <a:noFill/>
          <a:ln cap="flat" cmpd="sng" w="9525">
            <a:solidFill>
              <a:schemeClr val="accent6"/>
            </a:solidFill>
            <a:prstDash val="solid"/>
            <a:round/>
            <a:headEnd len="sm" w="sm" type="none"/>
            <a:tailEnd len="sm" w="sm" type="none"/>
          </a:ln>
        </p:spPr>
      </p:cxnSp>
      <p:sp>
        <p:nvSpPr>
          <p:cNvPr id="71" name="Google Shape;71;p14"/>
          <p:cNvSpPr/>
          <p:nvPr/>
        </p:nvSpPr>
        <p:spPr>
          <a:xfrm rot="10800000">
            <a:off x="8884650" y="2324850"/>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72" name="Google Shape;72;p14"/>
          <p:cNvSpPr/>
          <p:nvPr/>
        </p:nvSpPr>
        <p:spPr>
          <a:xfrm rot="10800000">
            <a:off x="8884650" y="2095024"/>
            <a:ext cx="288300" cy="62400"/>
          </a:xfrm>
          <a:prstGeom prst="mathMinus">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73" name="Google Shape;73;p14"/>
          <p:cNvSpPr txBox="1"/>
          <p:nvPr>
            <p:ph type="ctrTitle"/>
          </p:nvPr>
        </p:nvSpPr>
        <p:spPr>
          <a:xfrm>
            <a:off x="403275" y="2071100"/>
            <a:ext cx="6930000" cy="2226900"/>
          </a:xfrm>
          <a:prstGeom prst="rect">
            <a:avLst/>
          </a:prstGeom>
        </p:spPr>
        <p:txBody>
          <a:bodyPr anchorCtr="0" anchor="t" bIns="91425" lIns="91425" spcFirstLastPara="1" rIns="91425" wrap="square" tIns="91425">
            <a:normAutofit/>
          </a:bodyPr>
          <a:lstStyle>
            <a:lvl1pPr lvl="0">
              <a:lnSpc>
                <a:spcPct val="87000"/>
              </a:lnSpc>
              <a:spcBef>
                <a:spcPts val="0"/>
              </a:spcBef>
              <a:spcAft>
                <a:spcPts val="0"/>
              </a:spcAft>
              <a:buClr>
                <a:schemeClr val="lt1"/>
              </a:buClr>
              <a:buSzPts val="5200"/>
              <a:buFont typeface="Alexandria Black"/>
              <a:buNone/>
              <a:defRPr sz="52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pic>
        <p:nvPicPr>
          <p:cNvPr id="74" name="Google Shape;74;p14"/>
          <p:cNvPicPr preferRelativeResize="0"/>
          <p:nvPr/>
        </p:nvPicPr>
        <p:blipFill rotWithShape="1">
          <a:blip r:embed="rId2">
            <a:alphaModFix/>
          </a:blip>
          <a:srcRect b="59820" l="0" r="89" t="1549"/>
          <a:stretch/>
        </p:blipFill>
        <p:spPr>
          <a:xfrm>
            <a:off x="-5900" y="0"/>
            <a:ext cx="9151800" cy="1938499"/>
          </a:xfrm>
          <a:prstGeom prst="rect">
            <a:avLst/>
          </a:prstGeom>
          <a:noFill/>
          <a:ln>
            <a:noFill/>
          </a:ln>
        </p:spPr>
      </p:pic>
      <p:pic>
        <p:nvPicPr>
          <p:cNvPr id="75" name="Google Shape;75;p14"/>
          <p:cNvPicPr preferRelativeResize="0"/>
          <p:nvPr/>
        </p:nvPicPr>
        <p:blipFill rotWithShape="1">
          <a:blip r:embed="rId3">
            <a:alphaModFix/>
          </a:blip>
          <a:srcRect b="1170" l="0" r="0" t="-1170"/>
          <a:stretch/>
        </p:blipFill>
        <p:spPr>
          <a:xfrm>
            <a:off x="-5900" y="8325"/>
            <a:ext cx="9155798" cy="1938501"/>
          </a:xfrm>
          <a:prstGeom prst="rect">
            <a:avLst/>
          </a:prstGeom>
          <a:noFill/>
          <a:ln>
            <a:noFill/>
          </a:ln>
        </p:spPr>
      </p:pic>
      <p:pic>
        <p:nvPicPr>
          <p:cNvPr descr="A man points to a whiteboard while talking to a room full of colleagues. " id="76" name="Google Shape;76;p14"/>
          <p:cNvPicPr preferRelativeResize="0"/>
          <p:nvPr/>
        </p:nvPicPr>
        <p:blipFill rotWithShape="1">
          <a:blip r:embed="rId3">
            <a:alphaModFix/>
          </a:blip>
          <a:srcRect b="1170" l="0" r="0" t="-1170"/>
          <a:stretch/>
        </p:blipFill>
        <p:spPr>
          <a:xfrm>
            <a:off x="-5900" y="-11100"/>
            <a:ext cx="9155798" cy="1948794"/>
          </a:xfrm>
          <a:prstGeom prst="rect">
            <a:avLst/>
          </a:prstGeom>
          <a:noFill/>
          <a:ln>
            <a:noFill/>
          </a:ln>
        </p:spPr>
      </p:pic>
      <p:sp>
        <p:nvSpPr>
          <p:cNvPr id="77" name="Google Shape;77;p14"/>
          <p:cNvSpPr txBox="1"/>
          <p:nvPr>
            <p:ph idx="12" type="sldNum"/>
          </p:nvPr>
        </p:nvSpPr>
        <p:spPr>
          <a:xfrm>
            <a:off x="8556784" y="4749851"/>
            <a:ext cx="548700" cy="393600"/>
          </a:xfrm>
          <a:prstGeom prst="rect">
            <a:avLst/>
          </a:prstGeom>
          <a:solidFill>
            <a:schemeClr val="dk1"/>
          </a:solidFill>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BLANK_1_1_1_1_1_1_1_1_1_1_1_1_2">
    <p:bg>
      <p:bgPr>
        <a:solidFill>
          <a:schemeClr val="lt2"/>
        </a:solidFill>
      </p:bgPr>
    </p:bg>
    <p:spTree>
      <p:nvGrpSpPr>
        <p:cNvPr id="78" name="Shape 78"/>
        <p:cNvGrpSpPr/>
        <p:nvPr/>
      </p:nvGrpSpPr>
      <p:grpSpPr>
        <a:xfrm>
          <a:off x="0" y="0"/>
          <a:ext cx="0" cy="0"/>
          <a:chOff x="0" y="0"/>
          <a:chExt cx="0" cy="0"/>
        </a:xfrm>
      </p:grpSpPr>
      <p:sp>
        <p:nvSpPr>
          <p:cNvPr id="79" name="Google Shape;79;p15"/>
          <p:cNvSpPr/>
          <p:nvPr/>
        </p:nvSpPr>
        <p:spPr>
          <a:xfrm>
            <a:off x="-8850" y="2304775"/>
            <a:ext cx="9162300" cy="28923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pic>
        <p:nvPicPr>
          <p:cNvPr descr="Group of office workers in a boardroom presentation (proporcionada por Getty Images)" id="80" name="Google Shape;80;p15"/>
          <p:cNvPicPr preferRelativeResize="0"/>
          <p:nvPr/>
        </p:nvPicPr>
        <p:blipFill rotWithShape="1">
          <a:blip r:embed="rId2">
            <a:alphaModFix amt="15000"/>
          </a:blip>
          <a:srcRect b="33524" l="3833" r="2655" t="23456"/>
          <a:stretch/>
        </p:blipFill>
        <p:spPr>
          <a:xfrm>
            <a:off x="0" y="2307800"/>
            <a:ext cx="9168599" cy="2886250"/>
          </a:xfrm>
          <a:prstGeom prst="rect">
            <a:avLst/>
          </a:prstGeom>
          <a:noFill/>
          <a:ln>
            <a:noFill/>
          </a:ln>
        </p:spPr>
      </p:pic>
      <p:sp>
        <p:nvSpPr>
          <p:cNvPr id="81" name="Google Shape;81;p15"/>
          <p:cNvSpPr txBox="1"/>
          <p:nvPr>
            <p:ph type="title"/>
          </p:nvPr>
        </p:nvSpPr>
        <p:spPr>
          <a:xfrm>
            <a:off x="427100" y="916525"/>
            <a:ext cx="81567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SzPts val="2800"/>
              <a:buNone/>
              <a:defRPr sz="4000"/>
            </a:lvl1pPr>
            <a:lvl2pPr lvl="1">
              <a:lnSpc>
                <a:spcPct val="115000"/>
              </a:lnSpc>
              <a:spcBef>
                <a:spcPts val="0"/>
              </a:spcBef>
              <a:spcAft>
                <a:spcPts val="0"/>
              </a:spcAft>
              <a:buSzPts val="2800"/>
              <a:buNone/>
              <a:defRPr sz="4000">
                <a:latin typeface="Alexandria Black"/>
                <a:ea typeface="Alexandria Black"/>
                <a:cs typeface="Alexandria Black"/>
                <a:sym typeface="Alexandria Black"/>
              </a:defRPr>
            </a:lvl2pPr>
            <a:lvl3pPr lvl="2">
              <a:lnSpc>
                <a:spcPct val="115000"/>
              </a:lnSpc>
              <a:spcBef>
                <a:spcPts val="0"/>
              </a:spcBef>
              <a:spcAft>
                <a:spcPts val="0"/>
              </a:spcAft>
              <a:buSzPts val="2800"/>
              <a:buNone/>
              <a:defRPr sz="4000">
                <a:latin typeface="Alexandria Black"/>
                <a:ea typeface="Alexandria Black"/>
                <a:cs typeface="Alexandria Black"/>
                <a:sym typeface="Alexandria Black"/>
              </a:defRPr>
            </a:lvl3pPr>
            <a:lvl4pPr lvl="3">
              <a:lnSpc>
                <a:spcPct val="115000"/>
              </a:lnSpc>
              <a:spcBef>
                <a:spcPts val="0"/>
              </a:spcBef>
              <a:spcAft>
                <a:spcPts val="0"/>
              </a:spcAft>
              <a:buSzPts val="2800"/>
              <a:buNone/>
              <a:defRPr sz="4000">
                <a:latin typeface="Alexandria Black"/>
                <a:ea typeface="Alexandria Black"/>
                <a:cs typeface="Alexandria Black"/>
                <a:sym typeface="Alexandria Black"/>
              </a:defRPr>
            </a:lvl4pPr>
            <a:lvl5pPr lvl="4">
              <a:lnSpc>
                <a:spcPct val="115000"/>
              </a:lnSpc>
              <a:spcBef>
                <a:spcPts val="0"/>
              </a:spcBef>
              <a:spcAft>
                <a:spcPts val="0"/>
              </a:spcAft>
              <a:buSzPts val="2800"/>
              <a:buNone/>
              <a:defRPr sz="4000">
                <a:latin typeface="Alexandria Black"/>
                <a:ea typeface="Alexandria Black"/>
                <a:cs typeface="Alexandria Black"/>
                <a:sym typeface="Alexandria Black"/>
              </a:defRPr>
            </a:lvl5pPr>
            <a:lvl6pPr lvl="5">
              <a:lnSpc>
                <a:spcPct val="115000"/>
              </a:lnSpc>
              <a:spcBef>
                <a:spcPts val="0"/>
              </a:spcBef>
              <a:spcAft>
                <a:spcPts val="0"/>
              </a:spcAft>
              <a:buSzPts val="2800"/>
              <a:buNone/>
              <a:defRPr sz="4000">
                <a:latin typeface="Alexandria Black"/>
                <a:ea typeface="Alexandria Black"/>
                <a:cs typeface="Alexandria Black"/>
                <a:sym typeface="Alexandria Black"/>
              </a:defRPr>
            </a:lvl6pPr>
            <a:lvl7pPr lvl="6">
              <a:lnSpc>
                <a:spcPct val="115000"/>
              </a:lnSpc>
              <a:spcBef>
                <a:spcPts val="0"/>
              </a:spcBef>
              <a:spcAft>
                <a:spcPts val="0"/>
              </a:spcAft>
              <a:buSzPts val="2800"/>
              <a:buNone/>
              <a:defRPr sz="4000">
                <a:latin typeface="Alexandria Black"/>
                <a:ea typeface="Alexandria Black"/>
                <a:cs typeface="Alexandria Black"/>
                <a:sym typeface="Alexandria Black"/>
              </a:defRPr>
            </a:lvl7pPr>
            <a:lvl8pPr lvl="7">
              <a:lnSpc>
                <a:spcPct val="115000"/>
              </a:lnSpc>
              <a:spcBef>
                <a:spcPts val="0"/>
              </a:spcBef>
              <a:spcAft>
                <a:spcPts val="0"/>
              </a:spcAft>
              <a:buSzPts val="2800"/>
              <a:buNone/>
              <a:defRPr sz="4000">
                <a:latin typeface="Alexandria Black"/>
                <a:ea typeface="Alexandria Black"/>
                <a:cs typeface="Alexandria Black"/>
                <a:sym typeface="Alexandria Black"/>
              </a:defRPr>
            </a:lvl8pPr>
            <a:lvl9pPr lvl="8">
              <a:lnSpc>
                <a:spcPct val="115000"/>
              </a:lnSpc>
              <a:spcBef>
                <a:spcPts val="0"/>
              </a:spcBef>
              <a:spcAft>
                <a:spcPts val="0"/>
              </a:spcAft>
              <a:buSzPts val="2800"/>
              <a:buNone/>
              <a:defRPr sz="4000">
                <a:latin typeface="Alexandria Black"/>
                <a:ea typeface="Alexandria Black"/>
                <a:cs typeface="Alexandria Black"/>
                <a:sym typeface="Alexandria Black"/>
              </a:defRPr>
            </a:lvl9pPr>
          </a:lstStyle>
          <a:p/>
        </p:txBody>
      </p:sp>
      <p:sp>
        <p:nvSpPr>
          <p:cNvPr id="82" name="Google Shape;82;p15"/>
          <p:cNvSpPr txBox="1"/>
          <p:nvPr>
            <p:ph idx="1" type="subTitle"/>
          </p:nvPr>
        </p:nvSpPr>
        <p:spPr>
          <a:xfrm>
            <a:off x="4443450" y="2859839"/>
            <a:ext cx="4300500" cy="452700"/>
          </a:xfrm>
          <a:prstGeom prst="rect">
            <a:avLst/>
          </a:prstGeom>
        </p:spPr>
        <p:txBody>
          <a:bodyPr anchorCtr="0" anchor="b" bIns="91425" lIns="91425" spcFirstLastPara="1" rIns="91425" wrap="square" tIns="91425">
            <a:normAutofit/>
          </a:bodyPr>
          <a:lstStyle>
            <a:lvl1pPr lvl="0"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83" name="Google Shape;83;p15"/>
          <p:cNvSpPr txBox="1"/>
          <p:nvPr>
            <p:ph idx="2" type="subTitle"/>
          </p:nvPr>
        </p:nvSpPr>
        <p:spPr>
          <a:xfrm>
            <a:off x="4443450" y="3188578"/>
            <a:ext cx="4300500" cy="452700"/>
          </a:xfrm>
          <a:prstGeom prst="rect">
            <a:avLst/>
          </a:prstGeom>
        </p:spPr>
        <p:txBody>
          <a:bodyPr anchorCtr="0" anchor="b" bIns="91425" lIns="91425" spcFirstLastPara="1" rIns="91425" wrap="square" tIns="91425">
            <a:normAutofit/>
          </a:bodyPr>
          <a:lstStyle>
            <a:lvl1pPr lvl="0"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84" name="Google Shape;84;p15"/>
          <p:cNvSpPr txBox="1"/>
          <p:nvPr>
            <p:ph idx="3" type="subTitle"/>
          </p:nvPr>
        </p:nvSpPr>
        <p:spPr>
          <a:xfrm>
            <a:off x="4443450" y="3524579"/>
            <a:ext cx="4300500" cy="452700"/>
          </a:xfrm>
          <a:prstGeom prst="rect">
            <a:avLst/>
          </a:prstGeom>
        </p:spPr>
        <p:txBody>
          <a:bodyPr anchorCtr="0" anchor="b" bIns="91425" lIns="91425" spcFirstLastPara="1" rIns="91425" wrap="square" tIns="91425">
            <a:normAutofit/>
          </a:bodyPr>
          <a:lstStyle>
            <a:lvl1pPr lvl="0"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85" name="Google Shape;85;p15"/>
          <p:cNvSpPr txBox="1"/>
          <p:nvPr>
            <p:ph idx="4" type="subTitle"/>
          </p:nvPr>
        </p:nvSpPr>
        <p:spPr>
          <a:xfrm>
            <a:off x="4443450" y="2531900"/>
            <a:ext cx="4300500" cy="452700"/>
          </a:xfrm>
          <a:prstGeom prst="rect">
            <a:avLst/>
          </a:prstGeom>
        </p:spPr>
        <p:txBody>
          <a:bodyPr anchorCtr="0" anchor="b" bIns="91425" lIns="91425" spcFirstLastPara="1" rIns="91425" wrap="square" tIns="91425">
            <a:normAutofit/>
          </a:bodyPr>
          <a:lstStyle>
            <a:lvl1pPr lvl="0"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86" name="Google Shape;86;p15"/>
          <p:cNvSpPr txBox="1"/>
          <p:nvPr>
            <p:ph idx="5" type="subTitle"/>
          </p:nvPr>
        </p:nvSpPr>
        <p:spPr>
          <a:xfrm>
            <a:off x="4443450" y="3845253"/>
            <a:ext cx="4300500" cy="452700"/>
          </a:xfrm>
          <a:prstGeom prst="rect">
            <a:avLst/>
          </a:prstGeom>
        </p:spPr>
        <p:txBody>
          <a:bodyPr anchorCtr="0" anchor="b" bIns="91425" lIns="91425" spcFirstLastPara="1" rIns="91425" wrap="square" tIns="91425">
            <a:normAutofit/>
          </a:bodyPr>
          <a:lstStyle>
            <a:lvl1pPr lvl="0"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87" name="Google Shape;87;p15"/>
          <p:cNvSpPr txBox="1"/>
          <p:nvPr>
            <p:ph idx="6" type="subTitle"/>
          </p:nvPr>
        </p:nvSpPr>
        <p:spPr>
          <a:xfrm>
            <a:off x="4443450" y="4172777"/>
            <a:ext cx="4300500" cy="452700"/>
          </a:xfrm>
          <a:prstGeom prst="rect">
            <a:avLst/>
          </a:prstGeom>
        </p:spPr>
        <p:txBody>
          <a:bodyPr anchorCtr="0" anchor="b" bIns="91425" lIns="91425" spcFirstLastPara="1" rIns="91425" wrap="square" tIns="91425">
            <a:normAutofit/>
          </a:bodyPr>
          <a:lstStyle>
            <a:lvl1pPr lvl="0"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88" name="Google Shape;88;p15"/>
          <p:cNvSpPr txBox="1"/>
          <p:nvPr>
            <p:ph idx="7" type="subTitle"/>
          </p:nvPr>
        </p:nvSpPr>
        <p:spPr>
          <a:xfrm>
            <a:off x="474950" y="337950"/>
            <a:ext cx="2961900" cy="400200"/>
          </a:xfrm>
          <a:prstGeom prst="rect">
            <a:avLst/>
          </a:prstGeom>
        </p:spPr>
        <p:txBody>
          <a:bodyPr anchorCtr="0" anchor="ctr" bIns="91425" lIns="0" spcFirstLastPara="1" rIns="91425" wrap="square" tIns="91425">
            <a:normAutofit/>
          </a:bodyPr>
          <a:lstStyle>
            <a:lvl1pPr lvl="0">
              <a:lnSpc>
                <a:spcPct val="100000"/>
              </a:lnSpc>
              <a:spcBef>
                <a:spcPts val="0"/>
              </a:spcBef>
              <a:spcAft>
                <a:spcPts val="0"/>
              </a:spcAft>
              <a:buSzPts val="1000"/>
              <a:buFont typeface="Lexend"/>
              <a:buNone/>
              <a:defRPr sz="1000"/>
            </a:lvl1pPr>
            <a:lvl2pPr lvl="1">
              <a:lnSpc>
                <a:spcPct val="100000"/>
              </a:lnSpc>
              <a:spcBef>
                <a:spcPts val="0"/>
              </a:spcBef>
              <a:spcAft>
                <a:spcPts val="0"/>
              </a:spcAft>
              <a:buSzPts val="1000"/>
              <a:buFont typeface="Lexend"/>
              <a:buNone/>
              <a:defRPr sz="1000"/>
            </a:lvl2pPr>
            <a:lvl3pPr lvl="2">
              <a:lnSpc>
                <a:spcPct val="100000"/>
              </a:lnSpc>
              <a:spcBef>
                <a:spcPts val="0"/>
              </a:spcBef>
              <a:spcAft>
                <a:spcPts val="0"/>
              </a:spcAft>
              <a:buSzPts val="1000"/>
              <a:buFont typeface="Lexend"/>
              <a:buNone/>
              <a:defRPr sz="1000"/>
            </a:lvl3pPr>
            <a:lvl4pPr lvl="3">
              <a:lnSpc>
                <a:spcPct val="100000"/>
              </a:lnSpc>
              <a:spcBef>
                <a:spcPts val="0"/>
              </a:spcBef>
              <a:spcAft>
                <a:spcPts val="0"/>
              </a:spcAft>
              <a:buSzPts val="1000"/>
              <a:buFont typeface="Lexend"/>
              <a:buNone/>
              <a:defRPr sz="1000"/>
            </a:lvl4pPr>
            <a:lvl5pPr lvl="4">
              <a:lnSpc>
                <a:spcPct val="100000"/>
              </a:lnSpc>
              <a:spcBef>
                <a:spcPts val="0"/>
              </a:spcBef>
              <a:spcAft>
                <a:spcPts val="0"/>
              </a:spcAft>
              <a:buSzPts val="1000"/>
              <a:buFont typeface="Lexend"/>
              <a:buNone/>
              <a:defRPr sz="1000"/>
            </a:lvl5pPr>
            <a:lvl6pPr lvl="5">
              <a:lnSpc>
                <a:spcPct val="100000"/>
              </a:lnSpc>
              <a:spcBef>
                <a:spcPts val="0"/>
              </a:spcBef>
              <a:spcAft>
                <a:spcPts val="0"/>
              </a:spcAft>
              <a:buSzPts val="1000"/>
              <a:buFont typeface="Lexend"/>
              <a:buNone/>
              <a:defRPr sz="1000"/>
            </a:lvl6pPr>
            <a:lvl7pPr lvl="6">
              <a:lnSpc>
                <a:spcPct val="100000"/>
              </a:lnSpc>
              <a:spcBef>
                <a:spcPts val="0"/>
              </a:spcBef>
              <a:spcAft>
                <a:spcPts val="0"/>
              </a:spcAft>
              <a:buSzPts val="1000"/>
              <a:buFont typeface="Lexend"/>
              <a:buNone/>
              <a:defRPr sz="1000"/>
            </a:lvl7pPr>
            <a:lvl8pPr lvl="7">
              <a:lnSpc>
                <a:spcPct val="100000"/>
              </a:lnSpc>
              <a:spcBef>
                <a:spcPts val="0"/>
              </a:spcBef>
              <a:spcAft>
                <a:spcPts val="0"/>
              </a:spcAft>
              <a:buSzPts val="1000"/>
              <a:buFont typeface="Lexend"/>
              <a:buNone/>
              <a:defRPr sz="1000"/>
            </a:lvl8pPr>
            <a:lvl9pPr lvl="8">
              <a:lnSpc>
                <a:spcPct val="100000"/>
              </a:lnSpc>
              <a:spcBef>
                <a:spcPts val="0"/>
              </a:spcBef>
              <a:spcAft>
                <a:spcPts val="0"/>
              </a:spcAft>
              <a:buSzPts val="1000"/>
              <a:buFont typeface="Lexend"/>
              <a:buNone/>
              <a:defRPr sz="1000"/>
            </a:lvl9pPr>
          </a:lstStyle>
          <a:p/>
        </p:txBody>
      </p:sp>
      <p:sp>
        <p:nvSpPr>
          <p:cNvPr id="89" name="Google Shape;89;p15"/>
          <p:cNvSpPr txBox="1"/>
          <p:nvPr>
            <p:ph idx="8" type="subTitle"/>
          </p:nvPr>
        </p:nvSpPr>
        <p:spPr>
          <a:xfrm>
            <a:off x="6456875" y="337950"/>
            <a:ext cx="2215200" cy="400200"/>
          </a:xfrm>
          <a:prstGeom prst="rect">
            <a:avLst/>
          </a:prstGeom>
        </p:spPr>
        <p:txBody>
          <a:bodyPr anchorCtr="0" anchor="ctr" bIns="91425" lIns="0" spcFirstLastPara="1" rIns="18000" wrap="square" tIns="91425">
            <a:normAutofit/>
          </a:bodyPr>
          <a:lstStyle>
            <a:lvl1pPr lvl="0" algn="r">
              <a:lnSpc>
                <a:spcPct val="100000"/>
              </a:lnSpc>
              <a:spcBef>
                <a:spcPts val="0"/>
              </a:spcBef>
              <a:spcAft>
                <a:spcPts val="0"/>
              </a:spcAft>
              <a:buSzPts val="1000"/>
              <a:buFont typeface="Lexend"/>
              <a:buNone/>
              <a:defRPr sz="1000"/>
            </a:lvl1pPr>
            <a:lvl2pPr lvl="1" algn="r">
              <a:lnSpc>
                <a:spcPct val="100000"/>
              </a:lnSpc>
              <a:spcBef>
                <a:spcPts val="0"/>
              </a:spcBef>
              <a:spcAft>
                <a:spcPts val="0"/>
              </a:spcAft>
              <a:buSzPts val="1000"/>
              <a:buFont typeface="Lexend"/>
              <a:buNone/>
              <a:defRPr sz="1000"/>
            </a:lvl2pPr>
            <a:lvl3pPr lvl="2" algn="r">
              <a:lnSpc>
                <a:spcPct val="100000"/>
              </a:lnSpc>
              <a:spcBef>
                <a:spcPts val="0"/>
              </a:spcBef>
              <a:spcAft>
                <a:spcPts val="0"/>
              </a:spcAft>
              <a:buSzPts val="1000"/>
              <a:buFont typeface="Lexend"/>
              <a:buNone/>
              <a:defRPr sz="1000"/>
            </a:lvl3pPr>
            <a:lvl4pPr lvl="3" algn="r">
              <a:lnSpc>
                <a:spcPct val="100000"/>
              </a:lnSpc>
              <a:spcBef>
                <a:spcPts val="0"/>
              </a:spcBef>
              <a:spcAft>
                <a:spcPts val="0"/>
              </a:spcAft>
              <a:buSzPts val="1000"/>
              <a:buFont typeface="Lexend"/>
              <a:buNone/>
              <a:defRPr sz="1000"/>
            </a:lvl4pPr>
            <a:lvl5pPr lvl="4" algn="r">
              <a:lnSpc>
                <a:spcPct val="100000"/>
              </a:lnSpc>
              <a:spcBef>
                <a:spcPts val="0"/>
              </a:spcBef>
              <a:spcAft>
                <a:spcPts val="0"/>
              </a:spcAft>
              <a:buSzPts val="1000"/>
              <a:buFont typeface="Lexend"/>
              <a:buNone/>
              <a:defRPr sz="1000"/>
            </a:lvl5pPr>
            <a:lvl6pPr lvl="5" algn="r">
              <a:lnSpc>
                <a:spcPct val="100000"/>
              </a:lnSpc>
              <a:spcBef>
                <a:spcPts val="0"/>
              </a:spcBef>
              <a:spcAft>
                <a:spcPts val="0"/>
              </a:spcAft>
              <a:buSzPts val="1000"/>
              <a:buFont typeface="Lexend"/>
              <a:buNone/>
              <a:defRPr sz="1000"/>
            </a:lvl6pPr>
            <a:lvl7pPr lvl="6" algn="r">
              <a:lnSpc>
                <a:spcPct val="100000"/>
              </a:lnSpc>
              <a:spcBef>
                <a:spcPts val="0"/>
              </a:spcBef>
              <a:spcAft>
                <a:spcPts val="0"/>
              </a:spcAft>
              <a:buSzPts val="1000"/>
              <a:buFont typeface="Lexend"/>
              <a:buNone/>
              <a:defRPr sz="1000"/>
            </a:lvl7pPr>
            <a:lvl8pPr lvl="7" algn="r">
              <a:lnSpc>
                <a:spcPct val="100000"/>
              </a:lnSpc>
              <a:spcBef>
                <a:spcPts val="0"/>
              </a:spcBef>
              <a:spcAft>
                <a:spcPts val="0"/>
              </a:spcAft>
              <a:buSzPts val="1000"/>
              <a:buFont typeface="Lexend"/>
              <a:buNone/>
              <a:defRPr sz="1000"/>
            </a:lvl8pPr>
            <a:lvl9pPr lvl="8" algn="r">
              <a:lnSpc>
                <a:spcPct val="100000"/>
              </a:lnSpc>
              <a:spcBef>
                <a:spcPts val="0"/>
              </a:spcBef>
              <a:spcAft>
                <a:spcPts val="0"/>
              </a:spcAft>
              <a:buSzPts val="1000"/>
              <a:buFont typeface="Lexend"/>
              <a:buNone/>
              <a:defRPr sz="1000"/>
            </a:lvl9pPr>
          </a:lstStyle>
          <a:p/>
        </p:txBody>
      </p:sp>
      <p:sp>
        <p:nvSpPr>
          <p:cNvPr id="90" name="Google Shape;90;p15"/>
          <p:cNvSpPr txBox="1"/>
          <p:nvPr>
            <p:ph idx="9" type="subTitle"/>
          </p:nvPr>
        </p:nvSpPr>
        <p:spPr>
          <a:xfrm>
            <a:off x="474950" y="1561400"/>
            <a:ext cx="5766000" cy="400200"/>
          </a:xfrm>
          <a:prstGeom prst="rect">
            <a:avLst/>
          </a:prstGeom>
        </p:spPr>
        <p:txBody>
          <a:bodyPr anchorCtr="0" anchor="ctr" bIns="91425" lIns="0" spcFirstLastPara="1" rIns="91425" wrap="square" tIns="91425">
            <a:normAutofit/>
          </a:bodyPr>
          <a:lstStyle>
            <a:lvl1pPr lvl="0">
              <a:lnSpc>
                <a:spcPct val="100000"/>
              </a:lnSpc>
              <a:spcBef>
                <a:spcPts val="0"/>
              </a:spcBef>
              <a:spcAft>
                <a:spcPts val="0"/>
              </a:spcAft>
              <a:buSzPts val="1400"/>
              <a:buFont typeface="Lexend"/>
              <a:buNone/>
              <a:defRPr sz="1400"/>
            </a:lvl1pPr>
            <a:lvl2pPr lvl="1">
              <a:lnSpc>
                <a:spcPct val="100000"/>
              </a:lnSpc>
              <a:spcBef>
                <a:spcPts val="0"/>
              </a:spcBef>
              <a:spcAft>
                <a:spcPts val="0"/>
              </a:spcAft>
              <a:buSzPts val="1400"/>
              <a:buFont typeface="Lexend"/>
              <a:buNone/>
              <a:defRPr/>
            </a:lvl2pPr>
            <a:lvl3pPr lvl="2">
              <a:lnSpc>
                <a:spcPct val="100000"/>
              </a:lnSpc>
              <a:spcBef>
                <a:spcPts val="0"/>
              </a:spcBef>
              <a:spcAft>
                <a:spcPts val="0"/>
              </a:spcAft>
              <a:buSzPts val="1400"/>
              <a:buFont typeface="Lexend"/>
              <a:buNone/>
              <a:defRPr/>
            </a:lvl3pPr>
            <a:lvl4pPr lvl="3">
              <a:lnSpc>
                <a:spcPct val="100000"/>
              </a:lnSpc>
              <a:spcBef>
                <a:spcPts val="0"/>
              </a:spcBef>
              <a:spcAft>
                <a:spcPts val="0"/>
              </a:spcAft>
              <a:buSzPts val="1400"/>
              <a:buFont typeface="Lexend"/>
              <a:buNone/>
              <a:defRPr/>
            </a:lvl4pPr>
            <a:lvl5pPr lvl="4">
              <a:lnSpc>
                <a:spcPct val="100000"/>
              </a:lnSpc>
              <a:spcBef>
                <a:spcPts val="0"/>
              </a:spcBef>
              <a:spcAft>
                <a:spcPts val="0"/>
              </a:spcAft>
              <a:buSzPts val="1400"/>
              <a:buFont typeface="Lexend"/>
              <a:buNone/>
              <a:defRPr/>
            </a:lvl5pPr>
            <a:lvl6pPr lvl="5">
              <a:lnSpc>
                <a:spcPct val="100000"/>
              </a:lnSpc>
              <a:spcBef>
                <a:spcPts val="0"/>
              </a:spcBef>
              <a:spcAft>
                <a:spcPts val="0"/>
              </a:spcAft>
              <a:buSzPts val="1400"/>
              <a:buFont typeface="Lexend"/>
              <a:buNone/>
              <a:defRPr/>
            </a:lvl6pPr>
            <a:lvl7pPr lvl="6">
              <a:lnSpc>
                <a:spcPct val="100000"/>
              </a:lnSpc>
              <a:spcBef>
                <a:spcPts val="0"/>
              </a:spcBef>
              <a:spcAft>
                <a:spcPts val="0"/>
              </a:spcAft>
              <a:buSzPts val="1400"/>
              <a:buFont typeface="Lexend"/>
              <a:buNone/>
              <a:defRPr/>
            </a:lvl7pPr>
            <a:lvl8pPr lvl="7">
              <a:lnSpc>
                <a:spcPct val="100000"/>
              </a:lnSpc>
              <a:spcBef>
                <a:spcPts val="0"/>
              </a:spcBef>
              <a:spcAft>
                <a:spcPts val="0"/>
              </a:spcAft>
              <a:buSzPts val="1400"/>
              <a:buFont typeface="Lexend"/>
              <a:buNone/>
              <a:defRPr/>
            </a:lvl8pPr>
            <a:lvl9pPr lvl="8">
              <a:lnSpc>
                <a:spcPct val="100000"/>
              </a:lnSpc>
              <a:spcBef>
                <a:spcPts val="0"/>
              </a:spcBef>
              <a:spcAft>
                <a:spcPts val="0"/>
              </a:spcAft>
              <a:buSzPts val="1400"/>
              <a:buFont typeface="Lexend"/>
              <a:buNone/>
              <a:defRPr/>
            </a:lvl9pPr>
          </a:lstStyle>
          <a:p/>
        </p:txBody>
      </p:sp>
      <p:sp>
        <p:nvSpPr>
          <p:cNvPr id="91" name="Google Shape;91;p15"/>
          <p:cNvSpPr txBox="1"/>
          <p:nvPr>
            <p:ph idx="13" type="title"/>
          </p:nvPr>
        </p:nvSpPr>
        <p:spPr>
          <a:xfrm>
            <a:off x="474950" y="2676149"/>
            <a:ext cx="734700" cy="2736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9pPr>
          </a:lstStyle>
          <a:p/>
        </p:txBody>
      </p:sp>
      <p:sp>
        <p:nvSpPr>
          <p:cNvPr id="92" name="Google Shape;92;p15"/>
          <p:cNvSpPr txBox="1"/>
          <p:nvPr>
            <p:ph idx="14" type="title"/>
          </p:nvPr>
        </p:nvSpPr>
        <p:spPr>
          <a:xfrm>
            <a:off x="474950" y="3010199"/>
            <a:ext cx="734700" cy="2736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9pPr>
          </a:lstStyle>
          <a:p/>
        </p:txBody>
      </p:sp>
      <p:sp>
        <p:nvSpPr>
          <p:cNvPr id="93" name="Google Shape;93;p15"/>
          <p:cNvSpPr txBox="1"/>
          <p:nvPr>
            <p:ph idx="15" type="title"/>
          </p:nvPr>
        </p:nvSpPr>
        <p:spPr>
          <a:xfrm>
            <a:off x="481225" y="3337549"/>
            <a:ext cx="734700" cy="2736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9pPr>
          </a:lstStyle>
          <a:p/>
        </p:txBody>
      </p:sp>
      <p:sp>
        <p:nvSpPr>
          <p:cNvPr id="94" name="Google Shape;94;p15"/>
          <p:cNvSpPr txBox="1"/>
          <p:nvPr>
            <p:ph idx="16" type="title"/>
          </p:nvPr>
        </p:nvSpPr>
        <p:spPr>
          <a:xfrm>
            <a:off x="481225" y="3670199"/>
            <a:ext cx="734700" cy="2736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9pPr>
          </a:lstStyle>
          <a:p/>
        </p:txBody>
      </p:sp>
      <p:sp>
        <p:nvSpPr>
          <p:cNvPr id="95" name="Google Shape;95;p15"/>
          <p:cNvSpPr txBox="1"/>
          <p:nvPr>
            <p:ph idx="17" type="title"/>
          </p:nvPr>
        </p:nvSpPr>
        <p:spPr>
          <a:xfrm>
            <a:off x="481225" y="3993249"/>
            <a:ext cx="734700" cy="2736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9pPr>
          </a:lstStyle>
          <a:p/>
        </p:txBody>
      </p:sp>
      <p:sp>
        <p:nvSpPr>
          <p:cNvPr id="96" name="Google Shape;96;p15"/>
          <p:cNvSpPr txBox="1"/>
          <p:nvPr>
            <p:ph idx="18" type="title"/>
          </p:nvPr>
        </p:nvSpPr>
        <p:spPr>
          <a:xfrm>
            <a:off x="481225" y="4321624"/>
            <a:ext cx="734700" cy="2736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12000"/>
              <a:buFont typeface="Alexandria Black"/>
              <a:buNone/>
              <a:defRPr sz="12000">
                <a:solidFill>
                  <a:schemeClr val="lt1"/>
                </a:solidFill>
                <a:latin typeface="Alexandria Black"/>
                <a:ea typeface="Alexandria Black"/>
                <a:cs typeface="Alexandria Black"/>
                <a:sym typeface="Alexandria Black"/>
              </a:defRPr>
            </a:lvl9pPr>
          </a:lstStyle>
          <a:p/>
        </p:txBody>
      </p:sp>
      <p:sp>
        <p:nvSpPr>
          <p:cNvPr id="97" name="Google Shape;97;p1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4">
  <p:cSld name="CUSTOM_26">
    <p:bg>
      <p:bgPr>
        <a:solidFill>
          <a:schemeClr val="accent4"/>
        </a:solidFill>
      </p:bgPr>
    </p:bg>
    <p:spTree>
      <p:nvGrpSpPr>
        <p:cNvPr id="98" name="Shape 98"/>
        <p:cNvGrpSpPr/>
        <p:nvPr/>
      </p:nvGrpSpPr>
      <p:grpSpPr>
        <a:xfrm>
          <a:off x="0" y="0"/>
          <a:ext cx="0" cy="0"/>
          <a:chOff x="0" y="0"/>
          <a:chExt cx="0" cy="0"/>
        </a:xfrm>
      </p:grpSpPr>
      <p:grpSp>
        <p:nvGrpSpPr>
          <p:cNvPr id="99" name="Google Shape;99;p16"/>
          <p:cNvGrpSpPr/>
          <p:nvPr/>
        </p:nvGrpSpPr>
        <p:grpSpPr>
          <a:xfrm>
            <a:off x="119650" y="-16394"/>
            <a:ext cx="8904707" cy="123007"/>
            <a:chOff x="18101" y="4907950"/>
            <a:chExt cx="8904707" cy="291900"/>
          </a:xfrm>
        </p:grpSpPr>
        <p:sp>
          <p:nvSpPr>
            <p:cNvPr id="100" name="Google Shape;100;p16"/>
            <p:cNvSpPr/>
            <p:nvPr/>
          </p:nvSpPr>
          <p:spPr>
            <a:xfrm rot="-5400000">
              <a:off x="5505258"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6"/>
            <p:cNvSpPr/>
            <p:nvPr/>
          </p:nvSpPr>
          <p:spPr>
            <a:xfrm rot="-5400000">
              <a:off x="5735084"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6"/>
            <p:cNvSpPr/>
            <p:nvPr/>
          </p:nvSpPr>
          <p:spPr>
            <a:xfrm rot="-5400000">
              <a:off x="5969085"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6"/>
            <p:cNvSpPr/>
            <p:nvPr/>
          </p:nvSpPr>
          <p:spPr>
            <a:xfrm rot="-5400000">
              <a:off x="619891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6"/>
            <p:cNvSpPr/>
            <p:nvPr/>
          </p:nvSpPr>
          <p:spPr>
            <a:xfrm rot="-5400000">
              <a:off x="6437074"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6"/>
            <p:cNvSpPr/>
            <p:nvPr/>
          </p:nvSpPr>
          <p:spPr>
            <a:xfrm rot="-5400000">
              <a:off x="6666900"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6"/>
            <p:cNvSpPr/>
            <p:nvPr/>
          </p:nvSpPr>
          <p:spPr>
            <a:xfrm rot="-5400000">
              <a:off x="690090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 name="Google Shape;107;p16"/>
            <p:cNvSpPr/>
            <p:nvPr/>
          </p:nvSpPr>
          <p:spPr>
            <a:xfrm rot="-5400000">
              <a:off x="713072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6"/>
            <p:cNvSpPr/>
            <p:nvPr/>
          </p:nvSpPr>
          <p:spPr>
            <a:xfrm rot="-5400000">
              <a:off x="7364740"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6"/>
            <p:cNvSpPr/>
            <p:nvPr/>
          </p:nvSpPr>
          <p:spPr>
            <a:xfrm rot="-5400000">
              <a:off x="759874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6"/>
            <p:cNvSpPr/>
            <p:nvPr/>
          </p:nvSpPr>
          <p:spPr>
            <a:xfrm rot="-5400000">
              <a:off x="782856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16"/>
            <p:cNvSpPr/>
            <p:nvPr/>
          </p:nvSpPr>
          <p:spPr>
            <a:xfrm rot="-5400000">
              <a:off x="806673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16"/>
            <p:cNvSpPr/>
            <p:nvPr/>
          </p:nvSpPr>
          <p:spPr>
            <a:xfrm rot="-5400000">
              <a:off x="829655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 name="Google Shape;113;p16"/>
            <p:cNvSpPr/>
            <p:nvPr/>
          </p:nvSpPr>
          <p:spPr>
            <a:xfrm rot="-5400000">
              <a:off x="8520208" y="5022700"/>
              <a:ext cx="2919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6"/>
            <p:cNvSpPr/>
            <p:nvPr/>
          </p:nvSpPr>
          <p:spPr>
            <a:xfrm rot="-5400000">
              <a:off x="8745658" y="5022700"/>
              <a:ext cx="2919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6"/>
            <p:cNvSpPr/>
            <p:nvPr/>
          </p:nvSpPr>
          <p:spPr>
            <a:xfrm rot="-5400000">
              <a:off x="2064858"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16"/>
            <p:cNvSpPr/>
            <p:nvPr/>
          </p:nvSpPr>
          <p:spPr>
            <a:xfrm rot="-5400000">
              <a:off x="2294684"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16"/>
            <p:cNvSpPr/>
            <p:nvPr/>
          </p:nvSpPr>
          <p:spPr>
            <a:xfrm rot="-5400000">
              <a:off x="2528685"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6"/>
            <p:cNvSpPr/>
            <p:nvPr/>
          </p:nvSpPr>
          <p:spPr>
            <a:xfrm rot="-5400000">
              <a:off x="275851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16"/>
            <p:cNvSpPr/>
            <p:nvPr/>
          </p:nvSpPr>
          <p:spPr>
            <a:xfrm rot="-5400000">
              <a:off x="2996674"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6"/>
            <p:cNvSpPr/>
            <p:nvPr/>
          </p:nvSpPr>
          <p:spPr>
            <a:xfrm rot="-5400000">
              <a:off x="3226500"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16"/>
            <p:cNvSpPr/>
            <p:nvPr/>
          </p:nvSpPr>
          <p:spPr>
            <a:xfrm rot="-5400000">
              <a:off x="346050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16"/>
            <p:cNvSpPr/>
            <p:nvPr/>
          </p:nvSpPr>
          <p:spPr>
            <a:xfrm rot="-5400000">
              <a:off x="369032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16"/>
            <p:cNvSpPr/>
            <p:nvPr/>
          </p:nvSpPr>
          <p:spPr>
            <a:xfrm rot="-5400000">
              <a:off x="3924340"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6"/>
            <p:cNvSpPr/>
            <p:nvPr/>
          </p:nvSpPr>
          <p:spPr>
            <a:xfrm rot="-5400000">
              <a:off x="415834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16"/>
            <p:cNvSpPr/>
            <p:nvPr/>
          </p:nvSpPr>
          <p:spPr>
            <a:xfrm rot="-5400000">
              <a:off x="438816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6"/>
            <p:cNvSpPr/>
            <p:nvPr/>
          </p:nvSpPr>
          <p:spPr>
            <a:xfrm rot="-5400000">
              <a:off x="462633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 name="Google Shape;127;p16"/>
            <p:cNvSpPr/>
            <p:nvPr/>
          </p:nvSpPr>
          <p:spPr>
            <a:xfrm rot="-5400000">
              <a:off x="485615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 name="Google Shape;128;p16"/>
            <p:cNvSpPr/>
            <p:nvPr/>
          </p:nvSpPr>
          <p:spPr>
            <a:xfrm rot="-5400000">
              <a:off x="5079808" y="5022700"/>
              <a:ext cx="2919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6"/>
            <p:cNvSpPr/>
            <p:nvPr/>
          </p:nvSpPr>
          <p:spPr>
            <a:xfrm rot="-5400000">
              <a:off x="5305258" y="5022700"/>
              <a:ext cx="2919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16"/>
            <p:cNvSpPr/>
            <p:nvPr/>
          </p:nvSpPr>
          <p:spPr>
            <a:xfrm rot="-5400000">
              <a:off x="-94849"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 name="Google Shape;131;p16"/>
            <p:cNvSpPr/>
            <p:nvPr/>
          </p:nvSpPr>
          <p:spPr>
            <a:xfrm rot="-5400000">
              <a:off x="13497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 name="Google Shape;132;p16"/>
            <p:cNvSpPr/>
            <p:nvPr/>
          </p:nvSpPr>
          <p:spPr>
            <a:xfrm rot="-5400000">
              <a:off x="368990"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 name="Google Shape;133;p16"/>
            <p:cNvSpPr/>
            <p:nvPr/>
          </p:nvSpPr>
          <p:spPr>
            <a:xfrm rot="-5400000">
              <a:off x="60299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 name="Google Shape;134;p16"/>
            <p:cNvSpPr/>
            <p:nvPr/>
          </p:nvSpPr>
          <p:spPr>
            <a:xfrm rot="-5400000">
              <a:off x="83281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16"/>
            <p:cNvSpPr/>
            <p:nvPr/>
          </p:nvSpPr>
          <p:spPr>
            <a:xfrm rot="-5400000">
              <a:off x="1070981"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16"/>
            <p:cNvSpPr/>
            <p:nvPr/>
          </p:nvSpPr>
          <p:spPr>
            <a:xfrm rot="-5400000">
              <a:off x="1300807" y="5022700"/>
              <a:ext cx="288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 name="Google Shape;137;p16"/>
            <p:cNvSpPr/>
            <p:nvPr/>
          </p:nvSpPr>
          <p:spPr>
            <a:xfrm rot="-5400000">
              <a:off x="1524458" y="5022700"/>
              <a:ext cx="2919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16"/>
            <p:cNvSpPr/>
            <p:nvPr/>
          </p:nvSpPr>
          <p:spPr>
            <a:xfrm rot="-5400000">
              <a:off x="1749908" y="5022700"/>
              <a:ext cx="2919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139" name="Google Shape;139;p16"/>
          <p:cNvCxnSpPr/>
          <p:nvPr/>
        </p:nvCxnSpPr>
        <p:spPr>
          <a:xfrm>
            <a:off x="0" y="88225"/>
            <a:ext cx="9158400" cy="0"/>
          </a:xfrm>
          <a:prstGeom prst="straightConnector1">
            <a:avLst/>
          </a:prstGeom>
          <a:noFill/>
          <a:ln cap="flat" cmpd="sng" w="9525">
            <a:solidFill>
              <a:schemeClr val="lt2"/>
            </a:solidFill>
            <a:prstDash val="solid"/>
            <a:round/>
            <a:headEnd len="sm" w="sm" type="none"/>
            <a:tailEnd len="sm" w="sm" type="none"/>
          </a:ln>
        </p:spPr>
      </p:cxnSp>
      <p:sp>
        <p:nvSpPr>
          <p:cNvPr id="140" name="Google Shape;140;p16"/>
          <p:cNvSpPr txBox="1"/>
          <p:nvPr>
            <p:ph idx="1" type="subTitle"/>
          </p:nvPr>
        </p:nvSpPr>
        <p:spPr>
          <a:xfrm>
            <a:off x="385050" y="2970950"/>
            <a:ext cx="1002000" cy="291900"/>
          </a:xfrm>
          <a:prstGeom prst="rect">
            <a:avLst/>
          </a:prstGeom>
        </p:spPr>
        <p:txBody>
          <a:bodyPr anchorCtr="0" anchor="t" bIns="90000" lIns="91425" spcFirstLastPara="1" rIns="91425" wrap="square" tIns="90000">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141" name="Google Shape;141;p16"/>
          <p:cNvSpPr txBox="1"/>
          <p:nvPr>
            <p:ph idx="2" type="subTitle"/>
          </p:nvPr>
        </p:nvSpPr>
        <p:spPr>
          <a:xfrm>
            <a:off x="385050" y="3311150"/>
            <a:ext cx="1002000" cy="291900"/>
          </a:xfrm>
          <a:prstGeom prst="rect">
            <a:avLst/>
          </a:prstGeom>
        </p:spPr>
        <p:txBody>
          <a:bodyPr anchorCtr="0" anchor="t" bIns="90000" lIns="91425" spcFirstLastPara="1" rIns="91425" wrap="square" tIns="90000">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142" name="Google Shape;142;p16"/>
          <p:cNvSpPr txBox="1"/>
          <p:nvPr>
            <p:ph idx="3" type="subTitle"/>
          </p:nvPr>
        </p:nvSpPr>
        <p:spPr>
          <a:xfrm>
            <a:off x="385050" y="3651350"/>
            <a:ext cx="1002000" cy="291900"/>
          </a:xfrm>
          <a:prstGeom prst="rect">
            <a:avLst/>
          </a:prstGeom>
        </p:spPr>
        <p:txBody>
          <a:bodyPr anchorCtr="0" anchor="t" bIns="90000" lIns="91425" spcFirstLastPara="1" rIns="91425" wrap="square" tIns="90000">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143" name="Google Shape;143;p16"/>
          <p:cNvSpPr txBox="1"/>
          <p:nvPr>
            <p:ph idx="4" type="subTitle"/>
          </p:nvPr>
        </p:nvSpPr>
        <p:spPr>
          <a:xfrm>
            <a:off x="385050" y="3991550"/>
            <a:ext cx="1002000" cy="291900"/>
          </a:xfrm>
          <a:prstGeom prst="rect">
            <a:avLst/>
          </a:prstGeom>
        </p:spPr>
        <p:txBody>
          <a:bodyPr anchorCtr="0" anchor="t" bIns="90000" lIns="91425" spcFirstLastPara="1" rIns="91425" wrap="square" tIns="90000">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144" name="Google Shape;144;p16"/>
          <p:cNvSpPr txBox="1"/>
          <p:nvPr>
            <p:ph idx="5" type="subTitle"/>
          </p:nvPr>
        </p:nvSpPr>
        <p:spPr>
          <a:xfrm>
            <a:off x="385050" y="4331750"/>
            <a:ext cx="1002000" cy="291900"/>
          </a:xfrm>
          <a:prstGeom prst="rect">
            <a:avLst/>
          </a:prstGeom>
        </p:spPr>
        <p:txBody>
          <a:bodyPr anchorCtr="0" anchor="t" bIns="90000" lIns="91425" spcFirstLastPara="1" rIns="91425" wrap="square" tIns="90000">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145" name="Google Shape;145;p16"/>
          <p:cNvSpPr txBox="1"/>
          <p:nvPr>
            <p:ph idx="6" type="subTitle"/>
          </p:nvPr>
        </p:nvSpPr>
        <p:spPr>
          <a:xfrm>
            <a:off x="6590850" y="2540325"/>
            <a:ext cx="2148300" cy="291900"/>
          </a:xfrm>
          <a:prstGeom prst="rect">
            <a:avLst/>
          </a:prstGeom>
        </p:spPr>
        <p:txBody>
          <a:bodyPr anchorCtr="0" anchor="b" bIns="90000" lIns="91425" spcFirstLastPara="1" rIns="91425" wrap="square" tIns="90000">
            <a:normAutofit/>
          </a:bodyPr>
          <a:lstStyle>
            <a:lvl1pPr lvl="0" algn="r">
              <a:spcBef>
                <a:spcPts val="0"/>
              </a:spcBef>
              <a:spcAft>
                <a:spcPts val="0"/>
              </a:spcAft>
              <a:buSzPts val="1000"/>
              <a:buFont typeface="Lexend Light"/>
              <a:buNone/>
              <a:defRPr sz="1000">
                <a:latin typeface="Lexend Light"/>
                <a:ea typeface="Lexend Light"/>
                <a:cs typeface="Lexend Light"/>
                <a:sym typeface="Lexend Light"/>
              </a:defRPr>
            </a:lvl1pPr>
            <a:lvl2pPr lvl="1" algn="r">
              <a:spcBef>
                <a:spcPts val="0"/>
              </a:spcBef>
              <a:spcAft>
                <a:spcPts val="0"/>
              </a:spcAft>
              <a:buSzPts val="2400"/>
              <a:buFont typeface="Lexend Light"/>
              <a:buNone/>
              <a:defRPr sz="2400">
                <a:latin typeface="Lexend Light"/>
                <a:ea typeface="Lexend Light"/>
                <a:cs typeface="Lexend Light"/>
                <a:sym typeface="Lexend Light"/>
              </a:defRPr>
            </a:lvl2pPr>
            <a:lvl3pPr lvl="2" algn="r">
              <a:spcBef>
                <a:spcPts val="0"/>
              </a:spcBef>
              <a:spcAft>
                <a:spcPts val="0"/>
              </a:spcAft>
              <a:buSzPts val="2400"/>
              <a:buFont typeface="Lexend Light"/>
              <a:buNone/>
              <a:defRPr sz="2400">
                <a:latin typeface="Lexend Light"/>
                <a:ea typeface="Lexend Light"/>
                <a:cs typeface="Lexend Light"/>
                <a:sym typeface="Lexend Light"/>
              </a:defRPr>
            </a:lvl3pPr>
            <a:lvl4pPr lvl="3" algn="r">
              <a:spcBef>
                <a:spcPts val="0"/>
              </a:spcBef>
              <a:spcAft>
                <a:spcPts val="0"/>
              </a:spcAft>
              <a:buSzPts val="2400"/>
              <a:buFont typeface="Lexend Light"/>
              <a:buNone/>
              <a:defRPr sz="2400">
                <a:latin typeface="Lexend Light"/>
                <a:ea typeface="Lexend Light"/>
                <a:cs typeface="Lexend Light"/>
                <a:sym typeface="Lexend Light"/>
              </a:defRPr>
            </a:lvl4pPr>
            <a:lvl5pPr lvl="4" algn="r">
              <a:spcBef>
                <a:spcPts val="0"/>
              </a:spcBef>
              <a:spcAft>
                <a:spcPts val="0"/>
              </a:spcAft>
              <a:buSzPts val="2400"/>
              <a:buFont typeface="Lexend Light"/>
              <a:buNone/>
              <a:defRPr sz="2400">
                <a:latin typeface="Lexend Light"/>
                <a:ea typeface="Lexend Light"/>
                <a:cs typeface="Lexend Light"/>
                <a:sym typeface="Lexend Light"/>
              </a:defRPr>
            </a:lvl5pPr>
            <a:lvl6pPr lvl="5" algn="r">
              <a:spcBef>
                <a:spcPts val="0"/>
              </a:spcBef>
              <a:spcAft>
                <a:spcPts val="0"/>
              </a:spcAft>
              <a:buSzPts val="2400"/>
              <a:buFont typeface="Lexend Light"/>
              <a:buNone/>
              <a:defRPr sz="2400">
                <a:latin typeface="Lexend Light"/>
                <a:ea typeface="Lexend Light"/>
                <a:cs typeface="Lexend Light"/>
                <a:sym typeface="Lexend Light"/>
              </a:defRPr>
            </a:lvl6pPr>
            <a:lvl7pPr lvl="6" algn="r">
              <a:spcBef>
                <a:spcPts val="0"/>
              </a:spcBef>
              <a:spcAft>
                <a:spcPts val="0"/>
              </a:spcAft>
              <a:buSzPts val="2400"/>
              <a:buFont typeface="Lexend Light"/>
              <a:buNone/>
              <a:defRPr sz="2400">
                <a:latin typeface="Lexend Light"/>
                <a:ea typeface="Lexend Light"/>
                <a:cs typeface="Lexend Light"/>
                <a:sym typeface="Lexend Light"/>
              </a:defRPr>
            </a:lvl7pPr>
            <a:lvl8pPr lvl="7" algn="r">
              <a:spcBef>
                <a:spcPts val="0"/>
              </a:spcBef>
              <a:spcAft>
                <a:spcPts val="0"/>
              </a:spcAft>
              <a:buSzPts val="2400"/>
              <a:buFont typeface="Lexend Light"/>
              <a:buNone/>
              <a:defRPr sz="2400">
                <a:latin typeface="Lexend Light"/>
                <a:ea typeface="Lexend Light"/>
                <a:cs typeface="Lexend Light"/>
                <a:sym typeface="Lexend Light"/>
              </a:defRPr>
            </a:lvl8pPr>
            <a:lvl9pPr lvl="8" algn="r">
              <a:spcBef>
                <a:spcPts val="0"/>
              </a:spcBef>
              <a:spcAft>
                <a:spcPts val="0"/>
              </a:spcAft>
              <a:buSzPts val="2400"/>
              <a:buFont typeface="Lexend Light"/>
              <a:buNone/>
              <a:defRPr sz="2400">
                <a:latin typeface="Lexend Light"/>
                <a:ea typeface="Lexend Light"/>
                <a:cs typeface="Lexend Light"/>
                <a:sym typeface="Lexend Light"/>
              </a:defRPr>
            </a:lvl9pPr>
          </a:lstStyle>
          <a:p/>
        </p:txBody>
      </p:sp>
      <p:sp>
        <p:nvSpPr>
          <p:cNvPr id="146" name="Google Shape;146;p16"/>
          <p:cNvSpPr txBox="1"/>
          <p:nvPr>
            <p:ph idx="7" type="subTitle"/>
          </p:nvPr>
        </p:nvSpPr>
        <p:spPr>
          <a:xfrm>
            <a:off x="6590850" y="2101125"/>
            <a:ext cx="2148300" cy="291900"/>
          </a:xfrm>
          <a:prstGeom prst="rect">
            <a:avLst/>
          </a:prstGeom>
        </p:spPr>
        <p:txBody>
          <a:bodyPr anchorCtr="0" anchor="b" bIns="90000" lIns="91425" spcFirstLastPara="1" rIns="91425" wrap="square" tIns="90000">
            <a:normAutofit/>
          </a:bodyPr>
          <a:lstStyle>
            <a:lvl1pPr lvl="0" algn="r">
              <a:spcBef>
                <a:spcPts val="0"/>
              </a:spcBef>
              <a:spcAft>
                <a:spcPts val="0"/>
              </a:spcAft>
              <a:buSzPts val="1000"/>
              <a:buFont typeface="Lexend Light"/>
              <a:buNone/>
              <a:defRPr sz="1000">
                <a:latin typeface="Lexend Light"/>
                <a:ea typeface="Lexend Light"/>
                <a:cs typeface="Lexend Light"/>
                <a:sym typeface="Lexend Light"/>
              </a:defRPr>
            </a:lvl1pPr>
            <a:lvl2pPr lvl="1" algn="r">
              <a:spcBef>
                <a:spcPts val="0"/>
              </a:spcBef>
              <a:spcAft>
                <a:spcPts val="0"/>
              </a:spcAft>
              <a:buSzPts val="2400"/>
              <a:buFont typeface="Lexend Light"/>
              <a:buNone/>
              <a:defRPr sz="2400">
                <a:latin typeface="Lexend Light"/>
                <a:ea typeface="Lexend Light"/>
                <a:cs typeface="Lexend Light"/>
                <a:sym typeface="Lexend Light"/>
              </a:defRPr>
            </a:lvl2pPr>
            <a:lvl3pPr lvl="2" algn="r">
              <a:spcBef>
                <a:spcPts val="0"/>
              </a:spcBef>
              <a:spcAft>
                <a:spcPts val="0"/>
              </a:spcAft>
              <a:buSzPts val="2400"/>
              <a:buFont typeface="Lexend Light"/>
              <a:buNone/>
              <a:defRPr sz="2400">
                <a:latin typeface="Lexend Light"/>
                <a:ea typeface="Lexend Light"/>
                <a:cs typeface="Lexend Light"/>
                <a:sym typeface="Lexend Light"/>
              </a:defRPr>
            </a:lvl3pPr>
            <a:lvl4pPr lvl="3" algn="r">
              <a:spcBef>
                <a:spcPts val="0"/>
              </a:spcBef>
              <a:spcAft>
                <a:spcPts val="0"/>
              </a:spcAft>
              <a:buSzPts val="2400"/>
              <a:buFont typeface="Lexend Light"/>
              <a:buNone/>
              <a:defRPr sz="2400">
                <a:latin typeface="Lexend Light"/>
                <a:ea typeface="Lexend Light"/>
                <a:cs typeface="Lexend Light"/>
                <a:sym typeface="Lexend Light"/>
              </a:defRPr>
            </a:lvl4pPr>
            <a:lvl5pPr lvl="4" algn="r">
              <a:spcBef>
                <a:spcPts val="0"/>
              </a:spcBef>
              <a:spcAft>
                <a:spcPts val="0"/>
              </a:spcAft>
              <a:buSzPts val="2400"/>
              <a:buFont typeface="Lexend Light"/>
              <a:buNone/>
              <a:defRPr sz="2400">
                <a:latin typeface="Lexend Light"/>
                <a:ea typeface="Lexend Light"/>
                <a:cs typeface="Lexend Light"/>
                <a:sym typeface="Lexend Light"/>
              </a:defRPr>
            </a:lvl5pPr>
            <a:lvl6pPr lvl="5" algn="r">
              <a:spcBef>
                <a:spcPts val="0"/>
              </a:spcBef>
              <a:spcAft>
                <a:spcPts val="0"/>
              </a:spcAft>
              <a:buSzPts val="2400"/>
              <a:buFont typeface="Lexend Light"/>
              <a:buNone/>
              <a:defRPr sz="2400">
                <a:latin typeface="Lexend Light"/>
                <a:ea typeface="Lexend Light"/>
                <a:cs typeface="Lexend Light"/>
                <a:sym typeface="Lexend Light"/>
              </a:defRPr>
            </a:lvl6pPr>
            <a:lvl7pPr lvl="6" algn="r">
              <a:spcBef>
                <a:spcPts val="0"/>
              </a:spcBef>
              <a:spcAft>
                <a:spcPts val="0"/>
              </a:spcAft>
              <a:buSzPts val="2400"/>
              <a:buFont typeface="Lexend Light"/>
              <a:buNone/>
              <a:defRPr sz="2400">
                <a:latin typeface="Lexend Light"/>
                <a:ea typeface="Lexend Light"/>
                <a:cs typeface="Lexend Light"/>
                <a:sym typeface="Lexend Light"/>
              </a:defRPr>
            </a:lvl7pPr>
            <a:lvl8pPr lvl="7" algn="r">
              <a:spcBef>
                <a:spcPts val="0"/>
              </a:spcBef>
              <a:spcAft>
                <a:spcPts val="0"/>
              </a:spcAft>
              <a:buSzPts val="2400"/>
              <a:buFont typeface="Lexend Light"/>
              <a:buNone/>
              <a:defRPr sz="2400">
                <a:latin typeface="Lexend Light"/>
                <a:ea typeface="Lexend Light"/>
                <a:cs typeface="Lexend Light"/>
                <a:sym typeface="Lexend Light"/>
              </a:defRPr>
            </a:lvl8pPr>
            <a:lvl9pPr lvl="8" algn="r">
              <a:spcBef>
                <a:spcPts val="0"/>
              </a:spcBef>
              <a:spcAft>
                <a:spcPts val="0"/>
              </a:spcAft>
              <a:buSzPts val="2400"/>
              <a:buFont typeface="Lexend Light"/>
              <a:buNone/>
              <a:defRPr sz="2400">
                <a:latin typeface="Lexend Light"/>
                <a:ea typeface="Lexend Light"/>
                <a:cs typeface="Lexend Light"/>
                <a:sym typeface="Lexend Light"/>
              </a:defRPr>
            </a:lvl9pPr>
          </a:lstStyle>
          <a:p/>
        </p:txBody>
      </p:sp>
      <p:sp>
        <p:nvSpPr>
          <p:cNvPr id="147" name="Google Shape;147;p16"/>
          <p:cNvSpPr txBox="1"/>
          <p:nvPr>
            <p:ph type="ctrTitle"/>
          </p:nvPr>
        </p:nvSpPr>
        <p:spPr>
          <a:xfrm>
            <a:off x="375925" y="304725"/>
            <a:ext cx="2949900" cy="18729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grpSp>
        <p:nvGrpSpPr>
          <p:cNvPr id="148" name="Google Shape;148;p16"/>
          <p:cNvGrpSpPr/>
          <p:nvPr/>
        </p:nvGrpSpPr>
        <p:grpSpPr>
          <a:xfrm>
            <a:off x="0" y="2967650"/>
            <a:ext cx="9144000" cy="1681750"/>
            <a:chOff x="0" y="2967650"/>
            <a:chExt cx="9144000" cy="1681750"/>
          </a:xfrm>
        </p:grpSpPr>
        <p:cxnSp>
          <p:nvCxnSpPr>
            <p:cNvPr id="149" name="Google Shape;149;p16"/>
            <p:cNvCxnSpPr/>
            <p:nvPr/>
          </p:nvCxnSpPr>
          <p:spPr>
            <a:xfrm>
              <a:off x="0" y="327245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150" name="Google Shape;150;p16"/>
            <p:cNvCxnSpPr/>
            <p:nvPr/>
          </p:nvCxnSpPr>
          <p:spPr>
            <a:xfrm>
              <a:off x="0" y="3614225"/>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151" name="Google Shape;151;p16"/>
            <p:cNvCxnSpPr/>
            <p:nvPr/>
          </p:nvCxnSpPr>
          <p:spPr>
            <a:xfrm>
              <a:off x="0" y="39560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152" name="Google Shape;152;p16"/>
            <p:cNvCxnSpPr/>
            <p:nvPr/>
          </p:nvCxnSpPr>
          <p:spPr>
            <a:xfrm>
              <a:off x="0" y="4298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153" name="Google Shape;153;p16"/>
            <p:cNvCxnSpPr/>
            <p:nvPr/>
          </p:nvCxnSpPr>
          <p:spPr>
            <a:xfrm>
              <a:off x="0" y="296765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154" name="Google Shape;154;p16"/>
            <p:cNvCxnSpPr/>
            <p:nvPr/>
          </p:nvCxnSpPr>
          <p:spPr>
            <a:xfrm>
              <a:off x="0" y="4649400"/>
              <a:ext cx="9144000" cy="0"/>
            </a:xfrm>
            <a:prstGeom prst="straightConnector1">
              <a:avLst/>
            </a:prstGeom>
            <a:noFill/>
            <a:ln cap="flat" cmpd="sng" w="9525">
              <a:solidFill>
                <a:schemeClr val="accent5"/>
              </a:solidFill>
              <a:prstDash val="solid"/>
              <a:round/>
              <a:headEnd len="sm" w="sm" type="none"/>
              <a:tailEnd len="sm" w="sm" type="none"/>
            </a:ln>
          </p:spPr>
        </p:cxnSp>
      </p:grpSp>
      <p:sp>
        <p:nvSpPr>
          <p:cNvPr id="155" name="Google Shape;155;p16"/>
          <p:cNvSpPr txBox="1"/>
          <p:nvPr>
            <p:ph idx="8" type="subTitle"/>
          </p:nvPr>
        </p:nvSpPr>
        <p:spPr>
          <a:xfrm>
            <a:off x="3707500" y="197700"/>
            <a:ext cx="1346400" cy="1007400"/>
          </a:xfrm>
          <a:prstGeom prst="rect">
            <a:avLst/>
          </a:prstGeom>
        </p:spPr>
        <p:txBody>
          <a:bodyPr anchorCtr="0" anchor="b"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2400"/>
              <a:buFont typeface="Lexend Light"/>
              <a:buNone/>
              <a:defRPr sz="2400">
                <a:latin typeface="Lexend Light"/>
                <a:ea typeface="Lexend Light"/>
                <a:cs typeface="Lexend Light"/>
                <a:sym typeface="Lexend Light"/>
              </a:defRPr>
            </a:lvl2pPr>
            <a:lvl3pPr lvl="2" algn="r">
              <a:spcBef>
                <a:spcPts val="0"/>
              </a:spcBef>
              <a:spcAft>
                <a:spcPts val="0"/>
              </a:spcAft>
              <a:buSzPts val="2400"/>
              <a:buFont typeface="Lexend Light"/>
              <a:buNone/>
              <a:defRPr sz="2400">
                <a:latin typeface="Lexend Light"/>
                <a:ea typeface="Lexend Light"/>
                <a:cs typeface="Lexend Light"/>
                <a:sym typeface="Lexend Light"/>
              </a:defRPr>
            </a:lvl3pPr>
            <a:lvl4pPr lvl="3" algn="r">
              <a:spcBef>
                <a:spcPts val="0"/>
              </a:spcBef>
              <a:spcAft>
                <a:spcPts val="0"/>
              </a:spcAft>
              <a:buSzPts val="2400"/>
              <a:buFont typeface="Lexend Light"/>
              <a:buNone/>
              <a:defRPr sz="2400">
                <a:latin typeface="Lexend Light"/>
                <a:ea typeface="Lexend Light"/>
                <a:cs typeface="Lexend Light"/>
                <a:sym typeface="Lexend Light"/>
              </a:defRPr>
            </a:lvl4pPr>
            <a:lvl5pPr lvl="4" algn="r">
              <a:spcBef>
                <a:spcPts val="0"/>
              </a:spcBef>
              <a:spcAft>
                <a:spcPts val="0"/>
              </a:spcAft>
              <a:buSzPts val="2400"/>
              <a:buFont typeface="Lexend Light"/>
              <a:buNone/>
              <a:defRPr sz="2400">
                <a:latin typeface="Lexend Light"/>
                <a:ea typeface="Lexend Light"/>
                <a:cs typeface="Lexend Light"/>
                <a:sym typeface="Lexend Light"/>
              </a:defRPr>
            </a:lvl5pPr>
            <a:lvl6pPr lvl="5" algn="r">
              <a:spcBef>
                <a:spcPts val="0"/>
              </a:spcBef>
              <a:spcAft>
                <a:spcPts val="0"/>
              </a:spcAft>
              <a:buSzPts val="2400"/>
              <a:buFont typeface="Lexend Light"/>
              <a:buNone/>
              <a:defRPr sz="2400">
                <a:latin typeface="Lexend Light"/>
                <a:ea typeface="Lexend Light"/>
                <a:cs typeface="Lexend Light"/>
                <a:sym typeface="Lexend Light"/>
              </a:defRPr>
            </a:lvl6pPr>
            <a:lvl7pPr lvl="6" algn="r">
              <a:spcBef>
                <a:spcPts val="0"/>
              </a:spcBef>
              <a:spcAft>
                <a:spcPts val="0"/>
              </a:spcAft>
              <a:buSzPts val="2400"/>
              <a:buFont typeface="Lexend Light"/>
              <a:buNone/>
              <a:defRPr sz="2400">
                <a:latin typeface="Lexend Light"/>
                <a:ea typeface="Lexend Light"/>
                <a:cs typeface="Lexend Light"/>
                <a:sym typeface="Lexend Light"/>
              </a:defRPr>
            </a:lvl7pPr>
            <a:lvl8pPr lvl="7" algn="r">
              <a:spcBef>
                <a:spcPts val="0"/>
              </a:spcBef>
              <a:spcAft>
                <a:spcPts val="0"/>
              </a:spcAft>
              <a:buSzPts val="2400"/>
              <a:buFont typeface="Lexend Light"/>
              <a:buNone/>
              <a:defRPr sz="2400">
                <a:latin typeface="Lexend Light"/>
                <a:ea typeface="Lexend Light"/>
                <a:cs typeface="Lexend Light"/>
                <a:sym typeface="Lexend Light"/>
              </a:defRPr>
            </a:lvl8pPr>
            <a:lvl9pPr lvl="8" algn="r">
              <a:spcBef>
                <a:spcPts val="0"/>
              </a:spcBef>
              <a:spcAft>
                <a:spcPts val="0"/>
              </a:spcAft>
              <a:buSzPts val="2400"/>
              <a:buFont typeface="Lexend Light"/>
              <a:buNone/>
              <a:defRPr sz="2400">
                <a:latin typeface="Lexend Light"/>
                <a:ea typeface="Lexend Light"/>
                <a:cs typeface="Lexend Light"/>
                <a:sym typeface="Lexend Light"/>
              </a:defRPr>
            </a:lvl9pPr>
          </a:lstStyle>
          <a:p/>
        </p:txBody>
      </p:sp>
      <p:sp>
        <p:nvSpPr>
          <p:cNvPr id="156" name="Google Shape;156;p16"/>
          <p:cNvSpPr txBox="1"/>
          <p:nvPr>
            <p:ph idx="9" type="subTitle"/>
          </p:nvPr>
        </p:nvSpPr>
        <p:spPr>
          <a:xfrm>
            <a:off x="5053900" y="197700"/>
            <a:ext cx="1346400" cy="1007400"/>
          </a:xfrm>
          <a:prstGeom prst="rect">
            <a:avLst/>
          </a:prstGeom>
        </p:spPr>
        <p:txBody>
          <a:bodyPr anchorCtr="0" anchor="b"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2400"/>
              <a:buFont typeface="Lexend Light"/>
              <a:buNone/>
              <a:defRPr sz="2400">
                <a:latin typeface="Lexend Light"/>
                <a:ea typeface="Lexend Light"/>
                <a:cs typeface="Lexend Light"/>
                <a:sym typeface="Lexend Light"/>
              </a:defRPr>
            </a:lvl2pPr>
            <a:lvl3pPr lvl="2" algn="r">
              <a:spcBef>
                <a:spcPts val="0"/>
              </a:spcBef>
              <a:spcAft>
                <a:spcPts val="0"/>
              </a:spcAft>
              <a:buSzPts val="2400"/>
              <a:buFont typeface="Lexend Light"/>
              <a:buNone/>
              <a:defRPr sz="2400">
                <a:latin typeface="Lexend Light"/>
                <a:ea typeface="Lexend Light"/>
                <a:cs typeface="Lexend Light"/>
                <a:sym typeface="Lexend Light"/>
              </a:defRPr>
            </a:lvl3pPr>
            <a:lvl4pPr lvl="3" algn="r">
              <a:spcBef>
                <a:spcPts val="0"/>
              </a:spcBef>
              <a:spcAft>
                <a:spcPts val="0"/>
              </a:spcAft>
              <a:buSzPts val="2400"/>
              <a:buFont typeface="Lexend Light"/>
              <a:buNone/>
              <a:defRPr sz="2400">
                <a:latin typeface="Lexend Light"/>
                <a:ea typeface="Lexend Light"/>
                <a:cs typeface="Lexend Light"/>
                <a:sym typeface="Lexend Light"/>
              </a:defRPr>
            </a:lvl4pPr>
            <a:lvl5pPr lvl="4" algn="r">
              <a:spcBef>
                <a:spcPts val="0"/>
              </a:spcBef>
              <a:spcAft>
                <a:spcPts val="0"/>
              </a:spcAft>
              <a:buSzPts val="2400"/>
              <a:buFont typeface="Lexend Light"/>
              <a:buNone/>
              <a:defRPr sz="2400">
                <a:latin typeface="Lexend Light"/>
                <a:ea typeface="Lexend Light"/>
                <a:cs typeface="Lexend Light"/>
                <a:sym typeface="Lexend Light"/>
              </a:defRPr>
            </a:lvl5pPr>
            <a:lvl6pPr lvl="5" algn="r">
              <a:spcBef>
                <a:spcPts val="0"/>
              </a:spcBef>
              <a:spcAft>
                <a:spcPts val="0"/>
              </a:spcAft>
              <a:buSzPts val="2400"/>
              <a:buFont typeface="Lexend Light"/>
              <a:buNone/>
              <a:defRPr sz="2400">
                <a:latin typeface="Lexend Light"/>
                <a:ea typeface="Lexend Light"/>
                <a:cs typeface="Lexend Light"/>
                <a:sym typeface="Lexend Light"/>
              </a:defRPr>
            </a:lvl6pPr>
            <a:lvl7pPr lvl="6" algn="r">
              <a:spcBef>
                <a:spcPts val="0"/>
              </a:spcBef>
              <a:spcAft>
                <a:spcPts val="0"/>
              </a:spcAft>
              <a:buSzPts val="2400"/>
              <a:buFont typeface="Lexend Light"/>
              <a:buNone/>
              <a:defRPr sz="2400">
                <a:latin typeface="Lexend Light"/>
                <a:ea typeface="Lexend Light"/>
                <a:cs typeface="Lexend Light"/>
                <a:sym typeface="Lexend Light"/>
              </a:defRPr>
            </a:lvl7pPr>
            <a:lvl8pPr lvl="7" algn="r">
              <a:spcBef>
                <a:spcPts val="0"/>
              </a:spcBef>
              <a:spcAft>
                <a:spcPts val="0"/>
              </a:spcAft>
              <a:buSzPts val="2400"/>
              <a:buFont typeface="Lexend Light"/>
              <a:buNone/>
              <a:defRPr sz="2400">
                <a:latin typeface="Lexend Light"/>
                <a:ea typeface="Lexend Light"/>
                <a:cs typeface="Lexend Light"/>
                <a:sym typeface="Lexend Light"/>
              </a:defRPr>
            </a:lvl8pPr>
            <a:lvl9pPr lvl="8" algn="r">
              <a:spcBef>
                <a:spcPts val="0"/>
              </a:spcBef>
              <a:spcAft>
                <a:spcPts val="0"/>
              </a:spcAft>
              <a:buSzPts val="2400"/>
              <a:buFont typeface="Lexend Light"/>
              <a:buNone/>
              <a:defRPr sz="2400">
                <a:latin typeface="Lexend Light"/>
                <a:ea typeface="Lexend Light"/>
                <a:cs typeface="Lexend Light"/>
                <a:sym typeface="Lexend Light"/>
              </a:defRPr>
            </a:lvl9pPr>
          </a:lstStyle>
          <a:p/>
        </p:txBody>
      </p:sp>
      <p:sp>
        <p:nvSpPr>
          <p:cNvPr id="157" name="Google Shape;157;p16"/>
          <p:cNvSpPr txBox="1"/>
          <p:nvPr>
            <p:ph idx="13" type="subTitle"/>
          </p:nvPr>
        </p:nvSpPr>
        <p:spPr>
          <a:xfrm>
            <a:off x="6400300" y="197700"/>
            <a:ext cx="1346400" cy="1007400"/>
          </a:xfrm>
          <a:prstGeom prst="rect">
            <a:avLst/>
          </a:prstGeom>
        </p:spPr>
        <p:txBody>
          <a:bodyPr anchorCtr="0" anchor="b"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2400"/>
              <a:buFont typeface="Lexend Light"/>
              <a:buNone/>
              <a:defRPr sz="2400">
                <a:latin typeface="Lexend Light"/>
                <a:ea typeface="Lexend Light"/>
                <a:cs typeface="Lexend Light"/>
                <a:sym typeface="Lexend Light"/>
              </a:defRPr>
            </a:lvl2pPr>
            <a:lvl3pPr lvl="2" algn="r">
              <a:spcBef>
                <a:spcPts val="0"/>
              </a:spcBef>
              <a:spcAft>
                <a:spcPts val="0"/>
              </a:spcAft>
              <a:buSzPts val="2400"/>
              <a:buFont typeface="Lexend Light"/>
              <a:buNone/>
              <a:defRPr sz="2400">
                <a:latin typeface="Lexend Light"/>
                <a:ea typeface="Lexend Light"/>
                <a:cs typeface="Lexend Light"/>
                <a:sym typeface="Lexend Light"/>
              </a:defRPr>
            </a:lvl3pPr>
            <a:lvl4pPr lvl="3" algn="r">
              <a:spcBef>
                <a:spcPts val="0"/>
              </a:spcBef>
              <a:spcAft>
                <a:spcPts val="0"/>
              </a:spcAft>
              <a:buSzPts val="2400"/>
              <a:buFont typeface="Lexend Light"/>
              <a:buNone/>
              <a:defRPr sz="2400">
                <a:latin typeface="Lexend Light"/>
                <a:ea typeface="Lexend Light"/>
                <a:cs typeface="Lexend Light"/>
                <a:sym typeface="Lexend Light"/>
              </a:defRPr>
            </a:lvl4pPr>
            <a:lvl5pPr lvl="4" algn="r">
              <a:spcBef>
                <a:spcPts val="0"/>
              </a:spcBef>
              <a:spcAft>
                <a:spcPts val="0"/>
              </a:spcAft>
              <a:buSzPts val="2400"/>
              <a:buFont typeface="Lexend Light"/>
              <a:buNone/>
              <a:defRPr sz="2400">
                <a:latin typeface="Lexend Light"/>
                <a:ea typeface="Lexend Light"/>
                <a:cs typeface="Lexend Light"/>
                <a:sym typeface="Lexend Light"/>
              </a:defRPr>
            </a:lvl5pPr>
            <a:lvl6pPr lvl="5" algn="r">
              <a:spcBef>
                <a:spcPts val="0"/>
              </a:spcBef>
              <a:spcAft>
                <a:spcPts val="0"/>
              </a:spcAft>
              <a:buSzPts val="2400"/>
              <a:buFont typeface="Lexend Light"/>
              <a:buNone/>
              <a:defRPr sz="2400">
                <a:latin typeface="Lexend Light"/>
                <a:ea typeface="Lexend Light"/>
                <a:cs typeface="Lexend Light"/>
                <a:sym typeface="Lexend Light"/>
              </a:defRPr>
            </a:lvl6pPr>
            <a:lvl7pPr lvl="6" algn="r">
              <a:spcBef>
                <a:spcPts val="0"/>
              </a:spcBef>
              <a:spcAft>
                <a:spcPts val="0"/>
              </a:spcAft>
              <a:buSzPts val="2400"/>
              <a:buFont typeface="Lexend Light"/>
              <a:buNone/>
              <a:defRPr sz="2400">
                <a:latin typeface="Lexend Light"/>
                <a:ea typeface="Lexend Light"/>
                <a:cs typeface="Lexend Light"/>
                <a:sym typeface="Lexend Light"/>
              </a:defRPr>
            </a:lvl7pPr>
            <a:lvl8pPr lvl="7" algn="r">
              <a:spcBef>
                <a:spcPts val="0"/>
              </a:spcBef>
              <a:spcAft>
                <a:spcPts val="0"/>
              </a:spcAft>
              <a:buSzPts val="2400"/>
              <a:buFont typeface="Lexend Light"/>
              <a:buNone/>
              <a:defRPr sz="2400">
                <a:latin typeface="Lexend Light"/>
                <a:ea typeface="Lexend Light"/>
                <a:cs typeface="Lexend Light"/>
                <a:sym typeface="Lexend Light"/>
              </a:defRPr>
            </a:lvl8pPr>
            <a:lvl9pPr lvl="8" algn="r">
              <a:spcBef>
                <a:spcPts val="0"/>
              </a:spcBef>
              <a:spcAft>
                <a:spcPts val="0"/>
              </a:spcAft>
              <a:buSzPts val="2400"/>
              <a:buFont typeface="Lexend Light"/>
              <a:buNone/>
              <a:defRPr sz="2400">
                <a:latin typeface="Lexend Light"/>
                <a:ea typeface="Lexend Light"/>
                <a:cs typeface="Lexend Light"/>
                <a:sym typeface="Lexend Light"/>
              </a:defRPr>
            </a:lvl9pPr>
          </a:lstStyle>
          <a:p/>
        </p:txBody>
      </p:sp>
      <p:sp>
        <p:nvSpPr>
          <p:cNvPr id="158" name="Google Shape;158;p16"/>
          <p:cNvSpPr txBox="1"/>
          <p:nvPr>
            <p:ph idx="14" type="subTitle"/>
          </p:nvPr>
        </p:nvSpPr>
        <p:spPr>
          <a:xfrm>
            <a:off x="7746700" y="197700"/>
            <a:ext cx="1346400" cy="1007400"/>
          </a:xfrm>
          <a:prstGeom prst="rect">
            <a:avLst/>
          </a:prstGeom>
        </p:spPr>
        <p:txBody>
          <a:bodyPr anchorCtr="0" anchor="b"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2400"/>
              <a:buFont typeface="Lexend Light"/>
              <a:buNone/>
              <a:defRPr sz="2400">
                <a:latin typeface="Lexend Light"/>
                <a:ea typeface="Lexend Light"/>
                <a:cs typeface="Lexend Light"/>
                <a:sym typeface="Lexend Light"/>
              </a:defRPr>
            </a:lvl2pPr>
            <a:lvl3pPr lvl="2" algn="r">
              <a:spcBef>
                <a:spcPts val="0"/>
              </a:spcBef>
              <a:spcAft>
                <a:spcPts val="0"/>
              </a:spcAft>
              <a:buSzPts val="2400"/>
              <a:buFont typeface="Lexend Light"/>
              <a:buNone/>
              <a:defRPr sz="2400">
                <a:latin typeface="Lexend Light"/>
                <a:ea typeface="Lexend Light"/>
                <a:cs typeface="Lexend Light"/>
                <a:sym typeface="Lexend Light"/>
              </a:defRPr>
            </a:lvl3pPr>
            <a:lvl4pPr lvl="3" algn="r">
              <a:spcBef>
                <a:spcPts val="0"/>
              </a:spcBef>
              <a:spcAft>
                <a:spcPts val="0"/>
              </a:spcAft>
              <a:buSzPts val="2400"/>
              <a:buFont typeface="Lexend Light"/>
              <a:buNone/>
              <a:defRPr sz="2400">
                <a:latin typeface="Lexend Light"/>
                <a:ea typeface="Lexend Light"/>
                <a:cs typeface="Lexend Light"/>
                <a:sym typeface="Lexend Light"/>
              </a:defRPr>
            </a:lvl4pPr>
            <a:lvl5pPr lvl="4" algn="r">
              <a:spcBef>
                <a:spcPts val="0"/>
              </a:spcBef>
              <a:spcAft>
                <a:spcPts val="0"/>
              </a:spcAft>
              <a:buSzPts val="2400"/>
              <a:buFont typeface="Lexend Light"/>
              <a:buNone/>
              <a:defRPr sz="2400">
                <a:latin typeface="Lexend Light"/>
                <a:ea typeface="Lexend Light"/>
                <a:cs typeface="Lexend Light"/>
                <a:sym typeface="Lexend Light"/>
              </a:defRPr>
            </a:lvl5pPr>
            <a:lvl6pPr lvl="5" algn="r">
              <a:spcBef>
                <a:spcPts val="0"/>
              </a:spcBef>
              <a:spcAft>
                <a:spcPts val="0"/>
              </a:spcAft>
              <a:buSzPts val="2400"/>
              <a:buFont typeface="Lexend Light"/>
              <a:buNone/>
              <a:defRPr sz="2400">
                <a:latin typeface="Lexend Light"/>
                <a:ea typeface="Lexend Light"/>
                <a:cs typeface="Lexend Light"/>
                <a:sym typeface="Lexend Light"/>
              </a:defRPr>
            </a:lvl6pPr>
            <a:lvl7pPr lvl="6" algn="r">
              <a:spcBef>
                <a:spcPts val="0"/>
              </a:spcBef>
              <a:spcAft>
                <a:spcPts val="0"/>
              </a:spcAft>
              <a:buSzPts val="2400"/>
              <a:buFont typeface="Lexend Light"/>
              <a:buNone/>
              <a:defRPr sz="2400">
                <a:latin typeface="Lexend Light"/>
                <a:ea typeface="Lexend Light"/>
                <a:cs typeface="Lexend Light"/>
                <a:sym typeface="Lexend Light"/>
              </a:defRPr>
            </a:lvl7pPr>
            <a:lvl8pPr lvl="7" algn="r">
              <a:spcBef>
                <a:spcPts val="0"/>
              </a:spcBef>
              <a:spcAft>
                <a:spcPts val="0"/>
              </a:spcAft>
              <a:buSzPts val="2400"/>
              <a:buFont typeface="Lexend Light"/>
              <a:buNone/>
              <a:defRPr sz="2400">
                <a:latin typeface="Lexend Light"/>
                <a:ea typeface="Lexend Light"/>
                <a:cs typeface="Lexend Light"/>
                <a:sym typeface="Lexend Light"/>
              </a:defRPr>
            </a:lvl8pPr>
            <a:lvl9pPr lvl="8" algn="r">
              <a:spcBef>
                <a:spcPts val="0"/>
              </a:spcBef>
              <a:spcAft>
                <a:spcPts val="0"/>
              </a:spcAft>
              <a:buSzPts val="2400"/>
              <a:buFont typeface="Lexend Light"/>
              <a:buNone/>
              <a:defRPr sz="2400">
                <a:latin typeface="Lexend Light"/>
                <a:ea typeface="Lexend Light"/>
                <a:cs typeface="Lexend Light"/>
                <a:sym typeface="Lexend Light"/>
              </a:defRPr>
            </a:lvl9pPr>
          </a:lstStyle>
          <a:p/>
        </p:txBody>
      </p:sp>
      <p:sp>
        <p:nvSpPr>
          <p:cNvPr id="159" name="Google Shape;159;p1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CUSTOM">
    <p:bg>
      <p:bgPr>
        <a:solidFill>
          <a:schemeClr val="accent4"/>
        </a:solidFill>
      </p:bgPr>
    </p:bg>
    <p:spTree>
      <p:nvGrpSpPr>
        <p:cNvPr id="160" name="Shape 160"/>
        <p:cNvGrpSpPr/>
        <p:nvPr/>
      </p:nvGrpSpPr>
      <p:grpSpPr>
        <a:xfrm>
          <a:off x="0" y="0"/>
          <a:ext cx="0" cy="0"/>
          <a:chOff x="0" y="0"/>
          <a:chExt cx="0" cy="0"/>
        </a:xfrm>
      </p:grpSpPr>
      <p:sp>
        <p:nvSpPr>
          <p:cNvPr id="161" name="Google Shape;161;p17"/>
          <p:cNvSpPr/>
          <p:nvPr/>
        </p:nvSpPr>
        <p:spPr>
          <a:xfrm>
            <a:off x="0" y="3079800"/>
            <a:ext cx="9144000" cy="206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pic>
        <p:nvPicPr>
          <p:cNvPr descr="Video call group business people meeting on virtual workplace or remote office (proporcionada por Getty Images)" id="162" name="Google Shape;162;p17"/>
          <p:cNvPicPr preferRelativeResize="0"/>
          <p:nvPr/>
        </p:nvPicPr>
        <p:blipFill rotWithShape="1">
          <a:blip r:embed="rId2">
            <a:alphaModFix amt="12000"/>
          </a:blip>
          <a:srcRect b="13266" l="14552" r="21143" t="64992"/>
          <a:stretch/>
        </p:blipFill>
        <p:spPr>
          <a:xfrm>
            <a:off x="-4175" y="3079800"/>
            <a:ext cx="9152348" cy="2063599"/>
          </a:xfrm>
          <a:prstGeom prst="rect">
            <a:avLst/>
          </a:prstGeom>
          <a:solidFill>
            <a:schemeClr val="dk1"/>
          </a:solidFill>
          <a:ln>
            <a:noFill/>
          </a:ln>
        </p:spPr>
      </p:pic>
      <p:sp>
        <p:nvSpPr>
          <p:cNvPr id="163" name="Google Shape;163;p17"/>
          <p:cNvSpPr txBox="1"/>
          <p:nvPr>
            <p:ph type="title"/>
          </p:nvPr>
        </p:nvSpPr>
        <p:spPr>
          <a:xfrm>
            <a:off x="3741750" y="3442425"/>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64" name="Google Shape;164;p17"/>
          <p:cNvSpPr txBox="1"/>
          <p:nvPr>
            <p:ph idx="2" type="title"/>
          </p:nvPr>
        </p:nvSpPr>
        <p:spPr>
          <a:xfrm>
            <a:off x="3734550" y="3982388"/>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65" name="Google Shape;165;p17"/>
          <p:cNvSpPr txBox="1"/>
          <p:nvPr>
            <p:ph idx="3" type="title"/>
          </p:nvPr>
        </p:nvSpPr>
        <p:spPr>
          <a:xfrm>
            <a:off x="338925" y="796150"/>
            <a:ext cx="3358200" cy="12930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2800"/>
              <a:buNone/>
              <a:defRPr sz="4000"/>
            </a:lvl1pPr>
            <a:lvl2pPr lvl="1">
              <a:lnSpc>
                <a:spcPct val="115000"/>
              </a:lnSpc>
              <a:spcBef>
                <a:spcPts val="0"/>
              </a:spcBef>
              <a:spcAft>
                <a:spcPts val="0"/>
              </a:spcAft>
              <a:buSzPts val="2800"/>
              <a:buNone/>
              <a:defRPr sz="3000">
                <a:latin typeface="Alexandria Black"/>
                <a:ea typeface="Alexandria Black"/>
                <a:cs typeface="Alexandria Black"/>
                <a:sym typeface="Alexandria Black"/>
              </a:defRPr>
            </a:lvl2pPr>
            <a:lvl3pPr lvl="2">
              <a:lnSpc>
                <a:spcPct val="115000"/>
              </a:lnSpc>
              <a:spcBef>
                <a:spcPts val="0"/>
              </a:spcBef>
              <a:spcAft>
                <a:spcPts val="0"/>
              </a:spcAft>
              <a:buSzPts val="2800"/>
              <a:buNone/>
              <a:defRPr sz="3000">
                <a:latin typeface="Alexandria Black"/>
                <a:ea typeface="Alexandria Black"/>
                <a:cs typeface="Alexandria Black"/>
                <a:sym typeface="Alexandria Black"/>
              </a:defRPr>
            </a:lvl3pPr>
            <a:lvl4pPr lvl="3">
              <a:lnSpc>
                <a:spcPct val="115000"/>
              </a:lnSpc>
              <a:spcBef>
                <a:spcPts val="0"/>
              </a:spcBef>
              <a:spcAft>
                <a:spcPts val="0"/>
              </a:spcAft>
              <a:buSzPts val="2800"/>
              <a:buNone/>
              <a:defRPr sz="3000">
                <a:latin typeface="Alexandria Black"/>
                <a:ea typeface="Alexandria Black"/>
                <a:cs typeface="Alexandria Black"/>
                <a:sym typeface="Alexandria Black"/>
              </a:defRPr>
            </a:lvl4pPr>
            <a:lvl5pPr lvl="4">
              <a:lnSpc>
                <a:spcPct val="115000"/>
              </a:lnSpc>
              <a:spcBef>
                <a:spcPts val="0"/>
              </a:spcBef>
              <a:spcAft>
                <a:spcPts val="0"/>
              </a:spcAft>
              <a:buSzPts val="2800"/>
              <a:buNone/>
              <a:defRPr sz="3000">
                <a:latin typeface="Alexandria Black"/>
                <a:ea typeface="Alexandria Black"/>
                <a:cs typeface="Alexandria Black"/>
                <a:sym typeface="Alexandria Black"/>
              </a:defRPr>
            </a:lvl5pPr>
            <a:lvl6pPr lvl="5">
              <a:lnSpc>
                <a:spcPct val="115000"/>
              </a:lnSpc>
              <a:spcBef>
                <a:spcPts val="0"/>
              </a:spcBef>
              <a:spcAft>
                <a:spcPts val="0"/>
              </a:spcAft>
              <a:buSzPts val="2800"/>
              <a:buNone/>
              <a:defRPr sz="3000">
                <a:latin typeface="Alexandria Black"/>
                <a:ea typeface="Alexandria Black"/>
                <a:cs typeface="Alexandria Black"/>
                <a:sym typeface="Alexandria Black"/>
              </a:defRPr>
            </a:lvl6pPr>
            <a:lvl7pPr lvl="6">
              <a:lnSpc>
                <a:spcPct val="115000"/>
              </a:lnSpc>
              <a:spcBef>
                <a:spcPts val="0"/>
              </a:spcBef>
              <a:spcAft>
                <a:spcPts val="0"/>
              </a:spcAft>
              <a:buSzPts val="2800"/>
              <a:buNone/>
              <a:defRPr sz="3000">
                <a:latin typeface="Alexandria Black"/>
                <a:ea typeface="Alexandria Black"/>
                <a:cs typeface="Alexandria Black"/>
                <a:sym typeface="Alexandria Black"/>
              </a:defRPr>
            </a:lvl7pPr>
            <a:lvl8pPr lvl="7">
              <a:lnSpc>
                <a:spcPct val="115000"/>
              </a:lnSpc>
              <a:spcBef>
                <a:spcPts val="0"/>
              </a:spcBef>
              <a:spcAft>
                <a:spcPts val="0"/>
              </a:spcAft>
              <a:buSzPts val="2800"/>
              <a:buNone/>
              <a:defRPr sz="3000">
                <a:latin typeface="Alexandria Black"/>
                <a:ea typeface="Alexandria Black"/>
                <a:cs typeface="Alexandria Black"/>
                <a:sym typeface="Alexandria Black"/>
              </a:defRPr>
            </a:lvl8pPr>
            <a:lvl9pPr lvl="8">
              <a:lnSpc>
                <a:spcPct val="115000"/>
              </a:lnSpc>
              <a:spcBef>
                <a:spcPts val="0"/>
              </a:spcBef>
              <a:spcAft>
                <a:spcPts val="0"/>
              </a:spcAft>
              <a:buSzPts val="2800"/>
              <a:buNone/>
              <a:defRPr sz="3000">
                <a:latin typeface="Alexandria Black"/>
                <a:ea typeface="Alexandria Black"/>
                <a:cs typeface="Alexandria Black"/>
                <a:sym typeface="Alexandria Black"/>
              </a:defRPr>
            </a:lvl9pPr>
          </a:lstStyle>
          <a:p/>
        </p:txBody>
      </p:sp>
      <p:cxnSp>
        <p:nvCxnSpPr>
          <p:cNvPr id="166" name="Google Shape;166;p17"/>
          <p:cNvCxnSpPr/>
          <p:nvPr/>
        </p:nvCxnSpPr>
        <p:spPr>
          <a:xfrm>
            <a:off x="64800" y="1800"/>
            <a:ext cx="0" cy="3078000"/>
          </a:xfrm>
          <a:prstGeom prst="straightConnector1">
            <a:avLst/>
          </a:prstGeom>
          <a:noFill/>
          <a:ln cap="flat" cmpd="sng" w="9525">
            <a:solidFill>
              <a:schemeClr val="lt2"/>
            </a:solidFill>
            <a:prstDash val="solid"/>
            <a:round/>
            <a:headEnd len="sm" w="sm" type="none"/>
            <a:tailEnd len="sm" w="sm" type="none"/>
          </a:ln>
        </p:spPr>
      </p:cxnSp>
      <p:cxnSp>
        <p:nvCxnSpPr>
          <p:cNvPr id="167" name="Google Shape;167;p17"/>
          <p:cNvCxnSpPr/>
          <p:nvPr/>
        </p:nvCxnSpPr>
        <p:spPr>
          <a:xfrm>
            <a:off x="134125" y="1800"/>
            <a:ext cx="0" cy="3078000"/>
          </a:xfrm>
          <a:prstGeom prst="straightConnector1">
            <a:avLst/>
          </a:prstGeom>
          <a:noFill/>
          <a:ln cap="flat" cmpd="sng" w="9525">
            <a:solidFill>
              <a:schemeClr val="lt2"/>
            </a:solidFill>
            <a:prstDash val="solid"/>
            <a:round/>
            <a:headEnd len="sm" w="sm" type="none"/>
            <a:tailEnd len="sm" w="sm" type="none"/>
          </a:ln>
        </p:spPr>
      </p:cxnSp>
      <p:sp>
        <p:nvSpPr>
          <p:cNvPr id="168" name="Google Shape;168;p17"/>
          <p:cNvSpPr/>
          <p:nvPr/>
        </p:nvSpPr>
        <p:spPr>
          <a:xfrm>
            <a:off x="-2375" y="3226600"/>
            <a:ext cx="2116925" cy="1919275"/>
          </a:xfrm>
          <a:custGeom>
            <a:rect b="b" l="l" r="r" t="t"/>
            <a:pathLst>
              <a:path extrusionOk="0" h="76771" w="84677">
                <a:moveTo>
                  <a:pt x="63436" y="76771"/>
                </a:moveTo>
                <a:lnTo>
                  <a:pt x="50530" y="63865"/>
                </a:lnTo>
                <a:lnTo>
                  <a:pt x="84677" y="31718"/>
                </a:lnTo>
                <a:lnTo>
                  <a:pt x="54578" y="0"/>
                </a:lnTo>
                <a:lnTo>
                  <a:pt x="18002" y="34290"/>
                </a:lnTo>
                <a:lnTo>
                  <a:pt x="0" y="16954"/>
                </a:lnTo>
              </a:path>
            </a:pathLst>
          </a:custGeom>
          <a:noFill/>
          <a:ln cap="flat" cmpd="sng" w="9525">
            <a:solidFill>
              <a:schemeClr val="accent1"/>
            </a:solidFill>
            <a:prstDash val="solid"/>
            <a:round/>
            <a:headEnd len="sm" w="sm" type="none"/>
            <a:tailEnd len="sm" w="sm" type="none"/>
          </a:ln>
        </p:spPr>
      </p:sp>
      <p:sp>
        <p:nvSpPr>
          <p:cNvPr id="169" name="Google Shape;169;p17"/>
          <p:cNvSpPr txBox="1"/>
          <p:nvPr>
            <p:ph idx="4" type="title"/>
          </p:nvPr>
        </p:nvSpPr>
        <p:spPr>
          <a:xfrm>
            <a:off x="386075" y="1978775"/>
            <a:ext cx="3079500" cy="8004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2800"/>
              <a:buNone/>
              <a:defRPr sz="1000">
                <a:latin typeface="Lexend Light"/>
                <a:ea typeface="Lexend Light"/>
                <a:cs typeface="Lexend Light"/>
                <a:sym typeface="Lexend Light"/>
              </a:defRPr>
            </a:lvl1pPr>
            <a:lvl2pPr lvl="1">
              <a:lnSpc>
                <a:spcPct val="115000"/>
              </a:lnSpc>
              <a:spcBef>
                <a:spcPts val="0"/>
              </a:spcBef>
              <a:spcAft>
                <a:spcPts val="0"/>
              </a:spcAft>
              <a:buSzPts val="2800"/>
              <a:buNone/>
              <a:defRPr sz="1000">
                <a:latin typeface="Lexend Light"/>
                <a:ea typeface="Lexend Light"/>
                <a:cs typeface="Lexend Light"/>
                <a:sym typeface="Lexend Light"/>
              </a:defRPr>
            </a:lvl2pPr>
            <a:lvl3pPr lvl="2">
              <a:lnSpc>
                <a:spcPct val="115000"/>
              </a:lnSpc>
              <a:spcBef>
                <a:spcPts val="0"/>
              </a:spcBef>
              <a:spcAft>
                <a:spcPts val="0"/>
              </a:spcAft>
              <a:buSzPts val="2800"/>
              <a:buNone/>
              <a:defRPr sz="1000">
                <a:latin typeface="Lexend Light"/>
                <a:ea typeface="Lexend Light"/>
                <a:cs typeface="Lexend Light"/>
                <a:sym typeface="Lexend Light"/>
              </a:defRPr>
            </a:lvl3pPr>
            <a:lvl4pPr lvl="3">
              <a:lnSpc>
                <a:spcPct val="115000"/>
              </a:lnSpc>
              <a:spcBef>
                <a:spcPts val="0"/>
              </a:spcBef>
              <a:spcAft>
                <a:spcPts val="0"/>
              </a:spcAft>
              <a:buSzPts val="2800"/>
              <a:buNone/>
              <a:defRPr sz="1000">
                <a:latin typeface="Lexend Light"/>
                <a:ea typeface="Lexend Light"/>
                <a:cs typeface="Lexend Light"/>
                <a:sym typeface="Lexend Light"/>
              </a:defRPr>
            </a:lvl4pPr>
            <a:lvl5pPr lvl="4">
              <a:lnSpc>
                <a:spcPct val="115000"/>
              </a:lnSpc>
              <a:spcBef>
                <a:spcPts val="0"/>
              </a:spcBef>
              <a:spcAft>
                <a:spcPts val="0"/>
              </a:spcAft>
              <a:buSzPts val="2800"/>
              <a:buNone/>
              <a:defRPr sz="1000">
                <a:latin typeface="Lexend Light"/>
                <a:ea typeface="Lexend Light"/>
                <a:cs typeface="Lexend Light"/>
                <a:sym typeface="Lexend Light"/>
              </a:defRPr>
            </a:lvl5pPr>
            <a:lvl6pPr lvl="5">
              <a:lnSpc>
                <a:spcPct val="115000"/>
              </a:lnSpc>
              <a:spcBef>
                <a:spcPts val="0"/>
              </a:spcBef>
              <a:spcAft>
                <a:spcPts val="0"/>
              </a:spcAft>
              <a:buSzPts val="2800"/>
              <a:buNone/>
              <a:defRPr sz="1000">
                <a:latin typeface="Lexend Light"/>
                <a:ea typeface="Lexend Light"/>
                <a:cs typeface="Lexend Light"/>
                <a:sym typeface="Lexend Light"/>
              </a:defRPr>
            </a:lvl6pPr>
            <a:lvl7pPr lvl="6">
              <a:lnSpc>
                <a:spcPct val="115000"/>
              </a:lnSpc>
              <a:spcBef>
                <a:spcPts val="0"/>
              </a:spcBef>
              <a:spcAft>
                <a:spcPts val="0"/>
              </a:spcAft>
              <a:buSzPts val="2800"/>
              <a:buNone/>
              <a:defRPr sz="1000">
                <a:latin typeface="Lexend Light"/>
                <a:ea typeface="Lexend Light"/>
                <a:cs typeface="Lexend Light"/>
                <a:sym typeface="Lexend Light"/>
              </a:defRPr>
            </a:lvl7pPr>
            <a:lvl8pPr lvl="7">
              <a:lnSpc>
                <a:spcPct val="115000"/>
              </a:lnSpc>
              <a:spcBef>
                <a:spcPts val="0"/>
              </a:spcBef>
              <a:spcAft>
                <a:spcPts val="0"/>
              </a:spcAft>
              <a:buSzPts val="2800"/>
              <a:buNone/>
              <a:defRPr sz="1000">
                <a:latin typeface="Lexend Light"/>
                <a:ea typeface="Lexend Light"/>
                <a:cs typeface="Lexend Light"/>
                <a:sym typeface="Lexend Light"/>
              </a:defRPr>
            </a:lvl8pPr>
            <a:lvl9pPr lvl="8">
              <a:lnSpc>
                <a:spcPct val="115000"/>
              </a:lnSpc>
              <a:spcBef>
                <a:spcPts val="0"/>
              </a:spcBef>
              <a:spcAft>
                <a:spcPts val="0"/>
              </a:spcAft>
              <a:buSzPts val="2800"/>
              <a:buNone/>
              <a:defRPr sz="1000">
                <a:latin typeface="Lexend Light"/>
                <a:ea typeface="Lexend Light"/>
                <a:cs typeface="Lexend Light"/>
                <a:sym typeface="Lexend Light"/>
              </a:defRPr>
            </a:lvl9pPr>
          </a:lstStyle>
          <a:p/>
        </p:txBody>
      </p:sp>
      <p:sp>
        <p:nvSpPr>
          <p:cNvPr id="170" name="Google Shape;170;p17"/>
          <p:cNvSpPr txBox="1"/>
          <p:nvPr>
            <p:ph idx="5" type="title"/>
          </p:nvPr>
        </p:nvSpPr>
        <p:spPr>
          <a:xfrm>
            <a:off x="5113350" y="3442425"/>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71" name="Google Shape;171;p17"/>
          <p:cNvSpPr txBox="1"/>
          <p:nvPr>
            <p:ph idx="6" type="title"/>
          </p:nvPr>
        </p:nvSpPr>
        <p:spPr>
          <a:xfrm>
            <a:off x="5106150" y="3982388"/>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72" name="Google Shape;172;p17"/>
          <p:cNvSpPr txBox="1"/>
          <p:nvPr>
            <p:ph idx="7" type="title"/>
          </p:nvPr>
        </p:nvSpPr>
        <p:spPr>
          <a:xfrm>
            <a:off x="6492150" y="3442425"/>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73" name="Google Shape;173;p17"/>
          <p:cNvSpPr txBox="1"/>
          <p:nvPr>
            <p:ph idx="8" type="title"/>
          </p:nvPr>
        </p:nvSpPr>
        <p:spPr>
          <a:xfrm>
            <a:off x="6487425" y="3982388"/>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74" name="Google Shape;174;p17"/>
          <p:cNvSpPr txBox="1"/>
          <p:nvPr>
            <p:ph idx="9" type="title"/>
          </p:nvPr>
        </p:nvSpPr>
        <p:spPr>
          <a:xfrm>
            <a:off x="7880545" y="3442425"/>
            <a:ext cx="12807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75" name="Google Shape;175;p17"/>
          <p:cNvSpPr txBox="1"/>
          <p:nvPr>
            <p:ph idx="13" type="title"/>
          </p:nvPr>
        </p:nvSpPr>
        <p:spPr>
          <a:xfrm>
            <a:off x="7873425" y="3982394"/>
            <a:ext cx="12807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000">
                <a:solidFill>
                  <a:schemeClr val="lt1"/>
                </a:solidFill>
                <a:latin typeface="Lexend Light"/>
                <a:ea typeface="Lexend Light"/>
                <a:cs typeface="Lexend Light"/>
                <a:sym typeface="Lexend Light"/>
              </a:defRPr>
            </a:lvl9pPr>
          </a:lstStyle>
          <a:p/>
        </p:txBody>
      </p:sp>
      <p:sp>
        <p:nvSpPr>
          <p:cNvPr id="176" name="Google Shape;176;p17"/>
          <p:cNvSpPr/>
          <p:nvPr>
            <p:ph idx="14" type="pic"/>
          </p:nvPr>
        </p:nvSpPr>
        <p:spPr>
          <a:xfrm>
            <a:off x="3744275" y="1711500"/>
            <a:ext cx="1287900" cy="1597500"/>
          </a:xfrm>
          <a:prstGeom prst="rect">
            <a:avLst/>
          </a:prstGeom>
          <a:noFill/>
          <a:ln>
            <a:noFill/>
          </a:ln>
        </p:spPr>
      </p:sp>
      <p:sp>
        <p:nvSpPr>
          <p:cNvPr id="177" name="Google Shape;177;p17"/>
          <p:cNvSpPr/>
          <p:nvPr>
            <p:ph idx="15" type="pic"/>
          </p:nvPr>
        </p:nvSpPr>
        <p:spPr>
          <a:xfrm>
            <a:off x="5116938" y="1711538"/>
            <a:ext cx="1287900" cy="1597500"/>
          </a:xfrm>
          <a:prstGeom prst="rect">
            <a:avLst/>
          </a:prstGeom>
          <a:noFill/>
          <a:ln>
            <a:noFill/>
          </a:ln>
        </p:spPr>
      </p:sp>
      <p:sp>
        <p:nvSpPr>
          <p:cNvPr id="178" name="Google Shape;178;p17"/>
          <p:cNvSpPr/>
          <p:nvPr>
            <p:ph idx="16" type="pic"/>
          </p:nvPr>
        </p:nvSpPr>
        <p:spPr>
          <a:xfrm>
            <a:off x="6488288" y="1707838"/>
            <a:ext cx="1287900" cy="1597500"/>
          </a:xfrm>
          <a:prstGeom prst="rect">
            <a:avLst/>
          </a:prstGeom>
          <a:noFill/>
          <a:ln>
            <a:noFill/>
          </a:ln>
        </p:spPr>
      </p:sp>
      <p:sp>
        <p:nvSpPr>
          <p:cNvPr id="179" name="Google Shape;179;p17"/>
          <p:cNvSpPr/>
          <p:nvPr>
            <p:ph idx="17" type="pic"/>
          </p:nvPr>
        </p:nvSpPr>
        <p:spPr>
          <a:xfrm>
            <a:off x="7859638" y="1711538"/>
            <a:ext cx="1287900" cy="1597500"/>
          </a:xfrm>
          <a:prstGeom prst="rect">
            <a:avLst/>
          </a:prstGeom>
          <a:noFill/>
          <a:ln>
            <a:noFill/>
          </a:ln>
        </p:spPr>
      </p:sp>
      <p:sp>
        <p:nvSpPr>
          <p:cNvPr id="180" name="Google Shape;180;p1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3">
  <p:cSld name="CUSTOM_11">
    <p:bg>
      <p:bgPr>
        <a:solidFill>
          <a:schemeClr val="accent4"/>
        </a:solidFill>
      </p:bgPr>
    </p:bg>
    <p:spTree>
      <p:nvGrpSpPr>
        <p:cNvPr id="181" name="Shape 181"/>
        <p:cNvGrpSpPr/>
        <p:nvPr/>
      </p:nvGrpSpPr>
      <p:grpSpPr>
        <a:xfrm>
          <a:off x="0" y="0"/>
          <a:ext cx="0" cy="0"/>
          <a:chOff x="0" y="0"/>
          <a:chExt cx="0" cy="0"/>
        </a:xfrm>
      </p:grpSpPr>
      <p:sp>
        <p:nvSpPr>
          <p:cNvPr id="182" name="Google Shape;182;p18"/>
          <p:cNvSpPr/>
          <p:nvPr/>
        </p:nvSpPr>
        <p:spPr>
          <a:xfrm>
            <a:off x="-1875" y="0"/>
            <a:ext cx="9144000" cy="28362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pic>
        <p:nvPicPr>
          <p:cNvPr descr="Video call group business people meeting on virtual workplace or remote office (proporcionada por Getty Images)" id="183" name="Google Shape;183;p18"/>
          <p:cNvPicPr preferRelativeResize="0"/>
          <p:nvPr/>
        </p:nvPicPr>
        <p:blipFill rotWithShape="1">
          <a:blip r:embed="rId2">
            <a:alphaModFix amt="12000"/>
          </a:blip>
          <a:srcRect b="7833" l="14552" r="21143" t="62285"/>
          <a:stretch/>
        </p:blipFill>
        <p:spPr>
          <a:xfrm>
            <a:off x="-4175" y="0"/>
            <a:ext cx="9152348" cy="2836198"/>
          </a:xfrm>
          <a:prstGeom prst="rect">
            <a:avLst/>
          </a:prstGeom>
          <a:solidFill>
            <a:schemeClr val="dk1"/>
          </a:solidFill>
          <a:ln>
            <a:noFill/>
          </a:ln>
        </p:spPr>
      </p:pic>
      <p:sp>
        <p:nvSpPr>
          <p:cNvPr id="184" name="Google Shape;184;p18"/>
          <p:cNvSpPr/>
          <p:nvPr/>
        </p:nvSpPr>
        <p:spPr>
          <a:xfrm rot="-5400000">
            <a:off x="5576650"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5" name="Google Shape;185;p18"/>
          <p:cNvCxnSpPr/>
          <p:nvPr/>
        </p:nvCxnSpPr>
        <p:spPr>
          <a:xfrm>
            <a:off x="-8333" y="5033764"/>
            <a:ext cx="9150600" cy="0"/>
          </a:xfrm>
          <a:prstGeom prst="straightConnector1">
            <a:avLst/>
          </a:prstGeom>
          <a:noFill/>
          <a:ln cap="flat" cmpd="sng" w="9525">
            <a:solidFill>
              <a:schemeClr val="lt2"/>
            </a:solidFill>
            <a:prstDash val="solid"/>
            <a:round/>
            <a:headEnd len="sm" w="sm" type="none"/>
            <a:tailEnd len="sm" w="sm" type="none"/>
          </a:ln>
        </p:spPr>
      </p:cxnSp>
      <p:sp>
        <p:nvSpPr>
          <p:cNvPr id="186" name="Google Shape;186;p18"/>
          <p:cNvSpPr/>
          <p:nvPr/>
        </p:nvSpPr>
        <p:spPr>
          <a:xfrm rot="-5400000">
            <a:off x="5806476"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18"/>
          <p:cNvSpPr/>
          <p:nvPr/>
        </p:nvSpPr>
        <p:spPr>
          <a:xfrm rot="-5400000">
            <a:off x="6040476"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 name="Google Shape;188;p18"/>
          <p:cNvSpPr/>
          <p:nvPr/>
        </p:nvSpPr>
        <p:spPr>
          <a:xfrm rot="-5400000">
            <a:off x="6270301"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 name="Google Shape;189;p18"/>
          <p:cNvSpPr/>
          <p:nvPr/>
        </p:nvSpPr>
        <p:spPr>
          <a:xfrm rot="-5400000">
            <a:off x="6508464"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18"/>
          <p:cNvSpPr/>
          <p:nvPr/>
        </p:nvSpPr>
        <p:spPr>
          <a:xfrm rot="-5400000">
            <a:off x="6738290"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 name="Google Shape;191;p18"/>
          <p:cNvSpPr/>
          <p:nvPr/>
        </p:nvSpPr>
        <p:spPr>
          <a:xfrm rot="-5400000">
            <a:off x="6972290"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18"/>
          <p:cNvSpPr/>
          <p:nvPr/>
        </p:nvSpPr>
        <p:spPr>
          <a:xfrm rot="-5400000">
            <a:off x="7202115"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18"/>
          <p:cNvSpPr/>
          <p:nvPr/>
        </p:nvSpPr>
        <p:spPr>
          <a:xfrm rot="-5400000">
            <a:off x="7436128"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18"/>
          <p:cNvSpPr/>
          <p:nvPr/>
        </p:nvSpPr>
        <p:spPr>
          <a:xfrm rot="-5400000">
            <a:off x="7670128"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 name="Google Shape;195;p18"/>
          <p:cNvSpPr/>
          <p:nvPr/>
        </p:nvSpPr>
        <p:spPr>
          <a:xfrm rot="-5400000">
            <a:off x="7899954"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 name="Google Shape;196;p18"/>
          <p:cNvSpPr/>
          <p:nvPr/>
        </p:nvSpPr>
        <p:spPr>
          <a:xfrm rot="-5400000">
            <a:off x="8138116"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18"/>
          <p:cNvSpPr/>
          <p:nvPr/>
        </p:nvSpPr>
        <p:spPr>
          <a:xfrm rot="-5400000">
            <a:off x="8367942"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18"/>
          <p:cNvSpPr/>
          <p:nvPr/>
        </p:nvSpPr>
        <p:spPr>
          <a:xfrm rot="-5400000">
            <a:off x="8592492" y="5053450"/>
            <a:ext cx="147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 name="Google Shape;199;p18"/>
          <p:cNvSpPr/>
          <p:nvPr/>
        </p:nvSpPr>
        <p:spPr>
          <a:xfrm rot="-5400000">
            <a:off x="8817941" y="5053450"/>
            <a:ext cx="147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 name="Google Shape;200;p18"/>
          <p:cNvSpPr/>
          <p:nvPr/>
        </p:nvSpPr>
        <p:spPr>
          <a:xfrm rot="-5400000">
            <a:off x="2136260"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 name="Google Shape;201;p18"/>
          <p:cNvSpPr/>
          <p:nvPr/>
        </p:nvSpPr>
        <p:spPr>
          <a:xfrm rot="-5400000">
            <a:off x="2366085"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 name="Google Shape;202;p18"/>
          <p:cNvSpPr/>
          <p:nvPr/>
        </p:nvSpPr>
        <p:spPr>
          <a:xfrm rot="-5400000">
            <a:off x="2600086"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18"/>
          <p:cNvSpPr/>
          <p:nvPr/>
        </p:nvSpPr>
        <p:spPr>
          <a:xfrm rot="-5400000">
            <a:off x="2829911"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18"/>
          <p:cNvSpPr/>
          <p:nvPr/>
        </p:nvSpPr>
        <p:spPr>
          <a:xfrm rot="-5400000">
            <a:off x="3068074"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 name="Google Shape;205;p18"/>
          <p:cNvSpPr/>
          <p:nvPr/>
        </p:nvSpPr>
        <p:spPr>
          <a:xfrm rot="-5400000">
            <a:off x="3297899"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18"/>
          <p:cNvSpPr/>
          <p:nvPr/>
        </p:nvSpPr>
        <p:spPr>
          <a:xfrm rot="-5400000">
            <a:off x="3531899"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18"/>
          <p:cNvSpPr/>
          <p:nvPr/>
        </p:nvSpPr>
        <p:spPr>
          <a:xfrm rot="-5400000">
            <a:off x="3761725"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18"/>
          <p:cNvSpPr/>
          <p:nvPr/>
        </p:nvSpPr>
        <p:spPr>
          <a:xfrm rot="-5400000">
            <a:off x="3995738"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9" name="Google Shape;209;p18"/>
          <p:cNvSpPr/>
          <p:nvPr/>
        </p:nvSpPr>
        <p:spPr>
          <a:xfrm rot="-5400000">
            <a:off x="4229738"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 name="Google Shape;210;p18"/>
          <p:cNvSpPr/>
          <p:nvPr/>
        </p:nvSpPr>
        <p:spPr>
          <a:xfrm rot="-5400000">
            <a:off x="4459563"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1" name="Google Shape;211;p18"/>
          <p:cNvSpPr/>
          <p:nvPr/>
        </p:nvSpPr>
        <p:spPr>
          <a:xfrm rot="-5400000">
            <a:off x="4697726"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 name="Google Shape;212;p18"/>
          <p:cNvSpPr/>
          <p:nvPr/>
        </p:nvSpPr>
        <p:spPr>
          <a:xfrm rot="-5400000">
            <a:off x="4927551"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18"/>
          <p:cNvSpPr/>
          <p:nvPr/>
        </p:nvSpPr>
        <p:spPr>
          <a:xfrm rot="-5400000">
            <a:off x="5152102" y="5053450"/>
            <a:ext cx="147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4" name="Google Shape;214;p18"/>
          <p:cNvSpPr/>
          <p:nvPr/>
        </p:nvSpPr>
        <p:spPr>
          <a:xfrm rot="-5400000">
            <a:off x="5377551" y="5053450"/>
            <a:ext cx="147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18"/>
          <p:cNvSpPr/>
          <p:nvPr/>
        </p:nvSpPr>
        <p:spPr>
          <a:xfrm rot="-5400000">
            <a:off x="-23441"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 name="Google Shape;216;p18"/>
          <p:cNvSpPr/>
          <p:nvPr/>
        </p:nvSpPr>
        <p:spPr>
          <a:xfrm rot="-5400000">
            <a:off x="206385"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 name="Google Shape;217;p18"/>
          <p:cNvSpPr/>
          <p:nvPr/>
        </p:nvSpPr>
        <p:spPr>
          <a:xfrm rot="-5400000">
            <a:off x="440398"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18"/>
          <p:cNvSpPr/>
          <p:nvPr/>
        </p:nvSpPr>
        <p:spPr>
          <a:xfrm rot="-5400000">
            <a:off x="674398"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18"/>
          <p:cNvSpPr/>
          <p:nvPr/>
        </p:nvSpPr>
        <p:spPr>
          <a:xfrm rot="-5400000">
            <a:off x="904223"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18"/>
          <p:cNvSpPr/>
          <p:nvPr/>
        </p:nvSpPr>
        <p:spPr>
          <a:xfrm rot="-5400000">
            <a:off x="1142386"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18"/>
          <p:cNvSpPr/>
          <p:nvPr/>
        </p:nvSpPr>
        <p:spPr>
          <a:xfrm rot="-5400000">
            <a:off x="1372211" y="5053442"/>
            <a:ext cx="1455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18"/>
          <p:cNvSpPr/>
          <p:nvPr/>
        </p:nvSpPr>
        <p:spPr>
          <a:xfrm rot="-5400000">
            <a:off x="1596762" y="5053450"/>
            <a:ext cx="147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18"/>
          <p:cNvSpPr/>
          <p:nvPr/>
        </p:nvSpPr>
        <p:spPr>
          <a:xfrm rot="-5400000">
            <a:off x="1822211" y="5053450"/>
            <a:ext cx="1473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24" name="Google Shape;224;p18"/>
          <p:cNvCxnSpPr/>
          <p:nvPr/>
        </p:nvCxnSpPr>
        <p:spPr>
          <a:xfrm rot="10800000">
            <a:off x="-8367" y="5138671"/>
            <a:ext cx="9150600" cy="0"/>
          </a:xfrm>
          <a:prstGeom prst="straightConnector1">
            <a:avLst/>
          </a:prstGeom>
          <a:noFill/>
          <a:ln cap="flat" cmpd="sng" w="9525">
            <a:solidFill>
              <a:schemeClr val="lt2"/>
            </a:solidFill>
            <a:prstDash val="solid"/>
            <a:round/>
            <a:headEnd len="sm" w="sm" type="none"/>
            <a:tailEnd len="sm" w="sm" type="none"/>
          </a:ln>
        </p:spPr>
      </p:cxnSp>
      <p:cxnSp>
        <p:nvCxnSpPr>
          <p:cNvPr id="225" name="Google Shape;225;p18"/>
          <p:cNvCxnSpPr/>
          <p:nvPr/>
        </p:nvCxnSpPr>
        <p:spPr>
          <a:xfrm>
            <a:off x="64800" y="1800"/>
            <a:ext cx="0" cy="2836200"/>
          </a:xfrm>
          <a:prstGeom prst="straightConnector1">
            <a:avLst/>
          </a:prstGeom>
          <a:noFill/>
          <a:ln cap="flat" cmpd="sng" w="9525">
            <a:solidFill>
              <a:schemeClr val="accent1"/>
            </a:solidFill>
            <a:prstDash val="solid"/>
            <a:round/>
            <a:headEnd len="sm" w="sm" type="none"/>
            <a:tailEnd len="sm" w="sm" type="none"/>
          </a:ln>
        </p:spPr>
      </p:cxnSp>
      <p:cxnSp>
        <p:nvCxnSpPr>
          <p:cNvPr id="226" name="Google Shape;226;p18"/>
          <p:cNvCxnSpPr/>
          <p:nvPr/>
        </p:nvCxnSpPr>
        <p:spPr>
          <a:xfrm>
            <a:off x="134125" y="1800"/>
            <a:ext cx="0" cy="2836200"/>
          </a:xfrm>
          <a:prstGeom prst="straightConnector1">
            <a:avLst/>
          </a:prstGeom>
          <a:noFill/>
          <a:ln cap="flat" cmpd="sng" w="9525">
            <a:solidFill>
              <a:schemeClr val="accent1"/>
            </a:solidFill>
            <a:prstDash val="solid"/>
            <a:round/>
            <a:headEnd len="sm" w="sm" type="none"/>
            <a:tailEnd len="sm" w="sm" type="none"/>
          </a:ln>
        </p:spPr>
      </p:cxnSp>
      <p:sp>
        <p:nvSpPr>
          <p:cNvPr id="227" name="Google Shape;227;p18"/>
          <p:cNvSpPr txBox="1"/>
          <p:nvPr>
            <p:ph type="title"/>
          </p:nvPr>
        </p:nvSpPr>
        <p:spPr>
          <a:xfrm>
            <a:off x="3744225" y="3442425"/>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28" name="Google Shape;228;p18"/>
          <p:cNvSpPr txBox="1"/>
          <p:nvPr>
            <p:ph idx="2" type="title"/>
          </p:nvPr>
        </p:nvSpPr>
        <p:spPr>
          <a:xfrm>
            <a:off x="3737025" y="3982388"/>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29" name="Google Shape;229;p18"/>
          <p:cNvSpPr txBox="1"/>
          <p:nvPr>
            <p:ph idx="3" type="title"/>
          </p:nvPr>
        </p:nvSpPr>
        <p:spPr>
          <a:xfrm>
            <a:off x="386075" y="2113775"/>
            <a:ext cx="3249900" cy="12552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sz="4000"/>
            </a:lvl1pPr>
            <a:lvl2pPr lvl="1">
              <a:lnSpc>
                <a:spcPct val="115000"/>
              </a:lnSpc>
              <a:spcBef>
                <a:spcPts val="0"/>
              </a:spcBef>
              <a:spcAft>
                <a:spcPts val="0"/>
              </a:spcAft>
              <a:buSzPts val="2800"/>
              <a:buNone/>
              <a:defRPr sz="3000">
                <a:latin typeface="Alexandria Black"/>
                <a:ea typeface="Alexandria Black"/>
                <a:cs typeface="Alexandria Black"/>
                <a:sym typeface="Alexandria Black"/>
              </a:defRPr>
            </a:lvl2pPr>
            <a:lvl3pPr lvl="2">
              <a:lnSpc>
                <a:spcPct val="115000"/>
              </a:lnSpc>
              <a:spcBef>
                <a:spcPts val="0"/>
              </a:spcBef>
              <a:spcAft>
                <a:spcPts val="0"/>
              </a:spcAft>
              <a:buSzPts val="2800"/>
              <a:buNone/>
              <a:defRPr sz="3000">
                <a:latin typeface="Alexandria Black"/>
                <a:ea typeface="Alexandria Black"/>
                <a:cs typeface="Alexandria Black"/>
                <a:sym typeface="Alexandria Black"/>
              </a:defRPr>
            </a:lvl3pPr>
            <a:lvl4pPr lvl="3">
              <a:lnSpc>
                <a:spcPct val="115000"/>
              </a:lnSpc>
              <a:spcBef>
                <a:spcPts val="0"/>
              </a:spcBef>
              <a:spcAft>
                <a:spcPts val="0"/>
              </a:spcAft>
              <a:buSzPts val="2800"/>
              <a:buNone/>
              <a:defRPr sz="3000">
                <a:latin typeface="Alexandria Black"/>
                <a:ea typeface="Alexandria Black"/>
                <a:cs typeface="Alexandria Black"/>
                <a:sym typeface="Alexandria Black"/>
              </a:defRPr>
            </a:lvl4pPr>
            <a:lvl5pPr lvl="4">
              <a:lnSpc>
                <a:spcPct val="115000"/>
              </a:lnSpc>
              <a:spcBef>
                <a:spcPts val="0"/>
              </a:spcBef>
              <a:spcAft>
                <a:spcPts val="0"/>
              </a:spcAft>
              <a:buSzPts val="2800"/>
              <a:buNone/>
              <a:defRPr sz="3000">
                <a:latin typeface="Alexandria Black"/>
                <a:ea typeface="Alexandria Black"/>
                <a:cs typeface="Alexandria Black"/>
                <a:sym typeface="Alexandria Black"/>
              </a:defRPr>
            </a:lvl5pPr>
            <a:lvl6pPr lvl="5">
              <a:lnSpc>
                <a:spcPct val="115000"/>
              </a:lnSpc>
              <a:spcBef>
                <a:spcPts val="0"/>
              </a:spcBef>
              <a:spcAft>
                <a:spcPts val="0"/>
              </a:spcAft>
              <a:buSzPts val="2800"/>
              <a:buNone/>
              <a:defRPr sz="3000">
                <a:latin typeface="Alexandria Black"/>
                <a:ea typeface="Alexandria Black"/>
                <a:cs typeface="Alexandria Black"/>
                <a:sym typeface="Alexandria Black"/>
              </a:defRPr>
            </a:lvl6pPr>
            <a:lvl7pPr lvl="6">
              <a:lnSpc>
                <a:spcPct val="115000"/>
              </a:lnSpc>
              <a:spcBef>
                <a:spcPts val="0"/>
              </a:spcBef>
              <a:spcAft>
                <a:spcPts val="0"/>
              </a:spcAft>
              <a:buSzPts val="2800"/>
              <a:buNone/>
              <a:defRPr sz="3000">
                <a:latin typeface="Alexandria Black"/>
                <a:ea typeface="Alexandria Black"/>
                <a:cs typeface="Alexandria Black"/>
                <a:sym typeface="Alexandria Black"/>
              </a:defRPr>
            </a:lvl7pPr>
            <a:lvl8pPr lvl="7">
              <a:lnSpc>
                <a:spcPct val="115000"/>
              </a:lnSpc>
              <a:spcBef>
                <a:spcPts val="0"/>
              </a:spcBef>
              <a:spcAft>
                <a:spcPts val="0"/>
              </a:spcAft>
              <a:buSzPts val="2800"/>
              <a:buNone/>
              <a:defRPr sz="3000">
                <a:latin typeface="Alexandria Black"/>
                <a:ea typeface="Alexandria Black"/>
                <a:cs typeface="Alexandria Black"/>
                <a:sym typeface="Alexandria Black"/>
              </a:defRPr>
            </a:lvl8pPr>
            <a:lvl9pPr lvl="8">
              <a:lnSpc>
                <a:spcPct val="115000"/>
              </a:lnSpc>
              <a:spcBef>
                <a:spcPts val="0"/>
              </a:spcBef>
              <a:spcAft>
                <a:spcPts val="0"/>
              </a:spcAft>
              <a:buSzPts val="2800"/>
              <a:buNone/>
              <a:defRPr sz="3000">
                <a:latin typeface="Alexandria Black"/>
                <a:ea typeface="Alexandria Black"/>
                <a:cs typeface="Alexandria Black"/>
                <a:sym typeface="Alexandria Black"/>
              </a:defRPr>
            </a:lvl9pPr>
          </a:lstStyle>
          <a:p/>
        </p:txBody>
      </p:sp>
      <p:sp>
        <p:nvSpPr>
          <p:cNvPr id="230" name="Google Shape;230;p18"/>
          <p:cNvSpPr txBox="1"/>
          <p:nvPr>
            <p:ph idx="4" type="title"/>
          </p:nvPr>
        </p:nvSpPr>
        <p:spPr>
          <a:xfrm>
            <a:off x="5115825" y="3442425"/>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31" name="Google Shape;231;p18"/>
          <p:cNvSpPr txBox="1"/>
          <p:nvPr>
            <p:ph idx="5" type="title"/>
          </p:nvPr>
        </p:nvSpPr>
        <p:spPr>
          <a:xfrm>
            <a:off x="5108625" y="3982388"/>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32" name="Google Shape;232;p18"/>
          <p:cNvSpPr txBox="1"/>
          <p:nvPr>
            <p:ph idx="6" type="title"/>
          </p:nvPr>
        </p:nvSpPr>
        <p:spPr>
          <a:xfrm>
            <a:off x="6494625" y="3442425"/>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33" name="Google Shape;233;p18"/>
          <p:cNvSpPr txBox="1"/>
          <p:nvPr>
            <p:ph idx="7" type="title"/>
          </p:nvPr>
        </p:nvSpPr>
        <p:spPr>
          <a:xfrm>
            <a:off x="6487425" y="3982388"/>
            <a:ext cx="12951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34" name="Google Shape;234;p18"/>
          <p:cNvSpPr txBox="1"/>
          <p:nvPr>
            <p:ph idx="8" type="title"/>
          </p:nvPr>
        </p:nvSpPr>
        <p:spPr>
          <a:xfrm>
            <a:off x="7880545" y="3442425"/>
            <a:ext cx="12807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35" name="Google Shape;235;p18"/>
          <p:cNvSpPr txBox="1"/>
          <p:nvPr>
            <p:ph idx="9" type="title"/>
          </p:nvPr>
        </p:nvSpPr>
        <p:spPr>
          <a:xfrm>
            <a:off x="7873425" y="3982394"/>
            <a:ext cx="1280700" cy="495900"/>
          </a:xfrm>
          <a:prstGeom prst="rect">
            <a:avLst/>
          </a:prstGeom>
        </p:spPr>
        <p:txBody>
          <a:bodyPr anchorCtr="0" anchor="t" bIns="91425" lIns="91425" spcFirstLastPara="1" rIns="91425" wrap="square" tIns="0">
            <a:spAutoFit/>
          </a:bodyPr>
          <a:lstStyle>
            <a:lvl1pPr lvl="0">
              <a:lnSpc>
                <a:spcPct val="115000"/>
              </a:lnSpc>
              <a:spcBef>
                <a:spcPts val="0"/>
              </a:spcBef>
              <a:spcAft>
                <a:spcPts val="0"/>
              </a:spcAft>
              <a:buSzPts val="2800"/>
              <a:buNone/>
              <a:defRPr sz="1000">
                <a:latin typeface="Lexend"/>
                <a:ea typeface="Lexend"/>
                <a:cs typeface="Lexend"/>
                <a:sym typeface="Lexend"/>
              </a:defRPr>
            </a:lvl1pPr>
            <a:lvl2pPr lvl="1">
              <a:lnSpc>
                <a:spcPct val="115000"/>
              </a:lnSpc>
              <a:spcBef>
                <a:spcPts val="0"/>
              </a:spcBef>
              <a:spcAft>
                <a:spcPts val="0"/>
              </a:spcAft>
              <a:buSzPts val="2800"/>
              <a:buNone/>
              <a:defRPr sz="1000">
                <a:latin typeface="Lexend"/>
                <a:ea typeface="Lexend"/>
                <a:cs typeface="Lexend"/>
                <a:sym typeface="Lexend"/>
              </a:defRPr>
            </a:lvl2pPr>
            <a:lvl3pPr lvl="2">
              <a:lnSpc>
                <a:spcPct val="115000"/>
              </a:lnSpc>
              <a:spcBef>
                <a:spcPts val="0"/>
              </a:spcBef>
              <a:spcAft>
                <a:spcPts val="0"/>
              </a:spcAft>
              <a:buSzPts val="2800"/>
              <a:buNone/>
              <a:defRPr sz="1000">
                <a:latin typeface="Lexend"/>
                <a:ea typeface="Lexend"/>
                <a:cs typeface="Lexend"/>
                <a:sym typeface="Lexend"/>
              </a:defRPr>
            </a:lvl3pPr>
            <a:lvl4pPr lvl="3">
              <a:lnSpc>
                <a:spcPct val="115000"/>
              </a:lnSpc>
              <a:spcBef>
                <a:spcPts val="0"/>
              </a:spcBef>
              <a:spcAft>
                <a:spcPts val="0"/>
              </a:spcAft>
              <a:buSzPts val="2800"/>
              <a:buNone/>
              <a:defRPr sz="1000">
                <a:latin typeface="Lexend"/>
                <a:ea typeface="Lexend"/>
                <a:cs typeface="Lexend"/>
                <a:sym typeface="Lexend"/>
              </a:defRPr>
            </a:lvl4pPr>
            <a:lvl5pPr lvl="4">
              <a:lnSpc>
                <a:spcPct val="115000"/>
              </a:lnSpc>
              <a:spcBef>
                <a:spcPts val="0"/>
              </a:spcBef>
              <a:spcAft>
                <a:spcPts val="0"/>
              </a:spcAft>
              <a:buSzPts val="2800"/>
              <a:buNone/>
              <a:defRPr sz="1000">
                <a:latin typeface="Lexend"/>
                <a:ea typeface="Lexend"/>
                <a:cs typeface="Lexend"/>
                <a:sym typeface="Lexend"/>
              </a:defRPr>
            </a:lvl5pPr>
            <a:lvl6pPr lvl="5">
              <a:lnSpc>
                <a:spcPct val="115000"/>
              </a:lnSpc>
              <a:spcBef>
                <a:spcPts val="0"/>
              </a:spcBef>
              <a:spcAft>
                <a:spcPts val="0"/>
              </a:spcAft>
              <a:buSzPts val="2800"/>
              <a:buNone/>
              <a:defRPr sz="1000">
                <a:latin typeface="Lexend"/>
                <a:ea typeface="Lexend"/>
                <a:cs typeface="Lexend"/>
                <a:sym typeface="Lexend"/>
              </a:defRPr>
            </a:lvl6pPr>
            <a:lvl7pPr lvl="6">
              <a:lnSpc>
                <a:spcPct val="115000"/>
              </a:lnSpc>
              <a:spcBef>
                <a:spcPts val="0"/>
              </a:spcBef>
              <a:spcAft>
                <a:spcPts val="0"/>
              </a:spcAft>
              <a:buSzPts val="2800"/>
              <a:buNone/>
              <a:defRPr sz="1000">
                <a:latin typeface="Lexend"/>
                <a:ea typeface="Lexend"/>
                <a:cs typeface="Lexend"/>
                <a:sym typeface="Lexend"/>
              </a:defRPr>
            </a:lvl7pPr>
            <a:lvl8pPr lvl="7">
              <a:lnSpc>
                <a:spcPct val="115000"/>
              </a:lnSpc>
              <a:spcBef>
                <a:spcPts val="0"/>
              </a:spcBef>
              <a:spcAft>
                <a:spcPts val="0"/>
              </a:spcAft>
              <a:buSzPts val="2800"/>
              <a:buNone/>
              <a:defRPr sz="1000">
                <a:latin typeface="Lexend"/>
                <a:ea typeface="Lexend"/>
                <a:cs typeface="Lexend"/>
                <a:sym typeface="Lexend"/>
              </a:defRPr>
            </a:lvl8pPr>
            <a:lvl9pPr lvl="8">
              <a:lnSpc>
                <a:spcPct val="115000"/>
              </a:lnSpc>
              <a:spcBef>
                <a:spcPts val="0"/>
              </a:spcBef>
              <a:spcAft>
                <a:spcPts val="0"/>
              </a:spcAft>
              <a:buSzPts val="2800"/>
              <a:buNone/>
              <a:defRPr sz="1000">
                <a:latin typeface="Lexend"/>
                <a:ea typeface="Lexend"/>
                <a:cs typeface="Lexend"/>
                <a:sym typeface="Lexend"/>
              </a:defRPr>
            </a:lvl9pPr>
          </a:lstStyle>
          <a:p/>
        </p:txBody>
      </p:sp>
      <p:sp>
        <p:nvSpPr>
          <p:cNvPr id="236" name="Google Shape;236;p18"/>
          <p:cNvSpPr/>
          <p:nvPr>
            <p:ph idx="13" type="pic"/>
          </p:nvPr>
        </p:nvSpPr>
        <p:spPr>
          <a:xfrm>
            <a:off x="3744275" y="1507313"/>
            <a:ext cx="1287900" cy="1597500"/>
          </a:xfrm>
          <a:prstGeom prst="rect">
            <a:avLst/>
          </a:prstGeom>
          <a:noFill/>
          <a:ln>
            <a:noFill/>
          </a:ln>
        </p:spPr>
      </p:sp>
      <p:sp>
        <p:nvSpPr>
          <p:cNvPr id="237" name="Google Shape;237;p18"/>
          <p:cNvSpPr/>
          <p:nvPr>
            <p:ph idx="14" type="pic"/>
          </p:nvPr>
        </p:nvSpPr>
        <p:spPr>
          <a:xfrm>
            <a:off x="5116938" y="1507350"/>
            <a:ext cx="1287900" cy="1597500"/>
          </a:xfrm>
          <a:prstGeom prst="rect">
            <a:avLst/>
          </a:prstGeom>
          <a:noFill/>
          <a:ln>
            <a:noFill/>
          </a:ln>
        </p:spPr>
      </p:sp>
      <p:sp>
        <p:nvSpPr>
          <p:cNvPr id="238" name="Google Shape;238;p18"/>
          <p:cNvSpPr/>
          <p:nvPr>
            <p:ph idx="15" type="pic"/>
          </p:nvPr>
        </p:nvSpPr>
        <p:spPr>
          <a:xfrm>
            <a:off x="6488288" y="1503650"/>
            <a:ext cx="1287900" cy="1597500"/>
          </a:xfrm>
          <a:prstGeom prst="rect">
            <a:avLst/>
          </a:prstGeom>
          <a:noFill/>
          <a:ln>
            <a:noFill/>
          </a:ln>
        </p:spPr>
      </p:sp>
      <p:sp>
        <p:nvSpPr>
          <p:cNvPr id="239" name="Google Shape;239;p18"/>
          <p:cNvSpPr/>
          <p:nvPr>
            <p:ph idx="16" type="pic"/>
          </p:nvPr>
        </p:nvSpPr>
        <p:spPr>
          <a:xfrm>
            <a:off x="7859638" y="1507350"/>
            <a:ext cx="1287900" cy="1597500"/>
          </a:xfrm>
          <a:prstGeom prst="rect">
            <a:avLst/>
          </a:prstGeom>
          <a:noFill/>
          <a:ln>
            <a:noFill/>
          </a:ln>
        </p:spPr>
      </p:sp>
      <p:sp>
        <p:nvSpPr>
          <p:cNvPr id="240" name="Google Shape;240;p1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4">
  <p:cSld name="CUSTOM_28">
    <p:bg>
      <p:bgPr>
        <a:solidFill>
          <a:schemeClr val="dk1"/>
        </a:solidFill>
      </p:bgPr>
    </p:bg>
    <p:spTree>
      <p:nvGrpSpPr>
        <p:cNvPr id="241" name="Shape 241"/>
        <p:cNvGrpSpPr/>
        <p:nvPr/>
      </p:nvGrpSpPr>
      <p:grpSpPr>
        <a:xfrm>
          <a:off x="0" y="0"/>
          <a:ext cx="0" cy="0"/>
          <a:chOff x="0" y="0"/>
          <a:chExt cx="0" cy="0"/>
        </a:xfrm>
      </p:grpSpPr>
      <p:sp>
        <p:nvSpPr>
          <p:cNvPr id="242" name="Google Shape;242;p19"/>
          <p:cNvSpPr txBox="1"/>
          <p:nvPr>
            <p:ph idx="1" type="subTitle"/>
          </p:nvPr>
        </p:nvSpPr>
        <p:spPr>
          <a:xfrm>
            <a:off x="480725" y="3289800"/>
            <a:ext cx="2040600" cy="1699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3" name="Google Shape;243;p19"/>
          <p:cNvSpPr txBox="1"/>
          <p:nvPr>
            <p:ph idx="2" type="subTitle"/>
          </p:nvPr>
        </p:nvSpPr>
        <p:spPr>
          <a:xfrm>
            <a:off x="480725" y="2627025"/>
            <a:ext cx="2040600" cy="694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4" name="Google Shape;244;p19"/>
          <p:cNvSpPr txBox="1"/>
          <p:nvPr>
            <p:ph idx="3" type="subTitle"/>
          </p:nvPr>
        </p:nvSpPr>
        <p:spPr>
          <a:xfrm>
            <a:off x="2523725" y="3667550"/>
            <a:ext cx="2040600" cy="1321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5" name="Google Shape;245;p19"/>
          <p:cNvSpPr txBox="1"/>
          <p:nvPr>
            <p:ph idx="4" type="subTitle"/>
          </p:nvPr>
        </p:nvSpPr>
        <p:spPr>
          <a:xfrm>
            <a:off x="2523725" y="3004775"/>
            <a:ext cx="2040600" cy="694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6" name="Google Shape;246;p19"/>
          <p:cNvSpPr txBox="1"/>
          <p:nvPr>
            <p:ph idx="5" type="subTitle"/>
          </p:nvPr>
        </p:nvSpPr>
        <p:spPr>
          <a:xfrm>
            <a:off x="6635175" y="3289800"/>
            <a:ext cx="2040600" cy="1699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7" name="Google Shape;247;p19"/>
          <p:cNvSpPr txBox="1"/>
          <p:nvPr>
            <p:ph idx="6" type="subTitle"/>
          </p:nvPr>
        </p:nvSpPr>
        <p:spPr>
          <a:xfrm>
            <a:off x="6635163" y="2627025"/>
            <a:ext cx="2040600" cy="694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8" name="Google Shape;248;p19"/>
          <p:cNvSpPr txBox="1"/>
          <p:nvPr>
            <p:ph idx="7" type="subTitle"/>
          </p:nvPr>
        </p:nvSpPr>
        <p:spPr>
          <a:xfrm>
            <a:off x="4561925" y="3499325"/>
            <a:ext cx="2040600" cy="1490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49" name="Google Shape;249;p19"/>
          <p:cNvSpPr txBox="1"/>
          <p:nvPr>
            <p:ph idx="8" type="subTitle"/>
          </p:nvPr>
        </p:nvSpPr>
        <p:spPr>
          <a:xfrm>
            <a:off x="4561913" y="2836550"/>
            <a:ext cx="2040600" cy="694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250" name="Google Shape;250;p19"/>
          <p:cNvSpPr/>
          <p:nvPr>
            <p:ph idx="9" type="pic"/>
          </p:nvPr>
        </p:nvSpPr>
        <p:spPr>
          <a:xfrm>
            <a:off x="476225" y="506975"/>
            <a:ext cx="2040600" cy="2033700"/>
          </a:xfrm>
          <a:prstGeom prst="roundRect">
            <a:avLst>
              <a:gd fmla="val 0" name="adj"/>
            </a:avLst>
          </a:prstGeom>
          <a:noFill/>
          <a:ln>
            <a:noFill/>
          </a:ln>
        </p:spPr>
      </p:sp>
      <p:sp>
        <p:nvSpPr>
          <p:cNvPr id="251" name="Google Shape;251;p19"/>
          <p:cNvSpPr/>
          <p:nvPr>
            <p:ph idx="13" type="pic"/>
          </p:nvPr>
        </p:nvSpPr>
        <p:spPr>
          <a:xfrm>
            <a:off x="2519150" y="894950"/>
            <a:ext cx="2036100" cy="2033700"/>
          </a:xfrm>
          <a:prstGeom prst="roundRect">
            <a:avLst>
              <a:gd fmla="val 0" name="adj"/>
            </a:avLst>
          </a:prstGeom>
          <a:noFill/>
          <a:ln>
            <a:noFill/>
          </a:ln>
        </p:spPr>
      </p:sp>
      <p:sp>
        <p:nvSpPr>
          <p:cNvPr id="252" name="Google Shape;252;p19"/>
          <p:cNvSpPr/>
          <p:nvPr>
            <p:ph idx="14" type="pic"/>
          </p:nvPr>
        </p:nvSpPr>
        <p:spPr>
          <a:xfrm>
            <a:off x="4564175" y="341500"/>
            <a:ext cx="2036100" cy="2417100"/>
          </a:xfrm>
          <a:prstGeom prst="roundRect">
            <a:avLst>
              <a:gd fmla="val 0" name="adj"/>
            </a:avLst>
          </a:prstGeom>
          <a:noFill/>
          <a:ln>
            <a:noFill/>
          </a:ln>
        </p:spPr>
      </p:sp>
      <p:sp>
        <p:nvSpPr>
          <p:cNvPr id="253" name="Google Shape;253;p19"/>
          <p:cNvSpPr/>
          <p:nvPr>
            <p:ph idx="15" type="pic"/>
          </p:nvPr>
        </p:nvSpPr>
        <p:spPr>
          <a:xfrm>
            <a:off x="6609200" y="763900"/>
            <a:ext cx="2089800" cy="1786800"/>
          </a:xfrm>
          <a:prstGeom prst="roundRect">
            <a:avLst>
              <a:gd fmla="val 0" name="adj"/>
            </a:avLst>
          </a:prstGeom>
          <a:noFill/>
          <a:ln>
            <a:noFill/>
          </a:ln>
        </p:spPr>
      </p:sp>
      <p:sp>
        <p:nvSpPr>
          <p:cNvPr id="254" name="Google Shape;254;p1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5">
  <p:cSld name="CUSTOM_15">
    <p:bg>
      <p:bgPr>
        <a:solidFill>
          <a:schemeClr val="dk1"/>
        </a:solidFill>
      </p:bgPr>
    </p:bg>
    <p:spTree>
      <p:nvGrpSpPr>
        <p:cNvPr id="255" name="Shape 255"/>
        <p:cNvGrpSpPr/>
        <p:nvPr/>
      </p:nvGrpSpPr>
      <p:grpSpPr>
        <a:xfrm>
          <a:off x="0" y="0"/>
          <a:ext cx="0" cy="0"/>
          <a:chOff x="0" y="0"/>
          <a:chExt cx="0" cy="0"/>
        </a:xfrm>
      </p:grpSpPr>
      <p:grpSp>
        <p:nvGrpSpPr>
          <p:cNvPr id="256" name="Google Shape;256;p20"/>
          <p:cNvGrpSpPr/>
          <p:nvPr/>
        </p:nvGrpSpPr>
        <p:grpSpPr>
          <a:xfrm rot="10800000">
            <a:off x="2906850" y="92000"/>
            <a:ext cx="142800" cy="4914850"/>
            <a:chOff x="-30475" y="94400"/>
            <a:chExt cx="142800" cy="4914850"/>
          </a:xfrm>
        </p:grpSpPr>
        <p:sp>
          <p:nvSpPr>
            <p:cNvPr id="257" name="Google Shape;257;p20"/>
            <p:cNvSpPr/>
            <p:nvPr/>
          </p:nvSpPr>
          <p:spPr>
            <a:xfrm>
              <a:off x="-29595" y="9440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58" name="Google Shape;258;p20"/>
            <p:cNvSpPr/>
            <p:nvPr/>
          </p:nvSpPr>
          <p:spPr>
            <a:xfrm>
              <a:off x="-29595" y="324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59" name="Google Shape;259;p20"/>
            <p:cNvSpPr/>
            <p:nvPr/>
          </p:nvSpPr>
          <p:spPr>
            <a:xfrm>
              <a:off x="-29595" y="558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0" name="Google Shape;260;p20"/>
            <p:cNvSpPr/>
            <p:nvPr/>
          </p:nvSpPr>
          <p:spPr>
            <a:xfrm>
              <a:off x="-29595" y="78805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1" name="Google Shape;261;p20"/>
            <p:cNvSpPr/>
            <p:nvPr/>
          </p:nvSpPr>
          <p:spPr>
            <a:xfrm>
              <a:off x="-29595" y="102621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2" name="Google Shape;262;p20"/>
            <p:cNvSpPr/>
            <p:nvPr/>
          </p:nvSpPr>
          <p:spPr>
            <a:xfrm>
              <a:off x="-29595" y="125604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3" name="Google Shape;263;p20"/>
            <p:cNvSpPr/>
            <p:nvPr/>
          </p:nvSpPr>
          <p:spPr>
            <a:xfrm>
              <a:off x="-29595" y="149004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4" name="Google Shape;264;p20"/>
            <p:cNvSpPr/>
            <p:nvPr/>
          </p:nvSpPr>
          <p:spPr>
            <a:xfrm>
              <a:off x="-29595" y="171986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5" name="Google Shape;265;p20"/>
            <p:cNvSpPr/>
            <p:nvPr/>
          </p:nvSpPr>
          <p:spPr>
            <a:xfrm>
              <a:off x="-29595" y="1953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6" name="Google Shape;266;p20"/>
            <p:cNvSpPr/>
            <p:nvPr/>
          </p:nvSpPr>
          <p:spPr>
            <a:xfrm>
              <a:off x="-29595" y="2187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7" name="Google Shape;267;p20"/>
            <p:cNvSpPr/>
            <p:nvPr/>
          </p:nvSpPr>
          <p:spPr>
            <a:xfrm>
              <a:off x="-29595" y="241770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8" name="Google Shape;268;p20"/>
            <p:cNvSpPr/>
            <p:nvPr/>
          </p:nvSpPr>
          <p:spPr>
            <a:xfrm>
              <a:off x="-29595" y="2655869"/>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69" name="Google Shape;269;p20"/>
            <p:cNvSpPr/>
            <p:nvPr/>
          </p:nvSpPr>
          <p:spPr>
            <a:xfrm>
              <a:off x="-29595" y="288569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0" name="Google Shape;270;p20"/>
            <p:cNvSpPr/>
            <p:nvPr/>
          </p:nvSpPr>
          <p:spPr>
            <a:xfrm>
              <a:off x="-30475" y="311114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1" name="Google Shape;271;p20"/>
            <p:cNvSpPr/>
            <p:nvPr/>
          </p:nvSpPr>
          <p:spPr>
            <a:xfrm>
              <a:off x="-30475" y="333659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2" name="Google Shape;272;p20"/>
            <p:cNvSpPr/>
            <p:nvPr/>
          </p:nvSpPr>
          <p:spPr>
            <a:xfrm>
              <a:off x="-29595" y="355119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3" name="Google Shape;273;p20"/>
            <p:cNvSpPr/>
            <p:nvPr/>
          </p:nvSpPr>
          <p:spPr>
            <a:xfrm>
              <a:off x="-29595" y="378102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4" name="Google Shape;274;p20"/>
            <p:cNvSpPr/>
            <p:nvPr/>
          </p:nvSpPr>
          <p:spPr>
            <a:xfrm>
              <a:off x="-29595" y="401918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5" name="Google Shape;275;p20"/>
            <p:cNvSpPr/>
            <p:nvPr/>
          </p:nvSpPr>
          <p:spPr>
            <a:xfrm>
              <a:off x="-29595" y="4249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6" name="Google Shape;276;p20"/>
            <p:cNvSpPr/>
            <p:nvPr/>
          </p:nvSpPr>
          <p:spPr>
            <a:xfrm>
              <a:off x="-29595" y="4483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7" name="Google Shape;277;p20"/>
            <p:cNvSpPr/>
            <p:nvPr/>
          </p:nvSpPr>
          <p:spPr>
            <a:xfrm>
              <a:off x="-29595" y="471283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78" name="Google Shape;278;p20"/>
            <p:cNvSpPr/>
            <p:nvPr/>
          </p:nvSpPr>
          <p:spPr>
            <a:xfrm>
              <a:off x="-29595" y="494685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cxnSp>
        <p:nvCxnSpPr>
          <p:cNvPr id="279" name="Google Shape;279;p20"/>
          <p:cNvCxnSpPr/>
          <p:nvPr/>
        </p:nvCxnSpPr>
        <p:spPr>
          <a:xfrm>
            <a:off x="3035275" y="2400"/>
            <a:ext cx="0" cy="5138700"/>
          </a:xfrm>
          <a:prstGeom prst="straightConnector1">
            <a:avLst/>
          </a:prstGeom>
          <a:noFill/>
          <a:ln cap="flat" cmpd="sng" w="9525">
            <a:solidFill>
              <a:schemeClr val="accent2"/>
            </a:solidFill>
            <a:prstDash val="solid"/>
            <a:round/>
            <a:headEnd len="sm" w="sm" type="none"/>
            <a:tailEnd len="sm" w="sm" type="none"/>
          </a:ln>
        </p:spPr>
      </p:cxnSp>
      <p:pic>
        <p:nvPicPr>
          <p:cNvPr descr="A bird's eye view of two men shaking hands across an office desk. " id="280" name="Google Shape;280;p20"/>
          <p:cNvPicPr preferRelativeResize="0"/>
          <p:nvPr/>
        </p:nvPicPr>
        <p:blipFill rotWithShape="1">
          <a:blip r:embed="rId2">
            <a:alphaModFix/>
          </a:blip>
          <a:srcRect b="0" l="25486" r="36552" t="0"/>
          <a:stretch/>
        </p:blipFill>
        <p:spPr>
          <a:xfrm>
            <a:off x="0" y="0"/>
            <a:ext cx="2927473" cy="5143499"/>
          </a:xfrm>
          <a:prstGeom prst="rect">
            <a:avLst/>
          </a:prstGeom>
          <a:noFill/>
          <a:ln>
            <a:noFill/>
          </a:ln>
        </p:spPr>
      </p:pic>
      <p:sp>
        <p:nvSpPr>
          <p:cNvPr id="281" name="Google Shape;281;p20"/>
          <p:cNvSpPr/>
          <p:nvPr/>
        </p:nvSpPr>
        <p:spPr>
          <a:xfrm>
            <a:off x="7263350" y="760800"/>
            <a:ext cx="1880709" cy="3621904"/>
          </a:xfrm>
          <a:custGeom>
            <a:rect b="b" l="l" r="r" t="t"/>
            <a:pathLst>
              <a:path extrusionOk="0" h="174718" w="90724">
                <a:moveTo>
                  <a:pt x="90724" y="46241"/>
                </a:moveTo>
                <a:lnTo>
                  <a:pt x="40972" y="0"/>
                </a:lnTo>
                <a:lnTo>
                  <a:pt x="0" y="42436"/>
                </a:lnTo>
                <a:lnTo>
                  <a:pt x="46825" y="86628"/>
                </a:lnTo>
                <a:lnTo>
                  <a:pt x="292" y="130527"/>
                </a:lnTo>
                <a:lnTo>
                  <a:pt x="40972" y="174718"/>
                </a:lnTo>
                <a:lnTo>
                  <a:pt x="90724" y="127015"/>
                </a:lnTo>
              </a:path>
            </a:pathLst>
          </a:custGeom>
          <a:noFill/>
          <a:ln cap="flat" cmpd="sng" w="9525">
            <a:solidFill>
              <a:schemeClr val="accent1"/>
            </a:solidFill>
            <a:prstDash val="solid"/>
            <a:round/>
            <a:headEnd len="sm" w="sm" type="none"/>
            <a:tailEnd len="sm" w="sm" type="none"/>
          </a:ln>
        </p:spPr>
      </p:sp>
      <p:sp>
        <p:nvSpPr>
          <p:cNvPr id="282" name="Google Shape;282;p20"/>
          <p:cNvSpPr txBox="1"/>
          <p:nvPr>
            <p:ph type="title"/>
          </p:nvPr>
        </p:nvSpPr>
        <p:spPr>
          <a:xfrm>
            <a:off x="3308475" y="1429000"/>
            <a:ext cx="3823800" cy="3141300"/>
          </a:xfrm>
          <a:prstGeom prst="rect">
            <a:avLst/>
          </a:prstGeom>
        </p:spPr>
        <p:txBody>
          <a:bodyPr anchorCtr="0" anchor="t" bIns="91425" lIns="91425" spcFirstLastPara="1" rIns="91425" wrap="square" tIns="91425">
            <a:spAutoFit/>
          </a:bodyPr>
          <a:lstStyle>
            <a:lvl1pPr lvl="0">
              <a:lnSpc>
                <a:spcPct val="87000"/>
              </a:lnSpc>
              <a:spcBef>
                <a:spcPts val="0"/>
              </a:spcBef>
              <a:spcAft>
                <a:spcPts val="0"/>
              </a:spcAft>
              <a:buClr>
                <a:schemeClr val="lt1"/>
              </a:buClr>
              <a:buSzPts val="2800"/>
              <a:buNone/>
              <a:defRPr>
                <a:solidFill>
                  <a:schemeClr val="lt1"/>
                </a:solidFill>
                <a:latin typeface="Lexend"/>
                <a:ea typeface="Lexend"/>
                <a:cs typeface="Lexend"/>
                <a:sym typeface="Lexend"/>
              </a:defRPr>
            </a:lvl1pPr>
            <a:lvl2pPr lvl="1">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2pPr>
            <a:lvl3pPr lvl="2">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3pPr>
            <a:lvl4pPr lvl="3">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4pPr>
            <a:lvl5pPr lvl="4">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5pPr>
            <a:lvl6pPr lvl="5">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6pPr>
            <a:lvl7pPr lvl="6">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7pPr>
            <a:lvl8pPr lvl="7">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8pPr>
            <a:lvl9pPr lvl="8">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9pPr>
          </a:lstStyle>
          <a:p/>
        </p:txBody>
      </p:sp>
      <p:sp>
        <p:nvSpPr>
          <p:cNvPr id="283" name="Google Shape;283;p20"/>
          <p:cNvSpPr txBox="1"/>
          <p:nvPr>
            <p:ph idx="2" type="title"/>
          </p:nvPr>
        </p:nvSpPr>
        <p:spPr>
          <a:xfrm>
            <a:off x="3308475" y="870225"/>
            <a:ext cx="3823800" cy="4155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2800"/>
              <a:buNone/>
              <a:defRPr sz="1400">
                <a:solidFill>
                  <a:schemeClr val="lt1"/>
                </a:solidFill>
                <a:latin typeface="Lexend"/>
                <a:ea typeface="Lexend"/>
                <a:cs typeface="Lexend"/>
                <a:sym typeface="Lexend"/>
              </a:defRPr>
            </a:lvl1pPr>
            <a:lvl2pPr lvl="1">
              <a:spcBef>
                <a:spcPts val="0"/>
              </a:spcBef>
              <a:spcAft>
                <a:spcPts val="0"/>
              </a:spcAft>
              <a:buClr>
                <a:schemeClr val="lt1"/>
              </a:buClr>
              <a:buSzPts val="2800"/>
              <a:buNone/>
              <a:defRPr sz="1400">
                <a:solidFill>
                  <a:schemeClr val="lt1"/>
                </a:solidFill>
                <a:latin typeface="Lexend"/>
                <a:ea typeface="Lexend"/>
                <a:cs typeface="Lexend"/>
                <a:sym typeface="Lexend"/>
              </a:defRPr>
            </a:lvl2pPr>
            <a:lvl3pPr lvl="2">
              <a:spcBef>
                <a:spcPts val="0"/>
              </a:spcBef>
              <a:spcAft>
                <a:spcPts val="0"/>
              </a:spcAft>
              <a:buClr>
                <a:schemeClr val="lt1"/>
              </a:buClr>
              <a:buSzPts val="2800"/>
              <a:buNone/>
              <a:defRPr sz="1400">
                <a:solidFill>
                  <a:schemeClr val="lt1"/>
                </a:solidFill>
                <a:latin typeface="Lexend"/>
                <a:ea typeface="Lexend"/>
                <a:cs typeface="Lexend"/>
                <a:sym typeface="Lexend"/>
              </a:defRPr>
            </a:lvl3pPr>
            <a:lvl4pPr lvl="3">
              <a:spcBef>
                <a:spcPts val="0"/>
              </a:spcBef>
              <a:spcAft>
                <a:spcPts val="0"/>
              </a:spcAft>
              <a:buClr>
                <a:schemeClr val="lt1"/>
              </a:buClr>
              <a:buSzPts val="2800"/>
              <a:buNone/>
              <a:defRPr sz="1400">
                <a:solidFill>
                  <a:schemeClr val="lt1"/>
                </a:solidFill>
                <a:latin typeface="Lexend"/>
                <a:ea typeface="Lexend"/>
                <a:cs typeface="Lexend"/>
                <a:sym typeface="Lexend"/>
              </a:defRPr>
            </a:lvl4pPr>
            <a:lvl5pPr lvl="4">
              <a:spcBef>
                <a:spcPts val="0"/>
              </a:spcBef>
              <a:spcAft>
                <a:spcPts val="0"/>
              </a:spcAft>
              <a:buClr>
                <a:schemeClr val="lt1"/>
              </a:buClr>
              <a:buSzPts val="2800"/>
              <a:buNone/>
              <a:defRPr sz="1400">
                <a:solidFill>
                  <a:schemeClr val="lt1"/>
                </a:solidFill>
                <a:latin typeface="Lexend"/>
                <a:ea typeface="Lexend"/>
                <a:cs typeface="Lexend"/>
                <a:sym typeface="Lexend"/>
              </a:defRPr>
            </a:lvl5pPr>
            <a:lvl6pPr lvl="5">
              <a:spcBef>
                <a:spcPts val="0"/>
              </a:spcBef>
              <a:spcAft>
                <a:spcPts val="0"/>
              </a:spcAft>
              <a:buClr>
                <a:schemeClr val="lt1"/>
              </a:buClr>
              <a:buSzPts val="2800"/>
              <a:buNone/>
              <a:defRPr sz="1400">
                <a:solidFill>
                  <a:schemeClr val="lt1"/>
                </a:solidFill>
                <a:latin typeface="Lexend"/>
                <a:ea typeface="Lexend"/>
                <a:cs typeface="Lexend"/>
                <a:sym typeface="Lexend"/>
              </a:defRPr>
            </a:lvl6pPr>
            <a:lvl7pPr lvl="6">
              <a:spcBef>
                <a:spcPts val="0"/>
              </a:spcBef>
              <a:spcAft>
                <a:spcPts val="0"/>
              </a:spcAft>
              <a:buClr>
                <a:schemeClr val="lt1"/>
              </a:buClr>
              <a:buSzPts val="2800"/>
              <a:buNone/>
              <a:defRPr sz="1400">
                <a:solidFill>
                  <a:schemeClr val="lt1"/>
                </a:solidFill>
                <a:latin typeface="Lexend"/>
                <a:ea typeface="Lexend"/>
                <a:cs typeface="Lexend"/>
                <a:sym typeface="Lexend"/>
              </a:defRPr>
            </a:lvl7pPr>
            <a:lvl8pPr lvl="7">
              <a:spcBef>
                <a:spcPts val="0"/>
              </a:spcBef>
              <a:spcAft>
                <a:spcPts val="0"/>
              </a:spcAft>
              <a:buClr>
                <a:schemeClr val="lt1"/>
              </a:buClr>
              <a:buSzPts val="2800"/>
              <a:buNone/>
              <a:defRPr sz="1400">
                <a:solidFill>
                  <a:schemeClr val="lt1"/>
                </a:solidFill>
                <a:latin typeface="Lexend"/>
                <a:ea typeface="Lexend"/>
                <a:cs typeface="Lexend"/>
                <a:sym typeface="Lexend"/>
              </a:defRPr>
            </a:lvl8pPr>
            <a:lvl9pPr lvl="8">
              <a:spcBef>
                <a:spcPts val="0"/>
              </a:spcBef>
              <a:spcAft>
                <a:spcPts val="0"/>
              </a:spcAft>
              <a:buClr>
                <a:schemeClr val="lt1"/>
              </a:buClr>
              <a:buSzPts val="2800"/>
              <a:buNone/>
              <a:defRPr sz="1400">
                <a:solidFill>
                  <a:schemeClr val="lt1"/>
                </a:solidFill>
                <a:latin typeface="Lexend"/>
                <a:ea typeface="Lexend"/>
                <a:cs typeface="Lexend"/>
                <a:sym typeface="Lexend"/>
              </a:defRPr>
            </a:lvl9pPr>
          </a:lstStyle>
          <a:p/>
        </p:txBody>
      </p:sp>
      <p:sp>
        <p:nvSpPr>
          <p:cNvPr id="284" name="Google Shape;284;p2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6">
  <p:cSld name="CUSTOM_13">
    <p:bg>
      <p:bgPr>
        <a:solidFill>
          <a:schemeClr val="dk1"/>
        </a:solidFill>
      </p:bgPr>
    </p:bg>
    <p:spTree>
      <p:nvGrpSpPr>
        <p:cNvPr id="285" name="Shape 285"/>
        <p:cNvGrpSpPr/>
        <p:nvPr/>
      </p:nvGrpSpPr>
      <p:grpSpPr>
        <a:xfrm>
          <a:off x="0" y="0"/>
          <a:ext cx="0" cy="0"/>
          <a:chOff x="0" y="0"/>
          <a:chExt cx="0" cy="0"/>
        </a:xfrm>
      </p:grpSpPr>
      <p:pic>
        <p:nvPicPr>
          <p:cNvPr descr="Businessman analyse investment marketing data. (proporcionada por Getty Images)" id="286" name="Google Shape;286;p21"/>
          <p:cNvPicPr preferRelativeResize="0"/>
          <p:nvPr/>
        </p:nvPicPr>
        <p:blipFill rotWithShape="1">
          <a:blip r:embed="rId2">
            <a:alphaModFix amt="20000"/>
          </a:blip>
          <a:srcRect b="1397" l="405" r="415" t="14905"/>
          <a:stretch/>
        </p:blipFill>
        <p:spPr>
          <a:xfrm>
            <a:off x="0" y="2125"/>
            <a:ext cx="9144003" cy="5143501"/>
          </a:xfrm>
          <a:prstGeom prst="rect">
            <a:avLst/>
          </a:prstGeom>
          <a:noFill/>
          <a:ln>
            <a:noFill/>
          </a:ln>
        </p:spPr>
      </p:pic>
      <p:pic>
        <p:nvPicPr>
          <p:cNvPr id="287" name="Google Shape;287;p21"/>
          <p:cNvPicPr preferRelativeResize="0"/>
          <p:nvPr/>
        </p:nvPicPr>
        <p:blipFill rotWithShape="1">
          <a:blip r:embed="rId3">
            <a:alphaModFix/>
          </a:blip>
          <a:srcRect b="19195" l="0" r="149" t="-24"/>
          <a:stretch/>
        </p:blipFill>
        <p:spPr>
          <a:xfrm rot="5400000">
            <a:off x="2003961" y="-2012250"/>
            <a:ext cx="5136077" cy="9168026"/>
          </a:xfrm>
          <a:prstGeom prst="rect">
            <a:avLst/>
          </a:prstGeom>
          <a:noFill/>
          <a:ln>
            <a:noFill/>
          </a:ln>
        </p:spPr>
      </p:pic>
      <p:grpSp>
        <p:nvGrpSpPr>
          <p:cNvPr id="288" name="Google Shape;288;p21"/>
          <p:cNvGrpSpPr/>
          <p:nvPr/>
        </p:nvGrpSpPr>
        <p:grpSpPr>
          <a:xfrm>
            <a:off x="119650" y="5026834"/>
            <a:ext cx="8904707" cy="134303"/>
            <a:chOff x="18101" y="4907950"/>
            <a:chExt cx="8904707" cy="291900"/>
          </a:xfrm>
        </p:grpSpPr>
        <p:sp>
          <p:nvSpPr>
            <p:cNvPr id="289" name="Google Shape;289;p21"/>
            <p:cNvSpPr/>
            <p:nvPr/>
          </p:nvSpPr>
          <p:spPr>
            <a:xfrm rot="-5400000">
              <a:off x="5505258"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0" name="Google Shape;290;p21"/>
            <p:cNvSpPr/>
            <p:nvPr/>
          </p:nvSpPr>
          <p:spPr>
            <a:xfrm rot="-5400000">
              <a:off x="573508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1" name="Google Shape;291;p21"/>
            <p:cNvSpPr/>
            <p:nvPr/>
          </p:nvSpPr>
          <p:spPr>
            <a:xfrm rot="-5400000">
              <a:off x="5969085"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2" name="Google Shape;292;p21"/>
            <p:cNvSpPr/>
            <p:nvPr/>
          </p:nvSpPr>
          <p:spPr>
            <a:xfrm rot="-5400000">
              <a:off x="619891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3" name="Google Shape;293;p21"/>
            <p:cNvSpPr/>
            <p:nvPr/>
          </p:nvSpPr>
          <p:spPr>
            <a:xfrm rot="-5400000">
              <a:off x="643707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4" name="Google Shape;294;p21"/>
            <p:cNvSpPr/>
            <p:nvPr/>
          </p:nvSpPr>
          <p:spPr>
            <a:xfrm rot="-5400000">
              <a:off x="666690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5" name="Google Shape;295;p21"/>
            <p:cNvSpPr/>
            <p:nvPr/>
          </p:nvSpPr>
          <p:spPr>
            <a:xfrm rot="-5400000">
              <a:off x="690090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6" name="Google Shape;296;p21"/>
            <p:cNvSpPr/>
            <p:nvPr/>
          </p:nvSpPr>
          <p:spPr>
            <a:xfrm rot="-5400000">
              <a:off x="713072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7" name="Google Shape;297;p21"/>
            <p:cNvSpPr/>
            <p:nvPr/>
          </p:nvSpPr>
          <p:spPr>
            <a:xfrm rot="-5400000">
              <a:off x="736474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8" name="Google Shape;298;p21"/>
            <p:cNvSpPr/>
            <p:nvPr/>
          </p:nvSpPr>
          <p:spPr>
            <a:xfrm rot="-5400000">
              <a:off x="759874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299" name="Google Shape;299;p21"/>
            <p:cNvSpPr/>
            <p:nvPr/>
          </p:nvSpPr>
          <p:spPr>
            <a:xfrm rot="-5400000">
              <a:off x="782856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0" name="Google Shape;300;p21"/>
            <p:cNvSpPr/>
            <p:nvPr/>
          </p:nvSpPr>
          <p:spPr>
            <a:xfrm rot="-5400000">
              <a:off x="806673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1" name="Google Shape;301;p21"/>
            <p:cNvSpPr/>
            <p:nvPr/>
          </p:nvSpPr>
          <p:spPr>
            <a:xfrm rot="-5400000">
              <a:off x="829655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2" name="Google Shape;302;p21"/>
            <p:cNvSpPr/>
            <p:nvPr/>
          </p:nvSpPr>
          <p:spPr>
            <a:xfrm rot="-5400000">
              <a:off x="85202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3" name="Google Shape;303;p21"/>
            <p:cNvSpPr/>
            <p:nvPr/>
          </p:nvSpPr>
          <p:spPr>
            <a:xfrm rot="-5400000">
              <a:off x="87456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4" name="Google Shape;304;p21"/>
            <p:cNvSpPr/>
            <p:nvPr/>
          </p:nvSpPr>
          <p:spPr>
            <a:xfrm rot="-5400000">
              <a:off x="2064858"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5" name="Google Shape;305;p21"/>
            <p:cNvSpPr/>
            <p:nvPr/>
          </p:nvSpPr>
          <p:spPr>
            <a:xfrm rot="-5400000">
              <a:off x="229468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6" name="Google Shape;306;p21"/>
            <p:cNvSpPr/>
            <p:nvPr/>
          </p:nvSpPr>
          <p:spPr>
            <a:xfrm rot="-5400000">
              <a:off x="2528685"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7" name="Google Shape;307;p21"/>
            <p:cNvSpPr/>
            <p:nvPr/>
          </p:nvSpPr>
          <p:spPr>
            <a:xfrm rot="-5400000">
              <a:off x="275851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8" name="Google Shape;308;p21"/>
            <p:cNvSpPr/>
            <p:nvPr/>
          </p:nvSpPr>
          <p:spPr>
            <a:xfrm rot="-5400000">
              <a:off x="299667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09" name="Google Shape;309;p21"/>
            <p:cNvSpPr/>
            <p:nvPr/>
          </p:nvSpPr>
          <p:spPr>
            <a:xfrm rot="-5400000">
              <a:off x="322650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0" name="Google Shape;310;p21"/>
            <p:cNvSpPr/>
            <p:nvPr/>
          </p:nvSpPr>
          <p:spPr>
            <a:xfrm rot="-5400000">
              <a:off x="346050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1" name="Google Shape;311;p21"/>
            <p:cNvSpPr/>
            <p:nvPr/>
          </p:nvSpPr>
          <p:spPr>
            <a:xfrm rot="-5400000">
              <a:off x="369032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2" name="Google Shape;312;p21"/>
            <p:cNvSpPr/>
            <p:nvPr/>
          </p:nvSpPr>
          <p:spPr>
            <a:xfrm rot="-5400000">
              <a:off x="392434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3" name="Google Shape;313;p21"/>
            <p:cNvSpPr/>
            <p:nvPr/>
          </p:nvSpPr>
          <p:spPr>
            <a:xfrm rot="-5400000">
              <a:off x="415834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4" name="Google Shape;314;p21"/>
            <p:cNvSpPr/>
            <p:nvPr/>
          </p:nvSpPr>
          <p:spPr>
            <a:xfrm rot="-5400000">
              <a:off x="438816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5" name="Google Shape;315;p21"/>
            <p:cNvSpPr/>
            <p:nvPr/>
          </p:nvSpPr>
          <p:spPr>
            <a:xfrm rot="-5400000">
              <a:off x="462633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6" name="Google Shape;316;p21"/>
            <p:cNvSpPr/>
            <p:nvPr/>
          </p:nvSpPr>
          <p:spPr>
            <a:xfrm rot="-5400000">
              <a:off x="485615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7" name="Google Shape;317;p21"/>
            <p:cNvSpPr/>
            <p:nvPr/>
          </p:nvSpPr>
          <p:spPr>
            <a:xfrm rot="-5400000">
              <a:off x="50798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8" name="Google Shape;318;p21"/>
            <p:cNvSpPr/>
            <p:nvPr/>
          </p:nvSpPr>
          <p:spPr>
            <a:xfrm rot="-5400000">
              <a:off x="53052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19" name="Google Shape;319;p21"/>
            <p:cNvSpPr/>
            <p:nvPr/>
          </p:nvSpPr>
          <p:spPr>
            <a:xfrm rot="-5400000">
              <a:off x="-94849"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0" name="Google Shape;320;p21"/>
            <p:cNvSpPr/>
            <p:nvPr/>
          </p:nvSpPr>
          <p:spPr>
            <a:xfrm rot="-5400000">
              <a:off x="13497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1" name="Google Shape;321;p21"/>
            <p:cNvSpPr/>
            <p:nvPr/>
          </p:nvSpPr>
          <p:spPr>
            <a:xfrm rot="-5400000">
              <a:off x="36899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2" name="Google Shape;322;p21"/>
            <p:cNvSpPr/>
            <p:nvPr/>
          </p:nvSpPr>
          <p:spPr>
            <a:xfrm rot="-5400000">
              <a:off x="60299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3" name="Google Shape;323;p21"/>
            <p:cNvSpPr/>
            <p:nvPr/>
          </p:nvSpPr>
          <p:spPr>
            <a:xfrm rot="-5400000">
              <a:off x="83281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4" name="Google Shape;324;p21"/>
            <p:cNvSpPr/>
            <p:nvPr/>
          </p:nvSpPr>
          <p:spPr>
            <a:xfrm rot="-5400000">
              <a:off x="107098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5" name="Google Shape;325;p21"/>
            <p:cNvSpPr/>
            <p:nvPr/>
          </p:nvSpPr>
          <p:spPr>
            <a:xfrm rot="-5400000">
              <a:off x="130080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6" name="Google Shape;326;p21"/>
            <p:cNvSpPr/>
            <p:nvPr/>
          </p:nvSpPr>
          <p:spPr>
            <a:xfrm rot="-5400000">
              <a:off x="15244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27" name="Google Shape;327;p21"/>
            <p:cNvSpPr/>
            <p:nvPr/>
          </p:nvSpPr>
          <p:spPr>
            <a:xfrm rot="-5400000">
              <a:off x="17499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grpSp>
        <p:nvGrpSpPr>
          <p:cNvPr id="328" name="Google Shape;328;p21"/>
          <p:cNvGrpSpPr/>
          <p:nvPr/>
        </p:nvGrpSpPr>
        <p:grpSpPr>
          <a:xfrm>
            <a:off x="119650" y="-16491"/>
            <a:ext cx="8904707" cy="134303"/>
            <a:chOff x="18101" y="4907950"/>
            <a:chExt cx="8904707" cy="291900"/>
          </a:xfrm>
        </p:grpSpPr>
        <p:sp>
          <p:nvSpPr>
            <p:cNvPr id="329" name="Google Shape;329;p21"/>
            <p:cNvSpPr/>
            <p:nvPr/>
          </p:nvSpPr>
          <p:spPr>
            <a:xfrm rot="-5400000">
              <a:off x="5505258"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0" name="Google Shape;330;p21"/>
            <p:cNvSpPr/>
            <p:nvPr/>
          </p:nvSpPr>
          <p:spPr>
            <a:xfrm rot="-5400000">
              <a:off x="573508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1" name="Google Shape;331;p21"/>
            <p:cNvSpPr/>
            <p:nvPr/>
          </p:nvSpPr>
          <p:spPr>
            <a:xfrm rot="-5400000">
              <a:off x="5969085"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2" name="Google Shape;332;p21"/>
            <p:cNvSpPr/>
            <p:nvPr/>
          </p:nvSpPr>
          <p:spPr>
            <a:xfrm rot="-5400000">
              <a:off x="619891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3" name="Google Shape;333;p21"/>
            <p:cNvSpPr/>
            <p:nvPr/>
          </p:nvSpPr>
          <p:spPr>
            <a:xfrm rot="-5400000">
              <a:off x="643707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4" name="Google Shape;334;p21"/>
            <p:cNvSpPr/>
            <p:nvPr/>
          </p:nvSpPr>
          <p:spPr>
            <a:xfrm rot="-5400000">
              <a:off x="666690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5" name="Google Shape;335;p21"/>
            <p:cNvSpPr/>
            <p:nvPr/>
          </p:nvSpPr>
          <p:spPr>
            <a:xfrm rot="-5400000">
              <a:off x="690090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6" name="Google Shape;336;p21"/>
            <p:cNvSpPr/>
            <p:nvPr/>
          </p:nvSpPr>
          <p:spPr>
            <a:xfrm rot="-5400000">
              <a:off x="713072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7" name="Google Shape;337;p21"/>
            <p:cNvSpPr/>
            <p:nvPr/>
          </p:nvSpPr>
          <p:spPr>
            <a:xfrm rot="-5400000">
              <a:off x="736474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8" name="Google Shape;338;p21"/>
            <p:cNvSpPr/>
            <p:nvPr/>
          </p:nvSpPr>
          <p:spPr>
            <a:xfrm rot="-5400000">
              <a:off x="759874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39" name="Google Shape;339;p21"/>
            <p:cNvSpPr/>
            <p:nvPr/>
          </p:nvSpPr>
          <p:spPr>
            <a:xfrm rot="-5400000">
              <a:off x="782856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0" name="Google Shape;340;p21"/>
            <p:cNvSpPr/>
            <p:nvPr/>
          </p:nvSpPr>
          <p:spPr>
            <a:xfrm rot="-5400000">
              <a:off x="806673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1" name="Google Shape;341;p21"/>
            <p:cNvSpPr/>
            <p:nvPr/>
          </p:nvSpPr>
          <p:spPr>
            <a:xfrm rot="-5400000">
              <a:off x="829655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2" name="Google Shape;342;p21"/>
            <p:cNvSpPr/>
            <p:nvPr/>
          </p:nvSpPr>
          <p:spPr>
            <a:xfrm rot="-5400000">
              <a:off x="85202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3" name="Google Shape;343;p21"/>
            <p:cNvSpPr/>
            <p:nvPr/>
          </p:nvSpPr>
          <p:spPr>
            <a:xfrm rot="-5400000">
              <a:off x="87456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4" name="Google Shape;344;p21"/>
            <p:cNvSpPr/>
            <p:nvPr/>
          </p:nvSpPr>
          <p:spPr>
            <a:xfrm rot="-5400000">
              <a:off x="2064858"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5" name="Google Shape;345;p21"/>
            <p:cNvSpPr/>
            <p:nvPr/>
          </p:nvSpPr>
          <p:spPr>
            <a:xfrm rot="-5400000">
              <a:off x="229468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6" name="Google Shape;346;p21"/>
            <p:cNvSpPr/>
            <p:nvPr/>
          </p:nvSpPr>
          <p:spPr>
            <a:xfrm rot="-5400000">
              <a:off x="2528685"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7" name="Google Shape;347;p21"/>
            <p:cNvSpPr/>
            <p:nvPr/>
          </p:nvSpPr>
          <p:spPr>
            <a:xfrm rot="-5400000">
              <a:off x="275851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8" name="Google Shape;348;p21"/>
            <p:cNvSpPr/>
            <p:nvPr/>
          </p:nvSpPr>
          <p:spPr>
            <a:xfrm rot="-5400000">
              <a:off x="299667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49" name="Google Shape;349;p21"/>
            <p:cNvSpPr/>
            <p:nvPr/>
          </p:nvSpPr>
          <p:spPr>
            <a:xfrm rot="-5400000">
              <a:off x="322650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0" name="Google Shape;350;p21"/>
            <p:cNvSpPr/>
            <p:nvPr/>
          </p:nvSpPr>
          <p:spPr>
            <a:xfrm rot="-5400000">
              <a:off x="346050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1" name="Google Shape;351;p21"/>
            <p:cNvSpPr/>
            <p:nvPr/>
          </p:nvSpPr>
          <p:spPr>
            <a:xfrm rot="-5400000">
              <a:off x="369032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2" name="Google Shape;352;p21"/>
            <p:cNvSpPr/>
            <p:nvPr/>
          </p:nvSpPr>
          <p:spPr>
            <a:xfrm rot="-5400000">
              <a:off x="392434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3" name="Google Shape;353;p21"/>
            <p:cNvSpPr/>
            <p:nvPr/>
          </p:nvSpPr>
          <p:spPr>
            <a:xfrm rot="-5400000">
              <a:off x="415834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4" name="Google Shape;354;p21"/>
            <p:cNvSpPr/>
            <p:nvPr/>
          </p:nvSpPr>
          <p:spPr>
            <a:xfrm rot="-5400000">
              <a:off x="438816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5" name="Google Shape;355;p21"/>
            <p:cNvSpPr/>
            <p:nvPr/>
          </p:nvSpPr>
          <p:spPr>
            <a:xfrm rot="-5400000">
              <a:off x="462633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6" name="Google Shape;356;p21"/>
            <p:cNvSpPr/>
            <p:nvPr/>
          </p:nvSpPr>
          <p:spPr>
            <a:xfrm rot="-5400000">
              <a:off x="485615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7" name="Google Shape;357;p21"/>
            <p:cNvSpPr/>
            <p:nvPr/>
          </p:nvSpPr>
          <p:spPr>
            <a:xfrm rot="-5400000">
              <a:off x="50798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8" name="Google Shape;358;p21"/>
            <p:cNvSpPr/>
            <p:nvPr/>
          </p:nvSpPr>
          <p:spPr>
            <a:xfrm rot="-5400000">
              <a:off x="53052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59" name="Google Shape;359;p21"/>
            <p:cNvSpPr/>
            <p:nvPr/>
          </p:nvSpPr>
          <p:spPr>
            <a:xfrm rot="-5400000">
              <a:off x="-94849"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0" name="Google Shape;360;p21"/>
            <p:cNvSpPr/>
            <p:nvPr/>
          </p:nvSpPr>
          <p:spPr>
            <a:xfrm rot="-5400000">
              <a:off x="13497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1" name="Google Shape;361;p21"/>
            <p:cNvSpPr/>
            <p:nvPr/>
          </p:nvSpPr>
          <p:spPr>
            <a:xfrm rot="-5400000">
              <a:off x="36899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2" name="Google Shape;362;p21"/>
            <p:cNvSpPr/>
            <p:nvPr/>
          </p:nvSpPr>
          <p:spPr>
            <a:xfrm rot="-5400000">
              <a:off x="60299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3" name="Google Shape;363;p21"/>
            <p:cNvSpPr/>
            <p:nvPr/>
          </p:nvSpPr>
          <p:spPr>
            <a:xfrm rot="-5400000">
              <a:off x="83281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4" name="Google Shape;364;p21"/>
            <p:cNvSpPr/>
            <p:nvPr/>
          </p:nvSpPr>
          <p:spPr>
            <a:xfrm rot="-5400000">
              <a:off x="107098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5" name="Google Shape;365;p21"/>
            <p:cNvSpPr/>
            <p:nvPr/>
          </p:nvSpPr>
          <p:spPr>
            <a:xfrm rot="-5400000">
              <a:off x="130080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6" name="Google Shape;366;p21"/>
            <p:cNvSpPr/>
            <p:nvPr/>
          </p:nvSpPr>
          <p:spPr>
            <a:xfrm rot="-5400000">
              <a:off x="15244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367" name="Google Shape;367;p21"/>
            <p:cNvSpPr/>
            <p:nvPr/>
          </p:nvSpPr>
          <p:spPr>
            <a:xfrm rot="-5400000">
              <a:off x="17499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sp>
        <p:nvSpPr>
          <p:cNvPr id="368" name="Google Shape;368;p21"/>
          <p:cNvSpPr/>
          <p:nvPr/>
        </p:nvSpPr>
        <p:spPr>
          <a:xfrm>
            <a:off x="7285600" y="321925"/>
            <a:ext cx="1858400" cy="4506975"/>
          </a:xfrm>
          <a:custGeom>
            <a:rect b="b" l="l" r="r" t="t"/>
            <a:pathLst>
              <a:path extrusionOk="0" h="180279" w="74336">
                <a:moveTo>
                  <a:pt x="74336" y="29266"/>
                </a:moveTo>
                <a:lnTo>
                  <a:pt x="42436" y="0"/>
                </a:lnTo>
                <a:lnTo>
                  <a:pt x="0" y="44777"/>
                </a:lnTo>
                <a:lnTo>
                  <a:pt x="48582" y="90432"/>
                </a:lnTo>
                <a:lnTo>
                  <a:pt x="586" y="135502"/>
                </a:lnTo>
                <a:lnTo>
                  <a:pt x="42729" y="180279"/>
                </a:lnTo>
                <a:lnTo>
                  <a:pt x="74043" y="150720"/>
                </a:lnTo>
              </a:path>
            </a:pathLst>
          </a:custGeom>
          <a:noFill/>
          <a:ln cap="flat" cmpd="sng" w="9525">
            <a:solidFill>
              <a:schemeClr val="accent1"/>
            </a:solidFill>
            <a:prstDash val="solid"/>
            <a:round/>
            <a:headEnd len="sm" w="sm" type="none"/>
            <a:tailEnd len="sm" w="sm" type="none"/>
          </a:ln>
        </p:spPr>
      </p:sp>
      <p:sp>
        <p:nvSpPr>
          <p:cNvPr id="369" name="Google Shape;369;p21"/>
          <p:cNvSpPr txBox="1"/>
          <p:nvPr>
            <p:ph type="title"/>
          </p:nvPr>
        </p:nvSpPr>
        <p:spPr>
          <a:xfrm>
            <a:off x="386075" y="1838350"/>
            <a:ext cx="8119500" cy="2327400"/>
          </a:xfrm>
          <a:prstGeom prst="rect">
            <a:avLst/>
          </a:prstGeom>
        </p:spPr>
        <p:txBody>
          <a:bodyPr anchorCtr="0" anchor="t" bIns="91425" lIns="91425" spcFirstLastPara="1" rIns="91425" wrap="square" tIns="91425">
            <a:spAutoFit/>
          </a:bodyPr>
          <a:lstStyle>
            <a:lvl1pPr lvl="0">
              <a:lnSpc>
                <a:spcPct val="87000"/>
              </a:lnSpc>
              <a:spcBef>
                <a:spcPts val="0"/>
              </a:spcBef>
              <a:spcAft>
                <a:spcPts val="0"/>
              </a:spcAft>
              <a:buClr>
                <a:schemeClr val="lt1"/>
              </a:buClr>
              <a:buSzPts val="2800"/>
              <a:buNone/>
              <a:defRPr sz="4000">
                <a:solidFill>
                  <a:schemeClr val="lt1"/>
                </a:solidFill>
              </a:defRPr>
            </a:lvl1pPr>
            <a:lvl2pPr lvl="1">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2pPr>
            <a:lvl3pPr lvl="2">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3pPr>
            <a:lvl4pPr lvl="3">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4pPr>
            <a:lvl5pPr lvl="4">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5pPr>
            <a:lvl6pPr lvl="5">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6pPr>
            <a:lvl7pPr lvl="6">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7pPr>
            <a:lvl8pPr lvl="7">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8pPr>
            <a:lvl9pPr lvl="8">
              <a:lnSpc>
                <a:spcPct val="115000"/>
              </a:lnSpc>
              <a:spcBef>
                <a:spcPts val="0"/>
              </a:spcBef>
              <a:spcAft>
                <a:spcPts val="0"/>
              </a:spcAft>
              <a:buClr>
                <a:schemeClr val="lt1"/>
              </a:buClr>
              <a:buSzPts val="2800"/>
              <a:buNone/>
              <a:defRPr sz="4000">
                <a:solidFill>
                  <a:schemeClr val="lt1"/>
                </a:solidFill>
                <a:latin typeface="Alexandria Black"/>
                <a:ea typeface="Alexandria Black"/>
                <a:cs typeface="Alexandria Black"/>
                <a:sym typeface="Alexandria Black"/>
              </a:defRPr>
            </a:lvl9pPr>
          </a:lstStyle>
          <a:p/>
        </p:txBody>
      </p:sp>
      <p:sp>
        <p:nvSpPr>
          <p:cNvPr id="370" name="Google Shape;370;p21"/>
          <p:cNvSpPr txBox="1"/>
          <p:nvPr>
            <p:ph idx="2" type="title"/>
          </p:nvPr>
        </p:nvSpPr>
        <p:spPr>
          <a:xfrm>
            <a:off x="406400" y="1090150"/>
            <a:ext cx="8119500" cy="4155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2800"/>
              <a:buNone/>
              <a:defRPr sz="1500">
                <a:solidFill>
                  <a:schemeClr val="lt1"/>
                </a:solidFill>
                <a:latin typeface="Lexend Light"/>
                <a:ea typeface="Lexend Light"/>
                <a:cs typeface="Lexend Light"/>
                <a:sym typeface="Lexend Light"/>
              </a:defRPr>
            </a:lvl9pPr>
          </a:lstStyle>
          <a:p/>
        </p:txBody>
      </p:sp>
      <p:cxnSp>
        <p:nvCxnSpPr>
          <p:cNvPr id="371" name="Google Shape;371;p21"/>
          <p:cNvCxnSpPr/>
          <p:nvPr/>
        </p:nvCxnSpPr>
        <p:spPr>
          <a:xfrm>
            <a:off x="481950" y="1664350"/>
            <a:ext cx="8023500" cy="0"/>
          </a:xfrm>
          <a:prstGeom prst="straightConnector1">
            <a:avLst/>
          </a:prstGeom>
          <a:noFill/>
          <a:ln cap="flat" cmpd="sng" w="19050">
            <a:solidFill>
              <a:schemeClr val="lt1"/>
            </a:solidFill>
            <a:prstDash val="solid"/>
            <a:round/>
            <a:headEnd len="sm" w="sm" type="none"/>
            <a:tailEnd len="sm" w="sm" type="none"/>
          </a:ln>
        </p:spPr>
      </p:cxnSp>
      <p:sp>
        <p:nvSpPr>
          <p:cNvPr id="372" name="Google Shape;372;p2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7">
  <p:cSld name="CUSTOM_17">
    <p:bg>
      <p:bgPr>
        <a:solidFill>
          <a:schemeClr val="accent4"/>
        </a:solidFill>
      </p:bgPr>
    </p:bg>
    <p:spTree>
      <p:nvGrpSpPr>
        <p:cNvPr id="373" name="Shape 373"/>
        <p:cNvGrpSpPr/>
        <p:nvPr/>
      </p:nvGrpSpPr>
      <p:grpSpPr>
        <a:xfrm>
          <a:off x="0" y="0"/>
          <a:ext cx="0" cy="0"/>
          <a:chOff x="0" y="0"/>
          <a:chExt cx="0" cy="0"/>
        </a:xfrm>
      </p:grpSpPr>
      <p:cxnSp>
        <p:nvCxnSpPr>
          <p:cNvPr id="374" name="Google Shape;374;p22"/>
          <p:cNvCxnSpPr/>
          <p:nvPr/>
        </p:nvCxnSpPr>
        <p:spPr>
          <a:xfrm>
            <a:off x="481825" y="4327500"/>
            <a:ext cx="8182500" cy="0"/>
          </a:xfrm>
          <a:prstGeom prst="straightConnector1">
            <a:avLst/>
          </a:prstGeom>
          <a:noFill/>
          <a:ln cap="flat" cmpd="sng" w="19050">
            <a:solidFill>
              <a:schemeClr val="dk1"/>
            </a:solidFill>
            <a:prstDash val="solid"/>
            <a:round/>
            <a:headEnd len="sm" w="sm" type="none"/>
            <a:tailEnd len="sm" w="sm" type="none"/>
          </a:ln>
        </p:spPr>
      </p:cxnSp>
      <p:sp>
        <p:nvSpPr>
          <p:cNvPr id="375" name="Google Shape;375;p22"/>
          <p:cNvSpPr txBox="1"/>
          <p:nvPr>
            <p:ph idx="1" type="subTitle"/>
          </p:nvPr>
        </p:nvSpPr>
        <p:spPr>
          <a:xfrm>
            <a:off x="474950" y="4494125"/>
            <a:ext cx="2961900" cy="400200"/>
          </a:xfrm>
          <a:prstGeom prst="rect">
            <a:avLst/>
          </a:prstGeom>
        </p:spPr>
        <p:txBody>
          <a:bodyPr anchorCtr="0" anchor="ctr" bIns="91425" lIns="0" spcFirstLastPara="1" rIns="91425" wrap="square" tIns="91425">
            <a:normAutofit/>
          </a:bodyPr>
          <a:lstStyle>
            <a:lvl1pPr lvl="0">
              <a:spcBef>
                <a:spcPts val="0"/>
              </a:spcBef>
              <a:spcAft>
                <a:spcPts val="0"/>
              </a:spcAft>
              <a:buClr>
                <a:schemeClr val="dk1"/>
              </a:buClr>
              <a:buSzPts val="1000"/>
              <a:buFont typeface="Lexend"/>
              <a:buNone/>
              <a:defRPr sz="1000"/>
            </a:lvl1pPr>
            <a:lvl2pPr lvl="1">
              <a:spcBef>
                <a:spcPts val="0"/>
              </a:spcBef>
              <a:spcAft>
                <a:spcPts val="0"/>
              </a:spcAft>
              <a:buClr>
                <a:schemeClr val="dk1"/>
              </a:buClr>
              <a:buSzPts val="1000"/>
              <a:buFont typeface="Lexend"/>
              <a:buNone/>
              <a:defRPr sz="1000"/>
            </a:lvl2pPr>
            <a:lvl3pPr lvl="2">
              <a:spcBef>
                <a:spcPts val="0"/>
              </a:spcBef>
              <a:spcAft>
                <a:spcPts val="0"/>
              </a:spcAft>
              <a:buClr>
                <a:schemeClr val="dk1"/>
              </a:buClr>
              <a:buSzPts val="1000"/>
              <a:buFont typeface="Lexend"/>
              <a:buNone/>
              <a:defRPr sz="1000"/>
            </a:lvl3pPr>
            <a:lvl4pPr lvl="3">
              <a:spcBef>
                <a:spcPts val="0"/>
              </a:spcBef>
              <a:spcAft>
                <a:spcPts val="0"/>
              </a:spcAft>
              <a:buClr>
                <a:schemeClr val="dk1"/>
              </a:buClr>
              <a:buSzPts val="1000"/>
              <a:buFont typeface="Lexend"/>
              <a:buNone/>
              <a:defRPr sz="1000"/>
            </a:lvl4pPr>
            <a:lvl5pPr lvl="4">
              <a:spcBef>
                <a:spcPts val="0"/>
              </a:spcBef>
              <a:spcAft>
                <a:spcPts val="0"/>
              </a:spcAft>
              <a:buClr>
                <a:schemeClr val="dk1"/>
              </a:buClr>
              <a:buSzPts val="1000"/>
              <a:buFont typeface="Lexend"/>
              <a:buNone/>
              <a:defRPr sz="1000"/>
            </a:lvl5pPr>
            <a:lvl6pPr lvl="5">
              <a:spcBef>
                <a:spcPts val="0"/>
              </a:spcBef>
              <a:spcAft>
                <a:spcPts val="0"/>
              </a:spcAft>
              <a:buClr>
                <a:schemeClr val="dk1"/>
              </a:buClr>
              <a:buSzPts val="1000"/>
              <a:buFont typeface="Lexend"/>
              <a:buNone/>
              <a:defRPr sz="1000"/>
            </a:lvl6pPr>
            <a:lvl7pPr lvl="6">
              <a:spcBef>
                <a:spcPts val="0"/>
              </a:spcBef>
              <a:spcAft>
                <a:spcPts val="0"/>
              </a:spcAft>
              <a:buClr>
                <a:schemeClr val="dk1"/>
              </a:buClr>
              <a:buSzPts val="1000"/>
              <a:buFont typeface="Lexend"/>
              <a:buNone/>
              <a:defRPr sz="1000"/>
            </a:lvl7pPr>
            <a:lvl8pPr lvl="7">
              <a:spcBef>
                <a:spcPts val="0"/>
              </a:spcBef>
              <a:spcAft>
                <a:spcPts val="0"/>
              </a:spcAft>
              <a:buClr>
                <a:schemeClr val="dk1"/>
              </a:buClr>
              <a:buSzPts val="1000"/>
              <a:buFont typeface="Lexend"/>
              <a:buNone/>
              <a:defRPr sz="1000"/>
            </a:lvl8pPr>
            <a:lvl9pPr lvl="8">
              <a:spcBef>
                <a:spcPts val="0"/>
              </a:spcBef>
              <a:spcAft>
                <a:spcPts val="0"/>
              </a:spcAft>
              <a:buClr>
                <a:schemeClr val="dk1"/>
              </a:buClr>
              <a:buSzPts val="1000"/>
              <a:buFont typeface="Lexend"/>
              <a:buNone/>
              <a:defRPr sz="1000"/>
            </a:lvl9pPr>
          </a:lstStyle>
          <a:p/>
        </p:txBody>
      </p:sp>
      <p:sp>
        <p:nvSpPr>
          <p:cNvPr id="376" name="Google Shape;376;p22"/>
          <p:cNvSpPr txBox="1"/>
          <p:nvPr>
            <p:ph idx="2" type="subTitle"/>
          </p:nvPr>
        </p:nvSpPr>
        <p:spPr>
          <a:xfrm>
            <a:off x="6449125" y="4494125"/>
            <a:ext cx="2215200" cy="400200"/>
          </a:xfrm>
          <a:prstGeom prst="rect">
            <a:avLst/>
          </a:prstGeom>
        </p:spPr>
        <p:txBody>
          <a:bodyPr anchorCtr="0" anchor="ctr" bIns="91425" lIns="0" spcFirstLastPara="1" rIns="18000" wrap="square" tIns="91425">
            <a:normAutofit/>
          </a:bodyPr>
          <a:lstStyle>
            <a:lvl1pPr lvl="0" algn="r">
              <a:spcBef>
                <a:spcPts val="0"/>
              </a:spcBef>
              <a:spcAft>
                <a:spcPts val="0"/>
              </a:spcAft>
              <a:buClr>
                <a:schemeClr val="dk1"/>
              </a:buClr>
              <a:buSzPts val="1000"/>
              <a:buFont typeface="Lexend"/>
              <a:buNone/>
              <a:defRPr sz="1000"/>
            </a:lvl1pPr>
            <a:lvl2pPr lvl="1" algn="r">
              <a:spcBef>
                <a:spcPts val="0"/>
              </a:spcBef>
              <a:spcAft>
                <a:spcPts val="0"/>
              </a:spcAft>
              <a:buClr>
                <a:schemeClr val="dk1"/>
              </a:buClr>
              <a:buSzPts val="1000"/>
              <a:buFont typeface="Lexend"/>
              <a:buNone/>
              <a:defRPr sz="1000"/>
            </a:lvl2pPr>
            <a:lvl3pPr lvl="2" algn="r">
              <a:spcBef>
                <a:spcPts val="0"/>
              </a:spcBef>
              <a:spcAft>
                <a:spcPts val="0"/>
              </a:spcAft>
              <a:buClr>
                <a:schemeClr val="dk1"/>
              </a:buClr>
              <a:buSzPts val="1000"/>
              <a:buFont typeface="Lexend"/>
              <a:buNone/>
              <a:defRPr sz="1000"/>
            </a:lvl3pPr>
            <a:lvl4pPr lvl="3" algn="r">
              <a:spcBef>
                <a:spcPts val="0"/>
              </a:spcBef>
              <a:spcAft>
                <a:spcPts val="0"/>
              </a:spcAft>
              <a:buClr>
                <a:schemeClr val="dk1"/>
              </a:buClr>
              <a:buSzPts val="1000"/>
              <a:buFont typeface="Lexend"/>
              <a:buNone/>
              <a:defRPr sz="1000"/>
            </a:lvl4pPr>
            <a:lvl5pPr lvl="4" algn="r">
              <a:spcBef>
                <a:spcPts val="0"/>
              </a:spcBef>
              <a:spcAft>
                <a:spcPts val="0"/>
              </a:spcAft>
              <a:buClr>
                <a:schemeClr val="dk1"/>
              </a:buClr>
              <a:buSzPts val="1000"/>
              <a:buFont typeface="Lexend"/>
              <a:buNone/>
              <a:defRPr sz="1000"/>
            </a:lvl5pPr>
            <a:lvl6pPr lvl="5" algn="r">
              <a:spcBef>
                <a:spcPts val="0"/>
              </a:spcBef>
              <a:spcAft>
                <a:spcPts val="0"/>
              </a:spcAft>
              <a:buClr>
                <a:schemeClr val="dk1"/>
              </a:buClr>
              <a:buSzPts val="1000"/>
              <a:buFont typeface="Lexend"/>
              <a:buNone/>
              <a:defRPr sz="1000"/>
            </a:lvl6pPr>
            <a:lvl7pPr lvl="6" algn="r">
              <a:spcBef>
                <a:spcPts val="0"/>
              </a:spcBef>
              <a:spcAft>
                <a:spcPts val="0"/>
              </a:spcAft>
              <a:buClr>
                <a:schemeClr val="dk1"/>
              </a:buClr>
              <a:buSzPts val="1000"/>
              <a:buFont typeface="Lexend"/>
              <a:buNone/>
              <a:defRPr sz="1000"/>
            </a:lvl7pPr>
            <a:lvl8pPr lvl="7" algn="r">
              <a:spcBef>
                <a:spcPts val="0"/>
              </a:spcBef>
              <a:spcAft>
                <a:spcPts val="0"/>
              </a:spcAft>
              <a:buClr>
                <a:schemeClr val="dk1"/>
              </a:buClr>
              <a:buSzPts val="1000"/>
              <a:buFont typeface="Lexend"/>
              <a:buNone/>
              <a:defRPr sz="1000"/>
            </a:lvl8pPr>
            <a:lvl9pPr lvl="8" algn="r">
              <a:spcBef>
                <a:spcPts val="0"/>
              </a:spcBef>
              <a:spcAft>
                <a:spcPts val="0"/>
              </a:spcAft>
              <a:buClr>
                <a:schemeClr val="dk1"/>
              </a:buClr>
              <a:buSzPts val="1000"/>
              <a:buFont typeface="Lexend"/>
              <a:buNone/>
              <a:defRPr sz="1000"/>
            </a:lvl9pPr>
          </a:lstStyle>
          <a:p/>
        </p:txBody>
      </p:sp>
      <p:sp>
        <p:nvSpPr>
          <p:cNvPr id="377" name="Google Shape;377;p22"/>
          <p:cNvSpPr txBox="1"/>
          <p:nvPr>
            <p:ph idx="3" type="subTitle"/>
          </p:nvPr>
        </p:nvSpPr>
        <p:spPr>
          <a:xfrm>
            <a:off x="2833825" y="2945813"/>
            <a:ext cx="3387300" cy="492600"/>
          </a:xfrm>
          <a:prstGeom prst="rect">
            <a:avLst/>
          </a:prstGeom>
        </p:spPr>
        <p:txBody>
          <a:bodyPr anchorCtr="0" anchor="ctr" bIns="91425" lIns="0" spcFirstLastPara="1" rIns="18000"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378" name="Google Shape;378;p22"/>
          <p:cNvSpPr txBox="1"/>
          <p:nvPr>
            <p:ph idx="4" type="subTitle"/>
          </p:nvPr>
        </p:nvSpPr>
        <p:spPr>
          <a:xfrm>
            <a:off x="2833825" y="2433357"/>
            <a:ext cx="3387300" cy="492600"/>
          </a:xfrm>
          <a:prstGeom prst="rect">
            <a:avLst/>
          </a:prstGeom>
        </p:spPr>
        <p:txBody>
          <a:bodyPr anchorCtr="0" anchor="ctr" bIns="91425" lIns="0" spcFirstLastPara="1" rIns="18000"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379" name="Google Shape;379;p22"/>
          <p:cNvSpPr txBox="1"/>
          <p:nvPr>
            <p:ph idx="5" type="subTitle"/>
          </p:nvPr>
        </p:nvSpPr>
        <p:spPr>
          <a:xfrm>
            <a:off x="2833825" y="1901013"/>
            <a:ext cx="3387300" cy="492600"/>
          </a:xfrm>
          <a:prstGeom prst="rect">
            <a:avLst/>
          </a:prstGeom>
        </p:spPr>
        <p:txBody>
          <a:bodyPr anchorCtr="0" anchor="ctr" bIns="91425" lIns="0" spcFirstLastPara="1" rIns="18000"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380" name="Google Shape;380;p22"/>
          <p:cNvSpPr txBox="1"/>
          <p:nvPr>
            <p:ph idx="6" type="subTitle"/>
          </p:nvPr>
        </p:nvSpPr>
        <p:spPr>
          <a:xfrm>
            <a:off x="1021000" y="2945817"/>
            <a:ext cx="1447800" cy="492600"/>
          </a:xfrm>
          <a:prstGeom prst="rect">
            <a:avLst/>
          </a:prstGeom>
        </p:spPr>
        <p:txBody>
          <a:bodyPr anchorCtr="0" anchor="ctr" bIns="91425" lIns="0" spcFirstLastPara="1" rIns="18000" wrap="square" tIns="91425">
            <a:normAutofit/>
          </a:bodyPr>
          <a:lstStyle>
            <a:lvl1pPr lvl="0">
              <a:spcBef>
                <a:spcPts val="0"/>
              </a:spcBef>
              <a:spcAft>
                <a:spcPts val="0"/>
              </a:spcAft>
              <a:buSzPts val="1000"/>
              <a:buFont typeface="Lexend"/>
              <a:buNone/>
              <a:defRPr b="1" sz="1000"/>
            </a:lvl1pPr>
            <a:lvl2pPr lvl="1">
              <a:spcBef>
                <a:spcPts val="0"/>
              </a:spcBef>
              <a:spcAft>
                <a:spcPts val="0"/>
              </a:spcAft>
              <a:buSzPts val="1000"/>
              <a:buFont typeface="Lexend"/>
              <a:buNone/>
              <a:defRPr b="1" sz="1000"/>
            </a:lvl2pPr>
            <a:lvl3pPr lvl="2">
              <a:spcBef>
                <a:spcPts val="0"/>
              </a:spcBef>
              <a:spcAft>
                <a:spcPts val="0"/>
              </a:spcAft>
              <a:buSzPts val="1000"/>
              <a:buFont typeface="Lexend"/>
              <a:buNone/>
              <a:defRPr b="1" sz="1000"/>
            </a:lvl3pPr>
            <a:lvl4pPr lvl="3">
              <a:spcBef>
                <a:spcPts val="0"/>
              </a:spcBef>
              <a:spcAft>
                <a:spcPts val="0"/>
              </a:spcAft>
              <a:buSzPts val="1000"/>
              <a:buFont typeface="Lexend"/>
              <a:buNone/>
              <a:defRPr b="1" sz="1000"/>
            </a:lvl4pPr>
            <a:lvl5pPr lvl="4">
              <a:spcBef>
                <a:spcPts val="0"/>
              </a:spcBef>
              <a:spcAft>
                <a:spcPts val="0"/>
              </a:spcAft>
              <a:buSzPts val="1000"/>
              <a:buFont typeface="Lexend"/>
              <a:buNone/>
              <a:defRPr b="1" sz="1000"/>
            </a:lvl5pPr>
            <a:lvl6pPr lvl="5">
              <a:spcBef>
                <a:spcPts val="0"/>
              </a:spcBef>
              <a:spcAft>
                <a:spcPts val="0"/>
              </a:spcAft>
              <a:buSzPts val="1000"/>
              <a:buFont typeface="Lexend"/>
              <a:buNone/>
              <a:defRPr b="1" sz="1000"/>
            </a:lvl6pPr>
            <a:lvl7pPr lvl="6">
              <a:spcBef>
                <a:spcPts val="0"/>
              </a:spcBef>
              <a:spcAft>
                <a:spcPts val="0"/>
              </a:spcAft>
              <a:buSzPts val="1000"/>
              <a:buFont typeface="Lexend"/>
              <a:buNone/>
              <a:defRPr b="1" sz="1000"/>
            </a:lvl7pPr>
            <a:lvl8pPr lvl="7">
              <a:spcBef>
                <a:spcPts val="0"/>
              </a:spcBef>
              <a:spcAft>
                <a:spcPts val="0"/>
              </a:spcAft>
              <a:buSzPts val="1000"/>
              <a:buFont typeface="Lexend"/>
              <a:buNone/>
              <a:defRPr b="1" sz="1000"/>
            </a:lvl8pPr>
            <a:lvl9pPr lvl="8">
              <a:spcBef>
                <a:spcPts val="0"/>
              </a:spcBef>
              <a:spcAft>
                <a:spcPts val="0"/>
              </a:spcAft>
              <a:buSzPts val="1000"/>
              <a:buFont typeface="Lexend"/>
              <a:buNone/>
              <a:defRPr b="1" sz="1000"/>
            </a:lvl9pPr>
          </a:lstStyle>
          <a:p/>
        </p:txBody>
      </p:sp>
      <p:sp>
        <p:nvSpPr>
          <p:cNvPr id="381" name="Google Shape;381;p22"/>
          <p:cNvSpPr txBox="1"/>
          <p:nvPr>
            <p:ph idx="7" type="subTitle"/>
          </p:nvPr>
        </p:nvSpPr>
        <p:spPr>
          <a:xfrm>
            <a:off x="1021000" y="2433359"/>
            <a:ext cx="1447800" cy="492600"/>
          </a:xfrm>
          <a:prstGeom prst="rect">
            <a:avLst/>
          </a:prstGeom>
        </p:spPr>
        <p:txBody>
          <a:bodyPr anchorCtr="0" anchor="ctr" bIns="91425" lIns="0" spcFirstLastPara="1" rIns="18000" wrap="square" tIns="91425">
            <a:normAutofit/>
          </a:bodyPr>
          <a:lstStyle>
            <a:lvl1pPr lvl="0">
              <a:spcBef>
                <a:spcPts val="0"/>
              </a:spcBef>
              <a:spcAft>
                <a:spcPts val="0"/>
              </a:spcAft>
              <a:buSzPts val="1000"/>
              <a:buFont typeface="Lexend"/>
              <a:buNone/>
              <a:defRPr b="1" sz="1000"/>
            </a:lvl1pPr>
            <a:lvl2pPr lvl="1">
              <a:spcBef>
                <a:spcPts val="0"/>
              </a:spcBef>
              <a:spcAft>
                <a:spcPts val="0"/>
              </a:spcAft>
              <a:buSzPts val="1000"/>
              <a:buFont typeface="Lexend"/>
              <a:buNone/>
              <a:defRPr b="1" sz="1000"/>
            </a:lvl2pPr>
            <a:lvl3pPr lvl="2">
              <a:spcBef>
                <a:spcPts val="0"/>
              </a:spcBef>
              <a:spcAft>
                <a:spcPts val="0"/>
              </a:spcAft>
              <a:buSzPts val="1000"/>
              <a:buFont typeface="Lexend"/>
              <a:buNone/>
              <a:defRPr b="1" sz="1000"/>
            </a:lvl3pPr>
            <a:lvl4pPr lvl="3">
              <a:spcBef>
                <a:spcPts val="0"/>
              </a:spcBef>
              <a:spcAft>
                <a:spcPts val="0"/>
              </a:spcAft>
              <a:buSzPts val="1000"/>
              <a:buFont typeface="Lexend"/>
              <a:buNone/>
              <a:defRPr b="1" sz="1000"/>
            </a:lvl4pPr>
            <a:lvl5pPr lvl="4">
              <a:spcBef>
                <a:spcPts val="0"/>
              </a:spcBef>
              <a:spcAft>
                <a:spcPts val="0"/>
              </a:spcAft>
              <a:buSzPts val="1000"/>
              <a:buFont typeface="Lexend"/>
              <a:buNone/>
              <a:defRPr b="1" sz="1000"/>
            </a:lvl5pPr>
            <a:lvl6pPr lvl="5">
              <a:spcBef>
                <a:spcPts val="0"/>
              </a:spcBef>
              <a:spcAft>
                <a:spcPts val="0"/>
              </a:spcAft>
              <a:buSzPts val="1000"/>
              <a:buFont typeface="Lexend"/>
              <a:buNone/>
              <a:defRPr b="1" sz="1000"/>
            </a:lvl6pPr>
            <a:lvl7pPr lvl="6">
              <a:spcBef>
                <a:spcPts val="0"/>
              </a:spcBef>
              <a:spcAft>
                <a:spcPts val="0"/>
              </a:spcAft>
              <a:buSzPts val="1000"/>
              <a:buFont typeface="Lexend"/>
              <a:buNone/>
              <a:defRPr b="1" sz="1000"/>
            </a:lvl7pPr>
            <a:lvl8pPr lvl="7">
              <a:spcBef>
                <a:spcPts val="0"/>
              </a:spcBef>
              <a:spcAft>
                <a:spcPts val="0"/>
              </a:spcAft>
              <a:buSzPts val="1000"/>
              <a:buFont typeface="Lexend"/>
              <a:buNone/>
              <a:defRPr b="1" sz="1000"/>
            </a:lvl8pPr>
            <a:lvl9pPr lvl="8">
              <a:spcBef>
                <a:spcPts val="0"/>
              </a:spcBef>
              <a:spcAft>
                <a:spcPts val="0"/>
              </a:spcAft>
              <a:buSzPts val="1000"/>
              <a:buFont typeface="Lexend"/>
              <a:buNone/>
              <a:defRPr b="1" sz="1000"/>
            </a:lvl9pPr>
          </a:lstStyle>
          <a:p/>
        </p:txBody>
      </p:sp>
      <p:sp>
        <p:nvSpPr>
          <p:cNvPr id="382" name="Google Shape;382;p22"/>
          <p:cNvSpPr txBox="1"/>
          <p:nvPr>
            <p:ph idx="8" type="subTitle"/>
          </p:nvPr>
        </p:nvSpPr>
        <p:spPr>
          <a:xfrm>
            <a:off x="1021000" y="1901013"/>
            <a:ext cx="1447800" cy="492600"/>
          </a:xfrm>
          <a:prstGeom prst="rect">
            <a:avLst/>
          </a:prstGeom>
        </p:spPr>
        <p:txBody>
          <a:bodyPr anchorCtr="0" anchor="ctr" bIns="91425" lIns="0" spcFirstLastPara="1" rIns="18000" wrap="square" tIns="91425">
            <a:normAutofit/>
          </a:bodyPr>
          <a:lstStyle>
            <a:lvl1pPr lvl="0">
              <a:spcBef>
                <a:spcPts val="0"/>
              </a:spcBef>
              <a:spcAft>
                <a:spcPts val="0"/>
              </a:spcAft>
              <a:buSzPts val="1000"/>
              <a:buFont typeface="Lexend"/>
              <a:buNone/>
              <a:defRPr b="1" sz="1000"/>
            </a:lvl1pPr>
            <a:lvl2pPr lvl="1">
              <a:spcBef>
                <a:spcPts val="0"/>
              </a:spcBef>
              <a:spcAft>
                <a:spcPts val="0"/>
              </a:spcAft>
              <a:buSzPts val="1000"/>
              <a:buFont typeface="Lexend"/>
              <a:buNone/>
              <a:defRPr b="1" sz="1000"/>
            </a:lvl2pPr>
            <a:lvl3pPr lvl="2">
              <a:spcBef>
                <a:spcPts val="0"/>
              </a:spcBef>
              <a:spcAft>
                <a:spcPts val="0"/>
              </a:spcAft>
              <a:buSzPts val="1000"/>
              <a:buFont typeface="Lexend"/>
              <a:buNone/>
              <a:defRPr b="1" sz="1000"/>
            </a:lvl3pPr>
            <a:lvl4pPr lvl="3">
              <a:spcBef>
                <a:spcPts val="0"/>
              </a:spcBef>
              <a:spcAft>
                <a:spcPts val="0"/>
              </a:spcAft>
              <a:buSzPts val="1000"/>
              <a:buFont typeface="Lexend"/>
              <a:buNone/>
              <a:defRPr b="1" sz="1000"/>
            </a:lvl4pPr>
            <a:lvl5pPr lvl="4">
              <a:spcBef>
                <a:spcPts val="0"/>
              </a:spcBef>
              <a:spcAft>
                <a:spcPts val="0"/>
              </a:spcAft>
              <a:buSzPts val="1000"/>
              <a:buFont typeface="Lexend"/>
              <a:buNone/>
              <a:defRPr b="1" sz="1000"/>
            </a:lvl5pPr>
            <a:lvl6pPr lvl="5">
              <a:spcBef>
                <a:spcPts val="0"/>
              </a:spcBef>
              <a:spcAft>
                <a:spcPts val="0"/>
              </a:spcAft>
              <a:buSzPts val="1000"/>
              <a:buFont typeface="Lexend"/>
              <a:buNone/>
              <a:defRPr b="1" sz="1000"/>
            </a:lvl6pPr>
            <a:lvl7pPr lvl="6">
              <a:spcBef>
                <a:spcPts val="0"/>
              </a:spcBef>
              <a:spcAft>
                <a:spcPts val="0"/>
              </a:spcAft>
              <a:buSzPts val="1000"/>
              <a:buFont typeface="Lexend"/>
              <a:buNone/>
              <a:defRPr b="1" sz="1000"/>
            </a:lvl7pPr>
            <a:lvl8pPr lvl="7">
              <a:spcBef>
                <a:spcPts val="0"/>
              </a:spcBef>
              <a:spcAft>
                <a:spcPts val="0"/>
              </a:spcAft>
              <a:buSzPts val="1000"/>
              <a:buFont typeface="Lexend"/>
              <a:buNone/>
              <a:defRPr b="1" sz="1000"/>
            </a:lvl8pPr>
            <a:lvl9pPr lvl="8">
              <a:spcBef>
                <a:spcPts val="0"/>
              </a:spcBef>
              <a:spcAft>
                <a:spcPts val="0"/>
              </a:spcAft>
              <a:buSzPts val="1000"/>
              <a:buFont typeface="Lexend"/>
              <a:buNone/>
              <a:defRPr b="1" sz="1000"/>
            </a:lvl9pPr>
          </a:lstStyle>
          <a:p/>
        </p:txBody>
      </p:sp>
      <p:sp>
        <p:nvSpPr>
          <p:cNvPr id="383" name="Google Shape;383;p22"/>
          <p:cNvSpPr txBox="1"/>
          <p:nvPr>
            <p:ph idx="9" type="subTitle"/>
          </p:nvPr>
        </p:nvSpPr>
        <p:spPr>
          <a:xfrm>
            <a:off x="6535225" y="301550"/>
            <a:ext cx="2129100" cy="711300"/>
          </a:xfrm>
          <a:prstGeom prst="rect">
            <a:avLst/>
          </a:prstGeom>
        </p:spPr>
        <p:txBody>
          <a:bodyPr anchorCtr="0" anchor="ctr" bIns="91425" lIns="0" spcFirstLastPara="1" rIns="18000" wrap="square" tIns="91425">
            <a:normAutofit/>
          </a:bodyPr>
          <a:lstStyle>
            <a:lvl1pPr lvl="0">
              <a:lnSpc>
                <a:spcPct val="100000"/>
              </a:lnSpc>
              <a:spcBef>
                <a:spcPts val="0"/>
              </a:spcBef>
              <a:spcAft>
                <a:spcPts val="0"/>
              </a:spcAft>
              <a:buSzPts val="1000"/>
              <a:buFont typeface="Lexend"/>
              <a:buNone/>
              <a:defRPr sz="1000"/>
            </a:lvl1pPr>
            <a:lvl2pPr lvl="1">
              <a:lnSpc>
                <a:spcPct val="100000"/>
              </a:lnSpc>
              <a:spcBef>
                <a:spcPts val="0"/>
              </a:spcBef>
              <a:spcAft>
                <a:spcPts val="0"/>
              </a:spcAft>
              <a:buSzPts val="1000"/>
              <a:buFont typeface="Lexend"/>
              <a:buNone/>
              <a:defRPr sz="1000"/>
            </a:lvl2pPr>
            <a:lvl3pPr lvl="2">
              <a:lnSpc>
                <a:spcPct val="100000"/>
              </a:lnSpc>
              <a:spcBef>
                <a:spcPts val="0"/>
              </a:spcBef>
              <a:spcAft>
                <a:spcPts val="0"/>
              </a:spcAft>
              <a:buSzPts val="1000"/>
              <a:buFont typeface="Lexend"/>
              <a:buNone/>
              <a:defRPr sz="1000"/>
            </a:lvl3pPr>
            <a:lvl4pPr lvl="3">
              <a:lnSpc>
                <a:spcPct val="100000"/>
              </a:lnSpc>
              <a:spcBef>
                <a:spcPts val="0"/>
              </a:spcBef>
              <a:spcAft>
                <a:spcPts val="0"/>
              </a:spcAft>
              <a:buSzPts val="1000"/>
              <a:buFont typeface="Lexend"/>
              <a:buNone/>
              <a:defRPr sz="1000"/>
            </a:lvl4pPr>
            <a:lvl5pPr lvl="4">
              <a:lnSpc>
                <a:spcPct val="100000"/>
              </a:lnSpc>
              <a:spcBef>
                <a:spcPts val="0"/>
              </a:spcBef>
              <a:spcAft>
                <a:spcPts val="0"/>
              </a:spcAft>
              <a:buSzPts val="1000"/>
              <a:buFont typeface="Lexend"/>
              <a:buNone/>
              <a:defRPr sz="1000"/>
            </a:lvl5pPr>
            <a:lvl6pPr lvl="5">
              <a:lnSpc>
                <a:spcPct val="100000"/>
              </a:lnSpc>
              <a:spcBef>
                <a:spcPts val="0"/>
              </a:spcBef>
              <a:spcAft>
                <a:spcPts val="0"/>
              </a:spcAft>
              <a:buSzPts val="1000"/>
              <a:buFont typeface="Lexend"/>
              <a:buNone/>
              <a:defRPr sz="1000"/>
            </a:lvl6pPr>
            <a:lvl7pPr lvl="6">
              <a:lnSpc>
                <a:spcPct val="100000"/>
              </a:lnSpc>
              <a:spcBef>
                <a:spcPts val="0"/>
              </a:spcBef>
              <a:spcAft>
                <a:spcPts val="0"/>
              </a:spcAft>
              <a:buSzPts val="1000"/>
              <a:buFont typeface="Lexend"/>
              <a:buNone/>
              <a:defRPr sz="1000"/>
            </a:lvl7pPr>
            <a:lvl8pPr lvl="7">
              <a:lnSpc>
                <a:spcPct val="100000"/>
              </a:lnSpc>
              <a:spcBef>
                <a:spcPts val="0"/>
              </a:spcBef>
              <a:spcAft>
                <a:spcPts val="0"/>
              </a:spcAft>
              <a:buSzPts val="1000"/>
              <a:buFont typeface="Lexend"/>
              <a:buNone/>
              <a:defRPr sz="1000"/>
            </a:lvl8pPr>
            <a:lvl9pPr lvl="8">
              <a:lnSpc>
                <a:spcPct val="100000"/>
              </a:lnSpc>
              <a:spcBef>
                <a:spcPts val="0"/>
              </a:spcBef>
              <a:spcAft>
                <a:spcPts val="0"/>
              </a:spcAft>
              <a:buSzPts val="1000"/>
              <a:buFont typeface="Lexend"/>
              <a:buNone/>
              <a:defRPr sz="1000"/>
            </a:lvl9pPr>
          </a:lstStyle>
          <a:p/>
        </p:txBody>
      </p:sp>
      <p:sp>
        <p:nvSpPr>
          <p:cNvPr id="384" name="Google Shape;384;p22"/>
          <p:cNvSpPr txBox="1"/>
          <p:nvPr>
            <p:ph type="ctrTitle"/>
          </p:nvPr>
        </p:nvSpPr>
        <p:spPr>
          <a:xfrm>
            <a:off x="403275" y="301550"/>
            <a:ext cx="6073500" cy="682500"/>
          </a:xfrm>
          <a:prstGeom prst="rect">
            <a:avLst/>
          </a:prstGeom>
        </p:spPr>
        <p:txBody>
          <a:bodyPr anchorCtr="0" anchor="ctr" bIns="91425" lIns="91425" spcFirstLastPara="1" rIns="91425" wrap="square" tIns="91425">
            <a:normAutofit/>
          </a:bodyPr>
          <a:lstStyle>
            <a:lvl1pPr lvl="0">
              <a:lnSpc>
                <a:spcPct val="87000"/>
              </a:lnSpc>
              <a:spcBef>
                <a:spcPts val="0"/>
              </a:spcBef>
              <a:spcAft>
                <a:spcPts val="0"/>
              </a:spcAft>
              <a:buSzPts val="4000"/>
              <a:buFont typeface="Alexandria Black"/>
              <a:buNone/>
              <a:defRPr sz="4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5" name="Google Shape;385;p22"/>
          <p:cNvSpPr txBox="1"/>
          <p:nvPr>
            <p:ph idx="13" type="title"/>
          </p:nvPr>
        </p:nvSpPr>
        <p:spPr>
          <a:xfrm>
            <a:off x="442125" y="1880638"/>
            <a:ext cx="519300" cy="512400"/>
          </a:xfrm>
          <a:prstGeom prst="rect">
            <a:avLst/>
          </a:prstGeom>
        </p:spPr>
        <p:txBody>
          <a:bodyPr anchorCtr="0" anchor="ctr" bIns="91425" lIns="0" spcFirstLastPara="1" rIns="91425" wrap="square" tIns="91425">
            <a:normAutofit/>
          </a:bodyPr>
          <a:lstStyle>
            <a:lvl1pPr lvl="0" algn="ctr">
              <a:spcBef>
                <a:spcPts val="0"/>
              </a:spcBef>
              <a:spcAft>
                <a:spcPts val="0"/>
              </a:spcAft>
              <a:buClr>
                <a:schemeClr val="accent1"/>
              </a:buClr>
              <a:buSzPts val="4000"/>
              <a:buFont typeface="Alexandria Black"/>
              <a:buNone/>
              <a:defRPr sz="4000">
                <a:solidFill>
                  <a:schemeClr val="accent1"/>
                </a:solidFill>
              </a:defRPr>
            </a:lvl1pPr>
            <a:lvl2pPr lvl="1"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2pPr>
            <a:lvl3pPr lvl="2"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3pPr>
            <a:lvl4pPr lvl="3"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4pPr>
            <a:lvl5pPr lvl="4"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5pPr>
            <a:lvl6pPr lvl="5"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6pPr>
            <a:lvl7pPr lvl="6"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7pPr>
            <a:lvl8pPr lvl="7"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8pPr>
            <a:lvl9pPr lvl="8"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9pPr>
          </a:lstStyle>
          <a:p/>
        </p:txBody>
      </p:sp>
      <p:sp>
        <p:nvSpPr>
          <p:cNvPr id="386" name="Google Shape;386;p22"/>
          <p:cNvSpPr txBox="1"/>
          <p:nvPr>
            <p:ph idx="14" type="title"/>
          </p:nvPr>
        </p:nvSpPr>
        <p:spPr>
          <a:xfrm>
            <a:off x="442125" y="2414038"/>
            <a:ext cx="519300" cy="512400"/>
          </a:xfrm>
          <a:prstGeom prst="rect">
            <a:avLst/>
          </a:prstGeom>
        </p:spPr>
        <p:txBody>
          <a:bodyPr anchorCtr="0" anchor="ctr" bIns="91425" lIns="0" spcFirstLastPara="1" rIns="91425" wrap="square" tIns="91425">
            <a:normAutofit/>
          </a:bodyPr>
          <a:lstStyle>
            <a:lvl1pPr lvl="0" algn="ctr">
              <a:spcBef>
                <a:spcPts val="0"/>
              </a:spcBef>
              <a:spcAft>
                <a:spcPts val="0"/>
              </a:spcAft>
              <a:buClr>
                <a:schemeClr val="accent1"/>
              </a:buClr>
              <a:buSzPts val="4000"/>
              <a:buFont typeface="Alexandria Black"/>
              <a:buNone/>
              <a:defRPr sz="4000">
                <a:solidFill>
                  <a:schemeClr val="accent1"/>
                </a:solidFill>
              </a:defRPr>
            </a:lvl1pPr>
            <a:lvl2pPr lvl="1"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2pPr>
            <a:lvl3pPr lvl="2"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3pPr>
            <a:lvl4pPr lvl="3"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4pPr>
            <a:lvl5pPr lvl="4"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5pPr>
            <a:lvl6pPr lvl="5"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6pPr>
            <a:lvl7pPr lvl="6"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7pPr>
            <a:lvl8pPr lvl="7"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8pPr>
            <a:lvl9pPr lvl="8"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9pPr>
          </a:lstStyle>
          <a:p/>
        </p:txBody>
      </p:sp>
      <p:sp>
        <p:nvSpPr>
          <p:cNvPr id="387" name="Google Shape;387;p22"/>
          <p:cNvSpPr txBox="1"/>
          <p:nvPr>
            <p:ph idx="15" type="title"/>
          </p:nvPr>
        </p:nvSpPr>
        <p:spPr>
          <a:xfrm>
            <a:off x="442125" y="2947438"/>
            <a:ext cx="519300" cy="512400"/>
          </a:xfrm>
          <a:prstGeom prst="rect">
            <a:avLst/>
          </a:prstGeom>
        </p:spPr>
        <p:txBody>
          <a:bodyPr anchorCtr="0" anchor="ctr" bIns="91425" lIns="0" spcFirstLastPara="1" rIns="91425" wrap="square" tIns="91425">
            <a:normAutofit/>
          </a:bodyPr>
          <a:lstStyle>
            <a:lvl1pPr lvl="0" algn="ctr">
              <a:spcBef>
                <a:spcPts val="0"/>
              </a:spcBef>
              <a:spcAft>
                <a:spcPts val="0"/>
              </a:spcAft>
              <a:buClr>
                <a:schemeClr val="accent1"/>
              </a:buClr>
              <a:buSzPts val="4000"/>
              <a:buFont typeface="Alexandria Black"/>
              <a:buNone/>
              <a:defRPr sz="4000">
                <a:solidFill>
                  <a:schemeClr val="accent1"/>
                </a:solidFill>
              </a:defRPr>
            </a:lvl1pPr>
            <a:lvl2pPr lvl="1"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2pPr>
            <a:lvl3pPr lvl="2"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3pPr>
            <a:lvl4pPr lvl="3"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4pPr>
            <a:lvl5pPr lvl="4"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5pPr>
            <a:lvl6pPr lvl="5"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6pPr>
            <a:lvl7pPr lvl="6"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7pPr>
            <a:lvl8pPr lvl="7"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8pPr>
            <a:lvl9pPr lvl="8" algn="ctr">
              <a:spcBef>
                <a:spcPts val="0"/>
              </a:spcBef>
              <a:spcAft>
                <a:spcPts val="0"/>
              </a:spcAft>
              <a:buClr>
                <a:schemeClr val="accent1"/>
              </a:buClr>
              <a:buSzPts val="12000"/>
              <a:buFont typeface="Alexandria Black"/>
              <a:buNone/>
              <a:defRPr sz="12000">
                <a:solidFill>
                  <a:schemeClr val="accent1"/>
                </a:solidFill>
                <a:latin typeface="Alexandria Black"/>
                <a:ea typeface="Alexandria Black"/>
                <a:cs typeface="Alexandria Black"/>
                <a:sym typeface="Alexandria Black"/>
              </a:defRPr>
            </a:lvl9pPr>
          </a:lstStyle>
          <a:p/>
        </p:txBody>
      </p:sp>
      <p:sp>
        <p:nvSpPr>
          <p:cNvPr id="388" name="Google Shape;388;p2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8">
  <p:cSld name="CUSTOM_17_1">
    <p:bg>
      <p:bgPr>
        <a:solidFill>
          <a:schemeClr val="dk1"/>
        </a:solidFill>
      </p:bgPr>
    </p:bg>
    <p:spTree>
      <p:nvGrpSpPr>
        <p:cNvPr id="389" name="Shape 389"/>
        <p:cNvGrpSpPr/>
        <p:nvPr/>
      </p:nvGrpSpPr>
      <p:grpSpPr>
        <a:xfrm>
          <a:off x="0" y="0"/>
          <a:ext cx="0" cy="0"/>
          <a:chOff x="0" y="0"/>
          <a:chExt cx="0" cy="0"/>
        </a:xfrm>
      </p:grpSpPr>
      <p:cxnSp>
        <p:nvCxnSpPr>
          <p:cNvPr id="390" name="Google Shape;390;p23"/>
          <p:cNvCxnSpPr/>
          <p:nvPr/>
        </p:nvCxnSpPr>
        <p:spPr>
          <a:xfrm>
            <a:off x="481825" y="4327500"/>
            <a:ext cx="8182500" cy="0"/>
          </a:xfrm>
          <a:prstGeom prst="straightConnector1">
            <a:avLst/>
          </a:prstGeom>
          <a:noFill/>
          <a:ln cap="flat" cmpd="sng" w="19050">
            <a:solidFill>
              <a:schemeClr val="lt1"/>
            </a:solidFill>
            <a:prstDash val="solid"/>
            <a:round/>
            <a:headEnd len="sm" w="sm" type="none"/>
            <a:tailEnd len="sm" w="sm" type="none"/>
          </a:ln>
        </p:spPr>
      </p:cxnSp>
      <p:sp>
        <p:nvSpPr>
          <p:cNvPr id="391" name="Google Shape;391;p23"/>
          <p:cNvSpPr txBox="1"/>
          <p:nvPr>
            <p:ph idx="1" type="subTitle"/>
          </p:nvPr>
        </p:nvSpPr>
        <p:spPr>
          <a:xfrm>
            <a:off x="474950" y="4494125"/>
            <a:ext cx="2961900" cy="400200"/>
          </a:xfrm>
          <a:prstGeom prst="rect">
            <a:avLst/>
          </a:prstGeom>
        </p:spPr>
        <p:txBody>
          <a:bodyPr anchorCtr="0" anchor="ctr" bIns="91425" lIns="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392" name="Google Shape;392;p23"/>
          <p:cNvSpPr txBox="1"/>
          <p:nvPr>
            <p:ph idx="2" type="subTitle"/>
          </p:nvPr>
        </p:nvSpPr>
        <p:spPr>
          <a:xfrm>
            <a:off x="6456875" y="4494125"/>
            <a:ext cx="2215200" cy="400200"/>
          </a:xfrm>
          <a:prstGeom prst="rect">
            <a:avLst/>
          </a:prstGeom>
        </p:spPr>
        <p:txBody>
          <a:bodyPr anchorCtr="0" anchor="ctr" bIns="91425" lIns="0" spcFirstLastPara="1" rIns="18000" wrap="square" tIns="91425">
            <a:normAutofit/>
          </a:bodyPr>
          <a:lstStyle>
            <a:lvl1pPr lvl="0" algn="r">
              <a:spcBef>
                <a:spcPts val="0"/>
              </a:spcBef>
              <a:spcAft>
                <a:spcPts val="0"/>
              </a:spcAft>
              <a:buClr>
                <a:schemeClr val="lt1"/>
              </a:buClr>
              <a:buSzPts val="1000"/>
              <a:buFont typeface="Lexend"/>
              <a:buNone/>
              <a:defRPr sz="1000">
                <a:solidFill>
                  <a:schemeClr val="lt1"/>
                </a:solidFill>
              </a:defRPr>
            </a:lvl1pPr>
            <a:lvl2pPr lvl="1" algn="r">
              <a:spcBef>
                <a:spcPts val="0"/>
              </a:spcBef>
              <a:spcAft>
                <a:spcPts val="0"/>
              </a:spcAft>
              <a:buClr>
                <a:schemeClr val="lt1"/>
              </a:buClr>
              <a:buSzPts val="1000"/>
              <a:buFont typeface="Lexend"/>
              <a:buNone/>
              <a:defRPr sz="1000">
                <a:solidFill>
                  <a:schemeClr val="lt1"/>
                </a:solidFill>
              </a:defRPr>
            </a:lvl2pPr>
            <a:lvl3pPr lvl="2" algn="r">
              <a:spcBef>
                <a:spcPts val="0"/>
              </a:spcBef>
              <a:spcAft>
                <a:spcPts val="0"/>
              </a:spcAft>
              <a:buClr>
                <a:schemeClr val="lt1"/>
              </a:buClr>
              <a:buSzPts val="1000"/>
              <a:buFont typeface="Lexend"/>
              <a:buNone/>
              <a:defRPr sz="1000">
                <a:solidFill>
                  <a:schemeClr val="lt1"/>
                </a:solidFill>
              </a:defRPr>
            </a:lvl3pPr>
            <a:lvl4pPr lvl="3" algn="r">
              <a:spcBef>
                <a:spcPts val="0"/>
              </a:spcBef>
              <a:spcAft>
                <a:spcPts val="0"/>
              </a:spcAft>
              <a:buClr>
                <a:schemeClr val="lt1"/>
              </a:buClr>
              <a:buSzPts val="1000"/>
              <a:buFont typeface="Lexend"/>
              <a:buNone/>
              <a:defRPr sz="1000">
                <a:solidFill>
                  <a:schemeClr val="lt1"/>
                </a:solidFill>
              </a:defRPr>
            </a:lvl4pPr>
            <a:lvl5pPr lvl="4" algn="r">
              <a:spcBef>
                <a:spcPts val="0"/>
              </a:spcBef>
              <a:spcAft>
                <a:spcPts val="0"/>
              </a:spcAft>
              <a:buClr>
                <a:schemeClr val="lt1"/>
              </a:buClr>
              <a:buSzPts val="1000"/>
              <a:buFont typeface="Lexend"/>
              <a:buNone/>
              <a:defRPr sz="1000">
                <a:solidFill>
                  <a:schemeClr val="lt1"/>
                </a:solidFill>
              </a:defRPr>
            </a:lvl5pPr>
            <a:lvl6pPr lvl="5" algn="r">
              <a:spcBef>
                <a:spcPts val="0"/>
              </a:spcBef>
              <a:spcAft>
                <a:spcPts val="0"/>
              </a:spcAft>
              <a:buClr>
                <a:schemeClr val="lt1"/>
              </a:buClr>
              <a:buSzPts val="1000"/>
              <a:buFont typeface="Lexend"/>
              <a:buNone/>
              <a:defRPr sz="1000">
                <a:solidFill>
                  <a:schemeClr val="lt1"/>
                </a:solidFill>
              </a:defRPr>
            </a:lvl6pPr>
            <a:lvl7pPr lvl="6" algn="r">
              <a:spcBef>
                <a:spcPts val="0"/>
              </a:spcBef>
              <a:spcAft>
                <a:spcPts val="0"/>
              </a:spcAft>
              <a:buClr>
                <a:schemeClr val="lt1"/>
              </a:buClr>
              <a:buSzPts val="1000"/>
              <a:buFont typeface="Lexend"/>
              <a:buNone/>
              <a:defRPr sz="1000">
                <a:solidFill>
                  <a:schemeClr val="lt1"/>
                </a:solidFill>
              </a:defRPr>
            </a:lvl7pPr>
            <a:lvl8pPr lvl="7" algn="r">
              <a:spcBef>
                <a:spcPts val="0"/>
              </a:spcBef>
              <a:spcAft>
                <a:spcPts val="0"/>
              </a:spcAft>
              <a:buClr>
                <a:schemeClr val="lt1"/>
              </a:buClr>
              <a:buSzPts val="1000"/>
              <a:buFont typeface="Lexend"/>
              <a:buNone/>
              <a:defRPr sz="1000">
                <a:solidFill>
                  <a:schemeClr val="lt1"/>
                </a:solidFill>
              </a:defRPr>
            </a:lvl8pPr>
            <a:lvl9pPr lvl="8" algn="r">
              <a:spcBef>
                <a:spcPts val="0"/>
              </a:spcBef>
              <a:spcAft>
                <a:spcPts val="0"/>
              </a:spcAft>
              <a:buClr>
                <a:schemeClr val="lt1"/>
              </a:buClr>
              <a:buSzPts val="1000"/>
              <a:buFont typeface="Lexend"/>
              <a:buNone/>
              <a:defRPr sz="1000">
                <a:solidFill>
                  <a:schemeClr val="lt1"/>
                </a:solidFill>
              </a:defRPr>
            </a:lvl9pPr>
          </a:lstStyle>
          <a:p/>
        </p:txBody>
      </p:sp>
      <p:sp>
        <p:nvSpPr>
          <p:cNvPr id="393" name="Google Shape;393;p23"/>
          <p:cNvSpPr txBox="1"/>
          <p:nvPr>
            <p:ph idx="3" type="subTitle"/>
          </p:nvPr>
        </p:nvSpPr>
        <p:spPr>
          <a:xfrm>
            <a:off x="512600" y="1839000"/>
            <a:ext cx="2961900" cy="305100"/>
          </a:xfrm>
          <a:prstGeom prst="rect">
            <a:avLst/>
          </a:prstGeom>
        </p:spPr>
        <p:txBody>
          <a:bodyPr anchorCtr="0" anchor="ctr" bIns="91425" lIns="0" spcFirstLastPara="1" rIns="18000"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394" name="Google Shape;394;p23"/>
          <p:cNvSpPr txBox="1"/>
          <p:nvPr>
            <p:ph idx="4" type="subTitle"/>
          </p:nvPr>
        </p:nvSpPr>
        <p:spPr>
          <a:xfrm>
            <a:off x="6665125" y="295825"/>
            <a:ext cx="1999200" cy="717300"/>
          </a:xfrm>
          <a:prstGeom prst="rect">
            <a:avLst/>
          </a:prstGeom>
        </p:spPr>
        <p:txBody>
          <a:bodyPr anchorCtr="0" anchor="ctr" bIns="91425" lIns="0" spcFirstLastPara="1" rIns="18000" wrap="square" tIns="91425">
            <a:normAutofit/>
          </a:bodyPr>
          <a:lstStyle>
            <a:lvl1pPr lvl="0">
              <a:lnSpc>
                <a:spcPct val="100000"/>
              </a:lnSpc>
              <a:spcBef>
                <a:spcPts val="0"/>
              </a:spcBef>
              <a:spcAft>
                <a:spcPts val="0"/>
              </a:spcAft>
              <a:buClr>
                <a:schemeClr val="lt1"/>
              </a:buClr>
              <a:buSzPts val="1000"/>
              <a:buFont typeface="Lexend"/>
              <a:buNone/>
              <a:defRPr sz="1000">
                <a:solidFill>
                  <a:schemeClr val="lt1"/>
                </a:solidFill>
              </a:defRPr>
            </a:lvl1pPr>
            <a:lvl2pPr lvl="1">
              <a:lnSpc>
                <a:spcPct val="100000"/>
              </a:lnSpc>
              <a:spcBef>
                <a:spcPts val="0"/>
              </a:spcBef>
              <a:spcAft>
                <a:spcPts val="0"/>
              </a:spcAft>
              <a:buClr>
                <a:schemeClr val="lt1"/>
              </a:buClr>
              <a:buSzPts val="1000"/>
              <a:buFont typeface="Lexend"/>
              <a:buNone/>
              <a:defRPr sz="1000">
                <a:solidFill>
                  <a:schemeClr val="lt1"/>
                </a:solidFill>
              </a:defRPr>
            </a:lvl2pPr>
            <a:lvl3pPr lvl="2">
              <a:lnSpc>
                <a:spcPct val="100000"/>
              </a:lnSpc>
              <a:spcBef>
                <a:spcPts val="0"/>
              </a:spcBef>
              <a:spcAft>
                <a:spcPts val="0"/>
              </a:spcAft>
              <a:buClr>
                <a:schemeClr val="lt1"/>
              </a:buClr>
              <a:buSzPts val="1000"/>
              <a:buFont typeface="Lexend"/>
              <a:buNone/>
              <a:defRPr sz="1000">
                <a:solidFill>
                  <a:schemeClr val="lt1"/>
                </a:solidFill>
              </a:defRPr>
            </a:lvl3pPr>
            <a:lvl4pPr lvl="3">
              <a:lnSpc>
                <a:spcPct val="100000"/>
              </a:lnSpc>
              <a:spcBef>
                <a:spcPts val="0"/>
              </a:spcBef>
              <a:spcAft>
                <a:spcPts val="0"/>
              </a:spcAft>
              <a:buClr>
                <a:schemeClr val="lt1"/>
              </a:buClr>
              <a:buSzPts val="1000"/>
              <a:buFont typeface="Lexend"/>
              <a:buNone/>
              <a:defRPr sz="1000">
                <a:solidFill>
                  <a:schemeClr val="lt1"/>
                </a:solidFill>
              </a:defRPr>
            </a:lvl4pPr>
            <a:lvl5pPr lvl="4">
              <a:lnSpc>
                <a:spcPct val="100000"/>
              </a:lnSpc>
              <a:spcBef>
                <a:spcPts val="0"/>
              </a:spcBef>
              <a:spcAft>
                <a:spcPts val="0"/>
              </a:spcAft>
              <a:buClr>
                <a:schemeClr val="lt1"/>
              </a:buClr>
              <a:buSzPts val="1000"/>
              <a:buFont typeface="Lexend"/>
              <a:buNone/>
              <a:defRPr sz="1000">
                <a:solidFill>
                  <a:schemeClr val="lt1"/>
                </a:solidFill>
              </a:defRPr>
            </a:lvl5pPr>
            <a:lvl6pPr lvl="5">
              <a:lnSpc>
                <a:spcPct val="100000"/>
              </a:lnSpc>
              <a:spcBef>
                <a:spcPts val="0"/>
              </a:spcBef>
              <a:spcAft>
                <a:spcPts val="0"/>
              </a:spcAft>
              <a:buClr>
                <a:schemeClr val="lt1"/>
              </a:buClr>
              <a:buSzPts val="1000"/>
              <a:buFont typeface="Lexend"/>
              <a:buNone/>
              <a:defRPr sz="1000">
                <a:solidFill>
                  <a:schemeClr val="lt1"/>
                </a:solidFill>
              </a:defRPr>
            </a:lvl6pPr>
            <a:lvl7pPr lvl="6">
              <a:lnSpc>
                <a:spcPct val="100000"/>
              </a:lnSpc>
              <a:spcBef>
                <a:spcPts val="0"/>
              </a:spcBef>
              <a:spcAft>
                <a:spcPts val="0"/>
              </a:spcAft>
              <a:buClr>
                <a:schemeClr val="lt1"/>
              </a:buClr>
              <a:buSzPts val="1000"/>
              <a:buFont typeface="Lexend"/>
              <a:buNone/>
              <a:defRPr sz="1000">
                <a:solidFill>
                  <a:schemeClr val="lt1"/>
                </a:solidFill>
              </a:defRPr>
            </a:lvl7pPr>
            <a:lvl8pPr lvl="7">
              <a:lnSpc>
                <a:spcPct val="100000"/>
              </a:lnSpc>
              <a:spcBef>
                <a:spcPts val="0"/>
              </a:spcBef>
              <a:spcAft>
                <a:spcPts val="0"/>
              </a:spcAft>
              <a:buClr>
                <a:schemeClr val="lt1"/>
              </a:buClr>
              <a:buSzPts val="1000"/>
              <a:buFont typeface="Lexend"/>
              <a:buNone/>
              <a:defRPr sz="1000">
                <a:solidFill>
                  <a:schemeClr val="lt1"/>
                </a:solidFill>
              </a:defRPr>
            </a:lvl8pPr>
            <a:lvl9pPr lvl="8">
              <a:lnSpc>
                <a:spcPct val="100000"/>
              </a:lnSpc>
              <a:spcBef>
                <a:spcPts val="0"/>
              </a:spcBef>
              <a:spcAft>
                <a:spcPts val="0"/>
              </a:spcAft>
              <a:buClr>
                <a:schemeClr val="lt1"/>
              </a:buClr>
              <a:buSzPts val="1000"/>
              <a:buFont typeface="Lexend"/>
              <a:buNone/>
              <a:defRPr sz="1000">
                <a:solidFill>
                  <a:schemeClr val="lt1"/>
                </a:solidFill>
              </a:defRPr>
            </a:lvl9pPr>
          </a:lstStyle>
          <a:p/>
        </p:txBody>
      </p:sp>
      <p:sp>
        <p:nvSpPr>
          <p:cNvPr id="395" name="Google Shape;395;p23"/>
          <p:cNvSpPr txBox="1"/>
          <p:nvPr>
            <p:ph type="ctrTitle"/>
          </p:nvPr>
        </p:nvSpPr>
        <p:spPr>
          <a:xfrm>
            <a:off x="403275" y="313225"/>
            <a:ext cx="6247200" cy="682500"/>
          </a:xfrm>
          <a:prstGeom prst="rect">
            <a:avLst/>
          </a:prstGeom>
        </p:spPr>
        <p:txBody>
          <a:bodyPr anchorCtr="0" anchor="ctr" bIns="91425" lIns="91425" spcFirstLastPara="1" rIns="91425" wrap="square" tIns="91425">
            <a:normAutofit/>
          </a:bodyPr>
          <a:lstStyle>
            <a:lvl1pPr lvl="0">
              <a:lnSpc>
                <a:spcPct val="87000"/>
              </a:lnSpc>
              <a:spcBef>
                <a:spcPts val="0"/>
              </a:spcBef>
              <a:spcAft>
                <a:spcPts val="0"/>
              </a:spcAft>
              <a:buClr>
                <a:schemeClr val="lt1"/>
              </a:buClr>
              <a:buSzPts val="4000"/>
              <a:buFont typeface="Alexandria Black"/>
              <a:buNone/>
              <a:defRPr sz="40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396" name="Google Shape;396;p23"/>
          <p:cNvSpPr txBox="1"/>
          <p:nvPr>
            <p:ph idx="5" type="subTitle"/>
          </p:nvPr>
        </p:nvSpPr>
        <p:spPr>
          <a:xfrm>
            <a:off x="512600" y="1307100"/>
            <a:ext cx="2943600" cy="492600"/>
          </a:xfrm>
          <a:prstGeom prst="rect">
            <a:avLst/>
          </a:prstGeom>
        </p:spPr>
        <p:txBody>
          <a:bodyPr anchorCtr="0" anchor="ctr" bIns="91425" lIns="0" spcFirstLastPara="1" rIns="18000" wrap="square" tIns="91425">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b="1" sz="1200">
                <a:solidFill>
                  <a:schemeClr val="lt1"/>
                </a:solidFill>
              </a:defRPr>
            </a:lvl2pPr>
            <a:lvl3pPr lvl="2">
              <a:spcBef>
                <a:spcPts val="0"/>
              </a:spcBef>
              <a:spcAft>
                <a:spcPts val="0"/>
              </a:spcAft>
              <a:buClr>
                <a:schemeClr val="lt1"/>
              </a:buClr>
              <a:buSzPts val="1200"/>
              <a:buFont typeface="Lexend"/>
              <a:buNone/>
              <a:defRPr b="1" sz="1200">
                <a:solidFill>
                  <a:schemeClr val="lt1"/>
                </a:solidFill>
              </a:defRPr>
            </a:lvl3pPr>
            <a:lvl4pPr lvl="3">
              <a:spcBef>
                <a:spcPts val="0"/>
              </a:spcBef>
              <a:spcAft>
                <a:spcPts val="0"/>
              </a:spcAft>
              <a:buClr>
                <a:schemeClr val="lt1"/>
              </a:buClr>
              <a:buSzPts val="1200"/>
              <a:buFont typeface="Lexend"/>
              <a:buNone/>
              <a:defRPr b="1" sz="1200">
                <a:solidFill>
                  <a:schemeClr val="lt1"/>
                </a:solidFill>
              </a:defRPr>
            </a:lvl4pPr>
            <a:lvl5pPr lvl="4">
              <a:spcBef>
                <a:spcPts val="0"/>
              </a:spcBef>
              <a:spcAft>
                <a:spcPts val="0"/>
              </a:spcAft>
              <a:buClr>
                <a:schemeClr val="lt1"/>
              </a:buClr>
              <a:buSzPts val="1200"/>
              <a:buFont typeface="Lexend"/>
              <a:buNone/>
              <a:defRPr b="1" sz="1200">
                <a:solidFill>
                  <a:schemeClr val="lt1"/>
                </a:solidFill>
              </a:defRPr>
            </a:lvl5pPr>
            <a:lvl6pPr lvl="5">
              <a:spcBef>
                <a:spcPts val="0"/>
              </a:spcBef>
              <a:spcAft>
                <a:spcPts val="0"/>
              </a:spcAft>
              <a:buClr>
                <a:schemeClr val="lt1"/>
              </a:buClr>
              <a:buSzPts val="1200"/>
              <a:buFont typeface="Lexend"/>
              <a:buNone/>
              <a:defRPr b="1" sz="1200">
                <a:solidFill>
                  <a:schemeClr val="lt1"/>
                </a:solidFill>
              </a:defRPr>
            </a:lvl6pPr>
            <a:lvl7pPr lvl="6">
              <a:spcBef>
                <a:spcPts val="0"/>
              </a:spcBef>
              <a:spcAft>
                <a:spcPts val="0"/>
              </a:spcAft>
              <a:buClr>
                <a:schemeClr val="lt1"/>
              </a:buClr>
              <a:buSzPts val="1200"/>
              <a:buFont typeface="Lexend"/>
              <a:buNone/>
              <a:defRPr b="1" sz="1200">
                <a:solidFill>
                  <a:schemeClr val="lt1"/>
                </a:solidFill>
              </a:defRPr>
            </a:lvl7pPr>
            <a:lvl8pPr lvl="7">
              <a:spcBef>
                <a:spcPts val="0"/>
              </a:spcBef>
              <a:spcAft>
                <a:spcPts val="0"/>
              </a:spcAft>
              <a:buClr>
                <a:schemeClr val="lt1"/>
              </a:buClr>
              <a:buSzPts val="1200"/>
              <a:buFont typeface="Lexend"/>
              <a:buNone/>
              <a:defRPr b="1" sz="1200">
                <a:solidFill>
                  <a:schemeClr val="lt1"/>
                </a:solidFill>
              </a:defRPr>
            </a:lvl8pPr>
            <a:lvl9pPr lvl="8">
              <a:spcBef>
                <a:spcPts val="0"/>
              </a:spcBef>
              <a:spcAft>
                <a:spcPts val="0"/>
              </a:spcAft>
              <a:buClr>
                <a:schemeClr val="lt1"/>
              </a:buClr>
              <a:buSzPts val="1200"/>
              <a:buFont typeface="Lexend"/>
              <a:buNone/>
              <a:defRPr b="1" sz="1200">
                <a:solidFill>
                  <a:schemeClr val="lt1"/>
                </a:solidFill>
              </a:defRPr>
            </a:lvl9pPr>
          </a:lstStyle>
          <a:p/>
        </p:txBody>
      </p:sp>
      <p:sp>
        <p:nvSpPr>
          <p:cNvPr id="397" name="Google Shape;397;p23"/>
          <p:cNvSpPr txBox="1"/>
          <p:nvPr>
            <p:ph idx="6" type="subTitle"/>
          </p:nvPr>
        </p:nvSpPr>
        <p:spPr>
          <a:xfrm>
            <a:off x="512600" y="2715295"/>
            <a:ext cx="2961900" cy="338100"/>
          </a:xfrm>
          <a:prstGeom prst="rect">
            <a:avLst/>
          </a:prstGeom>
        </p:spPr>
        <p:txBody>
          <a:bodyPr anchorCtr="0" anchor="ctr" bIns="91425" lIns="0" spcFirstLastPara="1" rIns="18000"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398" name="Google Shape;398;p23"/>
          <p:cNvSpPr txBox="1"/>
          <p:nvPr>
            <p:ph idx="7" type="subTitle"/>
          </p:nvPr>
        </p:nvSpPr>
        <p:spPr>
          <a:xfrm>
            <a:off x="512600" y="2183400"/>
            <a:ext cx="2943600" cy="492600"/>
          </a:xfrm>
          <a:prstGeom prst="rect">
            <a:avLst/>
          </a:prstGeom>
        </p:spPr>
        <p:txBody>
          <a:bodyPr anchorCtr="0" anchor="ctr" bIns="91425" lIns="0" spcFirstLastPara="1" rIns="18000" wrap="square" tIns="91425">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b="1" sz="1200">
                <a:solidFill>
                  <a:schemeClr val="lt1"/>
                </a:solidFill>
              </a:defRPr>
            </a:lvl2pPr>
            <a:lvl3pPr lvl="2">
              <a:spcBef>
                <a:spcPts val="0"/>
              </a:spcBef>
              <a:spcAft>
                <a:spcPts val="0"/>
              </a:spcAft>
              <a:buClr>
                <a:schemeClr val="lt1"/>
              </a:buClr>
              <a:buSzPts val="1200"/>
              <a:buFont typeface="Lexend"/>
              <a:buNone/>
              <a:defRPr b="1" sz="1200">
                <a:solidFill>
                  <a:schemeClr val="lt1"/>
                </a:solidFill>
              </a:defRPr>
            </a:lvl3pPr>
            <a:lvl4pPr lvl="3">
              <a:spcBef>
                <a:spcPts val="0"/>
              </a:spcBef>
              <a:spcAft>
                <a:spcPts val="0"/>
              </a:spcAft>
              <a:buClr>
                <a:schemeClr val="lt1"/>
              </a:buClr>
              <a:buSzPts val="1200"/>
              <a:buFont typeface="Lexend"/>
              <a:buNone/>
              <a:defRPr b="1" sz="1200">
                <a:solidFill>
                  <a:schemeClr val="lt1"/>
                </a:solidFill>
              </a:defRPr>
            </a:lvl4pPr>
            <a:lvl5pPr lvl="4">
              <a:spcBef>
                <a:spcPts val="0"/>
              </a:spcBef>
              <a:spcAft>
                <a:spcPts val="0"/>
              </a:spcAft>
              <a:buClr>
                <a:schemeClr val="lt1"/>
              </a:buClr>
              <a:buSzPts val="1200"/>
              <a:buFont typeface="Lexend"/>
              <a:buNone/>
              <a:defRPr b="1" sz="1200">
                <a:solidFill>
                  <a:schemeClr val="lt1"/>
                </a:solidFill>
              </a:defRPr>
            </a:lvl5pPr>
            <a:lvl6pPr lvl="5">
              <a:spcBef>
                <a:spcPts val="0"/>
              </a:spcBef>
              <a:spcAft>
                <a:spcPts val="0"/>
              </a:spcAft>
              <a:buClr>
                <a:schemeClr val="lt1"/>
              </a:buClr>
              <a:buSzPts val="1200"/>
              <a:buFont typeface="Lexend"/>
              <a:buNone/>
              <a:defRPr b="1" sz="1200">
                <a:solidFill>
                  <a:schemeClr val="lt1"/>
                </a:solidFill>
              </a:defRPr>
            </a:lvl6pPr>
            <a:lvl7pPr lvl="6">
              <a:spcBef>
                <a:spcPts val="0"/>
              </a:spcBef>
              <a:spcAft>
                <a:spcPts val="0"/>
              </a:spcAft>
              <a:buClr>
                <a:schemeClr val="lt1"/>
              </a:buClr>
              <a:buSzPts val="1200"/>
              <a:buFont typeface="Lexend"/>
              <a:buNone/>
              <a:defRPr b="1" sz="1200">
                <a:solidFill>
                  <a:schemeClr val="lt1"/>
                </a:solidFill>
              </a:defRPr>
            </a:lvl7pPr>
            <a:lvl8pPr lvl="7">
              <a:spcBef>
                <a:spcPts val="0"/>
              </a:spcBef>
              <a:spcAft>
                <a:spcPts val="0"/>
              </a:spcAft>
              <a:buClr>
                <a:schemeClr val="lt1"/>
              </a:buClr>
              <a:buSzPts val="1200"/>
              <a:buFont typeface="Lexend"/>
              <a:buNone/>
              <a:defRPr b="1" sz="1200">
                <a:solidFill>
                  <a:schemeClr val="lt1"/>
                </a:solidFill>
              </a:defRPr>
            </a:lvl8pPr>
            <a:lvl9pPr lvl="8">
              <a:spcBef>
                <a:spcPts val="0"/>
              </a:spcBef>
              <a:spcAft>
                <a:spcPts val="0"/>
              </a:spcAft>
              <a:buClr>
                <a:schemeClr val="lt1"/>
              </a:buClr>
              <a:buSzPts val="1200"/>
              <a:buFont typeface="Lexend"/>
              <a:buNone/>
              <a:defRPr b="1" sz="1200">
                <a:solidFill>
                  <a:schemeClr val="lt1"/>
                </a:solidFill>
              </a:defRPr>
            </a:lvl9pPr>
          </a:lstStyle>
          <a:p/>
        </p:txBody>
      </p:sp>
      <p:sp>
        <p:nvSpPr>
          <p:cNvPr id="399" name="Google Shape;399;p23"/>
          <p:cNvSpPr txBox="1"/>
          <p:nvPr>
            <p:ph idx="8" type="subTitle"/>
          </p:nvPr>
        </p:nvSpPr>
        <p:spPr>
          <a:xfrm>
            <a:off x="512600" y="3605552"/>
            <a:ext cx="2961900" cy="338100"/>
          </a:xfrm>
          <a:prstGeom prst="rect">
            <a:avLst/>
          </a:prstGeom>
        </p:spPr>
        <p:txBody>
          <a:bodyPr anchorCtr="0" anchor="ctr" bIns="91425" lIns="0" spcFirstLastPara="1" rIns="18000"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9pPr>
          </a:lstStyle>
          <a:p/>
        </p:txBody>
      </p:sp>
      <p:sp>
        <p:nvSpPr>
          <p:cNvPr id="400" name="Google Shape;400;p23"/>
          <p:cNvSpPr txBox="1"/>
          <p:nvPr>
            <p:ph idx="9" type="subTitle"/>
          </p:nvPr>
        </p:nvSpPr>
        <p:spPr>
          <a:xfrm>
            <a:off x="512600" y="3063525"/>
            <a:ext cx="2943600" cy="492600"/>
          </a:xfrm>
          <a:prstGeom prst="rect">
            <a:avLst/>
          </a:prstGeom>
        </p:spPr>
        <p:txBody>
          <a:bodyPr anchorCtr="0" anchor="ctr" bIns="91425" lIns="0" spcFirstLastPara="1" rIns="18000" wrap="square" tIns="91425">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b="1" sz="1200">
                <a:solidFill>
                  <a:schemeClr val="lt1"/>
                </a:solidFill>
              </a:defRPr>
            </a:lvl2pPr>
            <a:lvl3pPr lvl="2">
              <a:spcBef>
                <a:spcPts val="0"/>
              </a:spcBef>
              <a:spcAft>
                <a:spcPts val="0"/>
              </a:spcAft>
              <a:buClr>
                <a:schemeClr val="lt1"/>
              </a:buClr>
              <a:buSzPts val="1200"/>
              <a:buFont typeface="Lexend"/>
              <a:buNone/>
              <a:defRPr b="1" sz="1200">
                <a:solidFill>
                  <a:schemeClr val="lt1"/>
                </a:solidFill>
              </a:defRPr>
            </a:lvl3pPr>
            <a:lvl4pPr lvl="3">
              <a:spcBef>
                <a:spcPts val="0"/>
              </a:spcBef>
              <a:spcAft>
                <a:spcPts val="0"/>
              </a:spcAft>
              <a:buClr>
                <a:schemeClr val="lt1"/>
              </a:buClr>
              <a:buSzPts val="1200"/>
              <a:buFont typeface="Lexend"/>
              <a:buNone/>
              <a:defRPr b="1" sz="1200">
                <a:solidFill>
                  <a:schemeClr val="lt1"/>
                </a:solidFill>
              </a:defRPr>
            </a:lvl4pPr>
            <a:lvl5pPr lvl="4">
              <a:spcBef>
                <a:spcPts val="0"/>
              </a:spcBef>
              <a:spcAft>
                <a:spcPts val="0"/>
              </a:spcAft>
              <a:buClr>
                <a:schemeClr val="lt1"/>
              </a:buClr>
              <a:buSzPts val="1200"/>
              <a:buFont typeface="Lexend"/>
              <a:buNone/>
              <a:defRPr b="1" sz="1200">
                <a:solidFill>
                  <a:schemeClr val="lt1"/>
                </a:solidFill>
              </a:defRPr>
            </a:lvl5pPr>
            <a:lvl6pPr lvl="5">
              <a:spcBef>
                <a:spcPts val="0"/>
              </a:spcBef>
              <a:spcAft>
                <a:spcPts val="0"/>
              </a:spcAft>
              <a:buClr>
                <a:schemeClr val="lt1"/>
              </a:buClr>
              <a:buSzPts val="1200"/>
              <a:buFont typeface="Lexend"/>
              <a:buNone/>
              <a:defRPr b="1" sz="1200">
                <a:solidFill>
                  <a:schemeClr val="lt1"/>
                </a:solidFill>
              </a:defRPr>
            </a:lvl6pPr>
            <a:lvl7pPr lvl="6">
              <a:spcBef>
                <a:spcPts val="0"/>
              </a:spcBef>
              <a:spcAft>
                <a:spcPts val="0"/>
              </a:spcAft>
              <a:buClr>
                <a:schemeClr val="lt1"/>
              </a:buClr>
              <a:buSzPts val="1200"/>
              <a:buFont typeface="Lexend"/>
              <a:buNone/>
              <a:defRPr b="1" sz="1200">
                <a:solidFill>
                  <a:schemeClr val="lt1"/>
                </a:solidFill>
              </a:defRPr>
            </a:lvl7pPr>
            <a:lvl8pPr lvl="7">
              <a:spcBef>
                <a:spcPts val="0"/>
              </a:spcBef>
              <a:spcAft>
                <a:spcPts val="0"/>
              </a:spcAft>
              <a:buClr>
                <a:schemeClr val="lt1"/>
              </a:buClr>
              <a:buSzPts val="1200"/>
              <a:buFont typeface="Lexend"/>
              <a:buNone/>
              <a:defRPr b="1" sz="1200">
                <a:solidFill>
                  <a:schemeClr val="lt1"/>
                </a:solidFill>
              </a:defRPr>
            </a:lvl8pPr>
            <a:lvl9pPr lvl="8">
              <a:spcBef>
                <a:spcPts val="0"/>
              </a:spcBef>
              <a:spcAft>
                <a:spcPts val="0"/>
              </a:spcAft>
              <a:buClr>
                <a:schemeClr val="lt1"/>
              </a:buClr>
              <a:buSzPts val="1200"/>
              <a:buFont typeface="Lexend"/>
              <a:buNone/>
              <a:defRPr b="1" sz="1200">
                <a:solidFill>
                  <a:schemeClr val="lt1"/>
                </a:solidFill>
              </a:defRPr>
            </a:lvl9pPr>
          </a:lstStyle>
          <a:p/>
        </p:txBody>
      </p:sp>
      <p:sp>
        <p:nvSpPr>
          <p:cNvPr id="401" name="Google Shape;401;p2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9">
  <p:cSld name="CUSTOM_25">
    <p:bg>
      <p:bgPr>
        <a:solidFill>
          <a:schemeClr val="dk1"/>
        </a:solidFill>
      </p:bgPr>
    </p:bg>
    <p:spTree>
      <p:nvGrpSpPr>
        <p:cNvPr id="402" name="Shape 402"/>
        <p:cNvGrpSpPr/>
        <p:nvPr/>
      </p:nvGrpSpPr>
      <p:grpSpPr>
        <a:xfrm>
          <a:off x="0" y="0"/>
          <a:ext cx="0" cy="0"/>
          <a:chOff x="0" y="0"/>
          <a:chExt cx="0" cy="0"/>
        </a:xfrm>
      </p:grpSpPr>
      <p:sp>
        <p:nvSpPr>
          <p:cNvPr id="403" name="Google Shape;403;p24"/>
          <p:cNvSpPr/>
          <p:nvPr>
            <p:ph idx="2" type="pic"/>
          </p:nvPr>
        </p:nvSpPr>
        <p:spPr>
          <a:xfrm>
            <a:off x="3717525" y="50"/>
            <a:ext cx="5426400" cy="5143500"/>
          </a:xfrm>
          <a:prstGeom prst="rect">
            <a:avLst/>
          </a:prstGeom>
          <a:noFill/>
          <a:ln>
            <a:noFill/>
          </a:ln>
        </p:spPr>
      </p:sp>
      <p:cxnSp>
        <p:nvCxnSpPr>
          <p:cNvPr id="404" name="Google Shape;404;p24"/>
          <p:cNvCxnSpPr/>
          <p:nvPr/>
        </p:nvCxnSpPr>
        <p:spPr>
          <a:xfrm rot="10800000">
            <a:off x="3658750" y="16700"/>
            <a:ext cx="0" cy="5129700"/>
          </a:xfrm>
          <a:prstGeom prst="straightConnector1">
            <a:avLst/>
          </a:prstGeom>
          <a:noFill/>
          <a:ln cap="flat" cmpd="sng" w="9525">
            <a:solidFill>
              <a:schemeClr val="accent1"/>
            </a:solidFill>
            <a:prstDash val="solid"/>
            <a:round/>
            <a:headEnd len="sm" w="sm" type="none"/>
            <a:tailEnd len="sm" w="sm" type="none"/>
          </a:ln>
        </p:spPr>
      </p:cxnSp>
      <p:cxnSp>
        <p:nvCxnSpPr>
          <p:cNvPr id="405" name="Google Shape;405;p24"/>
          <p:cNvCxnSpPr/>
          <p:nvPr/>
        </p:nvCxnSpPr>
        <p:spPr>
          <a:xfrm rot="10800000">
            <a:off x="3589425" y="16700"/>
            <a:ext cx="0" cy="5129700"/>
          </a:xfrm>
          <a:prstGeom prst="straightConnector1">
            <a:avLst/>
          </a:prstGeom>
          <a:noFill/>
          <a:ln cap="flat" cmpd="sng" w="9525">
            <a:solidFill>
              <a:schemeClr val="accent1"/>
            </a:solidFill>
            <a:prstDash val="solid"/>
            <a:round/>
            <a:headEnd len="sm" w="sm" type="none"/>
            <a:tailEnd len="sm" w="sm" type="none"/>
          </a:ln>
        </p:spPr>
      </p:cxnSp>
      <p:sp>
        <p:nvSpPr>
          <p:cNvPr id="406" name="Google Shape;406;p24"/>
          <p:cNvSpPr/>
          <p:nvPr/>
        </p:nvSpPr>
        <p:spPr>
          <a:xfrm>
            <a:off x="-45675" y="102750"/>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cxnSp>
        <p:nvCxnSpPr>
          <p:cNvPr id="407" name="Google Shape;407;p24"/>
          <p:cNvCxnSpPr/>
          <p:nvPr/>
        </p:nvCxnSpPr>
        <p:spPr>
          <a:xfrm>
            <a:off x="207575" y="7800"/>
            <a:ext cx="0" cy="5138700"/>
          </a:xfrm>
          <a:prstGeom prst="straightConnector1">
            <a:avLst/>
          </a:prstGeom>
          <a:noFill/>
          <a:ln cap="flat" cmpd="sng" w="9525">
            <a:solidFill>
              <a:schemeClr val="accent6"/>
            </a:solidFill>
            <a:prstDash val="solid"/>
            <a:round/>
            <a:headEnd len="sm" w="sm" type="none"/>
            <a:tailEnd len="sm" w="sm" type="none"/>
          </a:ln>
        </p:spPr>
      </p:cxnSp>
      <p:sp>
        <p:nvSpPr>
          <p:cNvPr id="408" name="Google Shape;408;p24"/>
          <p:cNvSpPr/>
          <p:nvPr/>
        </p:nvSpPr>
        <p:spPr>
          <a:xfrm>
            <a:off x="-45675" y="332576"/>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09" name="Google Shape;409;p24"/>
          <p:cNvSpPr/>
          <p:nvPr/>
        </p:nvSpPr>
        <p:spPr>
          <a:xfrm>
            <a:off x="-45675" y="566577"/>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0" name="Google Shape;410;p24"/>
          <p:cNvSpPr/>
          <p:nvPr/>
        </p:nvSpPr>
        <p:spPr>
          <a:xfrm>
            <a:off x="-45675" y="796403"/>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1" name="Google Shape;411;p24"/>
          <p:cNvSpPr/>
          <p:nvPr/>
        </p:nvSpPr>
        <p:spPr>
          <a:xfrm>
            <a:off x="-45675" y="1034566"/>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2" name="Google Shape;412;p24"/>
          <p:cNvSpPr/>
          <p:nvPr/>
        </p:nvSpPr>
        <p:spPr>
          <a:xfrm>
            <a:off x="-45675" y="1264392"/>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3" name="Google Shape;413;p24"/>
          <p:cNvSpPr/>
          <p:nvPr/>
        </p:nvSpPr>
        <p:spPr>
          <a:xfrm>
            <a:off x="-45675" y="1498393"/>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4" name="Google Shape;414;p24"/>
          <p:cNvSpPr/>
          <p:nvPr/>
        </p:nvSpPr>
        <p:spPr>
          <a:xfrm>
            <a:off x="-45675" y="1728219"/>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5" name="Google Shape;415;p24"/>
          <p:cNvSpPr/>
          <p:nvPr/>
        </p:nvSpPr>
        <p:spPr>
          <a:xfrm>
            <a:off x="-45675" y="1962233"/>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6" name="Google Shape;416;p24"/>
          <p:cNvSpPr/>
          <p:nvPr/>
        </p:nvSpPr>
        <p:spPr>
          <a:xfrm>
            <a:off x="-45675" y="2196234"/>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7" name="Google Shape;417;p24"/>
          <p:cNvSpPr/>
          <p:nvPr/>
        </p:nvSpPr>
        <p:spPr>
          <a:xfrm>
            <a:off x="-45675" y="2426060"/>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8" name="Google Shape;418;p24"/>
          <p:cNvSpPr/>
          <p:nvPr/>
        </p:nvSpPr>
        <p:spPr>
          <a:xfrm>
            <a:off x="-45675" y="2655873"/>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19" name="Google Shape;419;p24"/>
          <p:cNvSpPr/>
          <p:nvPr/>
        </p:nvSpPr>
        <p:spPr>
          <a:xfrm>
            <a:off x="-45675" y="2885699"/>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0" name="Google Shape;420;p24"/>
          <p:cNvSpPr/>
          <p:nvPr/>
        </p:nvSpPr>
        <p:spPr>
          <a:xfrm>
            <a:off x="-47475" y="3111150"/>
            <a:ext cx="2919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1" name="Google Shape;421;p24"/>
          <p:cNvSpPr/>
          <p:nvPr/>
        </p:nvSpPr>
        <p:spPr>
          <a:xfrm>
            <a:off x="-47475" y="3336600"/>
            <a:ext cx="2919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2" name="Google Shape;422;p24"/>
          <p:cNvSpPr/>
          <p:nvPr/>
        </p:nvSpPr>
        <p:spPr>
          <a:xfrm>
            <a:off x="-45675" y="3551202"/>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3" name="Google Shape;423;p24"/>
          <p:cNvSpPr/>
          <p:nvPr/>
        </p:nvSpPr>
        <p:spPr>
          <a:xfrm>
            <a:off x="-45675" y="3781028"/>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4" name="Google Shape;424;p24"/>
          <p:cNvSpPr/>
          <p:nvPr/>
        </p:nvSpPr>
        <p:spPr>
          <a:xfrm>
            <a:off x="-45675" y="4019191"/>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5" name="Google Shape;425;p24"/>
          <p:cNvSpPr/>
          <p:nvPr/>
        </p:nvSpPr>
        <p:spPr>
          <a:xfrm>
            <a:off x="-45675" y="4249017"/>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6" name="Google Shape;426;p24"/>
          <p:cNvSpPr/>
          <p:nvPr/>
        </p:nvSpPr>
        <p:spPr>
          <a:xfrm>
            <a:off x="-45675" y="4483018"/>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7" name="Google Shape;427;p24"/>
          <p:cNvSpPr/>
          <p:nvPr/>
        </p:nvSpPr>
        <p:spPr>
          <a:xfrm>
            <a:off x="-45675" y="4712844"/>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8" name="Google Shape;428;p24"/>
          <p:cNvSpPr/>
          <p:nvPr/>
        </p:nvSpPr>
        <p:spPr>
          <a:xfrm>
            <a:off x="-45675" y="4946858"/>
            <a:ext cx="288300" cy="62400"/>
          </a:xfrm>
          <a:prstGeom prst="mathMinus">
            <a:avLst>
              <a:gd fmla="val 23520" name="adj1"/>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29" name="Google Shape;429;p24"/>
          <p:cNvSpPr txBox="1"/>
          <p:nvPr>
            <p:ph type="ctrTitle"/>
          </p:nvPr>
        </p:nvSpPr>
        <p:spPr>
          <a:xfrm>
            <a:off x="373950" y="2935275"/>
            <a:ext cx="2341500" cy="1733700"/>
          </a:xfrm>
          <a:prstGeom prst="rect">
            <a:avLst/>
          </a:prstGeom>
        </p:spPr>
        <p:txBody>
          <a:bodyPr anchorCtr="0" anchor="b" bIns="91425" lIns="91425" spcFirstLastPara="1" rIns="91425" wrap="square" tIns="91425">
            <a:normAutofit/>
          </a:bodyPr>
          <a:lstStyle>
            <a:lvl1pPr lvl="0">
              <a:lnSpc>
                <a:spcPct val="87000"/>
              </a:lnSpc>
              <a:spcBef>
                <a:spcPts val="0"/>
              </a:spcBef>
              <a:spcAft>
                <a:spcPts val="0"/>
              </a:spcAft>
              <a:buClr>
                <a:schemeClr val="lt1"/>
              </a:buClr>
              <a:buSzPts val="2400"/>
              <a:buFont typeface="Alexandria Black"/>
              <a:buNone/>
              <a:defRPr sz="2400">
                <a:solidFill>
                  <a:schemeClr val="lt1"/>
                </a:solidFill>
              </a:defRPr>
            </a:lvl1pPr>
            <a:lvl2pPr lvl="1">
              <a:spcBef>
                <a:spcPts val="0"/>
              </a:spcBef>
              <a:spcAft>
                <a:spcPts val="0"/>
              </a:spcAft>
              <a:buClr>
                <a:schemeClr val="lt1"/>
              </a:buClr>
              <a:buSzPts val="4000"/>
              <a:buNone/>
              <a:defRPr sz="4000">
                <a:solidFill>
                  <a:schemeClr val="lt1"/>
                </a:solidFill>
              </a:defRPr>
            </a:lvl2pPr>
            <a:lvl3pPr lvl="2">
              <a:spcBef>
                <a:spcPts val="0"/>
              </a:spcBef>
              <a:spcAft>
                <a:spcPts val="0"/>
              </a:spcAft>
              <a:buClr>
                <a:schemeClr val="lt1"/>
              </a:buClr>
              <a:buSzPts val="4000"/>
              <a:buNone/>
              <a:defRPr sz="4000">
                <a:solidFill>
                  <a:schemeClr val="lt1"/>
                </a:solidFill>
              </a:defRPr>
            </a:lvl3pPr>
            <a:lvl4pPr lvl="3">
              <a:spcBef>
                <a:spcPts val="0"/>
              </a:spcBef>
              <a:spcAft>
                <a:spcPts val="0"/>
              </a:spcAft>
              <a:buClr>
                <a:schemeClr val="lt1"/>
              </a:buClr>
              <a:buSzPts val="4000"/>
              <a:buNone/>
              <a:defRPr sz="4000">
                <a:solidFill>
                  <a:schemeClr val="lt1"/>
                </a:solidFill>
              </a:defRPr>
            </a:lvl4pPr>
            <a:lvl5pPr lvl="4">
              <a:spcBef>
                <a:spcPts val="0"/>
              </a:spcBef>
              <a:spcAft>
                <a:spcPts val="0"/>
              </a:spcAft>
              <a:buClr>
                <a:schemeClr val="lt1"/>
              </a:buClr>
              <a:buSzPts val="4000"/>
              <a:buNone/>
              <a:defRPr sz="4000">
                <a:solidFill>
                  <a:schemeClr val="lt1"/>
                </a:solidFill>
              </a:defRPr>
            </a:lvl5pPr>
            <a:lvl6pPr lvl="5">
              <a:spcBef>
                <a:spcPts val="0"/>
              </a:spcBef>
              <a:spcAft>
                <a:spcPts val="0"/>
              </a:spcAft>
              <a:buClr>
                <a:schemeClr val="lt1"/>
              </a:buClr>
              <a:buSzPts val="4000"/>
              <a:buNone/>
              <a:defRPr sz="4000">
                <a:solidFill>
                  <a:schemeClr val="lt1"/>
                </a:solidFill>
              </a:defRPr>
            </a:lvl6pPr>
            <a:lvl7pPr lvl="6">
              <a:spcBef>
                <a:spcPts val="0"/>
              </a:spcBef>
              <a:spcAft>
                <a:spcPts val="0"/>
              </a:spcAft>
              <a:buClr>
                <a:schemeClr val="lt1"/>
              </a:buClr>
              <a:buSzPts val="4000"/>
              <a:buNone/>
              <a:defRPr sz="4000">
                <a:solidFill>
                  <a:schemeClr val="lt1"/>
                </a:solidFill>
              </a:defRPr>
            </a:lvl7pPr>
            <a:lvl8pPr lvl="7">
              <a:spcBef>
                <a:spcPts val="0"/>
              </a:spcBef>
              <a:spcAft>
                <a:spcPts val="0"/>
              </a:spcAft>
              <a:buClr>
                <a:schemeClr val="lt1"/>
              </a:buClr>
              <a:buSzPts val="4000"/>
              <a:buNone/>
              <a:defRPr sz="4000">
                <a:solidFill>
                  <a:schemeClr val="lt1"/>
                </a:solidFill>
              </a:defRPr>
            </a:lvl8pPr>
            <a:lvl9pPr lvl="8">
              <a:spcBef>
                <a:spcPts val="0"/>
              </a:spcBef>
              <a:spcAft>
                <a:spcPts val="0"/>
              </a:spcAft>
              <a:buClr>
                <a:schemeClr val="lt1"/>
              </a:buClr>
              <a:buSzPts val="4000"/>
              <a:buNone/>
              <a:defRPr sz="4000">
                <a:solidFill>
                  <a:schemeClr val="lt1"/>
                </a:solidFill>
              </a:defRPr>
            </a:lvl9pPr>
          </a:lstStyle>
          <a:p/>
        </p:txBody>
      </p:sp>
      <p:sp>
        <p:nvSpPr>
          <p:cNvPr id="430" name="Google Shape;430;p24"/>
          <p:cNvSpPr txBox="1"/>
          <p:nvPr>
            <p:ph idx="3" type="title"/>
          </p:nvPr>
        </p:nvSpPr>
        <p:spPr>
          <a:xfrm>
            <a:off x="373950" y="356475"/>
            <a:ext cx="2341500" cy="13263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sz="1400">
                <a:solidFill>
                  <a:schemeClr val="lt1"/>
                </a:solidFill>
                <a:latin typeface="Lexend Light"/>
                <a:ea typeface="Lexend Light"/>
                <a:cs typeface="Lexend Light"/>
                <a:sym typeface="Lexend Light"/>
              </a:defRPr>
            </a:lvl9pPr>
          </a:lstStyle>
          <a:p/>
        </p:txBody>
      </p:sp>
      <p:sp>
        <p:nvSpPr>
          <p:cNvPr id="431" name="Google Shape;431;p2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0">
  <p:cSld name="CUSTOM_23">
    <p:bg>
      <p:bgPr>
        <a:solidFill>
          <a:schemeClr val="dk1"/>
        </a:solidFill>
      </p:bgPr>
    </p:bg>
    <p:spTree>
      <p:nvGrpSpPr>
        <p:cNvPr id="432" name="Shape 432"/>
        <p:cNvGrpSpPr/>
        <p:nvPr/>
      </p:nvGrpSpPr>
      <p:grpSpPr>
        <a:xfrm>
          <a:off x="0" y="0"/>
          <a:ext cx="0" cy="0"/>
          <a:chOff x="0" y="0"/>
          <a:chExt cx="0" cy="0"/>
        </a:xfrm>
      </p:grpSpPr>
      <p:cxnSp>
        <p:nvCxnSpPr>
          <p:cNvPr id="433" name="Google Shape;433;p25"/>
          <p:cNvCxnSpPr/>
          <p:nvPr/>
        </p:nvCxnSpPr>
        <p:spPr>
          <a:xfrm>
            <a:off x="9038175" y="-1050"/>
            <a:ext cx="0" cy="5138700"/>
          </a:xfrm>
          <a:prstGeom prst="straightConnector1">
            <a:avLst/>
          </a:prstGeom>
          <a:noFill/>
          <a:ln cap="flat" cmpd="sng" w="9525">
            <a:solidFill>
              <a:schemeClr val="accent6"/>
            </a:solidFill>
            <a:prstDash val="solid"/>
            <a:round/>
            <a:headEnd len="sm" w="sm" type="none"/>
            <a:tailEnd len="sm" w="sm" type="none"/>
          </a:ln>
        </p:spPr>
      </p:cxnSp>
      <p:cxnSp>
        <p:nvCxnSpPr>
          <p:cNvPr id="434" name="Google Shape;434;p25"/>
          <p:cNvCxnSpPr/>
          <p:nvPr/>
        </p:nvCxnSpPr>
        <p:spPr>
          <a:xfrm>
            <a:off x="4674375" y="2400"/>
            <a:ext cx="0" cy="5138700"/>
          </a:xfrm>
          <a:prstGeom prst="straightConnector1">
            <a:avLst/>
          </a:prstGeom>
          <a:noFill/>
          <a:ln cap="flat" cmpd="sng" w="9525">
            <a:solidFill>
              <a:schemeClr val="accent2"/>
            </a:solidFill>
            <a:prstDash val="solid"/>
            <a:round/>
            <a:headEnd len="sm" w="sm" type="none"/>
            <a:tailEnd len="sm" w="sm" type="none"/>
          </a:ln>
        </p:spPr>
      </p:cxnSp>
      <p:grpSp>
        <p:nvGrpSpPr>
          <p:cNvPr id="435" name="Google Shape;435;p25"/>
          <p:cNvGrpSpPr/>
          <p:nvPr/>
        </p:nvGrpSpPr>
        <p:grpSpPr>
          <a:xfrm rot="10800000">
            <a:off x="4653775" y="91898"/>
            <a:ext cx="142800" cy="4753151"/>
            <a:chOff x="-30475" y="94400"/>
            <a:chExt cx="142800" cy="4914850"/>
          </a:xfrm>
        </p:grpSpPr>
        <p:sp>
          <p:nvSpPr>
            <p:cNvPr id="436" name="Google Shape;436;p25"/>
            <p:cNvSpPr/>
            <p:nvPr/>
          </p:nvSpPr>
          <p:spPr>
            <a:xfrm>
              <a:off x="-29595" y="9440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37" name="Google Shape;437;p25"/>
            <p:cNvSpPr/>
            <p:nvPr/>
          </p:nvSpPr>
          <p:spPr>
            <a:xfrm>
              <a:off x="-29595" y="324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38" name="Google Shape;438;p25"/>
            <p:cNvSpPr/>
            <p:nvPr/>
          </p:nvSpPr>
          <p:spPr>
            <a:xfrm>
              <a:off x="-29595" y="558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39" name="Google Shape;439;p25"/>
            <p:cNvSpPr/>
            <p:nvPr/>
          </p:nvSpPr>
          <p:spPr>
            <a:xfrm>
              <a:off x="-29595" y="78805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0" name="Google Shape;440;p25"/>
            <p:cNvSpPr/>
            <p:nvPr/>
          </p:nvSpPr>
          <p:spPr>
            <a:xfrm>
              <a:off x="-29595" y="102621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1" name="Google Shape;441;p25"/>
            <p:cNvSpPr/>
            <p:nvPr/>
          </p:nvSpPr>
          <p:spPr>
            <a:xfrm>
              <a:off x="-29595" y="125604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2" name="Google Shape;442;p25"/>
            <p:cNvSpPr/>
            <p:nvPr/>
          </p:nvSpPr>
          <p:spPr>
            <a:xfrm>
              <a:off x="-29595" y="149004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3" name="Google Shape;443;p25"/>
            <p:cNvSpPr/>
            <p:nvPr/>
          </p:nvSpPr>
          <p:spPr>
            <a:xfrm>
              <a:off x="-29595" y="171986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4" name="Google Shape;444;p25"/>
            <p:cNvSpPr/>
            <p:nvPr/>
          </p:nvSpPr>
          <p:spPr>
            <a:xfrm>
              <a:off x="-29595" y="1953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5" name="Google Shape;445;p25"/>
            <p:cNvSpPr/>
            <p:nvPr/>
          </p:nvSpPr>
          <p:spPr>
            <a:xfrm>
              <a:off x="-29595" y="2187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6" name="Google Shape;446;p25"/>
            <p:cNvSpPr/>
            <p:nvPr/>
          </p:nvSpPr>
          <p:spPr>
            <a:xfrm>
              <a:off x="-29595" y="241770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7" name="Google Shape;447;p25"/>
            <p:cNvSpPr/>
            <p:nvPr/>
          </p:nvSpPr>
          <p:spPr>
            <a:xfrm>
              <a:off x="-29595" y="2655869"/>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8" name="Google Shape;448;p25"/>
            <p:cNvSpPr/>
            <p:nvPr/>
          </p:nvSpPr>
          <p:spPr>
            <a:xfrm>
              <a:off x="-29595" y="288569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49" name="Google Shape;449;p25"/>
            <p:cNvSpPr/>
            <p:nvPr/>
          </p:nvSpPr>
          <p:spPr>
            <a:xfrm>
              <a:off x="-30475" y="311114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0" name="Google Shape;450;p25"/>
            <p:cNvSpPr/>
            <p:nvPr/>
          </p:nvSpPr>
          <p:spPr>
            <a:xfrm>
              <a:off x="-30475" y="333659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1" name="Google Shape;451;p25"/>
            <p:cNvSpPr/>
            <p:nvPr/>
          </p:nvSpPr>
          <p:spPr>
            <a:xfrm>
              <a:off x="-29595" y="355119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2" name="Google Shape;452;p25"/>
            <p:cNvSpPr/>
            <p:nvPr/>
          </p:nvSpPr>
          <p:spPr>
            <a:xfrm>
              <a:off x="-29595" y="378102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3" name="Google Shape;453;p25"/>
            <p:cNvSpPr/>
            <p:nvPr/>
          </p:nvSpPr>
          <p:spPr>
            <a:xfrm>
              <a:off x="-29595" y="401918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4" name="Google Shape;454;p25"/>
            <p:cNvSpPr/>
            <p:nvPr/>
          </p:nvSpPr>
          <p:spPr>
            <a:xfrm>
              <a:off x="-29595" y="4249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5" name="Google Shape;455;p25"/>
            <p:cNvSpPr/>
            <p:nvPr/>
          </p:nvSpPr>
          <p:spPr>
            <a:xfrm>
              <a:off x="-29595" y="4483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6" name="Google Shape;456;p25"/>
            <p:cNvSpPr/>
            <p:nvPr/>
          </p:nvSpPr>
          <p:spPr>
            <a:xfrm>
              <a:off x="-29595" y="471283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57" name="Google Shape;457;p25"/>
            <p:cNvSpPr/>
            <p:nvPr/>
          </p:nvSpPr>
          <p:spPr>
            <a:xfrm>
              <a:off x="-29595" y="494685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cxnSp>
        <p:nvCxnSpPr>
          <p:cNvPr id="458" name="Google Shape;458;p25"/>
          <p:cNvCxnSpPr/>
          <p:nvPr/>
        </p:nvCxnSpPr>
        <p:spPr>
          <a:xfrm>
            <a:off x="4782200" y="2400"/>
            <a:ext cx="0" cy="5138700"/>
          </a:xfrm>
          <a:prstGeom prst="straightConnector1">
            <a:avLst/>
          </a:prstGeom>
          <a:noFill/>
          <a:ln cap="flat" cmpd="sng" w="9525">
            <a:solidFill>
              <a:schemeClr val="accent2"/>
            </a:solidFill>
            <a:prstDash val="solid"/>
            <a:round/>
            <a:headEnd len="sm" w="sm" type="none"/>
            <a:tailEnd len="sm" w="sm" type="none"/>
          </a:ln>
        </p:spPr>
      </p:cxnSp>
      <p:sp>
        <p:nvSpPr>
          <p:cNvPr id="459" name="Google Shape;459;p25"/>
          <p:cNvSpPr/>
          <p:nvPr/>
        </p:nvSpPr>
        <p:spPr>
          <a:xfrm rot="10800000">
            <a:off x="4654670" y="5035574"/>
            <a:ext cx="141000" cy="603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60" name="Google Shape;460;p25"/>
          <p:cNvSpPr txBox="1"/>
          <p:nvPr>
            <p:ph type="ctrTitle"/>
          </p:nvPr>
        </p:nvSpPr>
        <p:spPr>
          <a:xfrm>
            <a:off x="173275" y="4180150"/>
            <a:ext cx="4372500" cy="682500"/>
          </a:xfrm>
          <a:prstGeom prst="rect">
            <a:avLst/>
          </a:prstGeom>
        </p:spPr>
        <p:txBody>
          <a:bodyPr anchorCtr="0" anchor="ctr" bIns="91425" lIns="91425" spcFirstLastPara="1" rIns="91425" wrap="square" tIns="91425">
            <a:normAutofit/>
          </a:bodyPr>
          <a:lstStyle>
            <a:lvl1pPr lvl="0" algn="ctr">
              <a:lnSpc>
                <a:spcPct val="87000"/>
              </a:lnSpc>
              <a:spcBef>
                <a:spcPts val="0"/>
              </a:spcBef>
              <a:spcAft>
                <a:spcPts val="0"/>
              </a:spcAft>
              <a:buClr>
                <a:schemeClr val="lt1"/>
              </a:buClr>
              <a:buSzPts val="4000"/>
              <a:buFont typeface="Alexandria Black"/>
              <a:buNone/>
              <a:defRPr sz="4000">
                <a:solidFill>
                  <a:schemeClr val="lt1"/>
                </a:solidFill>
              </a:defRPr>
            </a:lvl1pPr>
            <a:lvl2pPr lvl="1" algn="ctr">
              <a:spcBef>
                <a:spcPts val="0"/>
              </a:spcBef>
              <a:spcAft>
                <a:spcPts val="0"/>
              </a:spcAft>
              <a:buClr>
                <a:schemeClr val="lt1"/>
              </a:buClr>
              <a:buSzPts val="4000"/>
              <a:buNone/>
              <a:defRPr sz="4000">
                <a:solidFill>
                  <a:schemeClr val="lt1"/>
                </a:solidFill>
              </a:defRPr>
            </a:lvl2pPr>
            <a:lvl3pPr lvl="2" algn="ctr">
              <a:spcBef>
                <a:spcPts val="0"/>
              </a:spcBef>
              <a:spcAft>
                <a:spcPts val="0"/>
              </a:spcAft>
              <a:buClr>
                <a:schemeClr val="lt1"/>
              </a:buClr>
              <a:buSzPts val="4000"/>
              <a:buNone/>
              <a:defRPr sz="4000">
                <a:solidFill>
                  <a:schemeClr val="lt1"/>
                </a:solidFill>
              </a:defRPr>
            </a:lvl3pPr>
            <a:lvl4pPr lvl="3" algn="ctr">
              <a:spcBef>
                <a:spcPts val="0"/>
              </a:spcBef>
              <a:spcAft>
                <a:spcPts val="0"/>
              </a:spcAft>
              <a:buClr>
                <a:schemeClr val="lt1"/>
              </a:buClr>
              <a:buSzPts val="4000"/>
              <a:buNone/>
              <a:defRPr sz="4000">
                <a:solidFill>
                  <a:schemeClr val="lt1"/>
                </a:solidFill>
              </a:defRPr>
            </a:lvl4pPr>
            <a:lvl5pPr lvl="4" algn="ctr">
              <a:spcBef>
                <a:spcPts val="0"/>
              </a:spcBef>
              <a:spcAft>
                <a:spcPts val="0"/>
              </a:spcAft>
              <a:buClr>
                <a:schemeClr val="lt1"/>
              </a:buClr>
              <a:buSzPts val="4000"/>
              <a:buNone/>
              <a:defRPr sz="4000">
                <a:solidFill>
                  <a:schemeClr val="lt1"/>
                </a:solidFill>
              </a:defRPr>
            </a:lvl5pPr>
            <a:lvl6pPr lvl="5" algn="ctr">
              <a:spcBef>
                <a:spcPts val="0"/>
              </a:spcBef>
              <a:spcAft>
                <a:spcPts val="0"/>
              </a:spcAft>
              <a:buClr>
                <a:schemeClr val="lt1"/>
              </a:buClr>
              <a:buSzPts val="4000"/>
              <a:buNone/>
              <a:defRPr sz="4000">
                <a:solidFill>
                  <a:schemeClr val="lt1"/>
                </a:solidFill>
              </a:defRPr>
            </a:lvl6pPr>
            <a:lvl7pPr lvl="6" algn="ctr">
              <a:spcBef>
                <a:spcPts val="0"/>
              </a:spcBef>
              <a:spcAft>
                <a:spcPts val="0"/>
              </a:spcAft>
              <a:buClr>
                <a:schemeClr val="lt1"/>
              </a:buClr>
              <a:buSzPts val="4000"/>
              <a:buNone/>
              <a:defRPr sz="4000">
                <a:solidFill>
                  <a:schemeClr val="lt1"/>
                </a:solidFill>
              </a:defRPr>
            </a:lvl7pPr>
            <a:lvl8pPr lvl="7" algn="ctr">
              <a:spcBef>
                <a:spcPts val="0"/>
              </a:spcBef>
              <a:spcAft>
                <a:spcPts val="0"/>
              </a:spcAft>
              <a:buClr>
                <a:schemeClr val="lt1"/>
              </a:buClr>
              <a:buSzPts val="4000"/>
              <a:buNone/>
              <a:defRPr sz="4000">
                <a:solidFill>
                  <a:schemeClr val="lt1"/>
                </a:solidFill>
              </a:defRPr>
            </a:lvl8pPr>
            <a:lvl9pPr lvl="8" algn="ctr">
              <a:spcBef>
                <a:spcPts val="0"/>
              </a:spcBef>
              <a:spcAft>
                <a:spcPts val="0"/>
              </a:spcAft>
              <a:buClr>
                <a:schemeClr val="lt1"/>
              </a:buClr>
              <a:buSzPts val="4000"/>
              <a:buNone/>
              <a:defRPr sz="4000">
                <a:solidFill>
                  <a:schemeClr val="lt1"/>
                </a:solidFill>
              </a:defRPr>
            </a:lvl9pPr>
          </a:lstStyle>
          <a:p/>
        </p:txBody>
      </p:sp>
      <p:sp>
        <p:nvSpPr>
          <p:cNvPr id="461" name="Google Shape;461;p25"/>
          <p:cNvSpPr txBox="1"/>
          <p:nvPr>
            <p:ph idx="2" type="title"/>
          </p:nvPr>
        </p:nvSpPr>
        <p:spPr>
          <a:xfrm>
            <a:off x="5064975" y="1429000"/>
            <a:ext cx="3823800" cy="3141300"/>
          </a:xfrm>
          <a:prstGeom prst="rect">
            <a:avLst/>
          </a:prstGeom>
        </p:spPr>
        <p:txBody>
          <a:bodyPr anchorCtr="0" anchor="t" bIns="91425" lIns="91425" spcFirstLastPara="1" rIns="91425" wrap="square" tIns="91425">
            <a:spAutoFit/>
          </a:bodyPr>
          <a:lstStyle>
            <a:lvl1pPr lvl="0">
              <a:lnSpc>
                <a:spcPct val="87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2pPr>
            <a:lvl3pPr lvl="2">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3pPr>
            <a:lvl4pPr lvl="3">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4pPr>
            <a:lvl5pPr lvl="4">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5pPr>
            <a:lvl6pPr lvl="5">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6pPr>
            <a:lvl7pPr lvl="6">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7pPr>
            <a:lvl8pPr lvl="7">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8pPr>
            <a:lvl9pPr lvl="8">
              <a:lnSpc>
                <a:spcPct val="115000"/>
              </a:lnSpc>
              <a:spcBef>
                <a:spcPts val="0"/>
              </a:spcBef>
              <a:spcAft>
                <a:spcPts val="0"/>
              </a:spcAft>
              <a:buClr>
                <a:schemeClr val="lt1"/>
              </a:buClr>
              <a:buSzPts val="2800"/>
              <a:buNone/>
              <a:defRPr>
                <a:solidFill>
                  <a:schemeClr val="lt1"/>
                </a:solidFill>
                <a:latin typeface="Lexend Light"/>
                <a:ea typeface="Lexend Light"/>
                <a:cs typeface="Lexend Light"/>
                <a:sym typeface="Lexend Light"/>
              </a:defRPr>
            </a:lvl9pPr>
          </a:lstStyle>
          <a:p/>
        </p:txBody>
      </p:sp>
      <p:sp>
        <p:nvSpPr>
          <p:cNvPr id="462" name="Google Shape;462;p25"/>
          <p:cNvSpPr txBox="1"/>
          <p:nvPr>
            <p:ph idx="3" type="title"/>
          </p:nvPr>
        </p:nvSpPr>
        <p:spPr>
          <a:xfrm>
            <a:off x="5064975" y="1013500"/>
            <a:ext cx="3171900" cy="415500"/>
          </a:xfrm>
          <a:prstGeom prst="rect">
            <a:avLst/>
          </a:prstGeom>
        </p:spPr>
        <p:txBody>
          <a:bodyPr anchorCtr="0" anchor="t" bIns="91425" lIns="91425" spcFirstLastPara="1" rIns="91425" wrap="square" tIns="91425">
            <a:spAutoFit/>
          </a:bodyPr>
          <a:lstStyle>
            <a:lvl1pPr lvl="0">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1pPr>
            <a:lvl2pPr lvl="1">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2pPr>
            <a:lvl3pPr lvl="2">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3pPr>
            <a:lvl4pPr lvl="3">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4pPr>
            <a:lvl5pPr lvl="4">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5pPr>
            <a:lvl6pPr lvl="5">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6pPr>
            <a:lvl7pPr lvl="6">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7pPr>
            <a:lvl8pPr lvl="7">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8pPr>
            <a:lvl9pPr lvl="8">
              <a:lnSpc>
                <a:spcPct val="115000"/>
              </a:lnSpc>
              <a:spcBef>
                <a:spcPts val="0"/>
              </a:spcBef>
              <a:spcAft>
                <a:spcPts val="0"/>
              </a:spcAft>
              <a:buClr>
                <a:schemeClr val="lt1"/>
              </a:buClr>
              <a:buSzPts val="2800"/>
              <a:buNone/>
              <a:defRPr sz="1400">
                <a:solidFill>
                  <a:schemeClr val="lt1"/>
                </a:solidFill>
                <a:latin typeface="Lexend Medium"/>
                <a:ea typeface="Lexend Medium"/>
                <a:cs typeface="Lexend Medium"/>
                <a:sym typeface="Lexend Medium"/>
              </a:defRPr>
            </a:lvl9pPr>
          </a:lstStyle>
          <a:p/>
        </p:txBody>
      </p:sp>
      <p:sp>
        <p:nvSpPr>
          <p:cNvPr id="463" name="Google Shape;463;p25"/>
          <p:cNvSpPr/>
          <p:nvPr>
            <p:ph idx="4" type="pic"/>
          </p:nvPr>
        </p:nvSpPr>
        <p:spPr>
          <a:xfrm>
            <a:off x="0" y="50"/>
            <a:ext cx="4677300" cy="3927900"/>
          </a:xfrm>
          <a:prstGeom prst="rect">
            <a:avLst/>
          </a:prstGeom>
          <a:noFill/>
          <a:ln>
            <a:noFill/>
          </a:ln>
        </p:spPr>
      </p:sp>
      <p:sp>
        <p:nvSpPr>
          <p:cNvPr id="464" name="Google Shape;464;p2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1">
  <p:cSld name="CUSTOM_22">
    <p:bg>
      <p:bgPr>
        <a:solidFill>
          <a:schemeClr val="dk1"/>
        </a:solidFill>
      </p:bgPr>
    </p:bg>
    <p:spTree>
      <p:nvGrpSpPr>
        <p:cNvPr id="465" name="Shape 465"/>
        <p:cNvGrpSpPr/>
        <p:nvPr/>
      </p:nvGrpSpPr>
      <p:grpSpPr>
        <a:xfrm>
          <a:off x="0" y="0"/>
          <a:ext cx="0" cy="0"/>
          <a:chOff x="0" y="0"/>
          <a:chExt cx="0" cy="0"/>
        </a:xfrm>
      </p:grpSpPr>
      <p:sp>
        <p:nvSpPr>
          <p:cNvPr id="466" name="Google Shape;466;p26"/>
          <p:cNvSpPr/>
          <p:nvPr/>
        </p:nvSpPr>
        <p:spPr>
          <a:xfrm>
            <a:off x="0" y="0"/>
            <a:ext cx="3556375" cy="2726050"/>
          </a:xfrm>
          <a:custGeom>
            <a:rect b="b" l="l" r="r" t="t"/>
            <a:pathLst>
              <a:path extrusionOk="0" h="109042" w="142255">
                <a:moveTo>
                  <a:pt x="142255" y="0"/>
                </a:moveTo>
                <a:lnTo>
                  <a:pt x="142255" y="30567"/>
                </a:lnTo>
                <a:lnTo>
                  <a:pt x="57901" y="30567"/>
                </a:lnTo>
                <a:lnTo>
                  <a:pt x="57901" y="109042"/>
                </a:lnTo>
                <a:lnTo>
                  <a:pt x="0" y="109042"/>
                </a:lnTo>
                <a:lnTo>
                  <a:pt x="0" y="294"/>
                </a:lnTo>
                <a:close/>
              </a:path>
            </a:pathLst>
          </a:custGeom>
          <a:solidFill>
            <a:schemeClr val="accent6"/>
          </a:solidFill>
          <a:ln>
            <a:noFill/>
          </a:ln>
        </p:spPr>
      </p:sp>
      <p:cxnSp>
        <p:nvCxnSpPr>
          <p:cNvPr id="467" name="Google Shape;467;p26"/>
          <p:cNvCxnSpPr/>
          <p:nvPr/>
        </p:nvCxnSpPr>
        <p:spPr>
          <a:xfrm>
            <a:off x="-2125" y="3932775"/>
            <a:ext cx="9127800" cy="0"/>
          </a:xfrm>
          <a:prstGeom prst="straightConnector1">
            <a:avLst/>
          </a:prstGeom>
          <a:noFill/>
          <a:ln cap="flat" cmpd="sng" w="9525">
            <a:solidFill>
              <a:schemeClr val="accent2"/>
            </a:solidFill>
            <a:prstDash val="solid"/>
            <a:round/>
            <a:headEnd len="sm" w="sm" type="none"/>
            <a:tailEnd len="sm" w="sm" type="none"/>
          </a:ln>
        </p:spPr>
      </p:cxnSp>
      <p:cxnSp>
        <p:nvCxnSpPr>
          <p:cNvPr id="468" name="Google Shape;468;p26"/>
          <p:cNvCxnSpPr/>
          <p:nvPr/>
        </p:nvCxnSpPr>
        <p:spPr>
          <a:xfrm>
            <a:off x="207575" y="7800"/>
            <a:ext cx="0" cy="5138700"/>
          </a:xfrm>
          <a:prstGeom prst="straightConnector1">
            <a:avLst/>
          </a:prstGeom>
          <a:noFill/>
          <a:ln cap="flat" cmpd="sng" w="9525">
            <a:solidFill>
              <a:schemeClr val="accent2"/>
            </a:solidFill>
            <a:prstDash val="solid"/>
            <a:round/>
            <a:headEnd len="sm" w="sm" type="none"/>
            <a:tailEnd len="sm" w="sm" type="none"/>
          </a:ln>
        </p:spPr>
      </p:cxnSp>
      <p:sp>
        <p:nvSpPr>
          <p:cNvPr id="469" name="Google Shape;469;p26"/>
          <p:cNvSpPr/>
          <p:nvPr/>
        </p:nvSpPr>
        <p:spPr>
          <a:xfrm>
            <a:off x="-35239" y="205725"/>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0" name="Google Shape;470;p26"/>
          <p:cNvSpPr/>
          <p:nvPr/>
        </p:nvSpPr>
        <p:spPr>
          <a:xfrm>
            <a:off x="-35239" y="439726"/>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1" name="Google Shape;471;p26"/>
          <p:cNvSpPr/>
          <p:nvPr/>
        </p:nvSpPr>
        <p:spPr>
          <a:xfrm>
            <a:off x="-35239" y="669551"/>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2" name="Google Shape;472;p26"/>
          <p:cNvSpPr/>
          <p:nvPr/>
        </p:nvSpPr>
        <p:spPr>
          <a:xfrm>
            <a:off x="-35239" y="907714"/>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3" name="Google Shape;473;p26"/>
          <p:cNvSpPr/>
          <p:nvPr/>
        </p:nvSpPr>
        <p:spPr>
          <a:xfrm>
            <a:off x="-35239" y="113754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4" name="Google Shape;474;p26"/>
          <p:cNvSpPr/>
          <p:nvPr/>
        </p:nvSpPr>
        <p:spPr>
          <a:xfrm>
            <a:off x="-35239" y="137154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5" name="Google Shape;475;p26"/>
          <p:cNvSpPr/>
          <p:nvPr/>
        </p:nvSpPr>
        <p:spPr>
          <a:xfrm>
            <a:off x="-35239" y="1601366"/>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6" name="Google Shape;476;p26"/>
          <p:cNvSpPr/>
          <p:nvPr/>
        </p:nvSpPr>
        <p:spPr>
          <a:xfrm>
            <a:off x="-35239" y="183538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7" name="Google Shape;477;p26"/>
          <p:cNvSpPr/>
          <p:nvPr/>
        </p:nvSpPr>
        <p:spPr>
          <a:xfrm>
            <a:off x="-35239" y="206938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8" name="Google Shape;478;p26"/>
          <p:cNvSpPr/>
          <p:nvPr/>
        </p:nvSpPr>
        <p:spPr>
          <a:xfrm>
            <a:off x="-35239" y="2299206"/>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79" name="Google Shape;479;p26"/>
          <p:cNvSpPr/>
          <p:nvPr/>
        </p:nvSpPr>
        <p:spPr>
          <a:xfrm>
            <a:off x="-35239" y="2537369"/>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0" name="Google Shape;480;p26"/>
          <p:cNvSpPr/>
          <p:nvPr/>
        </p:nvSpPr>
        <p:spPr>
          <a:xfrm>
            <a:off x="-35239" y="2767194"/>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1" name="Google Shape;481;p26"/>
          <p:cNvSpPr/>
          <p:nvPr/>
        </p:nvSpPr>
        <p:spPr>
          <a:xfrm>
            <a:off x="-36950" y="2992645"/>
            <a:ext cx="2775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2" name="Google Shape;482;p26"/>
          <p:cNvSpPr/>
          <p:nvPr/>
        </p:nvSpPr>
        <p:spPr>
          <a:xfrm>
            <a:off x="-36950" y="3218095"/>
            <a:ext cx="2775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3" name="Google Shape;483;p26"/>
          <p:cNvSpPr/>
          <p:nvPr/>
        </p:nvSpPr>
        <p:spPr>
          <a:xfrm>
            <a:off x="-35239" y="3432696"/>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4" name="Google Shape;484;p26"/>
          <p:cNvSpPr/>
          <p:nvPr/>
        </p:nvSpPr>
        <p:spPr>
          <a:xfrm>
            <a:off x="-35239" y="3662522"/>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5" name="Google Shape;485;p26"/>
          <p:cNvSpPr/>
          <p:nvPr/>
        </p:nvSpPr>
        <p:spPr>
          <a:xfrm>
            <a:off x="-35239" y="413051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6" name="Google Shape;486;p26"/>
          <p:cNvSpPr/>
          <p:nvPr/>
        </p:nvSpPr>
        <p:spPr>
          <a:xfrm>
            <a:off x="-35239" y="4364511"/>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7" name="Google Shape;487;p26"/>
          <p:cNvSpPr/>
          <p:nvPr/>
        </p:nvSpPr>
        <p:spPr>
          <a:xfrm>
            <a:off x="-35239" y="4594337"/>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8" name="Google Shape;488;p26"/>
          <p:cNvSpPr/>
          <p:nvPr/>
        </p:nvSpPr>
        <p:spPr>
          <a:xfrm>
            <a:off x="-35239" y="482835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89" name="Google Shape;489;p26"/>
          <p:cNvSpPr/>
          <p:nvPr/>
        </p:nvSpPr>
        <p:spPr>
          <a:xfrm>
            <a:off x="-35239" y="5062350"/>
            <a:ext cx="2742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490" name="Google Shape;490;p26"/>
          <p:cNvSpPr txBox="1"/>
          <p:nvPr>
            <p:ph type="ctrTitle"/>
          </p:nvPr>
        </p:nvSpPr>
        <p:spPr>
          <a:xfrm>
            <a:off x="389575" y="2192625"/>
            <a:ext cx="3175500" cy="1740300"/>
          </a:xfrm>
          <a:prstGeom prst="rect">
            <a:avLst/>
          </a:prstGeom>
        </p:spPr>
        <p:txBody>
          <a:bodyPr anchorCtr="0" anchor="t" bIns="91425" lIns="91425" spcFirstLastPara="1" rIns="91425" wrap="square" tIns="91425">
            <a:normAutofit/>
          </a:bodyPr>
          <a:lstStyle>
            <a:lvl1pPr lvl="0">
              <a:lnSpc>
                <a:spcPct val="87000"/>
              </a:lnSpc>
              <a:spcBef>
                <a:spcPts val="0"/>
              </a:spcBef>
              <a:spcAft>
                <a:spcPts val="0"/>
              </a:spcAft>
              <a:buClr>
                <a:schemeClr val="lt1"/>
              </a:buClr>
              <a:buSzPts val="4000"/>
              <a:buFont typeface="Alexandria Black"/>
              <a:buNone/>
              <a:defRPr sz="4000">
                <a:solidFill>
                  <a:schemeClr val="lt1"/>
                </a:solidFill>
              </a:defRPr>
            </a:lvl1pPr>
            <a:lvl2pPr lvl="1" algn="ctr">
              <a:spcBef>
                <a:spcPts val="0"/>
              </a:spcBef>
              <a:spcAft>
                <a:spcPts val="0"/>
              </a:spcAft>
              <a:buClr>
                <a:schemeClr val="lt1"/>
              </a:buClr>
              <a:buSzPts val="4000"/>
              <a:buNone/>
              <a:defRPr sz="4000">
                <a:solidFill>
                  <a:schemeClr val="lt1"/>
                </a:solidFill>
              </a:defRPr>
            </a:lvl2pPr>
            <a:lvl3pPr lvl="2" algn="ctr">
              <a:spcBef>
                <a:spcPts val="0"/>
              </a:spcBef>
              <a:spcAft>
                <a:spcPts val="0"/>
              </a:spcAft>
              <a:buClr>
                <a:schemeClr val="lt1"/>
              </a:buClr>
              <a:buSzPts val="4000"/>
              <a:buNone/>
              <a:defRPr sz="4000">
                <a:solidFill>
                  <a:schemeClr val="lt1"/>
                </a:solidFill>
              </a:defRPr>
            </a:lvl3pPr>
            <a:lvl4pPr lvl="3" algn="ctr">
              <a:spcBef>
                <a:spcPts val="0"/>
              </a:spcBef>
              <a:spcAft>
                <a:spcPts val="0"/>
              </a:spcAft>
              <a:buClr>
                <a:schemeClr val="lt1"/>
              </a:buClr>
              <a:buSzPts val="4000"/>
              <a:buNone/>
              <a:defRPr sz="4000">
                <a:solidFill>
                  <a:schemeClr val="lt1"/>
                </a:solidFill>
              </a:defRPr>
            </a:lvl4pPr>
            <a:lvl5pPr lvl="4" algn="ctr">
              <a:spcBef>
                <a:spcPts val="0"/>
              </a:spcBef>
              <a:spcAft>
                <a:spcPts val="0"/>
              </a:spcAft>
              <a:buClr>
                <a:schemeClr val="lt1"/>
              </a:buClr>
              <a:buSzPts val="4000"/>
              <a:buNone/>
              <a:defRPr sz="4000">
                <a:solidFill>
                  <a:schemeClr val="lt1"/>
                </a:solidFill>
              </a:defRPr>
            </a:lvl5pPr>
            <a:lvl6pPr lvl="5" algn="ctr">
              <a:spcBef>
                <a:spcPts val="0"/>
              </a:spcBef>
              <a:spcAft>
                <a:spcPts val="0"/>
              </a:spcAft>
              <a:buClr>
                <a:schemeClr val="lt1"/>
              </a:buClr>
              <a:buSzPts val="4000"/>
              <a:buNone/>
              <a:defRPr sz="4000">
                <a:solidFill>
                  <a:schemeClr val="lt1"/>
                </a:solidFill>
              </a:defRPr>
            </a:lvl6pPr>
            <a:lvl7pPr lvl="6" algn="ctr">
              <a:spcBef>
                <a:spcPts val="0"/>
              </a:spcBef>
              <a:spcAft>
                <a:spcPts val="0"/>
              </a:spcAft>
              <a:buClr>
                <a:schemeClr val="lt1"/>
              </a:buClr>
              <a:buSzPts val="4000"/>
              <a:buNone/>
              <a:defRPr sz="4000">
                <a:solidFill>
                  <a:schemeClr val="lt1"/>
                </a:solidFill>
              </a:defRPr>
            </a:lvl7pPr>
            <a:lvl8pPr lvl="7" algn="ctr">
              <a:spcBef>
                <a:spcPts val="0"/>
              </a:spcBef>
              <a:spcAft>
                <a:spcPts val="0"/>
              </a:spcAft>
              <a:buClr>
                <a:schemeClr val="lt1"/>
              </a:buClr>
              <a:buSzPts val="4000"/>
              <a:buNone/>
              <a:defRPr sz="4000">
                <a:solidFill>
                  <a:schemeClr val="lt1"/>
                </a:solidFill>
              </a:defRPr>
            </a:lvl8pPr>
            <a:lvl9pPr lvl="8" algn="ctr">
              <a:spcBef>
                <a:spcPts val="0"/>
              </a:spcBef>
              <a:spcAft>
                <a:spcPts val="0"/>
              </a:spcAft>
              <a:buClr>
                <a:schemeClr val="lt1"/>
              </a:buClr>
              <a:buSzPts val="4000"/>
              <a:buNone/>
              <a:defRPr sz="4000">
                <a:solidFill>
                  <a:schemeClr val="lt1"/>
                </a:solidFill>
              </a:defRPr>
            </a:lvl9pPr>
          </a:lstStyle>
          <a:p/>
        </p:txBody>
      </p:sp>
      <p:sp>
        <p:nvSpPr>
          <p:cNvPr id="491" name="Google Shape;491;p26"/>
          <p:cNvSpPr txBox="1"/>
          <p:nvPr>
            <p:ph idx="2" type="ctrTitle"/>
          </p:nvPr>
        </p:nvSpPr>
        <p:spPr>
          <a:xfrm>
            <a:off x="2653850" y="386625"/>
            <a:ext cx="1639500" cy="345300"/>
          </a:xfrm>
          <a:prstGeom prst="rect">
            <a:avLst/>
          </a:prstGeom>
        </p:spPr>
        <p:txBody>
          <a:bodyPr anchorCtr="0" anchor="t" bIns="91425" lIns="91425" spcFirstLastPara="1" rIns="91425" wrap="square" tIns="91425">
            <a:normAutofit/>
          </a:bodyPr>
          <a:lstStyle>
            <a:lvl1pPr lvl="0" algn="r">
              <a:lnSpc>
                <a:spcPct val="115000"/>
              </a:lnSpc>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lgn="r">
              <a:lnSpc>
                <a:spcPct val="115000"/>
              </a:lnSpc>
              <a:spcBef>
                <a:spcPts val="0"/>
              </a:spcBef>
              <a:spcAft>
                <a:spcPts val="0"/>
              </a:spcAft>
              <a:buClr>
                <a:schemeClr val="lt1"/>
              </a:buClr>
              <a:buSzPts val="4000"/>
              <a:buNone/>
              <a:defRPr sz="4000">
                <a:solidFill>
                  <a:schemeClr val="lt1"/>
                </a:solidFill>
              </a:defRPr>
            </a:lvl2pPr>
            <a:lvl3pPr lvl="2" algn="r">
              <a:lnSpc>
                <a:spcPct val="115000"/>
              </a:lnSpc>
              <a:spcBef>
                <a:spcPts val="0"/>
              </a:spcBef>
              <a:spcAft>
                <a:spcPts val="0"/>
              </a:spcAft>
              <a:buClr>
                <a:schemeClr val="lt1"/>
              </a:buClr>
              <a:buSzPts val="4000"/>
              <a:buNone/>
              <a:defRPr sz="4000">
                <a:solidFill>
                  <a:schemeClr val="lt1"/>
                </a:solidFill>
              </a:defRPr>
            </a:lvl3pPr>
            <a:lvl4pPr lvl="3" algn="r">
              <a:lnSpc>
                <a:spcPct val="115000"/>
              </a:lnSpc>
              <a:spcBef>
                <a:spcPts val="0"/>
              </a:spcBef>
              <a:spcAft>
                <a:spcPts val="0"/>
              </a:spcAft>
              <a:buClr>
                <a:schemeClr val="lt1"/>
              </a:buClr>
              <a:buSzPts val="4000"/>
              <a:buNone/>
              <a:defRPr sz="4000">
                <a:solidFill>
                  <a:schemeClr val="lt1"/>
                </a:solidFill>
              </a:defRPr>
            </a:lvl4pPr>
            <a:lvl5pPr lvl="4" algn="r">
              <a:lnSpc>
                <a:spcPct val="115000"/>
              </a:lnSpc>
              <a:spcBef>
                <a:spcPts val="0"/>
              </a:spcBef>
              <a:spcAft>
                <a:spcPts val="0"/>
              </a:spcAft>
              <a:buClr>
                <a:schemeClr val="lt1"/>
              </a:buClr>
              <a:buSzPts val="4000"/>
              <a:buNone/>
              <a:defRPr sz="4000">
                <a:solidFill>
                  <a:schemeClr val="lt1"/>
                </a:solidFill>
              </a:defRPr>
            </a:lvl5pPr>
            <a:lvl6pPr lvl="5" algn="r">
              <a:lnSpc>
                <a:spcPct val="115000"/>
              </a:lnSpc>
              <a:spcBef>
                <a:spcPts val="0"/>
              </a:spcBef>
              <a:spcAft>
                <a:spcPts val="0"/>
              </a:spcAft>
              <a:buClr>
                <a:schemeClr val="lt1"/>
              </a:buClr>
              <a:buSzPts val="4000"/>
              <a:buNone/>
              <a:defRPr sz="4000">
                <a:solidFill>
                  <a:schemeClr val="lt1"/>
                </a:solidFill>
              </a:defRPr>
            </a:lvl6pPr>
            <a:lvl7pPr lvl="6" algn="r">
              <a:lnSpc>
                <a:spcPct val="115000"/>
              </a:lnSpc>
              <a:spcBef>
                <a:spcPts val="0"/>
              </a:spcBef>
              <a:spcAft>
                <a:spcPts val="0"/>
              </a:spcAft>
              <a:buClr>
                <a:schemeClr val="lt1"/>
              </a:buClr>
              <a:buSzPts val="4000"/>
              <a:buNone/>
              <a:defRPr sz="4000">
                <a:solidFill>
                  <a:schemeClr val="lt1"/>
                </a:solidFill>
              </a:defRPr>
            </a:lvl7pPr>
            <a:lvl8pPr lvl="7" algn="r">
              <a:lnSpc>
                <a:spcPct val="115000"/>
              </a:lnSpc>
              <a:spcBef>
                <a:spcPts val="0"/>
              </a:spcBef>
              <a:spcAft>
                <a:spcPts val="0"/>
              </a:spcAft>
              <a:buClr>
                <a:schemeClr val="lt1"/>
              </a:buClr>
              <a:buSzPts val="4000"/>
              <a:buNone/>
              <a:defRPr sz="4000">
                <a:solidFill>
                  <a:schemeClr val="lt1"/>
                </a:solidFill>
              </a:defRPr>
            </a:lvl8pPr>
            <a:lvl9pPr lvl="8" algn="r">
              <a:lnSpc>
                <a:spcPct val="115000"/>
              </a:lnSpc>
              <a:spcBef>
                <a:spcPts val="0"/>
              </a:spcBef>
              <a:spcAft>
                <a:spcPts val="0"/>
              </a:spcAft>
              <a:buClr>
                <a:schemeClr val="lt1"/>
              </a:buClr>
              <a:buSzPts val="4000"/>
              <a:buNone/>
              <a:defRPr sz="4000">
                <a:solidFill>
                  <a:schemeClr val="lt1"/>
                </a:solidFill>
              </a:defRPr>
            </a:lvl9pPr>
          </a:lstStyle>
          <a:p/>
        </p:txBody>
      </p:sp>
      <p:sp>
        <p:nvSpPr>
          <p:cNvPr id="492" name="Google Shape;492;p26"/>
          <p:cNvSpPr txBox="1"/>
          <p:nvPr>
            <p:ph idx="3" type="ctrTitle"/>
          </p:nvPr>
        </p:nvSpPr>
        <p:spPr>
          <a:xfrm>
            <a:off x="6091950" y="4073500"/>
            <a:ext cx="1639500" cy="813300"/>
          </a:xfrm>
          <a:prstGeom prst="rect">
            <a:avLst/>
          </a:prstGeom>
        </p:spPr>
        <p:txBody>
          <a:bodyPr anchorCtr="0" anchor="t" bIns="91425" lIns="91425" spcFirstLastPara="1" rIns="91425" wrap="square" tIns="91425">
            <a:normAutofit/>
          </a:bodyPr>
          <a:lstStyle>
            <a:lvl1pPr lvl="0">
              <a:lnSpc>
                <a:spcPct val="115000"/>
              </a:lnSpc>
              <a:spcBef>
                <a:spcPts val="0"/>
              </a:spcBef>
              <a:spcAft>
                <a:spcPts val="0"/>
              </a:spcAft>
              <a:buClr>
                <a:schemeClr val="lt1"/>
              </a:buClr>
              <a:buSzPts val="1000"/>
              <a:buFont typeface="Lexend"/>
              <a:buNone/>
              <a:defRPr sz="1000">
                <a:solidFill>
                  <a:schemeClr val="lt1"/>
                </a:solidFill>
                <a:latin typeface="Lexend"/>
                <a:ea typeface="Lexend"/>
                <a:cs typeface="Lexend"/>
                <a:sym typeface="Lexend"/>
              </a:defRPr>
            </a:lvl1pPr>
            <a:lvl2pPr lvl="1">
              <a:lnSpc>
                <a:spcPct val="115000"/>
              </a:lnSpc>
              <a:spcBef>
                <a:spcPts val="0"/>
              </a:spcBef>
              <a:spcAft>
                <a:spcPts val="0"/>
              </a:spcAft>
              <a:buClr>
                <a:schemeClr val="lt1"/>
              </a:buClr>
              <a:buSzPts val="4000"/>
              <a:buNone/>
              <a:defRPr sz="4000">
                <a:solidFill>
                  <a:schemeClr val="lt1"/>
                </a:solidFill>
              </a:defRPr>
            </a:lvl2pPr>
            <a:lvl3pPr lvl="2">
              <a:lnSpc>
                <a:spcPct val="115000"/>
              </a:lnSpc>
              <a:spcBef>
                <a:spcPts val="0"/>
              </a:spcBef>
              <a:spcAft>
                <a:spcPts val="0"/>
              </a:spcAft>
              <a:buClr>
                <a:schemeClr val="lt1"/>
              </a:buClr>
              <a:buSzPts val="4000"/>
              <a:buNone/>
              <a:defRPr sz="4000">
                <a:solidFill>
                  <a:schemeClr val="lt1"/>
                </a:solidFill>
              </a:defRPr>
            </a:lvl3pPr>
            <a:lvl4pPr lvl="3">
              <a:lnSpc>
                <a:spcPct val="115000"/>
              </a:lnSpc>
              <a:spcBef>
                <a:spcPts val="0"/>
              </a:spcBef>
              <a:spcAft>
                <a:spcPts val="0"/>
              </a:spcAft>
              <a:buClr>
                <a:schemeClr val="lt1"/>
              </a:buClr>
              <a:buSzPts val="4000"/>
              <a:buNone/>
              <a:defRPr sz="4000">
                <a:solidFill>
                  <a:schemeClr val="lt1"/>
                </a:solidFill>
              </a:defRPr>
            </a:lvl4pPr>
            <a:lvl5pPr lvl="4">
              <a:lnSpc>
                <a:spcPct val="115000"/>
              </a:lnSpc>
              <a:spcBef>
                <a:spcPts val="0"/>
              </a:spcBef>
              <a:spcAft>
                <a:spcPts val="0"/>
              </a:spcAft>
              <a:buClr>
                <a:schemeClr val="lt1"/>
              </a:buClr>
              <a:buSzPts val="4000"/>
              <a:buNone/>
              <a:defRPr sz="4000">
                <a:solidFill>
                  <a:schemeClr val="lt1"/>
                </a:solidFill>
              </a:defRPr>
            </a:lvl5pPr>
            <a:lvl6pPr lvl="5">
              <a:lnSpc>
                <a:spcPct val="115000"/>
              </a:lnSpc>
              <a:spcBef>
                <a:spcPts val="0"/>
              </a:spcBef>
              <a:spcAft>
                <a:spcPts val="0"/>
              </a:spcAft>
              <a:buClr>
                <a:schemeClr val="lt1"/>
              </a:buClr>
              <a:buSzPts val="4000"/>
              <a:buNone/>
              <a:defRPr sz="4000">
                <a:solidFill>
                  <a:schemeClr val="lt1"/>
                </a:solidFill>
              </a:defRPr>
            </a:lvl6pPr>
            <a:lvl7pPr lvl="6">
              <a:lnSpc>
                <a:spcPct val="115000"/>
              </a:lnSpc>
              <a:spcBef>
                <a:spcPts val="0"/>
              </a:spcBef>
              <a:spcAft>
                <a:spcPts val="0"/>
              </a:spcAft>
              <a:buClr>
                <a:schemeClr val="lt1"/>
              </a:buClr>
              <a:buSzPts val="4000"/>
              <a:buNone/>
              <a:defRPr sz="4000">
                <a:solidFill>
                  <a:schemeClr val="lt1"/>
                </a:solidFill>
              </a:defRPr>
            </a:lvl7pPr>
            <a:lvl8pPr lvl="7">
              <a:lnSpc>
                <a:spcPct val="115000"/>
              </a:lnSpc>
              <a:spcBef>
                <a:spcPts val="0"/>
              </a:spcBef>
              <a:spcAft>
                <a:spcPts val="0"/>
              </a:spcAft>
              <a:buClr>
                <a:schemeClr val="lt1"/>
              </a:buClr>
              <a:buSzPts val="4000"/>
              <a:buNone/>
              <a:defRPr sz="4000">
                <a:solidFill>
                  <a:schemeClr val="lt1"/>
                </a:solidFill>
              </a:defRPr>
            </a:lvl8pPr>
            <a:lvl9pPr lvl="8">
              <a:lnSpc>
                <a:spcPct val="115000"/>
              </a:lnSpc>
              <a:spcBef>
                <a:spcPts val="0"/>
              </a:spcBef>
              <a:spcAft>
                <a:spcPts val="0"/>
              </a:spcAft>
              <a:buClr>
                <a:schemeClr val="lt1"/>
              </a:buClr>
              <a:buSzPts val="4000"/>
              <a:buNone/>
              <a:defRPr sz="4000">
                <a:solidFill>
                  <a:schemeClr val="lt1"/>
                </a:solidFill>
              </a:defRPr>
            </a:lvl9pPr>
          </a:lstStyle>
          <a:p/>
        </p:txBody>
      </p:sp>
      <p:sp>
        <p:nvSpPr>
          <p:cNvPr id="493" name="Google Shape;493;p26"/>
          <p:cNvSpPr/>
          <p:nvPr>
            <p:ph idx="4" type="pic"/>
          </p:nvPr>
        </p:nvSpPr>
        <p:spPr>
          <a:xfrm>
            <a:off x="4434200" y="482600"/>
            <a:ext cx="4709700" cy="2809800"/>
          </a:xfrm>
          <a:prstGeom prst="roundRect">
            <a:avLst>
              <a:gd fmla="val 0" name="adj"/>
            </a:avLst>
          </a:prstGeom>
          <a:noFill/>
          <a:ln>
            <a:noFill/>
          </a:ln>
        </p:spPr>
      </p:sp>
      <p:sp>
        <p:nvSpPr>
          <p:cNvPr id="494" name="Google Shape;494;p26"/>
          <p:cNvSpPr/>
          <p:nvPr>
            <p:ph idx="5" type="pic"/>
          </p:nvPr>
        </p:nvSpPr>
        <p:spPr>
          <a:xfrm>
            <a:off x="3565050" y="1963225"/>
            <a:ext cx="2287800" cy="3180300"/>
          </a:xfrm>
          <a:prstGeom prst="roundRect">
            <a:avLst>
              <a:gd fmla="val 0" name="adj"/>
            </a:avLst>
          </a:prstGeom>
          <a:noFill/>
          <a:ln>
            <a:noFill/>
          </a:ln>
        </p:spPr>
      </p:sp>
      <p:sp>
        <p:nvSpPr>
          <p:cNvPr id="495" name="Google Shape;495;p2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2">
  <p:cSld name="CUSTOM_29">
    <p:bg>
      <p:bgPr>
        <a:solidFill>
          <a:schemeClr val="accent4"/>
        </a:solidFill>
      </p:bgPr>
    </p:bg>
    <p:spTree>
      <p:nvGrpSpPr>
        <p:cNvPr id="496" name="Shape 496"/>
        <p:cNvGrpSpPr/>
        <p:nvPr/>
      </p:nvGrpSpPr>
      <p:grpSpPr>
        <a:xfrm>
          <a:off x="0" y="0"/>
          <a:ext cx="0" cy="0"/>
          <a:chOff x="0" y="0"/>
          <a:chExt cx="0" cy="0"/>
        </a:xfrm>
      </p:grpSpPr>
      <p:sp>
        <p:nvSpPr>
          <p:cNvPr id="497" name="Google Shape;497;p27"/>
          <p:cNvSpPr txBox="1"/>
          <p:nvPr>
            <p:ph type="title"/>
          </p:nvPr>
        </p:nvSpPr>
        <p:spPr>
          <a:xfrm>
            <a:off x="4102975" y="345250"/>
            <a:ext cx="4775400" cy="12315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2800"/>
              <a:buNone/>
              <a:defRPr sz="4000"/>
            </a:lvl1pPr>
            <a:lvl2pPr lvl="1">
              <a:lnSpc>
                <a:spcPct val="80000"/>
              </a:lnSpc>
              <a:spcBef>
                <a:spcPts val="0"/>
              </a:spcBef>
              <a:spcAft>
                <a:spcPts val="0"/>
              </a:spcAft>
              <a:buSzPts val="2800"/>
              <a:buNone/>
              <a:defRPr sz="4800">
                <a:latin typeface="Alexandria Black"/>
                <a:ea typeface="Alexandria Black"/>
                <a:cs typeface="Alexandria Black"/>
                <a:sym typeface="Alexandria Black"/>
              </a:defRPr>
            </a:lvl2pPr>
            <a:lvl3pPr lvl="2">
              <a:lnSpc>
                <a:spcPct val="80000"/>
              </a:lnSpc>
              <a:spcBef>
                <a:spcPts val="0"/>
              </a:spcBef>
              <a:spcAft>
                <a:spcPts val="0"/>
              </a:spcAft>
              <a:buSzPts val="2800"/>
              <a:buNone/>
              <a:defRPr sz="4800">
                <a:latin typeface="Alexandria Black"/>
                <a:ea typeface="Alexandria Black"/>
                <a:cs typeface="Alexandria Black"/>
                <a:sym typeface="Alexandria Black"/>
              </a:defRPr>
            </a:lvl3pPr>
            <a:lvl4pPr lvl="3">
              <a:lnSpc>
                <a:spcPct val="80000"/>
              </a:lnSpc>
              <a:spcBef>
                <a:spcPts val="0"/>
              </a:spcBef>
              <a:spcAft>
                <a:spcPts val="0"/>
              </a:spcAft>
              <a:buSzPts val="2800"/>
              <a:buNone/>
              <a:defRPr sz="4800">
                <a:latin typeface="Alexandria Black"/>
                <a:ea typeface="Alexandria Black"/>
                <a:cs typeface="Alexandria Black"/>
                <a:sym typeface="Alexandria Black"/>
              </a:defRPr>
            </a:lvl4pPr>
            <a:lvl5pPr lvl="4">
              <a:lnSpc>
                <a:spcPct val="80000"/>
              </a:lnSpc>
              <a:spcBef>
                <a:spcPts val="0"/>
              </a:spcBef>
              <a:spcAft>
                <a:spcPts val="0"/>
              </a:spcAft>
              <a:buSzPts val="2800"/>
              <a:buNone/>
              <a:defRPr sz="4800">
                <a:latin typeface="Alexandria Black"/>
                <a:ea typeface="Alexandria Black"/>
                <a:cs typeface="Alexandria Black"/>
                <a:sym typeface="Alexandria Black"/>
              </a:defRPr>
            </a:lvl5pPr>
            <a:lvl6pPr lvl="5">
              <a:lnSpc>
                <a:spcPct val="80000"/>
              </a:lnSpc>
              <a:spcBef>
                <a:spcPts val="0"/>
              </a:spcBef>
              <a:spcAft>
                <a:spcPts val="0"/>
              </a:spcAft>
              <a:buSzPts val="2800"/>
              <a:buNone/>
              <a:defRPr sz="4800">
                <a:latin typeface="Alexandria Black"/>
                <a:ea typeface="Alexandria Black"/>
                <a:cs typeface="Alexandria Black"/>
                <a:sym typeface="Alexandria Black"/>
              </a:defRPr>
            </a:lvl6pPr>
            <a:lvl7pPr lvl="6">
              <a:lnSpc>
                <a:spcPct val="80000"/>
              </a:lnSpc>
              <a:spcBef>
                <a:spcPts val="0"/>
              </a:spcBef>
              <a:spcAft>
                <a:spcPts val="0"/>
              </a:spcAft>
              <a:buSzPts val="2800"/>
              <a:buNone/>
              <a:defRPr sz="4800">
                <a:latin typeface="Alexandria Black"/>
                <a:ea typeface="Alexandria Black"/>
                <a:cs typeface="Alexandria Black"/>
                <a:sym typeface="Alexandria Black"/>
              </a:defRPr>
            </a:lvl7pPr>
            <a:lvl8pPr lvl="7">
              <a:lnSpc>
                <a:spcPct val="80000"/>
              </a:lnSpc>
              <a:spcBef>
                <a:spcPts val="0"/>
              </a:spcBef>
              <a:spcAft>
                <a:spcPts val="0"/>
              </a:spcAft>
              <a:buSzPts val="2800"/>
              <a:buNone/>
              <a:defRPr sz="4800">
                <a:latin typeface="Alexandria Black"/>
                <a:ea typeface="Alexandria Black"/>
                <a:cs typeface="Alexandria Black"/>
                <a:sym typeface="Alexandria Black"/>
              </a:defRPr>
            </a:lvl8pPr>
            <a:lvl9pPr lvl="8">
              <a:lnSpc>
                <a:spcPct val="80000"/>
              </a:lnSpc>
              <a:spcBef>
                <a:spcPts val="0"/>
              </a:spcBef>
              <a:spcAft>
                <a:spcPts val="0"/>
              </a:spcAft>
              <a:buSzPts val="2800"/>
              <a:buNone/>
              <a:defRPr sz="4800">
                <a:latin typeface="Alexandria Black"/>
                <a:ea typeface="Alexandria Black"/>
                <a:cs typeface="Alexandria Black"/>
                <a:sym typeface="Alexandria Black"/>
              </a:defRPr>
            </a:lvl9pPr>
          </a:lstStyle>
          <a:p/>
        </p:txBody>
      </p:sp>
      <p:sp>
        <p:nvSpPr>
          <p:cNvPr id="498" name="Google Shape;498;p27"/>
          <p:cNvSpPr txBox="1"/>
          <p:nvPr>
            <p:ph idx="1" type="subTitle"/>
          </p:nvPr>
        </p:nvSpPr>
        <p:spPr>
          <a:xfrm>
            <a:off x="4249200" y="2277125"/>
            <a:ext cx="4013400" cy="4002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499" name="Google Shape;499;p27"/>
          <p:cNvSpPr txBox="1"/>
          <p:nvPr>
            <p:ph idx="2" type="subTitle"/>
          </p:nvPr>
        </p:nvSpPr>
        <p:spPr>
          <a:xfrm>
            <a:off x="4249200" y="3158475"/>
            <a:ext cx="4013400" cy="4002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500" name="Google Shape;500;p27"/>
          <p:cNvSpPr txBox="1"/>
          <p:nvPr>
            <p:ph idx="3" type="subTitle"/>
          </p:nvPr>
        </p:nvSpPr>
        <p:spPr>
          <a:xfrm>
            <a:off x="4249200" y="4069225"/>
            <a:ext cx="4013400" cy="4002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Medium"/>
              <a:buNone/>
              <a:defRPr sz="1000">
                <a:latin typeface="Lexend Medium"/>
                <a:ea typeface="Lexend Medium"/>
                <a:cs typeface="Lexend Medium"/>
                <a:sym typeface="Lexend Medium"/>
              </a:defRPr>
            </a:lvl1pPr>
            <a:lvl2pPr lvl="1">
              <a:spcBef>
                <a:spcPts val="0"/>
              </a:spcBef>
              <a:spcAft>
                <a:spcPts val="0"/>
              </a:spcAft>
              <a:buSzPts val="1000"/>
              <a:buFont typeface="Lexend Medium"/>
              <a:buNone/>
              <a:defRPr sz="1000">
                <a:latin typeface="Lexend Medium"/>
                <a:ea typeface="Lexend Medium"/>
                <a:cs typeface="Lexend Medium"/>
                <a:sym typeface="Lexend Medium"/>
              </a:defRPr>
            </a:lvl2pPr>
            <a:lvl3pPr lvl="2">
              <a:spcBef>
                <a:spcPts val="0"/>
              </a:spcBef>
              <a:spcAft>
                <a:spcPts val="0"/>
              </a:spcAft>
              <a:buSzPts val="1000"/>
              <a:buFont typeface="Lexend Medium"/>
              <a:buNone/>
              <a:defRPr sz="1000">
                <a:latin typeface="Lexend Medium"/>
                <a:ea typeface="Lexend Medium"/>
                <a:cs typeface="Lexend Medium"/>
                <a:sym typeface="Lexend Medium"/>
              </a:defRPr>
            </a:lvl3pPr>
            <a:lvl4pPr lvl="3">
              <a:spcBef>
                <a:spcPts val="0"/>
              </a:spcBef>
              <a:spcAft>
                <a:spcPts val="0"/>
              </a:spcAft>
              <a:buSzPts val="1000"/>
              <a:buFont typeface="Lexend Medium"/>
              <a:buNone/>
              <a:defRPr sz="1000">
                <a:latin typeface="Lexend Medium"/>
                <a:ea typeface="Lexend Medium"/>
                <a:cs typeface="Lexend Medium"/>
                <a:sym typeface="Lexend Medium"/>
              </a:defRPr>
            </a:lvl4pPr>
            <a:lvl5pPr lvl="4">
              <a:spcBef>
                <a:spcPts val="0"/>
              </a:spcBef>
              <a:spcAft>
                <a:spcPts val="0"/>
              </a:spcAft>
              <a:buSzPts val="1000"/>
              <a:buFont typeface="Lexend Medium"/>
              <a:buNone/>
              <a:defRPr sz="1000">
                <a:latin typeface="Lexend Medium"/>
                <a:ea typeface="Lexend Medium"/>
                <a:cs typeface="Lexend Medium"/>
                <a:sym typeface="Lexend Medium"/>
              </a:defRPr>
            </a:lvl5pPr>
            <a:lvl6pPr lvl="5">
              <a:spcBef>
                <a:spcPts val="0"/>
              </a:spcBef>
              <a:spcAft>
                <a:spcPts val="0"/>
              </a:spcAft>
              <a:buSzPts val="1000"/>
              <a:buFont typeface="Lexend Medium"/>
              <a:buNone/>
              <a:defRPr sz="1000">
                <a:latin typeface="Lexend Medium"/>
                <a:ea typeface="Lexend Medium"/>
                <a:cs typeface="Lexend Medium"/>
                <a:sym typeface="Lexend Medium"/>
              </a:defRPr>
            </a:lvl6pPr>
            <a:lvl7pPr lvl="6">
              <a:spcBef>
                <a:spcPts val="0"/>
              </a:spcBef>
              <a:spcAft>
                <a:spcPts val="0"/>
              </a:spcAft>
              <a:buSzPts val="1000"/>
              <a:buFont typeface="Lexend Medium"/>
              <a:buNone/>
              <a:defRPr sz="1000">
                <a:latin typeface="Lexend Medium"/>
                <a:ea typeface="Lexend Medium"/>
                <a:cs typeface="Lexend Medium"/>
                <a:sym typeface="Lexend Medium"/>
              </a:defRPr>
            </a:lvl7pPr>
            <a:lvl8pPr lvl="7">
              <a:spcBef>
                <a:spcPts val="0"/>
              </a:spcBef>
              <a:spcAft>
                <a:spcPts val="0"/>
              </a:spcAft>
              <a:buSzPts val="1000"/>
              <a:buFont typeface="Lexend Medium"/>
              <a:buNone/>
              <a:defRPr sz="1000">
                <a:latin typeface="Lexend Medium"/>
                <a:ea typeface="Lexend Medium"/>
                <a:cs typeface="Lexend Medium"/>
                <a:sym typeface="Lexend Medium"/>
              </a:defRPr>
            </a:lvl8pPr>
            <a:lvl9pPr lvl="8">
              <a:spcBef>
                <a:spcPts val="0"/>
              </a:spcBef>
              <a:spcAft>
                <a:spcPts val="0"/>
              </a:spcAft>
              <a:buSzPts val="1000"/>
              <a:buFont typeface="Lexend Medium"/>
              <a:buNone/>
              <a:defRPr sz="1000">
                <a:latin typeface="Lexend Medium"/>
                <a:ea typeface="Lexend Medium"/>
                <a:cs typeface="Lexend Medium"/>
                <a:sym typeface="Lexend Medium"/>
              </a:defRPr>
            </a:lvl9pPr>
          </a:lstStyle>
          <a:p/>
        </p:txBody>
      </p:sp>
      <p:sp>
        <p:nvSpPr>
          <p:cNvPr id="501" name="Google Shape;501;p27"/>
          <p:cNvSpPr/>
          <p:nvPr>
            <p:ph idx="4" type="pic"/>
          </p:nvPr>
        </p:nvSpPr>
        <p:spPr>
          <a:xfrm>
            <a:off x="0" y="0"/>
            <a:ext cx="3696000" cy="5143500"/>
          </a:xfrm>
          <a:prstGeom prst="roundRect">
            <a:avLst>
              <a:gd fmla="val 0" name="adj"/>
            </a:avLst>
          </a:prstGeom>
          <a:noFill/>
          <a:ln>
            <a:noFill/>
          </a:ln>
        </p:spPr>
      </p:sp>
      <p:sp>
        <p:nvSpPr>
          <p:cNvPr id="502" name="Google Shape;502;p2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3">
  <p:cSld name="CUSTOM_24">
    <p:bg>
      <p:bgPr>
        <a:solidFill>
          <a:schemeClr val="dk1"/>
        </a:solidFill>
      </p:bgPr>
    </p:bg>
    <p:spTree>
      <p:nvGrpSpPr>
        <p:cNvPr id="503" name="Shape 503"/>
        <p:cNvGrpSpPr/>
        <p:nvPr/>
      </p:nvGrpSpPr>
      <p:grpSpPr>
        <a:xfrm>
          <a:off x="0" y="0"/>
          <a:ext cx="0" cy="0"/>
          <a:chOff x="0" y="0"/>
          <a:chExt cx="0" cy="0"/>
        </a:xfrm>
      </p:grpSpPr>
      <p:grpSp>
        <p:nvGrpSpPr>
          <p:cNvPr id="504" name="Google Shape;504;p28"/>
          <p:cNvGrpSpPr/>
          <p:nvPr/>
        </p:nvGrpSpPr>
        <p:grpSpPr>
          <a:xfrm rot="10800000">
            <a:off x="3586702" y="105475"/>
            <a:ext cx="176172" cy="4914850"/>
            <a:chOff x="-30475" y="94400"/>
            <a:chExt cx="142800" cy="4914850"/>
          </a:xfrm>
        </p:grpSpPr>
        <p:sp>
          <p:nvSpPr>
            <p:cNvPr id="505" name="Google Shape;505;p28"/>
            <p:cNvSpPr/>
            <p:nvPr/>
          </p:nvSpPr>
          <p:spPr>
            <a:xfrm>
              <a:off x="-29595" y="94400"/>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06" name="Google Shape;506;p28"/>
            <p:cNvSpPr/>
            <p:nvPr/>
          </p:nvSpPr>
          <p:spPr>
            <a:xfrm>
              <a:off x="-29595" y="324226"/>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07" name="Google Shape;507;p28"/>
            <p:cNvSpPr/>
            <p:nvPr/>
          </p:nvSpPr>
          <p:spPr>
            <a:xfrm>
              <a:off x="-29595" y="558226"/>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08" name="Google Shape;508;p28"/>
            <p:cNvSpPr/>
            <p:nvPr/>
          </p:nvSpPr>
          <p:spPr>
            <a:xfrm>
              <a:off x="-29595" y="788052"/>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09" name="Google Shape;509;p28"/>
            <p:cNvSpPr/>
            <p:nvPr/>
          </p:nvSpPr>
          <p:spPr>
            <a:xfrm>
              <a:off x="-29595" y="1026215"/>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0" name="Google Shape;510;p28"/>
            <p:cNvSpPr/>
            <p:nvPr/>
          </p:nvSpPr>
          <p:spPr>
            <a:xfrm>
              <a:off x="-29595" y="1256040"/>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1" name="Google Shape;511;p28"/>
            <p:cNvSpPr/>
            <p:nvPr/>
          </p:nvSpPr>
          <p:spPr>
            <a:xfrm>
              <a:off x="-29595" y="1490041"/>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2" name="Google Shape;512;p28"/>
            <p:cNvSpPr/>
            <p:nvPr/>
          </p:nvSpPr>
          <p:spPr>
            <a:xfrm>
              <a:off x="-29595" y="1719867"/>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3" name="Google Shape;513;p28"/>
            <p:cNvSpPr/>
            <p:nvPr/>
          </p:nvSpPr>
          <p:spPr>
            <a:xfrm>
              <a:off x="-29595" y="1953880"/>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4" name="Google Shape;514;p28"/>
            <p:cNvSpPr/>
            <p:nvPr/>
          </p:nvSpPr>
          <p:spPr>
            <a:xfrm>
              <a:off x="-29595" y="2187880"/>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5" name="Google Shape;515;p28"/>
            <p:cNvSpPr/>
            <p:nvPr/>
          </p:nvSpPr>
          <p:spPr>
            <a:xfrm>
              <a:off x="-29595" y="2417706"/>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6" name="Google Shape;516;p28"/>
            <p:cNvSpPr/>
            <p:nvPr/>
          </p:nvSpPr>
          <p:spPr>
            <a:xfrm>
              <a:off x="-29595" y="2655869"/>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7" name="Google Shape;517;p28"/>
            <p:cNvSpPr/>
            <p:nvPr/>
          </p:nvSpPr>
          <p:spPr>
            <a:xfrm>
              <a:off x="-29595" y="2885695"/>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8" name="Google Shape;518;p28"/>
            <p:cNvSpPr/>
            <p:nvPr/>
          </p:nvSpPr>
          <p:spPr>
            <a:xfrm>
              <a:off x="-30475" y="3111145"/>
              <a:ext cx="1428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19" name="Google Shape;519;p28"/>
            <p:cNvSpPr/>
            <p:nvPr/>
          </p:nvSpPr>
          <p:spPr>
            <a:xfrm>
              <a:off x="-30475" y="3336595"/>
              <a:ext cx="1428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0" name="Google Shape;520;p28"/>
            <p:cNvSpPr/>
            <p:nvPr/>
          </p:nvSpPr>
          <p:spPr>
            <a:xfrm>
              <a:off x="-29595" y="3551197"/>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1" name="Google Shape;521;p28"/>
            <p:cNvSpPr/>
            <p:nvPr/>
          </p:nvSpPr>
          <p:spPr>
            <a:xfrm>
              <a:off x="-29595" y="3781022"/>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2" name="Google Shape;522;p28"/>
            <p:cNvSpPr/>
            <p:nvPr/>
          </p:nvSpPr>
          <p:spPr>
            <a:xfrm>
              <a:off x="-29595" y="4019185"/>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3" name="Google Shape;523;p28"/>
            <p:cNvSpPr/>
            <p:nvPr/>
          </p:nvSpPr>
          <p:spPr>
            <a:xfrm>
              <a:off x="-29595" y="4249011"/>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4" name="Google Shape;524;p28"/>
            <p:cNvSpPr/>
            <p:nvPr/>
          </p:nvSpPr>
          <p:spPr>
            <a:xfrm>
              <a:off x="-29595" y="4483011"/>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5" name="Google Shape;525;p28"/>
            <p:cNvSpPr/>
            <p:nvPr/>
          </p:nvSpPr>
          <p:spPr>
            <a:xfrm>
              <a:off x="-29595" y="4712837"/>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26" name="Google Shape;526;p28"/>
            <p:cNvSpPr/>
            <p:nvPr/>
          </p:nvSpPr>
          <p:spPr>
            <a:xfrm>
              <a:off x="-29595" y="4946850"/>
              <a:ext cx="1410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cxnSp>
        <p:nvCxnSpPr>
          <p:cNvPr id="527" name="Google Shape;527;p28"/>
          <p:cNvCxnSpPr/>
          <p:nvPr/>
        </p:nvCxnSpPr>
        <p:spPr>
          <a:xfrm>
            <a:off x="3742725" y="-43050"/>
            <a:ext cx="0" cy="5202000"/>
          </a:xfrm>
          <a:prstGeom prst="straightConnector1">
            <a:avLst/>
          </a:prstGeom>
          <a:noFill/>
          <a:ln cap="flat" cmpd="sng" w="9525">
            <a:solidFill>
              <a:schemeClr val="accent1"/>
            </a:solidFill>
            <a:prstDash val="solid"/>
            <a:round/>
            <a:headEnd len="sm" w="sm" type="none"/>
            <a:tailEnd len="sm" w="sm" type="none"/>
          </a:ln>
        </p:spPr>
      </p:cxnSp>
      <p:sp>
        <p:nvSpPr>
          <p:cNvPr id="528" name="Google Shape;528;p28"/>
          <p:cNvSpPr txBox="1"/>
          <p:nvPr>
            <p:ph type="ctrTitle"/>
          </p:nvPr>
        </p:nvSpPr>
        <p:spPr>
          <a:xfrm>
            <a:off x="4151575" y="361300"/>
            <a:ext cx="4333500" cy="1648200"/>
          </a:xfrm>
          <a:prstGeom prst="rect">
            <a:avLst/>
          </a:prstGeom>
        </p:spPr>
        <p:txBody>
          <a:bodyPr anchorCtr="0" anchor="t" bIns="91425" lIns="91425" spcFirstLastPara="1" rIns="91425" wrap="square" tIns="91425">
            <a:normAutofit/>
          </a:bodyPr>
          <a:lstStyle>
            <a:lvl1pPr lvl="0">
              <a:lnSpc>
                <a:spcPct val="87000"/>
              </a:lnSpc>
              <a:spcBef>
                <a:spcPts val="0"/>
              </a:spcBef>
              <a:spcAft>
                <a:spcPts val="0"/>
              </a:spcAft>
              <a:buClr>
                <a:schemeClr val="lt1"/>
              </a:buClr>
              <a:buSzPts val="4000"/>
              <a:buFont typeface="Alexandria Black"/>
              <a:buNone/>
              <a:defRPr sz="4000">
                <a:solidFill>
                  <a:schemeClr val="lt1"/>
                </a:solidFill>
              </a:defRPr>
            </a:lvl1pPr>
            <a:lvl2pPr lvl="1" algn="ctr">
              <a:spcBef>
                <a:spcPts val="0"/>
              </a:spcBef>
              <a:spcAft>
                <a:spcPts val="0"/>
              </a:spcAft>
              <a:buClr>
                <a:schemeClr val="lt1"/>
              </a:buClr>
              <a:buSzPts val="4000"/>
              <a:buNone/>
              <a:defRPr sz="4000">
                <a:solidFill>
                  <a:schemeClr val="lt1"/>
                </a:solidFill>
              </a:defRPr>
            </a:lvl2pPr>
            <a:lvl3pPr lvl="2" algn="ctr">
              <a:spcBef>
                <a:spcPts val="0"/>
              </a:spcBef>
              <a:spcAft>
                <a:spcPts val="0"/>
              </a:spcAft>
              <a:buClr>
                <a:schemeClr val="lt1"/>
              </a:buClr>
              <a:buSzPts val="4000"/>
              <a:buNone/>
              <a:defRPr sz="4000">
                <a:solidFill>
                  <a:schemeClr val="lt1"/>
                </a:solidFill>
              </a:defRPr>
            </a:lvl3pPr>
            <a:lvl4pPr lvl="3" algn="ctr">
              <a:spcBef>
                <a:spcPts val="0"/>
              </a:spcBef>
              <a:spcAft>
                <a:spcPts val="0"/>
              </a:spcAft>
              <a:buClr>
                <a:schemeClr val="lt1"/>
              </a:buClr>
              <a:buSzPts val="4000"/>
              <a:buNone/>
              <a:defRPr sz="4000">
                <a:solidFill>
                  <a:schemeClr val="lt1"/>
                </a:solidFill>
              </a:defRPr>
            </a:lvl4pPr>
            <a:lvl5pPr lvl="4" algn="ctr">
              <a:spcBef>
                <a:spcPts val="0"/>
              </a:spcBef>
              <a:spcAft>
                <a:spcPts val="0"/>
              </a:spcAft>
              <a:buClr>
                <a:schemeClr val="lt1"/>
              </a:buClr>
              <a:buSzPts val="4000"/>
              <a:buNone/>
              <a:defRPr sz="4000">
                <a:solidFill>
                  <a:schemeClr val="lt1"/>
                </a:solidFill>
              </a:defRPr>
            </a:lvl5pPr>
            <a:lvl6pPr lvl="5" algn="ctr">
              <a:spcBef>
                <a:spcPts val="0"/>
              </a:spcBef>
              <a:spcAft>
                <a:spcPts val="0"/>
              </a:spcAft>
              <a:buClr>
                <a:schemeClr val="lt1"/>
              </a:buClr>
              <a:buSzPts val="4000"/>
              <a:buNone/>
              <a:defRPr sz="4000">
                <a:solidFill>
                  <a:schemeClr val="lt1"/>
                </a:solidFill>
              </a:defRPr>
            </a:lvl6pPr>
            <a:lvl7pPr lvl="6" algn="ctr">
              <a:spcBef>
                <a:spcPts val="0"/>
              </a:spcBef>
              <a:spcAft>
                <a:spcPts val="0"/>
              </a:spcAft>
              <a:buClr>
                <a:schemeClr val="lt1"/>
              </a:buClr>
              <a:buSzPts val="4000"/>
              <a:buNone/>
              <a:defRPr sz="4000">
                <a:solidFill>
                  <a:schemeClr val="lt1"/>
                </a:solidFill>
              </a:defRPr>
            </a:lvl7pPr>
            <a:lvl8pPr lvl="7" algn="ctr">
              <a:spcBef>
                <a:spcPts val="0"/>
              </a:spcBef>
              <a:spcAft>
                <a:spcPts val="0"/>
              </a:spcAft>
              <a:buClr>
                <a:schemeClr val="lt1"/>
              </a:buClr>
              <a:buSzPts val="4000"/>
              <a:buNone/>
              <a:defRPr sz="4000">
                <a:solidFill>
                  <a:schemeClr val="lt1"/>
                </a:solidFill>
              </a:defRPr>
            </a:lvl8pPr>
            <a:lvl9pPr lvl="8" algn="ctr">
              <a:spcBef>
                <a:spcPts val="0"/>
              </a:spcBef>
              <a:spcAft>
                <a:spcPts val="0"/>
              </a:spcAft>
              <a:buClr>
                <a:schemeClr val="lt1"/>
              </a:buClr>
              <a:buSzPts val="4000"/>
              <a:buNone/>
              <a:defRPr sz="4000">
                <a:solidFill>
                  <a:schemeClr val="lt1"/>
                </a:solidFill>
              </a:defRPr>
            </a:lvl9pPr>
          </a:lstStyle>
          <a:p/>
        </p:txBody>
      </p:sp>
      <p:sp>
        <p:nvSpPr>
          <p:cNvPr id="529" name="Google Shape;529;p28"/>
          <p:cNvSpPr txBox="1"/>
          <p:nvPr>
            <p:ph idx="1" type="subTitle"/>
          </p:nvPr>
        </p:nvSpPr>
        <p:spPr>
          <a:xfrm>
            <a:off x="4151575" y="2693925"/>
            <a:ext cx="3821100" cy="694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200"/>
              <a:buFont typeface="Lexend"/>
              <a:buNone/>
              <a:defRPr sz="1200">
                <a:solidFill>
                  <a:schemeClr val="lt1"/>
                </a:solidFill>
              </a:defRPr>
            </a:lvl1pPr>
            <a:lvl2pPr lvl="1">
              <a:spcBef>
                <a:spcPts val="0"/>
              </a:spcBef>
              <a:spcAft>
                <a:spcPts val="0"/>
              </a:spcAft>
              <a:buClr>
                <a:schemeClr val="lt1"/>
              </a:buClr>
              <a:buSzPts val="1200"/>
              <a:buFont typeface="Lexend"/>
              <a:buNone/>
              <a:defRPr sz="1200">
                <a:solidFill>
                  <a:schemeClr val="lt1"/>
                </a:solidFill>
              </a:defRPr>
            </a:lvl2pPr>
            <a:lvl3pPr lvl="2">
              <a:spcBef>
                <a:spcPts val="0"/>
              </a:spcBef>
              <a:spcAft>
                <a:spcPts val="0"/>
              </a:spcAft>
              <a:buClr>
                <a:schemeClr val="lt1"/>
              </a:buClr>
              <a:buSzPts val="1200"/>
              <a:buFont typeface="Lexend"/>
              <a:buNone/>
              <a:defRPr sz="1200">
                <a:solidFill>
                  <a:schemeClr val="lt1"/>
                </a:solidFill>
              </a:defRPr>
            </a:lvl3pPr>
            <a:lvl4pPr lvl="3">
              <a:spcBef>
                <a:spcPts val="0"/>
              </a:spcBef>
              <a:spcAft>
                <a:spcPts val="0"/>
              </a:spcAft>
              <a:buClr>
                <a:schemeClr val="lt1"/>
              </a:buClr>
              <a:buSzPts val="1200"/>
              <a:buFont typeface="Lexend"/>
              <a:buNone/>
              <a:defRPr sz="1200">
                <a:solidFill>
                  <a:schemeClr val="lt1"/>
                </a:solidFill>
              </a:defRPr>
            </a:lvl4pPr>
            <a:lvl5pPr lvl="4">
              <a:spcBef>
                <a:spcPts val="0"/>
              </a:spcBef>
              <a:spcAft>
                <a:spcPts val="0"/>
              </a:spcAft>
              <a:buClr>
                <a:schemeClr val="lt1"/>
              </a:buClr>
              <a:buSzPts val="1200"/>
              <a:buFont typeface="Lexend"/>
              <a:buNone/>
              <a:defRPr sz="1200">
                <a:solidFill>
                  <a:schemeClr val="lt1"/>
                </a:solidFill>
              </a:defRPr>
            </a:lvl5pPr>
            <a:lvl6pPr lvl="5">
              <a:spcBef>
                <a:spcPts val="0"/>
              </a:spcBef>
              <a:spcAft>
                <a:spcPts val="0"/>
              </a:spcAft>
              <a:buClr>
                <a:schemeClr val="lt1"/>
              </a:buClr>
              <a:buSzPts val="1200"/>
              <a:buFont typeface="Lexend"/>
              <a:buNone/>
              <a:defRPr sz="1200">
                <a:solidFill>
                  <a:schemeClr val="lt1"/>
                </a:solidFill>
              </a:defRPr>
            </a:lvl6pPr>
            <a:lvl7pPr lvl="6">
              <a:spcBef>
                <a:spcPts val="0"/>
              </a:spcBef>
              <a:spcAft>
                <a:spcPts val="0"/>
              </a:spcAft>
              <a:buClr>
                <a:schemeClr val="lt1"/>
              </a:buClr>
              <a:buSzPts val="1200"/>
              <a:buFont typeface="Lexend"/>
              <a:buNone/>
              <a:defRPr sz="1200">
                <a:solidFill>
                  <a:schemeClr val="lt1"/>
                </a:solidFill>
              </a:defRPr>
            </a:lvl7pPr>
            <a:lvl8pPr lvl="7">
              <a:spcBef>
                <a:spcPts val="0"/>
              </a:spcBef>
              <a:spcAft>
                <a:spcPts val="0"/>
              </a:spcAft>
              <a:buClr>
                <a:schemeClr val="lt1"/>
              </a:buClr>
              <a:buSzPts val="1200"/>
              <a:buFont typeface="Lexend"/>
              <a:buNone/>
              <a:defRPr sz="1200">
                <a:solidFill>
                  <a:schemeClr val="lt1"/>
                </a:solidFill>
              </a:defRPr>
            </a:lvl8pPr>
            <a:lvl9pPr lvl="8">
              <a:spcBef>
                <a:spcPts val="0"/>
              </a:spcBef>
              <a:spcAft>
                <a:spcPts val="0"/>
              </a:spcAft>
              <a:buClr>
                <a:schemeClr val="lt1"/>
              </a:buClr>
              <a:buSzPts val="1200"/>
              <a:buFont typeface="Lexend"/>
              <a:buNone/>
              <a:defRPr sz="1200">
                <a:solidFill>
                  <a:schemeClr val="lt1"/>
                </a:solidFill>
              </a:defRPr>
            </a:lvl9pPr>
          </a:lstStyle>
          <a:p/>
        </p:txBody>
      </p:sp>
      <p:sp>
        <p:nvSpPr>
          <p:cNvPr id="530" name="Google Shape;530;p28"/>
          <p:cNvSpPr txBox="1"/>
          <p:nvPr>
            <p:ph idx="2" type="subTitle"/>
          </p:nvPr>
        </p:nvSpPr>
        <p:spPr>
          <a:xfrm>
            <a:off x="4151575" y="3427675"/>
            <a:ext cx="3821100" cy="490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200"/>
              <a:buFont typeface="Lexend"/>
              <a:buNone/>
              <a:defRPr sz="1200">
                <a:solidFill>
                  <a:schemeClr val="lt1"/>
                </a:solidFill>
              </a:defRPr>
            </a:lvl1pPr>
            <a:lvl2pPr lvl="1">
              <a:spcBef>
                <a:spcPts val="0"/>
              </a:spcBef>
              <a:spcAft>
                <a:spcPts val="0"/>
              </a:spcAft>
              <a:buClr>
                <a:schemeClr val="lt1"/>
              </a:buClr>
              <a:buSzPts val="1200"/>
              <a:buFont typeface="Lexend"/>
              <a:buNone/>
              <a:defRPr sz="1200">
                <a:solidFill>
                  <a:schemeClr val="lt1"/>
                </a:solidFill>
              </a:defRPr>
            </a:lvl2pPr>
            <a:lvl3pPr lvl="2">
              <a:spcBef>
                <a:spcPts val="0"/>
              </a:spcBef>
              <a:spcAft>
                <a:spcPts val="0"/>
              </a:spcAft>
              <a:buClr>
                <a:schemeClr val="lt1"/>
              </a:buClr>
              <a:buSzPts val="1200"/>
              <a:buFont typeface="Lexend"/>
              <a:buNone/>
              <a:defRPr sz="1200">
                <a:solidFill>
                  <a:schemeClr val="lt1"/>
                </a:solidFill>
              </a:defRPr>
            </a:lvl3pPr>
            <a:lvl4pPr lvl="3">
              <a:spcBef>
                <a:spcPts val="0"/>
              </a:spcBef>
              <a:spcAft>
                <a:spcPts val="0"/>
              </a:spcAft>
              <a:buClr>
                <a:schemeClr val="lt1"/>
              </a:buClr>
              <a:buSzPts val="1200"/>
              <a:buFont typeface="Lexend"/>
              <a:buNone/>
              <a:defRPr sz="1200">
                <a:solidFill>
                  <a:schemeClr val="lt1"/>
                </a:solidFill>
              </a:defRPr>
            </a:lvl4pPr>
            <a:lvl5pPr lvl="4">
              <a:spcBef>
                <a:spcPts val="0"/>
              </a:spcBef>
              <a:spcAft>
                <a:spcPts val="0"/>
              </a:spcAft>
              <a:buClr>
                <a:schemeClr val="lt1"/>
              </a:buClr>
              <a:buSzPts val="1200"/>
              <a:buFont typeface="Lexend"/>
              <a:buNone/>
              <a:defRPr sz="1200">
                <a:solidFill>
                  <a:schemeClr val="lt1"/>
                </a:solidFill>
              </a:defRPr>
            </a:lvl5pPr>
            <a:lvl6pPr lvl="5">
              <a:spcBef>
                <a:spcPts val="0"/>
              </a:spcBef>
              <a:spcAft>
                <a:spcPts val="0"/>
              </a:spcAft>
              <a:buClr>
                <a:schemeClr val="lt1"/>
              </a:buClr>
              <a:buSzPts val="1200"/>
              <a:buFont typeface="Lexend"/>
              <a:buNone/>
              <a:defRPr sz="1200">
                <a:solidFill>
                  <a:schemeClr val="lt1"/>
                </a:solidFill>
              </a:defRPr>
            </a:lvl6pPr>
            <a:lvl7pPr lvl="6">
              <a:spcBef>
                <a:spcPts val="0"/>
              </a:spcBef>
              <a:spcAft>
                <a:spcPts val="0"/>
              </a:spcAft>
              <a:buClr>
                <a:schemeClr val="lt1"/>
              </a:buClr>
              <a:buSzPts val="1200"/>
              <a:buFont typeface="Lexend"/>
              <a:buNone/>
              <a:defRPr sz="1200">
                <a:solidFill>
                  <a:schemeClr val="lt1"/>
                </a:solidFill>
              </a:defRPr>
            </a:lvl7pPr>
            <a:lvl8pPr lvl="7">
              <a:spcBef>
                <a:spcPts val="0"/>
              </a:spcBef>
              <a:spcAft>
                <a:spcPts val="0"/>
              </a:spcAft>
              <a:buClr>
                <a:schemeClr val="lt1"/>
              </a:buClr>
              <a:buSzPts val="1200"/>
              <a:buFont typeface="Lexend"/>
              <a:buNone/>
              <a:defRPr sz="1200">
                <a:solidFill>
                  <a:schemeClr val="lt1"/>
                </a:solidFill>
              </a:defRPr>
            </a:lvl8pPr>
            <a:lvl9pPr lvl="8">
              <a:spcBef>
                <a:spcPts val="0"/>
              </a:spcBef>
              <a:spcAft>
                <a:spcPts val="0"/>
              </a:spcAft>
              <a:buClr>
                <a:schemeClr val="lt1"/>
              </a:buClr>
              <a:buSzPts val="1200"/>
              <a:buFont typeface="Lexend"/>
              <a:buNone/>
              <a:defRPr sz="1200">
                <a:solidFill>
                  <a:schemeClr val="lt1"/>
                </a:solidFill>
              </a:defRPr>
            </a:lvl9pPr>
          </a:lstStyle>
          <a:p/>
        </p:txBody>
      </p:sp>
      <p:sp>
        <p:nvSpPr>
          <p:cNvPr id="531" name="Google Shape;531;p28"/>
          <p:cNvSpPr txBox="1"/>
          <p:nvPr>
            <p:ph idx="3" type="subTitle"/>
          </p:nvPr>
        </p:nvSpPr>
        <p:spPr>
          <a:xfrm>
            <a:off x="4151575" y="3758225"/>
            <a:ext cx="3821100" cy="1262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200"/>
              <a:buFont typeface="Lexend"/>
              <a:buNone/>
              <a:defRPr sz="1200">
                <a:solidFill>
                  <a:schemeClr val="lt1"/>
                </a:solidFill>
              </a:defRPr>
            </a:lvl2pPr>
            <a:lvl3pPr lvl="2">
              <a:spcBef>
                <a:spcPts val="0"/>
              </a:spcBef>
              <a:spcAft>
                <a:spcPts val="0"/>
              </a:spcAft>
              <a:buClr>
                <a:schemeClr val="lt1"/>
              </a:buClr>
              <a:buSzPts val="1200"/>
              <a:buFont typeface="Lexend"/>
              <a:buNone/>
              <a:defRPr sz="1200">
                <a:solidFill>
                  <a:schemeClr val="lt1"/>
                </a:solidFill>
              </a:defRPr>
            </a:lvl3pPr>
            <a:lvl4pPr lvl="3">
              <a:spcBef>
                <a:spcPts val="0"/>
              </a:spcBef>
              <a:spcAft>
                <a:spcPts val="0"/>
              </a:spcAft>
              <a:buClr>
                <a:schemeClr val="lt1"/>
              </a:buClr>
              <a:buSzPts val="1200"/>
              <a:buFont typeface="Lexend"/>
              <a:buNone/>
              <a:defRPr sz="1200">
                <a:solidFill>
                  <a:schemeClr val="lt1"/>
                </a:solidFill>
              </a:defRPr>
            </a:lvl4pPr>
            <a:lvl5pPr lvl="4">
              <a:spcBef>
                <a:spcPts val="0"/>
              </a:spcBef>
              <a:spcAft>
                <a:spcPts val="0"/>
              </a:spcAft>
              <a:buClr>
                <a:schemeClr val="lt1"/>
              </a:buClr>
              <a:buSzPts val="1200"/>
              <a:buFont typeface="Lexend"/>
              <a:buNone/>
              <a:defRPr sz="1200">
                <a:solidFill>
                  <a:schemeClr val="lt1"/>
                </a:solidFill>
              </a:defRPr>
            </a:lvl5pPr>
            <a:lvl6pPr lvl="5">
              <a:spcBef>
                <a:spcPts val="0"/>
              </a:spcBef>
              <a:spcAft>
                <a:spcPts val="0"/>
              </a:spcAft>
              <a:buClr>
                <a:schemeClr val="lt1"/>
              </a:buClr>
              <a:buSzPts val="1200"/>
              <a:buFont typeface="Lexend"/>
              <a:buNone/>
              <a:defRPr sz="1200">
                <a:solidFill>
                  <a:schemeClr val="lt1"/>
                </a:solidFill>
              </a:defRPr>
            </a:lvl6pPr>
            <a:lvl7pPr lvl="6">
              <a:spcBef>
                <a:spcPts val="0"/>
              </a:spcBef>
              <a:spcAft>
                <a:spcPts val="0"/>
              </a:spcAft>
              <a:buClr>
                <a:schemeClr val="lt1"/>
              </a:buClr>
              <a:buSzPts val="1200"/>
              <a:buFont typeface="Lexend"/>
              <a:buNone/>
              <a:defRPr sz="1200">
                <a:solidFill>
                  <a:schemeClr val="lt1"/>
                </a:solidFill>
              </a:defRPr>
            </a:lvl7pPr>
            <a:lvl8pPr lvl="7">
              <a:spcBef>
                <a:spcPts val="0"/>
              </a:spcBef>
              <a:spcAft>
                <a:spcPts val="0"/>
              </a:spcAft>
              <a:buClr>
                <a:schemeClr val="lt1"/>
              </a:buClr>
              <a:buSzPts val="1200"/>
              <a:buFont typeface="Lexend"/>
              <a:buNone/>
              <a:defRPr sz="1200">
                <a:solidFill>
                  <a:schemeClr val="lt1"/>
                </a:solidFill>
              </a:defRPr>
            </a:lvl8pPr>
            <a:lvl9pPr lvl="8">
              <a:spcBef>
                <a:spcPts val="0"/>
              </a:spcBef>
              <a:spcAft>
                <a:spcPts val="0"/>
              </a:spcAft>
              <a:buClr>
                <a:schemeClr val="lt1"/>
              </a:buClr>
              <a:buSzPts val="1200"/>
              <a:buFont typeface="Lexend"/>
              <a:buNone/>
              <a:defRPr sz="1200">
                <a:solidFill>
                  <a:schemeClr val="lt1"/>
                </a:solidFill>
              </a:defRPr>
            </a:lvl9pPr>
          </a:lstStyle>
          <a:p/>
        </p:txBody>
      </p:sp>
      <p:sp>
        <p:nvSpPr>
          <p:cNvPr id="532" name="Google Shape;532;p28"/>
          <p:cNvSpPr/>
          <p:nvPr>
            <p:ph idx="4" type="pic"/>
          </p:nvPr>
        </p:nvSpPr>
        <p:spPr>
          <a:xfrm>
            <a:off x="0" y="0"/>
            <a:ext cx="3614400" cy="5151300"/>
          </a:xfrm>
          <a:prstGeom prst="roundRect">
            <a:avLst>
              <a:gd fmla="val 0" name="adj"/>
            </a:avLst>
          </a:prstGeom>
          <a:noFill/>
          <a:ln>
            <a:noFill/>
          </a:ln>
        </p:spPr>
      </p:sp>
      <p:sp>
        <p:nvSpPr>
          <p:cNvPr id="533" name="Google Shape;533;p2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4">
  <p:cSld name="CUSTOM_19">
    <p:bg>
      <p:bgPr>
        <a:solidFill>
          <a:schemeClr val="dk1"/>
        </a:solidFill>
      </p:bgPr>
    </p:bg>
    <p:spTree>
      <p:nvGrpSpPr>
        <p:cNvPr id="534" name="Shape 534"/>
        <p:cNvGrpSpPr/>
        <p:nvPr/>
      </p:nvGrpSpPr>
      <p:grpSpPr>
        <a:xfrm>
          <a:off x="0" y="0"/>
          <a:ext cx="0" cy="0"/>
          <a:chOff x="0" y="0"/>
          <a:chExt cx="0" cy="0"/>
        </a:xfrm>
      </p:grpSpPr>
      <p:pic>
        <p:nvPicPr>
          <p:cNvPr id="535" name="Google Shape;535;p29"/>
          <p:cNvPicPr preferRelativeResize="0"/>
          <p:nvPr/>
        </p:nvPicPr>
        <p:blipFill rotWithShape="1">
          <a:blip r:embed="rId2">
            <a:alphaModFix amt="13000"/>
          </a:blip>
          <a:srcRect b="15408" l="8323" r="12781" t="18005"/>
          <a:stretch/>
        </p:blipFill>
        <p:spPr>
          <a:xfrm>
            <a:off x="8250" y="0"/>
            <a:ext cx="9144003" cy="5143501"/>
          </a:xfrm>
          <a:prstGeom prst="rect">
            <a:avLst/>
          </a:prstGeom>
          <a:noFill/>
          <a:ln>
            <a:noFill/>
          </a:ln>
        </p:spPr>
      </p:pic>
      <p:grpSp>
        <p:nvGrpSpPr>
          <p:cNvPr id="536" name="Google Shape;536;p29"/>
          <p:cNvGrpSpPr/>
          <p:nvPr/>
        </p:nvGrpSpPr>
        <p:grpSpPr>
          <a:xfrm rot="10800000">
            <a:off x="136143" y="4912883"/>
            <a:ext cx="8875307" cy="265133"/>
            <a:chOff x="47501" y="4907950"/>
            <a:chExt cx="8875307" cy="291900"/>
          </a:xfrm>
        </p:grpSpPr>
        <p:sp>
          <p:nvSpPr>
            <p:cNvPr id="537" name="Google Shape;537;p29"/>
            <p:cNvSpPr/>
            <p:nvPr/>
          </p:nvSpPr>
          <p:spPr>
            <a:xfrm rot="-5400000">
              <a:off x="5505258"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38" name="Google Shape;538;p29"/>
            <p:cNvSpPr/>
            <p:nvPr/>
          </p:nvSpPr>
          <p:spPr>
            <a:xfrm rot="-5400000">
              <a:off x="573508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39" name="Google Shape;539;p29"/>
            <p:cNvSpPr/>
            <p:nvPr/>
          </p:nvSpPr>
          <p:spPr>
            <a:xfrm rot="-5400000">
              <a:off x="5969085"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0" name="Google Shape;540;p29"/>
            <p:cNvSpPr/>
            <p:nvPr/>
          </p:nvSpPr>
          <p:spPr>
            <a:xfrm rot="-5400000">
              <a:off x="619891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1" name="Google Shape;541;p29"/>
            <p:cNvSpPr/>
            <p:nvPr/>
          </p:nvSpPr>
          <p:spPr>
            <a:xfrm rot="-5400000">
              <a:off x="643707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2" name="Google Shape;542;p29"/>
            <p:cNvSpPr/>
            <p:nvPr/>
          </p:nvSpPr>
          <p:spPr>
            <a:xfrm rot="-5400000">
              <a:off x="666690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3" name="Google Shape;543;p29"/>
            <p:cNvSpPr/>
            <p:nvPr/>
          </p:nvSpPr>
          <p:spPr>
            <a:xfrm rot="-5400000">
              <a:off x="690090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4" name="Google Shape;544;p29"/>
            <p:cNvSpPr/>
            <p:nvPr/>
          </p:nvSpPr>
          <p:spPr>
            <a:xfrm rot="-5400000">
              <a:off x="713072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5" name="Google Shape;545;p29"/>
            <p:cNvSpPr/>
            <p:nvPr/>
          </p:nvSpPr>
          <p:spPr>
            <a:xfrm rot="-5400000">
              <a:off x="736474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6" name="Google Shape;546;p29"/>
            <p:cNvSpPr/>
            <p:nvPr/>
          </p:nvSpPr>
          <p:spPr>
            <a:xfrm rot="-5400000">
              <a:off x="759874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7" name="Google Shape;547;p29"/>
            <p:cNvSpPr/>
            <p:nvPr/>
          </p:nvSpPr>
          <p:spPr>
            <a:xfrm rot="-5400000">
              <a:off x="782856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8" name="Google Shape;548;p29"/>
            <p:cNvSpPr/>
            <p:nvPr/>
          </p:nvSpPr>
          <p:spPr>
            <a:xfrm rot="-5400000">
              <a:off x="806673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49" name="Google Shape;549;p29"/>
            <p:cNvSpPr/>
            <p:nvPr/>
          </p:nvSpPr>
          <p:spPr>
            <a:xfrm rot="-5400000">
              <a:off x="829655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0" name="Google Shape;550;p29"/>
            <p:cNvSpPr/>
            <p:nvPr/>
          </p:nvSpPr>
          <p:spPr>
            <a:xfrm rot="-5400000">
              <a:off x="85202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1" name="Google Shape;551;p29"/>
            <p:cNvSpPr/>
            <p:nvPr/>
          </p:nvSpPr>
          <p:spPr>
            <a:xfrm rot="-5400000">
              <a:off x="87456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2" name="Google Shape;552;p29"/>
            <p:cNvSpPr/>
            <p:nvPr/>
          </p:nvSpPr>
          <p:spPr>
            <a:xfrm rot="-5400000">
              <a:off x="2064858"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3" name="Google Shape;553;p29"/>
            <p:cNvSpPr/>
            <p:nvPr/>
          </p:nvSpPr>
          <p:spPr>
            <a:xfrm rot="-5400000">
              <a:off x="229468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4" name="Google Shape;554;p29"/>
            <p:cNvSpPr/>
            <p:nvPr/>
          </p:nvSpPr>
          <p:spPr>
            <a:xfrm rot="-5400000">
              <a:off x="2528685"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5" name="Google Shape;555;p29"/>
            <p:cNvSpPr/>
            <p:nvPr/>
          </p:nvSpPr>
          <p:spPr>
            <a:xfrm rot="-5400000">
              <a:off x="275851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6" name="Google Shape;556;p29"/>
            <p:cNvSpPr/>
            <p:nvPr/>
          </p:nvSpPr>
          <p:spPr>
            <a:xfrm rot="-5400000">
              <a:off x="2996674"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7" name="Google Shape;557;p29"/>
            <p:cNvSpPr/>
            <p:nvPr/>
          </p:nvSpPr>
          <p:spPr>
            <a:xfrm rot="-5400000">
              <a:off x="322650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8" name="Google Shape;558;p29"/>
            <p:cNvSpPr/>
            <p:nvPr/>
          </p:nvSpPr>
          <p:spPr>
            <a:xfrm rot="-5400000">
              <a:off x="346050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59" name="Google Shape;559;p29"/>
            <p:cNvSpPr/>
            <p:nvPr/>
          </p:nvSpPr>
          <p:spPr>
            <a:xfrm rot="-5400000">
              <a:off x="369032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0" name="Google Shape;560;p29"/>
            <p:cNvSpPr/>
            <p:nvPr/>
          </p:nvSpPr>
          <p:spPr>
            <a:xfrm rot="-5400000">
              <a:off x="392434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1" name="Google Shape;561;p29"/>
            <p:cNvSpPr/>
            <p:nvPr/>
          </p:nvSpPr>
          <p:spPr>
            <a:xfrm rot="-5400000">
              <a:off x="415834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2" name="Google Shape;562;p29"/>
            <p:cNvSpPr/>
            <p:nvPr/>
          </p:nvSpPr>
          <p:spPr>
            <a:xfrm rot="-5400000">
              <a:off x="438816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3" name="Google Shape;563;p29"/>
            <p:cNvSpPr/>
            <p:nvPr/>
          </p:nvSpPr>
          <p:spPr>
            <a:xfrm rot="-5400000">
              <a:off x="462633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4" name="Google Shape;564;p29"/>
            <p:cNvSpPr/>
            <p:nvPr/>
          </p:nvSpPr>
          <p:spPr>
            <a:xfrm rot="-5400000">
              <a:off x="485615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5" name="Google Shape;565;p29"/>
            <p:cNvSpPr/>
            <p:nvPr/>
          </p:nvSpPr>
          <p:spPr>
            <a:xfrm rot="-5400000">
              <a:off x="50798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6" name="Google Shape;566;p29"/>
            <p:cNvSpPr/>
            <p:nvPr/>
          </p:nvSpPr>
          <p:spPr>
            <a:xfrm rot="-5400000">
              <a:off x="53052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7" name="Google Shape;567;p29"/>
            <p:cNvSpPr/>
            <p:nvPr/>
          </p:nvSpPr>
          <p:spPr>
            <a:xfrm rot="-5400000">
              <a:off x="-65449"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8" name="Google Shape;568;p29"/>
            <p:cNvSpPr/>
            <p:nvPr/>
          </p:nvSpPr>
          <p:spPr>
            <a:xfrm rot="-5400000">
              <a:off x="16437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69" name="Google Shape;569;p29"/>
            <p:cNvSpPr/>
            <p:nvPr/>
          </p:nvSpPr>
          <p:spPr>
            <a:xfrm rot="-5400000">
              <a:off x="398390"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0" name="Google Shape;570;p29"/>
            <p:cNvSpPr/>
            <p:nvPr/>
          </p:nvSpPr>
          <p:spPr>
            <a:xfrm rot="-5400000">
              <a:off x="63239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1" name="Google Shape;571;p29"/>
            <p:cNvSpPr/>
            <p:nvPr/>
          </p:nvSpPr>
          <p:spPr>
            <a:xfrm rot="-5400000">
              <a:off x="86221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2" name="Google Shape;572;p29"/>
            <p:cNvSpPr/>
            <p:nvPr/>
          </p:nvSpPr>
          <p:spPr>
            <a:xfrm rot="-5400000">
              <a:off x="1100381"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3" name="Google Shape;573;p29"/>
            <p:cNvSpPr/>
            <p:nvPr/>
          </p:nvSpPr>
          <p:spPr>
            <a:xfrm rot="-5400000">
              <a:off x="1330207" y="5022700"/>
              <a:ext cx="2883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4" name="Google Shape;574;p29"/>
            <p:cNvSpPr/>
            <p:nvPr/>
          </p:nvSpPr>
          <p:spPr>
            <a:xfrm rot="-5400000">
              <a:off x="155385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5" name="Google Shape;575;p29"/>
            <p:cNvSpPr/>
            <p:nvPr/>
          </p:nvSpPr>
          <p:spPr>
            <a:xfrm rot="-5400000">
              <a:off x="1779308" y="5022700"/>
              <a:ext cx="291900" cy="62400"/>
            </a:xfrm>
            <a:prstGeom prst="mathMinus">
              <a:avLst>
                <a:gd fmla="val 23520" name="adj1"/>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576" name="Google Shape;576;p29"/>
          <p:cNvCxnSpPr/>
          <p:nvPr/>
        </p:nvCxnSpPr>
        <p:spPr>
          <a:xfrm rot="10800000">
            <a:off x="150" y="4944075"/>
            <a:ext cx="9147900" cy="0"/>
          </a:xfrm>
          <a:prstGeom prst="straightConnector1">
            <a:avLst/>
          </a:prstGeom>
          <a:noFill/>
          <a:ln cap="flat" cmpd="sng" w="9525">
            <a:solidFill>
              <a:schemeClr val="accent1"/>
            </a:solidFill>
            <a:prstDash val="solid"/>
            <a:round/>
            <a:headEnd len="sm" w="sm" type="none"/>
            <a:tailEnd len="sm" w="sm" type="none"/>
          </a:ln>
        </p:spPr>
      </p:cxnSp>
      <p:sp>
        <p:nvSpPr>
          <p:cNvPr id="577" name="Google Shape;577;p29"/>
          <p:cNvSpPr txBox="1"/>
          <p:nvPr>
            <p:ph type="ctrTitle"/>
          </p:nvPr>
        </p:nvSpPr>
        <p:spPr>
          <a:xfrm>
            <a:off x="4651200" y="3247750"/>
            <a:ext cx="2133000" cy="1561500"/>
          </a:xfrm>
          <a:prstGeom prst="rect">
            <a:avLst/>
          </a:prstGeom>
        </p:spPr>
        <p:txBody>
          <a:bodyPr anchorCtr="0" anchor="b" bIns="91425" lIns="91425" spcFirstLastPara="1" rIns="0" wrap="square" tIns="91425">
            <a:normAutofit/>
          </a:bodyPr>
          <a:lstStyle>
            <a:lvl1pPr lvl="0" algn="r">
              <a:lnSpc>
                <a:spcPct val="115000"/>
              </a:lnSpc>
              <a:spcBef>
                <a:spcPts val="0"/>
              </a:spcBef>
              <a:spcAft>
                <a:spcPts val="0"/>
              </a:spcAft>
              <a:buClr>
                <a:schemeClr val="lt1"/>
              </a:buClr>
              <a:buSzPts val="1200"/>
              <a:buFont typeface="Lexend"/>
              <a:buNone/>
              <a:defRPr sz="1200">
                <a:solidFill>
                  <a:schemeClr val="lt1"/>
                </a:solidFill>
                <a:latin typeface="Lexend"/>
                <a:ea typeface="Lexend"/>
                <a:cs typeface="Lexend"/>
                <a:sym typeface="Lexend"/>
              </a:defRPr>
            </a:lvl1pPr>
            <a:lvl2pPr lvl="1" algn="r">
              <a:lnSpc>
                <a:spcPct val="115000"/>
              </a:lnSpc>
              <a:spcBef>
                <a:spcPts val="0"/>
              </a:spcBef>
              <a:spcAft>
                <a:spcPts val="0"/>
              </a:spcAft>
              <a:buClr>
                <a:schemeClr val="lt1"/>
              </a:buClr>
              <a:buSzPts val="1200"/>
              <a:buNone/>
              <a:defRPr sz="1200">
                <a:solidFill>
                  <a:schemeClr val="lt1"/>
                </a:solidFill>
              </a:defRPr>
            </a:lvl2pPr>
            <a:lvl3pPr lvl="2" algn="r">
              <a:lnSpc>
                <a:spcPct val="115000"/>
              </a:lnSpc>
              <a:spcBef>
                <a:spcPts val="0"/>
              </a:spcBef>
              <a:spcAft>
                <a:spcPts val="0"/>
              </a:spcAft>
              <a:buClr>
                <a:schemeClr val="lt1"/>
              </a:buClr>
              <a:buSzPts val="1200"/>
              <a:buNone/>
              <a:defRPr sz="1200">
                <a:solidFill>
                  <a:schemeClr val="lt1"/>
                </a:solidFill>
              </a:defRPr>
            </a:lvl3pPr>
            <a:lvl4pPr lvl="3" algn="r">
              <a:lnSpc>
                <a:spcPct val="115000"/>
              </a:lnSpc>
              <a:spcBef>
                <a:spcPts val="0"/>
              </a:spcBef>
              <a:spcAft>
                <a:spcPts val="0"/>
              </a:spcAft>
              <a:buClr>
                <a:schemeClr val="lt1"/>
              </a:buClr>
              <a:buSzPts val="1200"/>
              <a:buNone/>
              <a:defRPr sz="1200">
                <a:solidFill>
                  <a:schemeClr val="lt1"/>
                </a:solidFill>
              </a:defRPr>
            </a:lvl4pPr>
            <a:lvl5pPr lvl="4" algn="r">
              <a:lnSpc>
                <a:spcPct val="115000"/>
              </a:lnSpc>
              <a:spcBef>
                <a:spcPts val="0"/>
              </a:spcBef>
              <a:spcAft>
                <a:spcPts val="0"/>
              </a:spcAft>
              <a:buClr>
                <a:schemeClr val="lt1"/>
              </a:buClr>
              <a:buSzPts val="1200"/>
              <a:buNone/>
              <a:defRPr sz="1200">
                <a:solidFill>
                  <a:schemeClr val="lt1"/>
                </a:solidFill>
              </a:defRPr>
            </a:lvl5pPr>
            <a:lvl6pPr lvl="5" algn="r">
              <a:lnSpc>
                <a:spcPct val="115000"/>
              </a:lnSpc>
              <a:spcBef>
                <a:spcPts val="0"/>
              </a:spcBef>
              <a:spcAft>
                <a:spcPts val="0"/>
              </a:spcAft>
              <a:buClr>
                <a:schemeClr val="lt1"/>
              </a:buClr>
              <a:buSzPts val="1200"/>
              <a:buNone/>
              <a:defRPr sz="1200">
                <a:solidFill>
                  <a:schemeClr val="lt1"/>
                </a:solidFill>
              </a:defRPr>
            </a:lvl6pPr>
            <a:lvl7pPr lvl="6" algn="r">
              <a:lnSpc>
                <a:spcPct val="115000"/>
              </a:lnSpc>
              <a:spcBef>
                <a:spcPts val="0"/>
              </a:spcBef>
              <a:spcAft>
                <a:spcPts val="0"/>
              </a:spcAft>
              <a:buClr>
                <a:schemeClr val="lt1"/>
              </a:buClr>
              <a:buSzPts val="1200"/>
              <a:buNone/>
              <a:defRPr sz="1200">
                <a:solidFill>
                  <a:schemeClr val="lt1"/>
                </a:solidFill>
              </a:defRPr>
            </a:lvl7pPr>
            <a:lvl8pPr lvl="7" algn="r">
              <a:lnSpc>
                <a:spcPct val="115000"/>
              </a:lnSpc>
              <a:spcBef>
                <a:spcPts val="0"/>
              </a:spcBef>
              <a:spcAft>
                <a:spcPts val="0"/>
              </a:spcAft>
              <a:buClr>
                <a:schemeClr val="lt1"/>
              </a:buClr>
              <a:buSzPts val="1200"/>
              <a:buNone/>
              <a:defRPr sz="1200">
                <a:solidFill>
                  <a:schemeClr val="lt1"/>
                </a:solidFill>
              </a:defRPr>
            </a:lvl8pPr>
            <a:lvl9pPr lvl="8" algn="r">
              <a:lnSpc>
                <a:spcPct val="115000"/>
              </a:lnSpc>
              <a:spcBef>
                <a:spcPts val="0"/>
              </a:spcBef>
              <a:spcAft>
                <a:spcPts val="0"/>
              </a:spcAft>
              <a:buClr>
                <a:schemeClr val="lt1"/>
              </a:buClr>
              <a:buSzPts val="1200"/>
              <a:buNone/>
              <a:defRPr sz="1200">
                <a:solidFill>
                  <a:schemeClr val="lt1"/>
                </a:solidFill>
              </a:defRPr>
            </a:lvl9pPr>
          </a:lstStyle>
          <a:p/>
        </p:txBody>
      </p:sp>
      <p:sp>
        <p:nvSpPr>
          <p:cNvPr id="578" name="Google Shape;578;p29"/>
          <p:cNvSpPr txBox="1"/>
          <p:nvPr>
            <p:ph idx="2" type="ctrTitle"/>
          </p:nvPr>
        </p:nvSpPr>
        <p:spPr>
          <a:xfrm>
            <a:off x="394350" y="361300"/>
            <a:ext cx="6115200" cy="1740300"/>
          </a:xfrm>
          <a:prstGeom prst="rect">
            <a:avLst/>
          </a:prstGeom>
        </p:spPr>
        <p:txBody>
          <a:bodyPr anchorCtr="0" anchor="t" bIns="91425" lIns="91425" spcFirstLastPara="1" rIns="91425" wrap="square" tIns="91425">
            <a:normAutofit/>
          </a:bodyPr>
          <a:lstStyle>
            <a:lvl1pPr lvl="0">
              <a:lnSpc>
                <a:spcPct val="87000"/>
              </a:lnSpc>
              <a:spcBef>
                <a:spcPts val="0"/>
              </a:spcBef>
              <a:spcAft>
                <a:spcPts val="0"/>
              </a:spcAft>
              <a:buClr>
                <a:schemeClr val="lt1"/>
              </a:buClr>
              <a:buSzPts val="4000"/>
              <a:buFont typeface="Alexandria Black"/>
              <a:buNone/>
              <a:defRPr sz="4000">
                <a:solidFill>
                  <a:schemeClr val="lt1"/>
                </a:solidFill>
              </a:defRPr>
            </a:lvl1pPr>
            <a:lvl2pPr lvl="1" algn="ctr">
              <a:spcBef>
                <a:spcPts val="0"/>
              </a:spcBef>
              <a:spcAft>
                <a:spcPts val="0"/>
              </a:spcAft>
              <a:buClr>
                <a:schemeClr val="lt1"/>
              </a:buClr>
              <a:buSzPts val="4000"/>
              <a:buNone/>
              <a:defRPr sz="4000">
                <a:solidFill>
                  <a:schemeClr val="lt1"/>
                </a:solidFill>
              </a:defRPr>
            </a:lvl2pPr>
            <a:lvl3pPr lvl="2" algn="ctr">
              <a:spcBef>
                <a:spcPts val="0"/>
              </a:spcBef>
              <a:spcAft>
                <a:spcPts val="0"/>
              </a:spcAft>
              <a:buClr>
                <a:schemeClr val="lt1"/>
              </a:buClr>
              <a:buSzPts val="4000"/>
              <a:buNone/>
              <a:defRPr sz="4000">
                <a:solidFill>
                  <a:schemeClr val="lt1"/>
                </a:solidFill>
              </a:defRPr>
            </a:lvl3pPr>
            <a:lvl4pPr lvl="3" algn="ctr">
              <a:spcBef>
                <a:spcPts val="0"/>
              </a:spcBef>
              <a:spcAft>
                <a:spcPts val="0"/>
              </a:spcAft>
              <a:buClr>
                <a:schemeClr val="lt1"/>
              </a:buClr>
              <a:buSzPts val="4000"/>
              <a:buNone/>
              <a:defRPr sz="4000">
                <a:solidFill>
                  <a:schemeClr val="lt1"/>
                </a:solidFill>
              </a:defRPr>
            </a:lvl4pPr>
            <a:lvl5pPr lvl="4" algn="ctr">
              <a:spcBef>
                <a:spcPts val="0"/>
              </a:spcBef>
              <a:spcAft>
                <a:spcPts val="0"/>
              </a:spcAft>
              <a:buClr>
                <a:schemeClr val="lt1"/>
              </a:buClr>
              <a:buSzPts val="4000"/>
              <a:buNone/>
              <a:defRPr sz="4000">
                <a:solidFill>
                  <a:schemeClr val="lt1"/>
                </a:solidFill>
              </a:defRPr>
            </a:lvl5pPr>
            <a:lvl6pPr lvl="5" algn="ctr">
              <a:spcBef>
                <a:spcPts val="0"/>
              </a:spcBef>
              <a:spcAft>
                <a:spcPts val="0"/>
              </a:spcAft>
              <a:buClr>
                <a:schemeClr val="lt1"/>
              </a:buClr>
              <a:buSzPts val="4000"/>
              <a:buNone/>
              <a:defRPr sz="4000">
                <a:solidFill>
                  <a:schemeClr val="lt1"/>
                </a:solidFill>
              </a:defRPr>
            </a:lvl6pPr>
            <a:lvl7pPr lvl="6" algn="ctr">
              <a:spcBef>
                <a:spcPts val="0"/>
              </a:spcBef>
              <a:spcAft>
                <a:spcPts val="0"/>
              </a:spcAft>
              <a:buClr>
                <a:schemeClr val="lt1"/>
              </a:buClr>
              <a:buSzPts val="4000"/>
              <a:buNone/>
              <a:defRPr sz="4000">
                <a:solidFill>
                  <a:schemeClr val="lt1"/>
                </a:solidFill>
              </a:defRPr>
            </a:lvl7pPr>
            <a:lvl8pPr lvl="7" algn="ctr">
              <a:spcBef>
                <a:spcPts val="0"/>
              </a:spcBef>
              <a:spcAft>
                <a:spcPts val="0"/>
              </a:spcAft>
              <a:buClr>
                <a:schemeClr val="lt1"/>
              </a:buClr>
              <a:buSzPts val="4000"/>
              <a:buNone/>
              <a:defRPr sz="4000">
                <a:solidFill>
                  <a:schemeClr val="lt1"/>
                </a:solidFill>
              </a:defRPr>
            </a:lvl8pPr>
            <a:lvl9pPr lvl="8" algn="ctr">
              <a:spcBef>
                <a:spcPts val="0"/>
              </a:spcBef>
              <a:spcAft>
                <a:spcPts val="0"/>
              </a:spcAft>
              <a:buClr>
                <a:schemeClr val="lt1"/>
              </a:buClr>
              <a:buSzPts val="4000"/>
              <a:buNone/>
              <a:defRPr sz="4000">
                <a:solidFill>
                  <a:schemeClr val="lt1"/>
                </a:solidFill>
              </a:defRPr>
            </a:lvl9pPr>
          </a:lstStyle>
          <a:p/>
        </p:txBody>
      </p:sp>
      <p:sp>
        <p:nvSpPr>
          <p:cNvPr id="579" name="Google Shape;579;p29"/>
          <p:cNvSpPr/>
          <p:nvPr>
            <p:ph idx="3" type="pic"/>
          </p:nvPr>
        </p:nvSpPr>
        <p:spPr>
          <a:xfrm>
            <a:off x="7040513" y="3285600"/>
            <a:ext cx="1484700" cy="1857900"/>
          </a:xfrm>
          <a:prstGeom prst="roundRect">
            <a:avLst>
              <a:gd fmla="val 0" name="adj"/>
            </a:avLst>
          </a:prstGeom>
          <a:noFill/>
          <a:ln>
            <a:noFill/>
          </a:ln>
        </p:spPr>
      </p:sp>
      <p:sp>
        <p:nvSpPr>
          <p:cNvPr id="580" name="Google Shape;580;p2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5">
  <p:cSld name="CUSTOM_18">
    <p:bg>
      <p:bgPr>
        <a:solidFill>
          <a:schemeClr val="dk1"/>
        </a:solidFill>
      </p:bgPr>
    </p:bg>
    <p:spTree>
      <p:nvGrpSpPr>
        <p:cNvPr id="581" name="Shape 581"/>
        <p:cNvGrpSpPr/>
        <p:nvPr/>
      </p:nvGrpSpPr>
      <p:grpSpPr>
        <a:xfrm>
          <a:off x="0" y="0"/>
          <a:ext cx="0" cy="0"/>
          <a:chOff x="0" y="0"/>
          <a:chExt cx="0" cy="0"/>
        </a:xfrm>
      </p:grpSpPr>
      <p:pic>
        <p:nvPicPr>
          <p:cNvPr id="582" name="Google Shape;582;p30"/>
          <p:cNvPicPr preferRelativeResize="0"/>
          <p:nvPr/>
        </p:nvPicPr>
        <p:blipFill rotWithShape="1">
          <a:blip r:embed="rId2">
            <a:alphaModFix amt="15000"/>
          </a:blip>
          <a:srcRect b="7797" l="0" r="0" t="7805"/>
          <a:stretch/>
        </p:blipFill>
        <p:spPr>
          <a:xfrm>
            <a:off x="0" y="0"/>
            <a:ext cx="9143997" cy="5143501"/>
          </a:xfrm>
          <a:prstGeom prst="rect">
            <a:avLst/>
          </a:prstGeom>
          <a:noFill/>
          <a:ln>
            <a:noFill/>
          </a:ln>
        </p:spPr>
      </p:pic>
      <p:sp>
        <p:nvSpPr>
          <p:cNvPr id="583" name="Google Shape;583;p30"/>
          <p:cNvSpPr/>
          <p:nvPr/>
        </p:nvSpPr>
        <p:spPr>
          <a:xfrm>
            <a:off x="0" y="4783450"/>
            <a:ext cx="1631225" cy="374750"/>
          </a:xfrm>
          <a:custGeom>
            <a:rect b="b" l="l" r="r" t="t"/>
            <a:pathLst>
              <a:path extrusionOk="0" h="14990" w="65249">
                <a:moveTo>
                  <a:pt x="0" y="0"/>
                </a:moveTo>
                <a:lnTo>
                  <a:pt x="65249" y="0"/>
                </a:lnTo>
                <a:lnTo>
                  <a:pt x="65249" y="14990"/>
                </a:lnTo>
              </a:path>
            </a:pathLst>
          </a:custGeom>
          <a:noFill/>
          <a:ln cap="flat" cmpd="sng" w="9525">
            <a:solidFill>
              <a:schemeClr val="accent2"/>
            </a:solidFill>
            <a:prstDash val="solid"/>
            <a:round/>
            <a:headEnd len="sm" w="sm" type="none"/>
            <a:tailEnd len="sm" w="sm" type="none"/>
          </a:ln>
        </p:spPr>
      </p:sp>
      <p:sp>
        <p:nvSpPr>
          <p:cNvPr id="584" name="Google Shape;584;p30"/>
          <p:cNvSpPr/>
          <p:nvPr/>
        </p:nvSpPr>
        <p:spPr>
          <a:xfrm>
            <a:off x="0" y="1337300"/>
            <a:ext cx="2601150" cy="3196325"/>
          </a:xfrm>
          <a:custGeom>
            <a:rect b="b" l="l" r="r" t="t"/>
            <a:pathLst>
              <a:path extrusionOk="0" h="127853" w="104046">
                <a:moveTo>
                  <a:pt x="0" y="84354"/>
                </a:moveTo>
                <a:lnTo>
                  <a:pt x="16459" y="84354"/>
                </a:lnTo>
                <a:lnTo>
                  <a:pt x="16459" y="127853"/>
                </a:lnTo>
                <a:lnTo>
                  <a:pt x="57313" y="127853"/>
                </a:lnTo>
                <a:lnTo>
                  <a:pt x="57313" y="83766"/>
                </a:lnTo>
                <a:lnTo>
                  <a:pt x="104046" y="83766"/>
                </a:lnTo>
                <a:lnTo>
                  <a:pt x="104046" y="43206"/>
                </a:lnTo>
                <a:lnTo>
                  <a:pt x="57313" y="43206"/>
                </a:lnTo>
                <a:lnTo>
                  <a:pt x="57313" y="0"/>
                </a:lnTo>
                <a:lnTo>
                  <a:pt x="16459" y="0"/>
                </a:lnTo>
                <a:lnTo>
                  <a:pt x="16459" y="43500"/>
                </a:lnTo>
                <a:lnTo>
                  <a:pt x="0" y="43500"/>
                </a:lnTo>
              </a:path>
            </a:pathLst>
          </a:custGeom>
          <a:noFill/>
          <a:ln cap="flat" cmpd="sng" w="9525">
            <a:solidFill>
              <a:schemeClr val="accent1"/>
            </a:solidFill>
            <a:prstDash val="solid"/>
            <a:round/>
            <a:headEnd len="sm" w="sm" type="none"/>
            <a:tailEnd len="sm" w="sm" type="none"/>
          </a:ln>
        </p:spPr>
      </p:sp>
      <p:sp>
        <p:nvSpPr>
          <p:cNvPr id="585" name="Google Shape;585;p30"/>
          <p:cNvSpPr/>
          <p:nvPr/>
        </p:nvSpPr>
        <p:spPr>
          <a:xfrm>
            <a:off x="-7350" y="0"/>
            <a:ext cx="3027325" cy="1491625"/>
          </a:xfrm>
          <a:custGeom>
            <a:rect b="b" l="l" r="r" t="t"/>
            <a:pathLst>
              <a:path extrusionOk="0" h="59665" w="121093">
                <a:moveTo>
                  <a:pt x="0" y="54668"/>
                </a:moveTo>
                <a:lnTo>
                  <a:pt x="38797" y="17341"/>
                </a:lnTo>
                <a:lnTo>
                  <a:pt x="83766" y="59665"/>
                </a:lnTo>
                <a:lnTo>
                  <a:pt x="121093" y="20280"/>
                </a:lnTo>
                <a:lnTo>
                  <a:pt x="99343" y="0"/>
                </a:lnTo>
              </a:path>
            </a:pathLst>
          </a:custGeom>
          <a:noFill/>
          <a:ln cap="flat" cmpd="sng" w="9525">
            <a:solidFill>
              <a:schemeClr val="accent1"/>
            </a:solidFill>
            <a:prstDash val="solid"/>
            <a:round/>
            <a:headEnd len="sm" w="sm" type="none"/>
            <a:tailEnd len="sm" w="sm" type="none"/>
          </a:ln>
        </p:spPr>
      </p:sp>
      <p:cxnSp>
        <p:nvCxnSpPr>
          <p:cNvPr id="586" name="Google Shape;586;p30"/>
          <p:cNvCxnSpPr/>
          <p:nvPr/>
        </p:nvCxnSpPr>
        <p:spPr>
          <a:xfrm>
            <a:off x="3004700" y="2404100"/>
            <a:ext cx="5426100" cy="0"/>
          </a:xfrm>
          <a:prstGeom prst="straightConnector1">
            <a:avLst/>
          </a:prstGeom>
          <a:noFill/>
          <a:ln cap="flat" cmpd="sng" w="9525">
            <a:solidFill>
              <a:schemeClr val="lt1"/>
            </a:solidFill>
            <a:prstDash val="solid"/>
            <a:round/>
            <a:headEnd len="sm" w="sm" type="none"/>
            <a:tailEnd len="sm" w="sm" type="none"/>
          </a:ln>
        </p:spPr>
      </p:cxnSp>
      <p:cxnSp>
        <p:nvCxnSpPr>
          <p:cNvPr id="587" name="Google Shape;587;p30"/>
          <p:cNvCxnSpPr/>
          <p:nvPr/>
        </p:nvCxnSpPr>
        <p:spPr>
          <a:xfrm>
            <a:off x="3004700" y="3431250"/>
            <a:ext cx="5426100" cy="0"/>
          </a:xfrm>
          <a:prstGeom prst="straightConnector1">
            <a:avLst/>
          </a:prstGeom>
          <a:noFill/>
          <a:ln cap="flat" cmpd="sng" w="9525">
            <a:solidFill>
              <a:schemeClr val="lt1"/>
            </a:solidFill>
            <a:prstDash val="solid"/>
            <a:round/>
            <a:headEnd len="sm" w="sm" type="none"/>
            <a:tailEnd len="sm" w="sm" type="none"/>
          </a:ln>
        </p:spPr>
      </p:cxnSp>
      <p:sp>
        <p:nvSpPr>
          <p:cNvPr id="588" name="Google Shape;588;p30"/>
          <p:cNvSpPr txBox="1"/>
          <p:nvPr>
            <p:ph type="ctrTitle"/>
          </p:nvPr>
        </p:nvSpPr>
        <p:spPr>
          <a:xfrm>
            <a:off x="3004700" y="1281450"/>
            <a:ext cx="5529300" cy="1002300"/>
          </a:xfrm>
          <a:prstGeom prst="rect">
            <a:avLst/>
          </a:prstGeom>
        </p:spPr>
        <p:txBody>
          <a:bodyPr anchorCtr="0" anchor="b" bIns="91425" lIns="0" spcFirstLastPara="1" rIns="91425" wrap="square" tIns="91425">
            <a:normAutofit/>
          </a:bodyPr>
          <a:lstStyle>
            <a:lvl1pPr lvl="0">
              <a:lnSpc>
                <a:spcPct val="87000"/>
              </a:lnSpc>
              <a:spcBef>
                <a:spcPts val="0"/>
              </a:spcBef>
              <a:spcAft>
                <a:spcPts val="0"/>
              </a:spcAft>
              <a:buClr>
                <a:schemeClr val="lt1"/>
              </a:buClr>
              <a:buSzPts val="4000"/>
              <a:buFont typeface="Alexandria Black"/>
              <a:buNone/>
              <a:defRPr sz="4000">
                <a:solidFill>
                  <a:schemeClr val="lt1"/>
                </a:solidFill>
              </a:defRPr>
            </a:lvl1pPr>
            <a:lvl2pPr lvl="1"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2pPr>
            <a:lvl3pPr lvl="2"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3pPr>
            <a:lvl4pPr lvl="3"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4pPr>
            <a:lvl5pPr lvl="4"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5pPr>
            <a:lvl6pPr lvl="5"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6pPr>
            <a:lvl7pPr lvl="6"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7pPr>
            <a:lvl8pPr lvl="7"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8pPr>
            <a:lvl9pPr lvl="8" algn="ctr">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9pPr>
          </a:lstStyle>
          <a:p/>
        </p:txBody>
      </p:sp>
      <p:sp>
        <p:nvSpPr>
          <p:cNvPr id="589" name="Google Shape;589;p30"/>
          <p:cNvSpPr txBox="1"/>
          <p:nvPr>
            <p:ph idx="2" type="ctrTitle"/>
          </p:nvPr>
        </p:nvSpPr>
        <p:spPr>
          <a:xfrm>
            <a:off x="3004700" y="2404100"/>
            <a:ext cx="5382000" cy="1002300"/>
          </a:xfrm>
          <a:prstGeom prst="rect">
            <a:avLst/>
          </a:prstGeom>
        </p:spPr>
        <p:txBody>
          <a:bodyPr anchorCtr="0" anchor="ctr" bIns="91425" lIns="0" spcFirstLastPara="1" rIns="91425" wrap="square" tIns="91425">
            <a:normAutofit/>
          </a:bodyPr>
          <a:lstStyle>
            <a:lvl1pPr lvl="0">
              <a:lnSpc>
                <a:spcPct val="115000"/>
              </a:lnSpc>
              <a:spcBef>
                <a:spcPts val="0"/>
              </a:spcBef>
              <a:spcAft>
                <a:spcPts val="0"/>
              </a:spcAft>
              <a:buClr>
                <a:schemeClr val="lt1"/>
              </a:buClr>
              <a:buSzPts val="1400"/>
              <a:buFont typeface="Lexend"/>
              <a:buNone/>
              <a:defRPr sz="1400">
                <a:solidFill>
                  <a:schemeClr val="lt1"/>
                </a:solidFill>
                <a:latin typeface="Lexend"/>
                <a:ea typeface="Lexend"/>
                <a:cs typeface="Lexend"/>
                <a:sym typeface="Lexend"/>
              </a:defRPr>
            </a:lvl1pPr>
            <a:lvl2pPr lvl="1">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2pPr>
            <a:lvl3pPr lvl="2">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3pPr>
            <a:lvl4pPr lvl="3">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4pPr>
            <a:lvl5pPr lvl="4">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5pPr>
            <a:lvl6pPr lvl="5">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6pPr>
            <a:lvl7pPr lvl="6">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7pPr>
            <a:lvl8pPr lvl="7">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8pPr>
            <a:lvl9pPr lvl="8">
              <a:lnSpc>
                <a:spcPct val="115000"/>
              </a:lnSpc>
              <a:spcBef>
                <a:spcPts val="0"/>
              </a:spcBef>
              <a:spcAft>
                <a:spcPts val="0"/>
              </a:spcAft>
              <a:buClr>
                <a:schemeClr val="lt1"/>
              </a:buClr>
              <a:buSzPts val="1400"/>
              <a:buFont typeface="Alexandria Black"/>
              <a:buNone/>
              <a:defRPr sz="1400">
                <a:solidFill>
                  <a:schemeClr val="lt1"/>
                </a:solidFill>
                <a:latin typeface="Alexandria Black"/>
                <a:ea typeface="Alexandria Black"/>
                <a:cs typeface="Alexandria Black"/>
                <a:sym typeface="Alexandria Black"/>
              </a:defRPr>
            </a:lvl9pPr>
          </a:lstStyle>
          <a:p/>
        </p:txBody>
      </p:sp>
      <p:sp>
        <p:nvSpPr>
          <p:cNvPr id="590" name="Google Shape;590;p30"/>
          <p:cNvSpPr txBox="1"/>
          <p:nvPr>
            <p:ph idx="3" type="ctrTitle"/>
          </p:nvPr>
        </p:nvSpPr>
        <p:spPr>
          <a:xfrm>
            <a:off x="3004700" y="3647175"/>
            <a:ext cx="5382000" cy="1212600"/>
          </a:xfrm>
          <a:prstGeom prst="rect">
            <a:avLst/>
          </a:prstGeom>
        </p:spPr>
        <p:txBody>
          <a:bodyPr anchorCtr="0" anchor="t" bIns="91425" lIns="0" spcFirstLastPara="1" rIns="91425" wrap="square" tIns="91425">
            <a:normAutofit/>
          </a:bodyPr>
          <a:lstStyle>
            <a:lvl1pPr lvl="0">
              <a:lnSpc>
                <a:spcPct val="115000"/>
              </a:lnSpc>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2pPr>
            <a:lvl3pPr lvl="2">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3pPr>
            <a:lvl4pPr lvl="3">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4pPr>
            <a:lvl5pPr lvl="4">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5pPr>
            <a:lvl6pPr lvl="5">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6pPr>
            <a:lvl7pPr lvl="6">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7pPr>
            <a:lvl8pPr lvl="7">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8pPr>
            <a:lvl9pPr lvl="8">
              <a:lnSpc>
                <a:spcPct val="115000"/>
              </a:lnSpc>
              <a:spcBef>
                <a:spcPts val="0"/>
              </a:spcBef>
              <a:spcAft>
                <a:spcPts val="0"/>
              </a:spcAft>
              <a:buClr>
                <a:schemeClr val="lt1"/>
              </a:buClr>
              <a:buSzPts val="4000"/>
              <a:buFont typeface="Alexandria Black"/>
              <a:buNone/>
              <a:defRPr sz="4000">
                <a:solidFill>
                  <a:schemeClr val="lt1"/>
                </a:solidFill>
                <a:latin typeface="Alexandria Black"/>
                <a:ea typeface="Alexandria Black"/>
                <a:cs typeface="Alexandria Black"/>
                <a:sym typeface="Alexandria Black"/>
              </a:defRPr>
            </a:lvl9pPr>
          </a:lstStyle>
          <a:p/>
        </p:txBody>
      </p:sp>
      <p:sp>
        <p:nvSpPr>
          <p:cNvPr id="591" name="Google Shape;591;p30"/>
          <p:cNvSpPr/>
          <p:nvPr>
            <p:ph idx="4" type="pic"/>
          </p:nvPr>
        </p:nvSpPr>
        <p:spPr>
          <a:xfrm>
            <a:off x="-7350" y="0"/>
            <a:ext cx="2265600" cy="5151300"/>
          </a:xfrm>
          <a:prstGeom prst="roundRect">
            <a:avLst>
              <a:gd fmla="val 0" name="adj"/>
            </a:avLst>
          </a:prstGeom>
          <a:noFill/>
          <a:ln>
            <a:noFill/>
          </a:ln>
        </p:spPr>
      </p:sp>
      <p:sp>
        <p:nvSpPr>
          <p:cNvPr id="592" name="Google Shape;592;p3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6">
  <p:cSld name="CUSTOM_30">
    <p:bg>
      <p:bgPr>
        <a:solidFill>
          <a:schemeClr val="accent5"/>
        </a:solidFill>
      </p:bgPr>
    </p:bg>
    <p:spTree>
      <p:nvGrpSpPr>
        <p:cNvPr id="593" name="Shape 593"/>
        <p:cNvGrpSpPr/>
        <p:nvPr/>
      </p:nvGrpSpPr>
      <p:grpSpPr>
        <a:xfrm>
          <a:off x="0" y="0"/>
          <a:ext cx="0" cy="0"/>
          <a:chOff x="0" y="0"/>
          <a:chExt cx="0" cy="0"/>
        </a:xfrm>
      </p:grpSpPr>
      <p:sp>
        <p:nvSpPr>
          <p:cNvPr id="594" name="Google Shape;594;p31"/>
          <p:cNvSpPr/>
          <p:nvPr/>
        </p:nvSpPr>
        <p:spPr>
          <a:xfrm>
            <a:off x="0" y="1097950"/>
            <a:ext cx="9144000" cy="40458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595" name="Google Shape;595;p31"/>
          <p:cNvSpPr txBox="1"/>
          <p:nvPr>
            <p:ph idx="1" type="subTitle"/>
          </p:nvPr>
        </p:nvSpPr>
        <p:spPr>
          <a:xfrm>
            <a:off x="480725" y="4023925"/>
            <a:ext cx="1994400" cy="718200"/>
          </a:xfrm>
          <a:prstGeom prst="rect">
            <a:avLst/>
          </a:prstGeom>
        </p:spPr>
        <p:txBody>
          <a:bodyPr anchorCtr="0" anchor="t" bIns="91425" lIns="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596" name="Google Shape;596;p31"/>
          <p:cNvSpPr txBox="1"/>
          <p:nvPr>
            <p:ph idx="2" type="subTitle"/>
          </p:nvPr>
        </p:nvSpPr>
        <p:spPr>
          <a:xfrm>
            <a:off x="480725" y="3763975"/>
            <a:ext cx="1994400" cy="1815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SemiBold"/>
              <a:buNone/>
              <a:defRPr sz="1000">
                <a:latin typeface="Lexend SemiBold"/>
                <a:ea typeface="Lexend SemiBold"/>
                <a:cs typeface="Lexend SemiBold"/>
                <a:sym typeface="Lexend SemiBold"/>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597" name="Google Shape;597;p31"/>
          <p:cNvSpPr txBox="1"/>
          <p:nvPr>
            <p:ph type="title"/>
          </p:nvPr>
        </p:nvSpPr>
        <p:spPr>
          <a:xfrm>
            <a:off x="480725" y="3391425"/>
            <a:ext cx="900600" cy="181500"/>
          </a:xfrm>
          <a:prstGeom prst="rect">
            <a:avLst/>
          </a:prstGeom>
        </p:spPr>
        <p:txBody>
          <a:bodyPr anchorCtr="0" anchor="ctr" bIns="91425" lIns="0"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598" name="Google Shape;598;p31"/>
          <p:cNvSpPr txBox="1"/>
          <p:nvPr>
            <p:ph idx="3" type="subTitle"/>
          </p:nvPr>
        </p:nvSpPr>
        <p:spPr>
          <a:xfrm>
            <a:off x="3600125" y="2021525"/>
            <a:ext cx="1994400" cy="718200"/>
          </a:xfrm>
          <a:prstGeom prst="rect">
            <a:avLst/>
          </a:prstGeom>
        </p:spPr>
        <p:txBody>
          <a:bodyPr anchorCtr="0" anchor="t" bIns="91425" lIns="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599" name="Google Shape;599;p31"/>
          <p:cNvSpPr txBox="1"/>
          <p:nvPr>
            <p:ph idx="4" type="subTitle"/>
          </p:nvPr>
        </p:nvSpPr>
        <p:spPr>
          <a:xfrm>
            <a:off x="3600125" y="1761575"/>
            <a:ext cx="1994400" cy="1815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SemiBold"/>
              <a:buNone/>
              <a:defRPr sz="1000">
                <a:latin typeface="Lexend SemiBold"/>
                <a:ea typeface="Lexend SemiBold"/>
                <a:cs typeface="Lexend SemiBold"/>
                <a:sym typeface="Lexend SemiBold"/>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00" name="Google Shape;600;p31"/>
          <p:cNvSpPr txBox="1"/>
          <p:nvPr>
            <p:ph idx="5" type="title"/>
          </p:nvPr>
        </p:nvSpPr>
        <p:spPr>
          <a:xfrm>
            <a:off x="3600125" y="1389025"/>
            <a:ext cx="900600" cy="181500"/>
          </a:xfrm>
          <a:prstGeom prst="rect">
            <a:avLst/>
          </a:prstGeom>
        </p:spPr>
        <p:txBody>
          <a:bodyPr anchorCtr="0" anchor="ctr" bIns="91425" lIns="0"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601" name="Google Shape;601;p31"/>
          <p:cNvSpPr txBox="1"/>
          <p:nvPr>
            <p:ph idx="6" type="subTitle"/>
          </p:nvPr>
        </p:nvSpPr>
        <p:spPr>
          <a:xfrm>
            <a:off x="6530750" y="4026313"/>
            <a:ext cx="1994400" cy="718200"/>
          </a:xfrm>
          <a:prstGeom prst="rect">
            <a:avLst/>
          </a:prstGeom>
        </p:spPr>
        <p:txBody>
          <a:bodyPr anchorCtr="0" anchor="t" bIns="91425" lIns="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02" name="Google Shape;602;p31"/>
          <p:cNvSpPr txBox="1"/>
          <p:nvPr>
            <p:ph idx="7" type="subTitle"/>
          </p:nvPr>
        </p:nvSpPr>
        <p:spPr>
          <a:xfrm>
            <a:off x="6530750" y="3766363"/>
            <a:ext cx="1994400" cy="1815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SemiBold"/>
              <a:buNone/>
              <a:defRPr sz="1000">
                <a:latin typeface="Lexend SemiBold"/>
                <a:ea typeface="Lexend SemiBold"/>
                <a:cs typeface="Lexend SemiBold"/>
                <a:sym typeface="Lexend SemiBold"/>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03" name="Google Shape;603;p31"/>
          <p:cNvSpPr txBox="1"/>
          <p:nvPr>
            <p:ph idx="8" type="title"/>
          </p:nvPr>
        </p:nvSpPr>
        <p:spPr>
          <a:xfrm>
            <a:off x="6530750" y="3393813"/>
            <a:ext cx="900600" cy="181500"/>
          </a:xfrm>
          <a:prstGeom prst="rect">
            <a:avLst/>
          </a:prstGeom>
        </p:spPr>
        <p:txBody>
          <a:bodyPr anchorCtr="0" anchor="ctr" bIns="91425" lIns="0"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604" name="Google Shape;604;p31"/>
          <p:cNvSpPr/>
          <p:nvPr>
            <p:ph idx="9" type="pic"/>
          </p:nvPr>
        </p:nvSpPr>
        <p:spPr>
          <a:xfrm>
            <a:off x="3041571" y="3124775"/>
            <a:ext cx="3053100" cy="2026800"/>
          </a:xfrm>
          <a:prstGeom prst="roundRect">
            <a:avLst>
              <a:gd fmla="val 0" name="adj"/>
            </a:avLst>
          </a:prstGeom>
          <a:noFill/>
          <a:ln>
            <a:noFill/>
          </a:ln>
        </p:spPr>
      </p:sp>
      <p:sp>
        <p:nvSpPr>
          <p:cNvPr id="605" name="Google Shape;605;p31"/>
          <p:cNvSpPr txBox="1"/>
          <p:nvPr>
            <p:ph idx="13" type="ctrTitle"/>
          </p:nvPr>
        </p:nvSpPr>
        <p:spPr>
          <a:xfrm>
            <a:off x="352100" y="374200"/>
            <a:ext cx="8465400" cy="554100"/>
          </a:xfrm>
          <a:prstGeom prst="rect">
            <a:avLst/>
          </a:prstGeom>
        </p:spPr>
        <p:txBody>
          <a:bodyPr anchorCtr="0" anchor="t" bIns="91425" lIns="91425" spcFirstLastPara="1" rIns="91425" wrap="square" tIns="91425">
            <a:normAutofit/>
          </a:bodyPr>
          <a:lstStyle>
            <a:lvl1pPr lvl="0">
              <a:lnSpc>
                <a:spcPct val="87000"/>
              </a:lnSpc>
              <a:spcBef>
                <a:spcPts val="0"/>
              </a:spcBef>
              <a:spcAft>
                <a:spcPts val="0"/>
              </a:spcAft>
              <a:buSzPts val="4000"/>
              <a:buFont typeface="Alexandria Black"/>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606" name="Google Shape;606;p3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
        <p:nvSpPr>
          <p:cNvPr id="607" name="Google Shape;607;p31"/>
          <p:cNvSpPr/>
          <p:nvPr>
            <p:ph idx="14" type="pic"/>
          </p:nvPr>
        </p:nvSpPr>
        <p:spPr>
          <a:xfrm>
            <a:off x="0" y="1097950"/>
            <a:ext cx="3041700" cy="2026800"/>
          </a:xfrm>
          <a:prstGeom prst="roundRect">
            <a:avLst>
              <a:gd fmla="val 0" name="adj"/>
            </a:avLst>
          </a:prstGeom>
          <a:noFill/>
          <a:ln>
            <a:noFill/>
          </a:ln>
        </p:spPr>
      </p:sp>
      <p:sp>
        <p:nvSpPr>
          <p:cNvPr id="608" name="Google Shape;608;p31"/>
          <p:cNvSpPr/>
          <p:nvPr>
            <p:ph idx="15" type="pic"/>
          </p:nvPr>
        </p:nvSpPr>
        <p:spPr>
          <a:xfrm>
            <a:off x="6094675" y="1097950"/>
            <a:ext cx="3049200" cy="2026800"/>
          </a:xfrm>
          <a:prstGeom prst="roundRect">
            <a:avLst>
              <a:gd fmla="val 0" name="adj"/>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7">
  <p:cSld name="CUSTOM_16">
    <p:bg>
      <p:bgPr>
        <a:solidFill>
          <a:schemeClr val="accent4"/>
        </a:solidFill>
      </p:bgPr>
    </p:bg>
    <p:spTree>
      <p:nvGrpSpPr>
        <p:cNvPr id="609" name="Shape 609"/>
        <p:cNvGrpSpPr/>
        <p:nvPr/>
      </p:nvGrpSpPr>
      <p:grpSpPr>
        <a:xfrm>
          <a:off x="0" y="0"/>
          <a:ext cx="0" cy="0"/>
          <a:chOff x="0" y="0"/>
          <a:chExt cx="0" cy="0"/>
        </a:xfrm>
      </p:grpSpPr>
      <p:pic>
        <p:nvPicPr>
          <p:cNvPr id="610" name="Google Shape;610;p32"/>
          <p:cNvPicPr preferRelativeResize="0"/>
          <p:nvPr/>
        </p:nvPicPr>
        <p:blipFill rotWithShape="1">
          <a:blip r:embed="rId2">
            <a:alphaModFix/>
          </a:blip>
          <a:srcRect b="4628" l="16898" r="13068" t="86765"/>
          <a:stretch/>
        </p:blipFill>
        <p:spPr>
          <a:xfrm>
            <a:off x="-3275" y="4546125"/>
            <a:ext cx="9150602" cy="616000"/>
          </a:xfrm>
          <a:prstGeom prst="rect">
            <a:avLst/>
          </a:prstGeom>
          <a:noFill/>
          <a:ln>
            <a:noFill/>
          </a:ln>
        </p:spPr>
      </p:pic>
      <p:sp>
        <p:nvSpPr>
          <p:cNvPr id="611" name="Google Shape;611;p32"/>
          <p:cNvSpPr/>
          <p:nvPr/>
        </p:nvSpPr>
        <p:spPr>
          <a:xfrm rot="5400000">
            <a:off x="3341051"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cxnSp>
        <p:nvCxnSpPr>
          <p:cNvPr id="612" name="Google Shape;612;p32"/>
          <p:cNvCxnSpPr/>
          <p:nvPr/>
        </p:nvCxnSpPr>
        <p:spPr>
          <a:xfrm rot="10800000">
            <a:off x="-7650" y="820925"/>
            <a:ext cx="9150600" cy="0"/>
          </a:xfrm>
          <a:prstGeom prst="straightConnector1">
            <a:avLst/>
          </a:prstGeom>
          <a:noFill/>
          <a:ln cap="flat" cmpd="sng" w="9525">
            <a:solidFill>
              <a:schemeClr val="lt1"/>
            </a:solidFill>
            <a:prstDash val="solid"/>
            <a:round/>
            <a:headEnd len="sm" w="sm" type="none"/>
            <a:tailEnd len="sm" w="sm" type="none"/>
          </a:ln>
        </p:spPr>
      </p:cxnSp>
      <p:sp>
        <p:nvSpPr>
          <p:cNvPr id="613" name="Google Shape;613;p32"/>
          <p:cNvSpPr/>
          <p:nvPr/>
        </p:nvSpPr>
        <p:spPr>
          <a:xfrm rot="5400000">
            <a:off x="3111225"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4" name="Google Shape;614;p32"/>
          <p:cNvSpPr/>
          <p:nvPr/>
        </p:nvSpPr>
        <p:spPr>
          <a:xfrm rot="5400000">
            <a:off x="2877224"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5" name="Google Shape;615;p32"/>
          <p:cNvSpPr/>
          <p:nvPr/>
        </p:nvSpPr>
        <p:spPr>
          <a:xfrm rot="5400000">
            <a:off x="264739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6" name="Google Shape;616;p32"/>
          <p:cNvSpPr/>
          <p:nvPr/>
        </p:nvSpPr>
        <p:spPr>
          <a:xfrm rot="5400000">
            <a:off x="2409234"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7" name="Google Shape;617;p32"/>
          <p:cNvSpPr/>
          <p:nvPr/>
        </p:nvSpPr>
        <p:spPr>
          <a:xfrm rot="5400000">
            <a:off x="2179409"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8" name="Google Shape;618;p32"/>
          <p:cNvSpPr/>
          <p:nvPr/>
        </p:nvSpPr>
        <p:spPr>
          <a:xfrm rot="5400000">
            <a:off x="194540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19" name="Google Shape;619;p32"/>
          <p:cNvSpPr/>
          <p:nvPr/>
        </p:nvSpPr>
        <p:spPr>
          <a:xfrm rot="5400000">
            <a:off x="1715582"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0" name="Google Shape;620;p32"/>
          <p:cNvSpPr/>
          <p:nvPr/>
        </p:nvSpPr>
        <p:spPr>
          <a:xfrm rot="5400000">
            <a:off x="148156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1" name="Google Shape;621;p32"/>
          <p:cNvSpPr/>
          <p:nvPr/>
        </p:nvSpPr>
        <p:spPr>
          <a:xfrm rot="5400000">
            <a:off x="1247567"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2" name="Google Shape;622;p32"/>
          <p:cNvSpPr/>
          <p:nvPr/>
        </p:nvSpPr>
        <p:spPr>
          <a:xfrm rot="5400000">
            <a:off x="1017741"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3" name="Google Shape;623;p32"/>
          <p:cNvSpPr/>
          <p:nvPr/>
        </p:nvSpPr>
        <p:spPr>
          <a:xfrm rot="5400000">
            <a:off x="77957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4" name="Google Shape;624;p32"/>
          <p:cNvSpPr/>
          <p:nvPr/>
        </p:nvSpPr>
        <p:spPr>
          <a:xfrm rot="5400000">
            <a:off x="549752"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5" name="Google Shape;625;p32"/>
          <p:cNvSpPr/>
          <p:nvPr/>
        </p:nvSpPr>
        <p:spPr>
          <a:xfrm rot="5400000">
            <a:off x="322501" y="688875"/>
            <a:ext cx="2919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6" name="Google Shape;626;p32"/>
          <p:cNvSpPr/>
          <p:nvPr/>
        </p:nvSpPr>
        <p:spPr>
          <a:xfrm rot="5400000">
            <a:off x="97051" y="688875"/>
            <a:ext cx="2919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7" name="Google Shape;627;p32"/>
          <p:cNvSpPr/>
          <p:nvPr/>
        </p:nvSpPr>
        <p:spPr>
          <a:xfrm rot="5400000">
            <a:off x="6781451"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8" name="Google Shape;628;p32"/>
          <p:cNvSpPr/>
          <p:nvPr/>
        </p:nvSpPr>
        <p:spPr>
          <a:xfrm rot="5400000">
            <a:off x="6551625"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29" name="Google Shape;629;p32"/>
          <p:cNvSpPr/>
          <p:nvPr/>
        </p:nvSpPr>
        <p:spPr>
          <a:xfrm rot="5400000">
            <a:off x="6317624"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0" name="Google Shape;630;p32"/>
          <p:cNvSpPr/>
          <p:nvPr/>
        </p:nvSpPr>
        <p:spPr>
          <a:xfrm rot="5400000">
            <a:off x="608779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1" name="Google Shape;631;p32"/>
          <p:cNvSpPr/>
          <p:nvPr/>
        </p:nvSpPr>
        <p:spPr>
          <a:xfrm rot="5400000">
            <a:off x="5849634"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2" name="Google Shape;632;p32"/>
          <p:cNvSpPr/>
          <p:nvPr/>
        </p:nvSpPr>
        <p:spPr>
          <a:xfrm rot="5400000">
            <a:off x="5619809"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3" name="Google Shape;633;p32"/>
          <p:cNvSpPr/>
          <p:nvPr/>
        </p:nvSpPr>
        <p:spPr>
          <a:xfrm rot="5400000">
            <a:off x="538580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4" name="Google Shape;634;p32"/>
          <p:cNvSpPr/>
          <p:nvPr/>
        </p:nvSpPr>
        <p:spPr>
          <a:xfrm rot="5400000">
            <a:off x="5155982"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5" name="Google Shape;635;p32"/>
          <p:cNvSpPr/>
          <p:nvPr/>
        </p:nvSpPr>
        <p:spPr>
          <a:xfrm rot="5400000">
            <a:off x="492196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6" name="Google Shape;636;p32"/>
          <p:cNvSpPr/>
          <p:nvPr/>
        </p:nvSpPr>
        <p:spPr>
          <a:xfrm rot="5400000">
            <a:off x="4687967"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7" name="Google Shape;637;p32"/>
          <p:cNvSpPr/>
          <p:nvPr/>
        </p:nvSpPr>
        <p:spPr>
          <a:xfrm rot="5400000">
            <a:off x="4458141"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8" name="Google Shape;638;p32"/>
          <p:cNvSpPr/>
          <p:nvPr/>
        </p:nvSpPr>
        <p:spPr>
          <a:xfrm rot="5400000">
            <a:off x="421997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39" name="Google Shape;639;p32"/>
          <p:cNvSpPr/>
          <p:nvPr/>
        </p:nvSpPr>
        <p:spPr>
          <a:xfrm rot="5400000">
            <a:off x="3990152"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0" name="Google Shape;640;p32"/>
          <p:cNvSpPr/>
          <p:nvPr/>
        </p:nvSpPr>
        <p:spPr>
          <a:xfrm rot="5400000">
            <a:off x="3762901" y="688875"/>
            <a:ext cx="2919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1" name="Google Shape;641;p32"/>
          <p:cNvSpPr/>
          <p:nvPr/>
        </p:nvSpPr>
        <p:spPr>
          <a:xfrm rot="5400000">
            <a:off x="3537451" y="688875"/>
            <a:ext cx="2919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2" name="Google Shape;642;p32"/>
          <p:cNvSpPr/>
          <p:nvPr/>
        </p:nvSpPr>
        <p:spPr>
          <a:xfrm rot="5400000">
            <a:off x="894115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3" name="Google Shape;643;p32"/>
          <p:cNvSpPr/>
          <p:nvPr/>
        </p:nvSpPr>
        <p:spPr>
          <a:xfrm rot="5400000">
            <a:off x="8711332"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4" name="Google Shape;644;p32"/>
          <p:cNvSpPr/>
          <p:nvPr/>
        </p:nvSpPr>
        <p:spPr>
          <a:xfrm rot="5400000">
            <a:off x="847731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5" name="Google Shape;645;p32"/>
          <p:cNvSpPr/>
          <p:nvPr/>
        </p:nvSpPr>
        <p:spPr>
          <a:xfrm rot="5400000">
            <a:off x="8243317"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6" name="Google Shape;646;p32"/>
          <p:cNvSpPr/>
          <p:nvPr/>
        </p:nvSpPr>
        <p:spPr>
          <a:xfrm rot="5400000">
            <a:off x="8013491"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7" name="Google Shape;647;p32"/>
          <p:cNvSpPr/>
          <p:nvPr/>
        </p:nvSpPr>
        <p:spPr>
          <a:xfrm rot="5400000">
            <a:off x="7775328"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8" name="Google Shape;648;p32"/>
          <p:cNvSpPr/>
          <p:nvPr/>
        </p:nvSpPr>
        <p:spPr>
          <a:xfrm rot="5400000">
            <a:off x="7545502" y="688875"/>
            <a:ext cx="2883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49" name="Google Shape;649;p32"/>
          <p:cNvSpPr/>
          <p:nvPr/>
        </p:nvSpPr>
        <p:spPr>
          <a:xfrm rot="5400000">
            <a:off x="7318251" y="688875"/>
            <a:ext cx="2919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50" name="Google Shape;650;p32"/>
          <p:cNvSpPr/>
          <p:nvPr/>
        </p:nvSpPr>
        <p:spPr>
          <a:xfrm rot="5400000">
            <a:off x="7092801" y="688875"/>
            <a:ext cx="291900" cy="62400"/>
          </a:xfrm>
          <a:prstGeom prst="mathMinus">
            <a:avLst>
              <a:gd fmla="val 23520" name="adj1"/>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pic>
        <p:nvPicPr>
          <p:cNvPr descr="A close-up of an office desk. " id="651" name="Google Shape;651;p32"/>
          <p:cNvPicPr preferRelativeResize="0"/>
          <p:nvPr/>
        </p:nvPicPr>
        <p:blipFill rotWithShape="1">
          <a:blip r:embed="rId3">
            <a:alphaModFix/>
          </a:blip>
          <a:srcRect b="0" l="0" r="279" t="49197"/>
          <a:stretch/>
        </p:blipFill>
        <p:spPr>
          <a:xfrm rot="10800000">
            <a:off x="-976" y="4543776"/>
            <a:ext cx="9147951" cy="620699"/>
          </a:xfrm>
          <a:prstGeom prst="rect">
            <a:avLst/>
          </a:prstGeom>
          <a:noFill/>
          <a:ln>
            <a:noFill/>
          </a:ln>
        </p:spPr>
      </p:pic>
      <p:sp>
        <p:nvSpPr>
          <p:cNvPr id="652" name="Google Shape;652;p32"/>
          <p:cNvSpPr txBox="1"/>
          <p:nvPr>
            <p:ph type="ctrTitle"/>
          </p:nvPr>
        </p:nvSpPr>
        <p:spPr>
          <a:xfrm>
            <a:off x="359100" y="1403675"/>
            <a:ext cx="7759800" cy="554100"/>
          </a:xfrm>
          <a:prstGeom prst="rect">
            <a:avLst/>
          </a:prstGeom>
        </p:spPr>
        <p:txBody>
          <a:bodyPr anchorCtr="0" anchor="t" bIns="91425" lIns="91425" spcFirstLastPara="1" rIns="91425" wrap="square" tIns="91425">
            <a:normAutofit/>
          </a:bodyPr>
          <a:lstStyle>
            <a:lvl1pPr lvl="0">
              <a:lnSpc>
                <a:spcPct val="87000"/>
              </a:lnSpc>
              <a:spcBef>
                <a:spcPts val="0"/>
              </a:spcBef>
              <a:spcAft>
                <a:spcPts val="0"/>
              </a:spcAft>
              <a:buSzPts val="4000"/>
              <a:buFont typeface="Alexandria Black"/>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653" name="Google Shape;653;p32"/>
          <p:cNvSpPr txBox="1"/>
          <p:nvPr>
            <p:ph idx="1" type="subTitle"/>
          </p:nvPr>
        </p:nvSpPr>
        <p:spPr>
          <a:xfrm>
            <a:off x="933450" y="3175900"/>
            <a:ext cx="2010000" cy="1092900"/>
          </a:xfrm>
          <a:prstGeom prst="rect">
            <a:avLst/>
          </a:prstGeom>
        </p:spPr>
        <p:txBody>
          <a:bodyPr anchorCtr="0" anchor="t"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54" name="Google Shape;654;p32"/>
          <p:cNvSpPr txBox="1"/>
          <p:nvPr>
            <p:ph idx="2" type="subTitle"/>
          </p:nvPr>
        </p:nvSpPr>
        <p:spPr>
          <a:xfrm>
            <a:off x="933450" y="2337700"/>
            <a:ext cx="2010000" cy="809700"/>
          </a:xfrm>
          <a:prstGeom prst="rect">
            <a:avLst/>
          </a:prstGeom>
        </p:spPr>
        <p:txBody>
          <a:bodyPr anchorCtr="0" anchor="t" bIns="91425" lIns="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55" name="Google Shape;655;p32"/>
          <p:cNvSpPr txBox="1"/>
          <p:nvPr>
            <p:ph idx="3" type="subTitle"/>
          </p:nvPr>
        </p:nvSpPr>
        <p:spPr>
          <a:xfrm>
            <a:off x="3747125" y="3175925"/>
            <a:ext cx="2010000" cy="1092900"/>
          </a:xfrm>
          <a:prstGeom prst="rect">
            <a:avLst/>
          </a:prstGeom>
        </p:spPr>
        <p:txBody>
          <a:bodyPr anchorCtr="0" anchor="t"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56" name="Google Shape;656;p32"/>
          <p:cNvSpPr txBox="1"/>
          <p:nvPr>
            <p:ph idx="4" type="subTitle"/>
          </p:nvPr>
        </p:nvSpPr>
        <p:spPr>
          <a:xfrm>
            <a:off x="3747125" y="2337725"/>
            <a:ext cx="2010000" cy="809700"/>
          </a:xfrm>
          <a:prstGeom prst="rect">
            <a:avLst/>
          </a:prstGeom>
        </p:spPr>
        <p:txBody>
          <a:bodyPr anchorCtr="0" anchor="t" bIns="91425" lIns="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57" name="Google Shape;657;p32"/>
          <p:cNvSpPr txBox="1"/>
          <p:nvPr>
            <p:ph idx="5" type="subTitle"/>
          </p:nvPr>
        </p:nvSpPr>
        <p:spPr>
          <a:xfrm>
            <a:off x="6580275" y="3175900"/>
            <a:ext cx="2010000" cy="1092900"/>
          </a:xfrm>
          <a:prstGeom prst="rect">
            <a:avLst/>
          </a:prstGeom>
        </p:spPr>
        <p:txBody>
          <a:bodyPr anchorCtr="0" anchor="t"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58" name="Google Shape;658;p32"/>
          <p:cNvSpPr txBox="1"/>
          <p:nvPr>
            <p:ph idx="6" type="subTitle"/>
          </p:nvPr>
        </p:nvSpPr>
        <p:spPr>
          <a:xfrm>
            <a:off x="6580275" y="2337700"/>
            <a:ext cx="2010000" cy="809700"/>
          </a:xfrm>
          <a:prstGeom prst="rect">
            <a:avLst/>
          </a:prstGeom>
        </p:spPr>
        <p:txBody>
          <a:bodyPr anchorCtr="0" anchor="t" bIns="91425" lIns="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59" name="Google Shape;659;p32"/>
          <p:cNvSpPr txBox="1"/>
          <p:nvPr>
            <p:ph idx="7" type="title"/>
          </p:nvPr>
        </p:nvSpPr>
        <p:spPr>
          <a:xfrm>
            <a:off x="458850" y="2416550"/>
            <a:ext cx="470100" cy="217800"/>
          </a:xfrm>
          <a:prstGeom prst="rect">
            <a:avLst/>
          </a:prstGeom>
        </p:spPr>
        <p:txBody>
          <a:bodyPr anchorCtr="0" anchor="ctr" bIns="91425" lIns="0" spcFirstLastPara="1" rIns="91425" wrap="square" tIns="91425">
            <a:normAutofit/>
          </a:bodyPr>
          <a:lstStyle>
            <a:lvl1pPr lvl="0">
              <a:spcBef>
                <a:spcPts val="0"/>
              </a:spcBef>
              <a:spcAft>
                <a:spcPts val="0"/>
              </a:spcAft>
              <a:buSzPts val="1200"/>
              <a:buFont typeface="Alexandria SemiBold"/>
              <a:buNone/>
              <a:defRPr sz="1200">
                <a:latin typeface="Alexandria SemiBold"/>
                <a:ea typeface="Alexandria SemiBold"/>
                <a:cs typeface="Alexandria SemiBold"/>
                <a:sym typeface="Alexandria SemiBold"/>
              </a:defRPr>
            </a:lvl1pPr>
            <a:lvl2pPr lvl="1">
              <a:spcBef>
                <a:spcPts val="0"/>
              </a:spcBef>
              <a:spcAft>
                <a:spcPts val="0"/>
              </a:spcAft>
              <a:buSzPts val="1200"/>
              <a:buFont typeface="Alexandria Black"/>
              <a:buNone/>
              <a:defRPr sz="1200">
                <a:latin typeface="Alexandria Black"/>
                <a:ea typeface="Alexandria Black"/>
                <a:cs typeface="Alexandria Black"/>
                <a:sym typeface="Alexandria Black"/>
              </a:defRPr>
            </a:lvl2pPr>
            <a:lvl3pPr lvl="2">
              <a:spcBef>
                <a:spcPts val="0"/>
              </a:spcBef>
              <a:spcAft>
                <a:spcPts val="0"/>
              </a:spcAft>
              <a:buSzPts val="1200"/>
              <a:buFont typeface="Alexandria Black"/>
              <a:buNone/>
              <a:defRPr sz="1200">
                <a:latin typeface="Alexandria Black"/>
                <a:ea typeface="Alexandria Black"/>
                <a:cs typeface="Alexandria Black"/>
                <a:sym typeface="Alexandria Black"/>
              </a:defRPr>
            </a:lvl3pPr>
            <a:lvl4pPr lvl="3">
              <a:spcBef>
                <a:spcPts val="0"/>
              </a:spcBef>
              <a:spcAft>
                <a:spcPts val="0"/>
              </a:spcAft>
              <a:buSzPts val="1200"/>
              <a:buFont typeface="Alexandria Black"/>
              <a:buNone/>
              <a:defRPr sz="1200">
                <a:latin typeface="Alexandria Black"/>
                <a:ea typeface="Alexandria Black"/>
                <a:cs typeface="Alexandria Black"/>
                <a:sym typeface="Alexandria Black"/>
              </a:defRPr>
            </a:lvl4pPr>
            <a:lvl5pPr lvl="4">
              <a:spcBef>
                <a:spcPts val="0"/>
              </a:spcBef>
              <a:spcAft>
                <a:spcPts val="0"/>
              </a:spcAft>
              <a:buSzPts val="1200"/>
              <a:buFont typeface="Alexandria Black"/>
              <a:buNone/>
              <a:defRPr sz="1200">
                <a:latin typeface="Alexandria Black"/>
                <a:ea typeface="Alexandria Black"/>
                <a:cs typeface="Alexandria Black"/>
                <a:sym typeface="Alexandria Black"/>
              </a:defRPr>
            </a:lvl5pPr>
            <a:lvl6pPr lvl="5">
              <a:spcBef>
                <a:spcPts val="0"/>
              </a:spcBef>
              <a:spcAft>
                <a:spcPts val="0"/>
              </a:spcAft>
              <a:buSzPts val="1200"/>
              <a:buFont typeface="Alexandria Black"/>
              <a:buNone/>
              <a:defRPr sz="1200">
                <a:latin typeface="Alexandria Black"/>
                <a:ea typeface="Alexandria Black"/>
                <a:cs typeface="Alexandria Black"/>
                <a:sym typeface="Alexandria Black"/>
              </a:defRPr>
            </a:lvl6pPr>
            <a:lvl7pPr lvl="6">
              <a:spcBef>
                <a:spcPts val="0"/>
              </a:spcBef>
              <a:spcAft>
                <a:spcPts val="0"/>
              </a:spcAft>
              <a:buSzPts val="1200"/>
              <a:buFont typeface="Alexandria Black"/>
              <a:buNone/>
              <a:defRPr sz="1200">
                <a:latin typeface="Alexandria Black"/>
                <a:ea typeface="Alexandria Black"/>
                <a:cs typeface="Alexandria Black"/>
                <a:sym typeface="Alexandria Black"/>
              </a:defRPr>
            </a:lvl7pPr>
            <a:lvl8pPr lvl="7">
              <a:spcBef>
                <a:spcPts val="0"/>
              </a:spcBef>
              <a:spcAft>
                <a:spcPts val="0"/>
              </a:spcAft>
              <a:buSzPts val="1200"/>
              <a:buFont typeface="Alexandria Black"/>
              <a:buNone/>
              <a:defRPr sz="1200">
                <a:latin typeface="Alexandria Black"/>
                <a:ea typeface="Alexandria Black"/>
                <a:cs typeface="Alexandria Black"/>
                <a:sym typeface="Alexandria Black"/>
              </a:defRPr>
            </a:lvl8pPr>
            <a:lvl9pPr lvl="8">
              <a:spcBef>
                <a:spcPts val="0"/>
              </a:spcBef>
              <a:spcAft>
                <a:spcPts val="0"/>
              </a:spcAft>
              <a:buSzPts val="1200"/>
              <a:buFont typeface="Alexandria Black"/>
              <a:buNone/>
              <a:defRPr sz="1200">
                <a:latin typeface="Alexandria Black"/>
                <a:ea typeface="Alexandria Black"/>
                <a:cs typeface="Alexandria Black"/>
                <a:sym typeface="Alexandria Black"/>
              </a:defRPr>
            </a:lvl9pPr>
          </a:lstStyle>
          <a:p/>
        </p:txBody>
      </p:sp>
      <p:sp>
        <p:nvSpPr>
          <p:cNvPr id="660" name="Google Shape;660;p32"/>
          <p:cNvSpPr txBox="1"/>
          <p:nvPr>
            <p:ph idx="8" type="title"/>
          </p:nvPr>
        </p:nvSpPr>
        <p:spPr>
          <a:xfrm>
            <a:off x="3260875" y="2416575"/>
            <a:ext cx="470100" cy="217800"/>
          </a:xfrm>
          <a:prstGeom prst="rect">
            <a:avLst/>
          </a:prstGeom>
        </p:spPr>
        <p:txBody>
          <a:bodyPr anchorCtr="0" anchor="ctr" bIns="91425" lIns="0" spcFirstLastPara="1" rIns="91425" wrap="square" tIns="91425">
            <a:normAutofit/>
          </a:bodyPr>
          <a:lstStyle>
            <a:lvl1pPr lvl="0">
              <a:spcBef>
                <a:spcPts val="0"/>
              </a:spcBef>
              <a:spcAft>
                <a:spcPts val="0"/>
              </a:spcAft>
              <a:buSzPts val="1200"/>
              <a:buFont typeface="Alexandria SemiBold"/>
              <a:buNone/>
              <a:defRPr sz="1200">
                <a:latin typeface="Alexandria SemiBold"/>
                <a:ea typeface="Alexandria SemiBold"/>
                <a:cs typeface="Alexandria SemiBold"/>
                <a:sym typeface="Alexandria SemiBold"/>
              </a:defRPr>
            </a:lvl1pPr>
            <a:lvl2pPr lvl="1">
              <a:spcBef>
                <a:spcPts val="0"/>
              </a:spcBef>
              <a:spcAft>
                <a:spcPts val="0"/>
              </a:spcAft>
              <a:buSzPts val="1200"/>
              <a:buFont typeface="Alexandria Black"/>
              <a:buNone/>
              <a:defRPr sz="1200">
                <a:latin typeface="Alexandria Black"/>
                <a:ea typeface="Alexandria Black"/>
                <a:cs typeface="Alexandria Black"/>
                <a:sym typeface="Alexandria Black"/>
              </a:defRPr>
            </a:lvl2pPr>
            <a:lvl3pPr lvl="2">
              <a:spcBef>
                <a:spcPts val="0"/>
              </a:spcBef>
              <a:spcAft>
                <a:spcPts val="0"/>
              </a:spcAft>
              <a:buSzPts val="1200"/>
              <a:buFont typeface="Alexandria Black"/>
              <a:buNone/>
              <a:defRPr sz="1200">
                <a:latin typeface="Alexandria Black"/>
                <a:ea typeface="Alexandria Black"/>
                <a:cs typeface="Alexandria Black"/>
                <a:sym typeface="Alexandria Black"/>
              </a:defRPr>
            </a:lvl3pPr>
            <a:lvl4pPr lvl="3">
              <a:spcBef>
                <a:spcPts val="0"/>
              </a:spcBef>
              <a:spcAft>
                <a:spcPts val="0"/>
              </a:spcAft>
              <a:buSzPts val="1200"/>
              <a:buFont typeface="Alexandria Black"/>
              <a:buNone/>
              <a:defRPr sz="1200">
                <a:latin typeface="Alexandria Black"/>
                <a:ea typeface="Alexandria Black"/>
                <a:cs typeface="Alexandria Black"/>
                <a:sym typeface="Alexandria Black"/>
              </a:defRPr>
            </a:lvl4pPr>
            <a:lvl5pPr lvl="4">
              <a:spcBef>
                <a:spcPts val="0"/>
              </a:spcBef>
              <a:spcAft>
                <a:spcPts val="0"/>
              </a:spcAft>
              <a:buSzPts val="1200"/>
              <a:buFont typeface="Alexandria Black"/>
              <a:buNone/>
              <a:defRPr sz="1200">
                <a:latin typeface="Alexandria Black"/>
                <a:ea typeface="Alexandria Black"/>
                <a:cs typeface="Alexandria Black"/>
                <a:sym typeface="Alexandria Black"/>
              </a:defRPr>
            </a:lvl5pPr>
            <a:lvl6pPr lvl="5">
              <a:spcBef>
                <a:spcPts val="0"/>
              </a:spcBef>
              <a:spcAft>
                <a:spcPts val="0"/>
              </a:spcAft>
              <a:buSzPts val="1200"/>
              <a:buFont typeface="Alexandria Black"/>
              <a:buNone/>
              <a:defRPr sz="1200">
                <a:latin typeface="Alexandria Black"/>
                <a:ea typeface="Alexandria Black"/>
                <a:cs typeface="Alexandria Black"/>
                <a:sym typeface="Alexandria Black"/>
              </a:defRPr>
            </a:lvl6pPr>
            <a:lvl7pPr lvl="6">
              <a:spcBef>
                <a:spcPts val="0"/>
              </a:spcBef>
              <a:spcAft>
                <a:spcPts val="0"/>
              </a:spcAft>
              <a:buSzPts val="1200"/>
              <a:buFont typeface="Alexandria Black"/>
              <a:buNone/>
              <a:defRPr sz="1200">
                <a:latin typeface="Alexandria Black"/>
                <a:ea typeface="Alexandria Black"/>
                <a:cs typeface="Alexandria Black"/>
                <a:sym typeface="Alexandria Black"/>
              </a:defRPr>
            </a:lvl7pPr>
            <a:lvl8pPr lvl="7">
              <a:spcBef>
                <a:spcPts val="0"/>
              </a:spcBef>
              <a:spcAft>
                <a:spcPts val="0"/>
              </a:spcAft>
              <a:buSzPts val="1200"/>
              <a:buFont typeface="Alexandria Black"/>
              <a:buNone/>
              <a:defRPr sz="1200">
                <a:latin typeface="Alexandria Black"/>
                <a:ea typeface="Alexandria Black"/>
                <a:cs typeface="Alexandria Black"/>
                <a:sym typeface="Alexandria Black"/>
              </a:defRPr>
            </a:lvl8pPr>
            <a:lvl9pPr lvl="8">
              <a:spcBef>
                <a:spcPts val="0"/>
              </a:spcBef>
              <a:spcAft>
                <a:spcPts val="0"/>
              </a:spcAft>
              <a:buSzPts val="1200"/>
              <a:buFont typeface="Alexandria Black"/>
              <a:buNone/>
              <a:defRPr sz="1200">
                <a:latin typeface="Alexandria Black"/>
                <a:ea typeface="Alexandria Black"/>
                <a:cs typeface="Alexandria Black"/>
                <a:sym typeface="Alexandria Black"/>
              </a:defRPr>
            </a:lvl9pPr>
          </a:lstStyle>
          <a:p/>
        </p:txBody>
      </p:sp>
      <p:sp>
        <p:nvSpPr>
          <p:cNvPr id="661" name="Google Shape;661;p32"/>
          <p:cNvSpPr txBox="1"/>
          <p:nvPr>
            <p:ph idx="9" type="title"/>
          </p:nvPr>
        </p:nvSpPr>
        <p:spPr>
          <a:xfrm>
            <a:off x="6110175" y="2416550"/>
            <a:ext cx="470100" cy="217800"/>
          </a:xfrm>
          <a:prstGeom prst="rect">
            <a:avLst/>
          </a:prstGeom>
        </p:spPr>
        <p:txBody>
          <a:bodyPr anchorCtr="0" anchor="ctr" bIns="91425" lIns="0" spcFirstLastPara="1" rIns="91425" wrap="square" tIns="91425">
            <a:normAutofit/>
          </a:bodyPr>
          <a:lstStyle>
            <a:lvl1pPr lvl="0">
              <a:spcBef>
                <a:spcPts val="0"/>
              </a:spcBef>
              <a:spcAft>
                <a:spcPts val="0"/>
              </a:spcAft>
              <a:buSzPts val="1200"/>
              <a:buFont typeface="Alexandria SemiBold"/>
              <a:buNone/>
              <a:defRPr sz="1200">
                <a:latin typeface="Alexandria SemiBold"/>
                <a:ea typeface="Alexandria SemiBold"/>
                <a:cs typeface="Alexandria SemiBold"/>
                <a:sym typeface="Alexandria SemiBold"/>
              </a:defRPr>
            </a:lvl1pPr>
            <a:lvl2pPr lvl="1">
              <a:spcBef>
                <a:spcPts val="0"/>
              </a:spcBef>
              <a:spcAft>
                <a:spcPts val="0"/>
              </a:spcAft>
              <a:buSzPts val="1200"/>
              <a:buFont typeface="Alexandria Black"/>
              <a:buNone/>
              <a:defRPr sz="1200">
                <a:latin typeface="Alexandria Black"/>
                <a:ea typeface="Alexandria Black"/>
                <a:cs typeface="Alexandria Black"/>
                <a:sym typeface="Alexandria Black"/>
              </a:defRPr>
            </a:lvl2pPr>
            <a:lvl3pPr lvl="2">
              <a:spcBef>
                <a:spcPts val="0"/>
              </a:spcBef>
              <a:spcAft>
                <a:spcPts val="0"/>
              </a:spcAft>
              <a:buSzPts val="1200"/>
              <a:buFont typeface="Alexandria Black"/>
              <a:buNone/>
              <a:defRPr sz="1200">
                <a:latin typeface="Alexandria Black"/>
                <a:ea typeface="Alexandria Black"/>
                <a:cs typeface="Alexandria Black"/>
                <a:sym typeface="Alexandria Black"/>
              </a:defRPr>
            </a:lvl3pPr>
            <a:lvl4pPr lvl="3">
              <a:spcBef>
                <a:spcPts val="0"/>
              </a:spcBef>
              <a:spcAft>
                <a:spcPts val="0"/>
              </a:spcAft>
              <a:buSzPts val="1200"/>
              <a:buFont typeface="Alexandria Black"/>
              <a:buNone/>
              <a:defRPr sz="1200">
                <a:latin typeface="Alexandria Black"/>
                <a:ea typeface="Alexandria Black"/>
                <a:cs typeface="Alexandria Black"/>
                <a:sym typeface="Alexandria Black"/>
              </a:defRPr>
            </a:lvl4pPr>
            <a:lvl5pPr lvl="4">
              <a:spcBef>
                <a:spcPts val="0"/>
              </a:spcBef>
              <a:spcAft>
                <a:spcPts val="0"/>
              </a:spcAft>
              <a:buSzPts val="1200"/>
              <a:buFont typeface="Alexandria Black"/>
              <a:buNone/>
              <a:defRPr sz="1200">
                <a:latin typeface="Alexandria Black"/>
                <a:ea typeface="Alexandria Black"/>
                <a:cs typeface="Alexandria Black"/>
                <a:sym typeface="Alexandria Black"/>
              </a:defRPr>
            </a:lvl5pPr>
            <a:lvl6pPr lvl="5">
              <a:spcBef>
                <a:spcPts val="0"/>
              </a:spcBef>
              <a:spcAft>
                <a:spcPts val="0"/>
              </a:spcAft>
              <a:buSzPts val="1200"/>
              <a:buFont typeface="Alexandria Black"/>
              <a:buNone/>
              <a:defRPr sz="1200">
                <a:latin typeface="Alexandria Black"/>
                <a:ea typeface="Alexandria Black"/>
                <a:cs typeface="Alexandria Black"/>
                <a:sym typeface="Alexandria Black"/>
              </a:defRPr>
            </a:lvl6pPr>
            <a:lvl7pPr lvl="6">
              <a:spcBef>
                <a:spcPts val="0"/>
              </a:spcBef>
              <a:spcAft>
                <a:spcPts val="0"/>
              </a:spcAft>
              <a:buSzPts val="1200"/>
              <a:buFont typeface="Alexandria Black"/>
              <a:buNone/>
              <a:defRPr sz="1200">
                <a:latin typeface="Alexandria Black"/>
                <a:ea typeface="Alexandria Black"/>
                <a:cs typeface="Alexandria Black"/>
                <a:sym typeface="Alexandria Black"/>
              </a:defRPr>
            </a:lvl7pPr>
            <a:lvl8pPr lvl="7">
              <a:spcBef>
                <a:spcPts val="0"/>
              </a:spcBef>
              <a:spcAft>
                <a:spcPts val="0"/>
              </a:spcAft>
              <a:buSzPts val="1200"/>
              <a:buFont typeface="Alexandria Black"/>
              <a:buNone/>
              <a:defRPr sz="1200">
                <a:latin typeface="Alexandria Black"/>
                <a:ea typeface="Alexandria Black"/>
                <a:cs typeface="Alexandria Black"/>
                <a:sym typeface="Alexandria Black"/>
              </a:defRPr>
            </a:lvl8pPr>
            <a:lvl9pPr lvl="8">
              <a:spcBef>
                <a:spcPts val="0"/>
              </a:spcBef>
              <a:spcAft>
                <a:spcPts val="0"/>
              </a:spcAft>
              <a:buSzPts val="1200"/>
              <a:buFont typeface="Alexandria Black"/>
              <a:buNone/>
              <a:defRPr sz="1200">
                <a:latin typeface="Alexandria Black"/>
                <a:ea typeface="Alexandria Black"/>
                <a:cs typeface="Alexandria Black"/>
                <a:sym typeface="Alexandria Black"/>
              </a:defRPr>
            </a:lvl9pPr>
          </a:lstStyle>
          <a:p/>
        </p:txBody>
      </p:sp>
      <p:sp>
        <p:nvSpPr>
          <p:cNvPr id="662" name="Google Shape;662;p3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pic>
        <p:nvPicPr>
          <p:cNvPr id="663" name="Google Shape;663;p32"/>
          <p:cNvPicPr preferRelativeResize="0"/>
          <p:nvPr/>
        </p:nvPicPr>
        <p:blipFill rotWithShape="1">
          <a:blip r:embed="rId2">
            <a:alphaModFix/>
          </a:blip>
          <a:srcRect b="15402" l="32321" r="550" t="76348"/>
          <a:stretch/>
        </p:blipFill>
        <p:spPr>
          <a:xfrm>
            <a:off x="-3150" y="-4700"/>
            <a:ext cx="9150602" cy="620699"/>
          </a:xfrm>
          <a:prstGeom prst="rect">
            <a:avLst/>
          </a:prstGeom>
          <a:noFill/>
          <a:ln>
            <a:noFill/>
          </a:ln>
        </p:spPr>
      </p:pic>
      <p:pic>
        <p:nvPicPr>
          <p:cNvPr descr="A close-up of an office desk. " id="664" name="Google Shape;664;p32"/>
          <p:cNvPicPr preferRelativeResize="0"/>
          <p:nvPr/>
        </p:nvPicPr>
        <p:blipFill rotWithShape="1">
          <a:blip r:embed="rId3">
            <a:alphaModFix/>
          </a:blip>
          <a:srcRect b="0" l="378" r="119" t="50458"/>
          <a:stretch/>
        </p:blipFill>
        <p:spPr>
          <a:xfrm>
            <a:off x="-3150" y="-4700"/>
            <a:ext cx="9150602" cy="62069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8">
  <p:cSld name="CUSTOM_14">
    <p:bg>
      <p:bgPr>
        <a:solidFill>
          <a:schemeClr val="lt2"/>
        </a:solidFill>
      </p:bgPr>
    </p:bg>
    <p:spTree>
      <p:nvGrpSpPr>
        <p:cNvPr id="665" name="Shape 665"/>
        <p:cNvGrpSpPr/>
        <p:nvPr/>
      </p:nvGrpSpPr>
      <p:grpSpPr>
        <a:xfrm>
          <a:off x="0" y="0"/>
          <a:ext cx="0" cy="0"/>
          <a:chOff x="0" y="0"/>
          <a:chExt cx="0" cy="0"/>
        </a:xfrm>
      </p:grpSpPr>
      <p:cxnSp>
        <p:nvCxnSpPr>
          <p:cNvPr id="666" name="Google Shape;666;p33"/>
          <p:cNvCxnSpPr/>
          <p:nvPr/>
        </p:nvCxnSpPr>
        <p:spPr>
          <a:xfrm rot="10800000">
            <a:off x="3052275" y="-7500"/>
            <a:ext cx="0" cy="5153400"/>
          </a:xfrm>
          <a:prstGeom prst="straightConnector1">
            <a:avLst/>
          </a:prstGeom>
          <a:noFill/>
          <a:ln cap="flat" cmpd="sng" w="9525">
            <a:solidFill>
              <a:schemeClr val="lt1"/>
            </a:solidFill>
            <a:prstDash val="solid"/>
            <a:round/>
            <a:headEnd len="sm" w="sm" type="none"/>
            <a:tailEnd len="sm" w="sm" type="none"/>
          </a:ln>
        </p:spPr>
      </p:cxnSp>
      <p:cxnSp>
        <p:nvCxnSpPr>
          <p:cNvPr id="667" name="Google Shape;667;p33"/>
          <p:cNvCxnSpPr/>
          <p:nvPr/>
        </p:nvCxnSpPr>
        <p:spPr>
          <a:xfrm rot="10800000">
            <a:off x="3128475" y="-7500"/>
            <a:ext cx="0" cy="5153400"/>
          </a:xfrm>
          <a:prstGeom prst="straightConnector1">
            <a:avLst/>
          </a:prstGeom>
          <a:noFill/>
          <a:ln cap="flat" cmpd="sng" w="9525">
            <a:solidFill>
              <a:schemeClr val="lt1"/>
            </a:solidFill>
            <a:prstDash val="solid"/>
            <a:round/>
            <a:headEnd len="sm" w="sm" type="none"/>
            <a:tailEnd len="sm" w="sm" type="none"/>
          </a:ln>
        </p:spPr>
      </p:cxnSp>
      <p:sp>
        <p:nvSpPr>
          <p:cNvPr id="668" name="Google Shape;668;p33"/>
          <p:cNvSpPr txBox="1"/>
          <p:nvPr>
            <p:ph type="ctrTitle"/>
          </p:nvPr>
        </p:nvSpPr>
        <p:spPr>
          <a:xfrm>
            <a:off x="375925" y="304725"/>
            <a:ext cx="2600100" cy="18471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669" name="Google Shape;669;p33"/>
          <p:cNvSpPr txBox="1"/>
          <p:nvPr>
            <p:ph idx="1" type="subTitle"/>
          </p:nvPr>
        </p:nvSpPr>
        <p:spPr>
          <a:xfrm>
            <a:off x="375925" y="3764450"/>
            <a:ext cx="1732200" cy="1092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70" name="Google Shape;670;p33"/>
          <p:cNvSpPr txBox="1"/>
          <p:nvPr>
            <p:ph idx="2" type="subTitle"/>
          </p:nvPr>
        </p:nvSpPr>
        <p:spPr>
          <a:xfrm>
            <a:off x="375800" y="3364400"/>
            <a:ext cx="1732200" cy="400200"/>
          </a:xfrm>
          <a:prstGeom prst="rect">
            <a:avLst/>
          </a:prstGeom>
        </p:spPr>
        <p:txBody>
          <a:bodyPr anchorCtr="0" anchor="ctr"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71" name="Google Shape;671;p33"/>
          <p:cNvSpPr txBox="1"/>
          <p:nvPr>
            <p:ph idx="3" type="subTitle"/>
          </p:nvPr>
        </p:nvSpPr>
        <p:spPr>
          <a:xfrm>
            <a:off x="6991175" y="704775"/>
            <a:ext cx="1732200" cy="903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72" name="Google Shape;672;p33"/>
          <p:cNvSpPr txBox="1"/>
          <p:nvPr>
            <p:ph idx="4" type="subTitle"/>
          </p:nvPr>
        </p:nvSpPr>
        <p:spPr>
          <a:xfrm>
            <a:off x="6991050" y="304725"/>
            <a:ext cx="1732200" cy="400200"/>
          </a:xfrm>
          <a:prstGeom prst="rect">
            <a:avLst/>
          </a:prstGeom>
        </p:spPr>
        <p:txBody>
          <a:bodyPr anchorCtr="0" anchor="ctr"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73" name="Google Shape;673;p33"/>
          <p:cNvSpPr txBox="1"/>
          <p:nvPr>
            <p:ph idx="5" type="subTitle"/>
          </p:nvPr>
        </p:nvSpPr>
        <p:spPr>
          <a:xfrm>
            <a:off x="6991175" y="2126788"/>
            <a:ext cx="1732200" cy="1092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74" name="Google Shape;674;p33"/>
          <p:cNvSpPr txBox="1"/>
          <p:nvPr>
            <p:ph idx="6" type="subTitle"/>
          </p:nvPr>
        </p:nvSpPr>
        <p:spPr>
          <a:xfrm>
            <a:off x="6991050" y="1726748"/>
            <a:ext cx="1732200" cy="400200"/>
          </a:xfrm>
          <a:prstGeom prst="rect">
            <a:avLst/>
          </a:prstGeom>
        </p:spPr>
        <p:txBody>
          <a:bodyPr anchorCtr="0" anchor="ctr"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75" name="Google Shape;675;p33"/>
          <p:cNvSpPr txBox="1"/>
          <p:nvPr>
            <p:ph idx="7" type="subTitle"/>
          </p:nvPr>
        </p:nvSpPr>
        <p:spPr>
          <a:xfrm>
            <a:off x="6991175" y="3737688"/>
            <a:ext cx="1732200" cy="1092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Light"/>
              <a:buNone/>
              <a:defRPr sz="1000">
                <a:latin typeface="Lexend Light"/>
                <a:ea typeface="Lexend Light"/>
                <a:cs typeface="Lexend Light"/>
                <a:sym typeface="Lexend Light"/>
              </a:defRPr>
            </a:lvl1pPr>
            <a:lvl2pPr lvl="1">
              <a:spcBef>
                <a:spcPts val="0"/>
              </a:spcBef>
              <a:spcAft>
                <a:spcPts val="0"/>
              </a:spcAft>
              <a:buSzPts val="1000"/>
              <a:buFont typeface="Lexend Light"/>
              <a:buNone/>
              <a:defRPr sz="1000">
                <a:latin typeface="Lexend Light"/>
                <a:ea typeface="Lexend Light"/>
                <a:cs typeface="Lexend Light"/>
                <a:sym typeface="Lexend Light"/>
              </a:defRPr>
            </a:lvl2pPr>
            <a:lvl3pPr lvl="2">
              <a:spcBef>
                <a:spcPts val="0"/>
              </a:spcBef>
              <a:spcAft>
                <a:spcPts val="0"/>
              </a:spcAft>
              <a:buSzPts val="1000"/>
              <a:buFont typeface="Lexend Light"/>
              <a:buNone/>
              <a:defRPr sz="1000">
                <a:latin typeface="Lexend Light"/>
                <a:ea typeface="Lexend Light"/>
                <a:cs typeface="Lexend Light"/>
                <a:sym typeface="Lexend Light"/>
              </a:defRPr>
            </a:lvl3pPr>
            <a:lvl4pPr lvl="3">
              <a:spcBef>
                <a:spcPts val="0"/>
              </a:spcBef>
              <a:spcAft>
                <a:spcPts val="0"/>
              </a:spcAft>
              <a:buSzPts val="1000"/>
              <a:buFont typeface="Lexend Light"/>
              <a:buNone/>
              <a:defRPr sz="1000">
                <a:latin typeface="Lexend Light"/>
                <a:ea typeface="Lexend Light"/>
                <a:cs typeface="Lexend Light"/>
                <a:sym typeface="Lexend Light"/>
              </a:defRPr>
            </a:lvl4pPr>
            <a:lvl5pPr lvl="4">
              <a:spcBef>
                <a:spcPts val="0"/>
              </a:spcBef>
              <a:spcAft>
                <a:spcPts val="0"/>
              </a:spcAft>
              <a:buSzPts val="1000"/>
              <a:buFont typeface="Lexend Light"/>
              <a:buNone/>
              <a:defRPr sz="1000">
                <a:latin typeface="Lexend Light"/>
                <a:ea typeface="Lexend Light"/>
                <a:cs typeface="Lexend Light"/>
                <a:sym typeface="Lexend Light"/>
              </a:defRPr>
            </a:lvl5pPr>
            <a:lvl6pPr lvl="5">
              <a:spcBef>
                <a:spcPts val="0"/>
              </a:spcBef>
              <a:spcAft>
                <a:spcPts val="0"/>
              </a:spcAft>
              <a:buSzPts val="1000"/>
              <a:buFont typeface="Lexend Light"/>
              <a:buNone/>
              <a:defRPr sz="1000">
                <a:latin typeface="Lexend Light"/>
                <a:ea typeface="Lexend Light"/>
                <a:cs typeface="Lexend Light"/>
                <a:sym typeface="Lexend Light"/>
              </a:defRPr>
            </a:lvl6pPr>
            <a:lvl7pPr lvl="6">
              <a:spcBef>
                <a:spcPts val="0"/>
              </a:spcBef>
              <a:spcAft>
                <a:spcPts val="0"/>
              </a:spcAft>
              <a:buSzPts val="1000"/>
              <a:buFont typeface="Lexend Light"/>
              <a:buNone/>
              <a:defRPr sz="1000">
                <a:latin typeface="Lexend Light"/>
                <a:ea typeface="Lexend Light"/>
                <a:cs typeface="Lexend Light"/>
                <a:sym typeface="Lexend Light"/>
              </a:defRPr>
            </a:lvl7pPr>
            <a:lvl8pPr lvl="7">
              <a:spcBef>
                <a:spcPts val="0"/>
              </a:spcBef>
              <a:spcAft>
                <a:spcPts val="0"/>
              </a:spcAft>
              <a:buSzPts val="1000"/>
              <a:buFont typeface="Lexend Light"/>
              <a:buNone/>
              <a:defRPr sz="1000">
                <a:latin typeface="Lexend Light"/>
                <a:ea typeface="Lexend Light"/>
                <a:cs typeface="Lexend Light"/>
                <a:sym typeface="Lexend Light"/>
              </a:defRPr>
            </a:lvl8pPr>
            <a:lvl9pPr lvl="8">
              <a:spcBef>
                <a:spcPts val="0"/>
              </a:spcBef>
              <a:spcAft>
                <a:spcPts val="0"/>
              </a:spcAft>
              <a:buSzPts val="1000"/>
              <a:buFont typeface="Lexend Light"/>
              <a:buNone/>
              <a:defRPr sz="1000">
                <a:latin typeface="Lexend Light"/>
                <a:ea typeface="Lexend Light"/>
                <a:cs typeface="Lexend Light"/>
                <a:sym typeface="Lexend Light"/>
              </a:defRPr>
            </a:lvl9pPr>
          </a:lstStyle>
          <a:p/>
        </p:txBody>
      </p:sp>
      <p:sp>
        <p:nvSpPr>
          <p:cNvPr id="676" name="Google Shape;676;p33"/>
          <p:cNvSpPr txBox="1"/>
          <p:nvPr>
            <p:ph idx="8" type="subTitle"/>
          </p:nvPr>
        </p:nvSpPr>
        <p:spPr>
          <a:xfrm>
            <a:off x="6991050" y="3337650"/>
            <a:ext cx="1732200" cy="400200"/>
          </a:xfrm>
          <a:prstGeom prst="rect">
            <a:avLst/>
          </a:prstGeom>
        </p:spPr>
        <p:txBody>
          <a:bodyPr anchorCtr="0" anchor="ctr"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77" name="Google Shape;677;p33"/>
          <p:cNvSpPr/>
          <p:nvPr>
            <p:ph idx="9" type="pic"/>
          </p:nvPr>
        </p:nvSpPr>
        <p:spPr>
          <a:xfrm>
            <a:off x="3204675" y="0"/>
            <a:ext cx="3411600" cy="5151300"/>
          </a:xfrm>
          <a:prstGeom prst="roundRect">
            <a:avLst>
              <a:gd fmla="val 0" name="adj"/>
            </a:avLst>
          </a:prstGeom>
          <a:noFill/>
          <a:ln>
            <a:noFill/>
          </a:ln>
        </p:spPr>
      </p:sp>
      <p:sp>
        <p:nvSpPr>
          <p:cNvPr id="678" name="Google Shape;678;p3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9">
  <p:cSld name="CUSTOM_12">
    <p:bg>
      <p:bgPr>
        <a:solidFill>
          <a:schemeClr val="accent4"/>
        </a:solidFill>
      </p:bgPr>
    </p:bg>
    <p:spTree>
      <p:nvGrpSpPr>
        <p:cNvPr id="679" name="Shape 679"/>
        <p:cNvGrpSpPr/>
        <p:nvPr/>
      </p:nvGrpSpPr>
      <p:grpSpPr>
        <a:xfrm>
          <a:off x="0" y="0"/>
          <a:ext cx="0" cy="0"/>
          <a:chOff x="0" y="0"/>
          <a:chExt cx="0" cy="0"/>
        </a:xfrm>
      </p:grpSpPr>
      <p:sp>
        <p:nvSpPr>
          <p:cNvPr id="680" name="Google Shape;680;p34"/>
          <p:cNvSpPr/>
          <p:nvPr/>
        </p:nvSpPr>
        <p:spPr>
          <a:xfrm>
            <a:off x="6487525" y="2732625"/>
            <a:ext cx="2658300" cy="2411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681" name="Google Shape;681;p34"/>
          <p:cNvSpPr txBox="1"/>
          <p:nvPr>
            <p:ph type="ctrTitle"/>
          </p:nvPr>
        </p:nvSpPr>
        <p:spPr>
          <a:xfrm>
            <a:off x="375925" y="304725"/>
            <a:ext cx="5022300" cy="6726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682" name="Google Shape;682;p34"/>
          <p:cNvSpPr txBox="1"/>
          <p:nvPr>
            <p:ph idx="1" type="subTitle"/>
          </p:nvPr>
        </p:nvSpPr>
        <p:spPr>
          <a:xfrm>
            <a:off x="361775" y="2537538"/>
            <a:ext cx="1732200" cy="1092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ExtraLight"/>
              <a:buNone/>
              <a:defRPr sz="1000">
                <a:latin typeface="Lexend ExtraLight"/>
                <a:ea typeface="Lexend ExtraLight"/>
                <a:cs typeface="Lexend ExtraLight"/>
                <a:sym typeface="Lexend ExtraLight"/>
              </a:defRPr>
            </a:lvl1pPr>
            <a:lvl2pPr lvl="1">
              <a:spcBef>
                <a:spcPts val="0"/>
              </a:spcBef>
              <a:spcAft>
                <a:spcPts val="0"/>
              </a:spcAft>
              <a:buSzPts val="1000"/>
              <a:buFont typeface="Lexend ExtraLight"/>
              <a:buNone/>
              <a:defRPr sz="1000">
                <a:latin typeface="Lexend ExtraLight"/>
                <a:ea typeface="Lexend ExtraLight"/>
                <a:cs typeface="Lexend ExtraLight"/>
                <a:sym typeface="Lexend ExtraLight"/>
              </a:defRPr>
            </a:lvl2pPr>
            <a:lvl3pPr lvl="2">
              <a:spcBef>
                <a:spcPts val="0"/>
              </a:spcBef>
              <a:spcAft>
                <a:spcPts val="0"/>
              </a:spcAft>
              <a:buSzPts val="1000"/>
              <a:buFont typeface="Lexend ExtraLight"/>
              <a:buNone/>
              <a:defRPr sz="1000">
                <a:latin typeface="Lexend ExtraLight"/>
                <a:ea typeface="Lexend ExtraLight"/>
                <a:cs typeface="Lexend ExtraLight"/>
                <a:sym typeface="Lexend ExtraLight"/>
              </a:defRPr>
            </a:lvl3pPr>
            <a:lvl4pPr lvl="3">
              <a:spcBef>
                <a:spcPts val="0"/>
              </a:spcBef>
              <a:spcAft>
                <a:spcPts val="0"/>
              </a:spcAft>
              <a:buSzPts val="1000"/>
              <a:buFont typeface="Lexend ExtraLight"/>
              <a:buNone/>
              <a:defRPr sz="1000">
                <a:latin typeface="Lexend ExtraLight"/>
                <a:ea typeface="Lexend ExtraLight"/>
                <a:cs typeface="Lexend ExtraLight"/>
                <a:sym typeface="Lexend ExtraLight"/>
              </a:defRPr>
            </a:lvl4pPr>
            <a:lvl5pPr lvl="4">
              <a:spcBef>
                <a:spcPts val="0"/>
              </a:spcBef>
              <a:spcAft>
                <a:spcPts val="0"/>
              </a:spcAft>
              <a:buSzPts val="1000"/>
              <a:buFont typeface="Lexend ExtraLight"/>
              <a:buNone/>
              <a:defRPr sz="1000">
                <a:latin typeface="Lexend ExtraLight"/>
                <a:ea typeface="Lexend ExtraLight"/>
                <a:cs typeface="Lexend ExtraLight"/>
                <a:sym typeface="Lexend ExtraLight"/>
              </a:defRPr>
            </a:lvl5pPr>
            <a:lvl6pPr lvl="5">
              <a:spcBef>
                <a:spcPts val="0"/>
              </a:spcBef>
              <a:spcAft>
                <a:spcPts val="0"/>
              </a:spcAft>
              <a:buSzPts val="1000"/>
              <a:buFont typeface="Lexend ExtraLight"/>
              <a:buNone/>
              <a:defRPr sz="1000">
                <a:latin typeface="Lexend ExtraLight"/>
                <a:ea typeface="Lexend ExtraLight"/>
                <a:cs typeface="Lexend ExtraLight"/>
                <a:sym typeface="Lexend ExtraLight"/>
              </a:defRPr>
            </a:lvl6pPr>
            <a:lvl7pPr lvl="6">
              <a:spcBef>
                <a:spcPts val="0"/>
              </a:spcBef>
              <a:spcAft>
                <a:spcPts val="0"/>
              </a:spcAft>
              <a:buSzPts val="1000"/>
              <a:buFont typeface="Lexend ExtraLight"/>
              <a:buNone/>
              <a:defRPr sz="1000">
                <a:latin typeface="Lexend ExtraLight"/>
                <a:ea typeface="Lexend ExtraLight"/>
                <a:cs typeface="Lexend ExtraLight"/>
                <a:sym typeface="Lexend ExtraLight"/>
              </a:defRPr>
            </a:lvl7pPr>
            <a:lvl8pPr lvl="7">
              <a:spcBef>
                <a:spcPts val="0"/>
              </a:spcBef>
              <a:spcAft>
                <a:spcPts val="0"/>
              </a:spcAft>
              <a:buSzPts val="1000"/>
              <a:buFont typeface="Lexend ExtraLight"/>
              <a:buNone/>
              <a:defRPr sz="1000">
                <a:latin typeface="Lexend ExtraLight"/>
                <a:ea typeface="Lexend ExtraLight"/>
                <a:cs typeface="Lexend ExtraLight"/>
                <a:sym typeface="Lexend ExtraLight"/>
              </a:defRPr>
            </a:lvl8pPr>
            <a:lvl9pPr lvl="8">
              <a:spcBef>
                <a:spcPts val="0"/>
              </a:spcBef>
              <a:spcAft>
                <a:spcPts val="0"/>
              </a:spcAft>
              <a:buSzPts val="1000"/>
              <a:buFont typeface="Lexend ExtraLight"/>
              <a:buNone/>
              <a:defRPr sz="1000">
                <a:latin typeface="Lexend ExtraLight"/>
                <a:ea typeface="Lexend ExtraLight"/>
                <a:cs typeface="Lexend ExtraLight"/>
                <a:sym typeface="Lexend ExtraLight"/>
              </a:defRPr>
            </a:lvl9pPr>
          </a:lstStyle>
          <a:p/>
        </p:txBody>
      </p:sp>
      <p:sp>
        <p:nvSpPr>
          <p:cNvPr id="683" name="Google Shape;683;p34"/>
          <p:cNvSpPr txBox="1"/>
          <p:nvPr>
            <p:ph idx="2" type="subTitle"/>
          </p:nvPr>
        </p:nvSpPr>
        <p:spPr>
          <a:xfrm>
            <a:off x="361650" y="2044338"/>
            <a:ext cx="1732200" cy="493200"/>
          </a:xfrm>
          <a:prstGeom prst="rect">
            <a:avLst/>
          </a:prstGeom>
        </p:spPr>
        <p:txBody>
          <a:bodyPr anchorCtr="0" anchor="t"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84" name="Google Shape;684;p34"/>
          <p:cNvSpPr txBox="1"/>
          <p:nvPr>
            <p:ph idx="3" type="subTitle"/>
          </p:nvPr>
        </p:nvSpPr>
        <p:spPr>
          <a:xfrm>
            <a:off x="2376738" y="2537538"/>
            <a:ext cx="1732200" cy="1092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ExtraLight"/>
              <a:buNone/>
              <a:defRPr sz="1000">
                <a:latin typeface="Lexend ExtraLight"/>
                <a:ea typeface="Lexend ExtraLight"/>
                <a:cs typeface="Lexend ExtraLight"/>
                <a:sym typeface="Lexend ExtraLight"/>
              </a:defRPr>
            </a:lvl1pPr>
            <a:lvl2pPr lvl="1">
              <a:spcBef>
                <a:spcPts val="0"/>
              </a:spcBef>
              <a:spcAft>
                <a:spcPts val="0"/>
              </a:spcAft>
              <a:buSzPts val="1000"/>
              <a:buFont typeface="Lexend ExtraLight"/>
              <a:buNone/>
              <a:defRPr sz="1000">
                <a:latin typeface="Lexend ExtraLight"/>
                <a:ea typeface="Lexend ExtraLight"/>
                <a:cs typeface="Lexend ExtraLight"/>
                <a:sym typeface="Lexend ExtraLight"/>
              </a:defRPr>
            </a:lvl2pPr>
            <a:lvl3pPr lvl="2">
              <a:spcBef>
                <a:spcPts val="0"/>
              </a:spcBef>
              <a:spcAft>
                <a:spcPts val="0"/>
              </a:spcAft>
              <a:buSzPts val="1000"/>
              <a:buFont typeface="Lexend ExtraLight"/>
              <a:buNone/>
              <a:defRPr sz="1000">
                <a:latin typeface="Lexend ExtraLight"/>
                <a:ea typeface="Lexend ExtraLight"/>
                <a:cs typeface="Lexend ExtraLight"/>
                <a:sym typeface="Lexend ExtraLight"/>
              </a:defRPr>
            </a:lvl3pPr>
            <a:lvl4pPr lvl="3">
              <a:spcBef>
                <a:spcPts val="0"/>
              </a:spcBef>
              <a:spcAft>
                <a:spcPts val="0"/>
              </a:spcAft>
              <a:buSzPts val="1000"/>
              <a:buFont typeface="Lexend ExtraLight"/>
              <a:buNone/>
              <a:defRPr sz="1000">
                <a:latin typeface="Lexend ExtraLight"/>
                <a:ea typeface="Lexend ExtraLight"/>
                <a:cs typeface="Lexend ExtraLight"/>
                <a:sym typeface="Lexend ExtraLight"/>
              </a:defRPr>
            </a:lvl4pPr>
            <a:lvl5pPr lvl="4">
              <a:spcBef>
                <a:spcPts val="0"/>
              </a:spcBef>
              <a:spcAft>
                <a:spcPts val="0"/>
              </a:spcAft>
              <a:buSzPts val="1000"/>
              <a:buFont typeface="Lexend ExtraLight"/>
              <a:buNone/>
              <a:defRPr sz="1000">
                <a:latin typeface="Lexend ExtraLight"/>
                <a:ea typeface="Lexend ExtraLight"/>
                <a:cs typeface="Lexend ExtraLight"/>
                <a:sym typeface="Lexend ExtraLight"/>
              </a:defRPr>
            </a:lvl5pPr>
            <a:lvl6pPr lvl="5">
              <a:spcBef>
                <a:spcPts val="0"/>
              </a:spcBef>
              <a:spcAft>
                <a:spcPts val="0"/>
              </a:spcAft>
              <a:buSzPts val="1000"/>
              <a:buFont typeface="Lexend ExtraLight"/>
              <a:buNone/>
              <a:defRPr sz="1000">
                <a:latin typeface="Lexend ExtraLight"/>
                <a:ea typeface="Lexend ExtraLight"/>
                <a:cs typeface="Lexend ExtraLight"/>
                <a:sym typeface="Lexend ExtraLight"/>
              </a:defRPr>
            </a:lvl6pPr>
            <a:lvl7pPr lvl="6">
              <a:spcBef>
                <a:spcPts val="0"/>
              </a:spcBef>
              <a:spcAft>
                <a:spcPts val="0"/>
              </a:spcAft>
              <a:buSzPts val="1000"/>
              <a:buFont typeface="Lexend ExtraLight"/>
              <a:buNone/>
              <a:defRPr sz="1000">
                <a:latin typeface="Lexend ExtraLight"/>
                <a:ea typeface="Lexend ExtraLight"/>
                <a:cs typeface="Lexend ExtraLight"/>
                <a:sym typeface="Lexend ExtraLight"/>
              </a:defRPr>
            </a:lvl7pPr>
            <a:lvl8pPr lvl="7">
              <a:spcBef>
                <a:spcPts val="0"/>
              </a:spcBef>
              <a:spcAft>
                <a:spcPts val="0"/>
              </a:spcAft>
              <a:buSzPts val="1000"/>
              <a:buFont typeface="Lexend ExtraLight"/>
              <a:buNone/>
              <a:defRPr sz="1000">
                <a:latin typeface="Lexend ExtraLight"/>
                <a:ea typeface="Lexend ExtraLight"/>
                <a:cs typeface="Lexend ExtraLight"/>
                <a:sym typeface="Lexend ExtraLight"/>
              </a:defRPr>
            </a:lvl8pPr>
            <a:lvl9pPr lvl="8">
              <a:spcBef>
                <a:spcPts val="0"/>
              </a:spcBef>
              <a:spcAft>
                <a:spcPts val="0"/>
              </a:spcAft>
              <a:buSzPts val="1000"/>
              <a:buFont typeface="Lexend ExtraLight"/>
              <a:buNone/>
              <a:defRPr sz="1000">
                <a:latin typeface="Lexend ExtraLight"/>
                <a:ea typeface="Lexend ExtraLight"/>
                <a:cs typeface="Lexend ExtraLight"/>
                <a:sym typeface="Lexend ExtraLight"/>
              </a:defRPr>
            </a:lvl9pPr>
          </a:lstStyle>
          <a:p/>
        </p:txBody>
      </p:sp>
      <p:sp>
        <p:nvSpPr>
          <p:cNvPr id="685" name="Google Shape;685;p34"/>
          <p:cNvSpPr txBox="1"/>
          <p:nvPr>
            <p:ph idx="4" type="subTitle"/>
          </p:nvPr>
        </p:nvSpPr>
        <p:spPr>
          <a:xfrm>
            <a:off x="2376613" y="2044338"/>
            <a:ext cx="1732200" cy="493200"/>
          </a:xfrm>
          <a:prstGeom prst="rect">
            <a:avLst/>
          </a:prstGeom>
        </p:spPr>
        <p:txBody>
          <a:bodyPr anchorCtr="0" anchor="t"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86" name="Google Shape;686;p34"/>
          <p:cNvSpPr txBox="1"/>
          <p:nvPr>
            <p:ph idx="5" type="subTitle"/>
          </p:nvPr>
        </p:nvSpPr>
        <p:spPr>
          <a:xfrm>
            <a:off x="4330888" y="2537538"/>
            <a:ext cx="1732200" cy="1092900"/>
          </a:xfrm>
          <a:prstGeom prst="rect">
            <a:avLst/>
          </a:prstGeom>
        </p:spPr>
        <p:txBody>
          <a:bodyPr anchorCtr="0" anchor="t" bIns="91425" lIns="90000" spcFirstLastPara="1" rIns="91425" wrap="square" tIns="91425">
            <a:normAutofit/>
          </a:bodyPr>
          <a:lstStyle>
            <a:lvl1pPr lvl="0">
              <a:spcBef>
                <a:spcPts val="0"/>
              </a:spcBef>
              <a:spcAft>
                <a:spcPts val="0"/>
              </a:spcAft>
              <a:buSzPts val="1000"/>
              <a:buFont typeface="Lexend ExtraLight"/>
              <a:buNone/>
              <a:defRPr sz="1000">
                <a:latin typeface="Lexend ExtraLight"/>
                <a:ea typeface="Lexend ExtraLight"/>
                <a:cs typeface="Lexend ExtraLight"/>
                <a:sym typeface="Lexend ExtraLight"/>
              </a:defRPr>
            </a:lvl1pPr>
            <a:lvl2pPr lvl="1">
              <a:spcBef>
                <a:spcPts val="0"/>
              </a:spcBef>
              <a:spcAft>
                <a:spcPts val="0"/>
              </a:spcAft>
              <a:buSzPts val="1000"/>
              <a:buFont typeface="Lexend ExtraLight"/>
              <a:buNone/>
              <a:defRPr sz="1000">
                <a:latin typeface="Lexend ExtraLight"/>
                <a:ea typeface="Lexend ExtraLight"/>
                <a:cs typeface="Lexend ExtraLight"/>
                <a:sym typeface="Lexend ExtraLight"/>
              </a:defRPr>
            </a:lvl2pPr>
            <a:lvl3pPr lvl="2">
              <a:spcBef>
                <a:spcPts val="0"/>
              </a:spcBef>
              <a:spcAft>
                <a:spcPts val="0"/>
              </a:spcAft>
              <a:buSzPts val="1000"/>
              <a:buFont typeface="Lexend ExtraLight"/>
              <a:buNone/>
              <a:defRPr sz="1000">
                <a:latin typeface="Lexend ExtraLight"/>
                <a:ea typeface="Lexend ExtraLight"/>
                <a:cs typeface="Lexend ExtraLight"/>
                <a:sym typeface="Lexend ExtraLight"/>
              </a:defRPr>
            </a:lvl3pPr>
            <a:lvl4pPr lvl="3">
              <a:spcBef>
                <a:spcPts val="0"/>
              </a:spcBef>
              <a:spcAft>
                <a:spcPts val="0"/>
              </a:spcAft>
              <a:buSzPts val="1000"/>
              <a:buFont typeface="Lexend ExtraLight"/>
              <a:buNone/>
              <a:defRPr sz="1000">
                <a:latin typeface="Lexend ExtraLight"/>
                <a:ea typeface="Lexend ExtraLight"/>
                <a:cs typeface="Lexend ExtraLight"/>
                <a:sym typeface="Lexend ExtraLight"/>
              </a:defRPr>
            </a:lvl4pPr>
            <a:lvl5pPr lvl="4">
              <a:spcBef>
                <a:spcPts val="0"/>
              </a:spcBef>
              <a:spcAft>
                <a:spcPts val="0"/>
              </a:spcAft>
              <a:buSzPts val="1000"/>
              <a:buFont typeface="Lexend ExtraLight"/>
              <a:buNone/>
              <a:defRPr sz="1000">
                <a:latin typeface="Lexend ExtraLight"/>
                <a:ea typeface="Lexend ExtraLight"/>
                <a:cs typeface="Lexend ExtraLight"/>
                <a:sym typeface="Lexend ExtraLight"/>
              </a:defRPr>
            </a:lvl5pPr>
            <a:lvl6pPr lvl="5">
              <a:spcBef>
                <a:spcPts val="0"/>
              </a:spcBef>
              <a:spcAft>
                <a:spcPts val="0"/>
              </a:spcAft>
              <a:buSzPts val="1000"/>
              <a:buFont typeface="Lexend ExtraLight"/>
              <a:buNone/>
              <a:defRPr sz="1000">
                <a:latin typeface="Lexend ExtraLight"/>
                <a:ea typeface="Lexend ExtraLight"/>
                <a:cs typeface="Lexend ExtraLight"/>
                <a:sym typeface="Lexend ExtraLight"/>
              </a:defRPr>
            </a:lvl6pPr>
            <a:lvl7pPr lvl="6">
              <a:spcBef>
                <a:spcPts val="0"/>
              </a:spcBef>
              <a:spcAft>
                <a:spcPts val="0"/>
              </a:spcAft>
              <a:buSzPts val="1000"/>
              <a:buFont typeface="Lexend ExtraLight"/>
              <a:buNone/>
              <a:defRPr sz="1000">
                <a:latin typeface="Lexend ExtraLight"/>
                <a:ea typeface="Lexend ExtraLight"/>
                <a:cs typeface="Lexend ExtraLight"/>
                <a:sym typeface="Lexend ExtraLight"/>
              </a:defRPr>
            </a:lvl7pPr>
            <a:lvl8pPr lvl="7">
              <a:spcBef>
                <a:spcPts val="0"/>
              </a:spcBef>
              <a:spcAft>
                <a:spcPts val="0"/>
              </a:spcAft>
              <a:buSzPts val="1000"/>
              <a:buFont typeface="Lexend ExtraLight"/>
              <a:buNone/>
              <a:defRPr sz="1000">
                <a:latin typeface="Lexend ExtraLight"/>
                <a:ea typeface="Lexend ExtraLight"/>
                <a:cs typeface="Lexend ExtraLight"/>
                <a:sym typeface="Lexend ExtraLight"/>
              </a:defRPr>
            </a:lvl8pPr>
            <a:lvl9pPr lvl="8">
              <a:spcBef>
                <a:spcPts val="0"/>
              </a:spcBef>
              <a:spcAft>
                <a:spcPts val="0"/>
              </a:spcAft>
              <a:buSzPts val="1000"/>
              <a:buFont typeface="Lexend ExtraLight"/>
              <a:buNone/>
              <a:defRPr sz="1000">
                <a:latin typeface="Lexend ExtraLight"/>
                <a:ea typeface="Lexend ExtraLight"/>
                <a:cs typeface="Lexend ExtraLight"/>
                <a:sym typeface="Lexend ExtraLight"/>
              </a:defRPr>
            </a:lvl9pPr>
          </a:lstStyle>
          <a:p/>
        </p:txBody>
      </p:sp>
      <p:sp>
        <p:nvSpPr>
          <p:cNvPr id="687" name="Google Shape;687;p34"/>
          <p:cNvSpPr txBox="1"/>
          <p:nvPr>
            <p:ph idx="6" type="subTitle"/>
          </p:nvPr>
        </p:nvSpPr>
        <p:spPr>
          <a:xfrm>
            <a:off x="4330763" y="2044338"/>
            <a:ext cx="1732200" cy="493200"/>
          </a:xfrm>
          <a:prstGeom prst="rect">
            <a:avLst/>
          </a:prstGeom>
        </p:spPr>
        <p:txBody>
          <a:bodyPr anchorCtr="0" anchor="t"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sz="1200"/>
            </a:lvl2pPr>
            <a:lvl3pPr lvl="2">
              <a:spcBef>
                <a:spcPts val="0"/>
              </a:spcBef>
              <a:spcAft>
                <a:spcPts val="0"/>
              </a:spcAft>
              <a:buSzPts val="1200"/>
              <a:buFont typeface="Lexend"/>
              <a:buNone/>
              <a:defRPr sz="1200"/>
            </a:lvl3pPr>
            <a:lvl4pPr lvl="3">
              <a:spcBef>
                <a:spcPts val="0"/>
              </a:spcBef>
              <a:spcAft>
                <a:spcPts val="0"/>
              </a:spcAft>
              <a:buSzPts val="1200"/>
              <a:buFont typeface="Lexend"/>
              <a:buNone/>
              <a:defRPr sz="1200"/>
            </a:lvl4pPr>
            <a:lvl5pPr lvl="4">
              <a:spcBef>
                <a:spcPts val="0"/>
              </a:spcBef>
              <a:spcAft>
                <a:spcPts val="0"/>
              </a:spcAft>
              <a:buSzPts val="1200"/>
              <a:buFont typeface="Lexend"/>
              <a:buNone/>
              <a:defRPr sz="1200"/>
            </a:lvl5pPr>
            <a:lvl6pPr lvl="5">
              <a:spcBef>
                <a:spcPts val="0"/>
              </a:spcBef>
              <a:spcAft>
                <a:spcPts val="0"/>
              </a:spcAft>
              <a:buSzPts val="1200"/>
              <a:buFont typeface="Lexend"/>
              <a:buNone/>
              <a:defRPr sz="1200"/>
            </a:lvl6pPr>
            <a:lvl7pPr lvl="6">
              <a:spcBef>
                <a:spcPts val="0"/>
              </a:spcBef>
              <a:spcAft>
                <a:spcPts val="0"/>
              </a:spcAft>
              <a:buSzPts val="1200"/>
              <a:buFont typeface="Lexend"/>
              <a:buNone/>
              <a:defRPr sz="1200"/>
            </a:lvl7pPr>
            <a:lvl8pPr lvl="7">
              <a:spcBef>
                <a:spcPts val="0"/>
              </a:spcBef>
              <a:spcAft>
                <a:spcPts val="0"/>
              </a:spcAft>
              <a:buSzPts val="1200"/>
              <a:buFont typeface="Lexend"/>
              <a:buNone/>
              <a:defRPr sz="1200"/>
            </a:lvl8pPr>
            <a:lvl9pPr lvl="8">
              <a:spcBef>
                <a:spcPts val="0"/>
              </a:spcBef>
              <a:spcAft>
                <a:spcPts val="0"/>
              </a:spcAft>
              <a:buSzPts val="1200"/>
              <a:buFont typeface="Lexend"/>
              <a:buNone/>
              <a:defRPr sz="1200"/>
            </a:lvl9pPr>
          </a:lstStyle>
          <a:p/>
        </p:txBody>
      </p:sp>
      <p:sp>
        <p:nvSpPr>
          <p:cNvPr id="688" name="Google Shape;688;p34"/>
          <p:cNvSpPr txBox="1"/>
          <p:nvPr>
            <p:ph idx="7" type="subTitle"/>
          </p:nvPr>
        </p:nvSpPr>
        <p:spPr>
          <a:xfrm>
            <a:off x="6938350" y="3487954"/>
            <a:ext cx="1732200" cy="14571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689" name="Google Shape;689;p34"/>
          <p:cNvSpPr txBox="1"/>
          <p:nvPr>
            <p:ph idx="8" type="subTitle"/>
          </p:nvPr>
        </p:nvSpPr>
        <p:spPr>
          <a:xfrm>
            <a:off x="6938225" y="3087896"/>
            <a:ext cx="1732200" cy="335400"/>
          </a:xfrm>
          <a:prstGeom prst="rect">
            <a:avLst/>
          </a:prstGeom>
        </p:spPr>
        <p:txBody>
          <a:bodyPr anchorCtr="0" anchor="ctr" bIns="91425" lIns="90000" spcFirstLastPara="1" rIns="91425" wrap="square" tIns="91425">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sz="1200">
                <a:solidFill>
                  <a:schemeClr val="lt1"/>
                </a:solidFill>
              </a:defRPr>
            </a:lvl2pPr>
            <a:lvl3pPr lvl="2">
              <a:spcBef>
                <a:spcPts val="0"/>
              </a:spcBef>
              <a:spcAft>
                <a:spcPts val="0"/>
              </a:spcAft>
              <a:buClr>
                <a:schemeClr val="lt1"/>
              </a:buClr>
              <a:buSzPts val="1200"/>
              <a:buFont typeface="Lexend"/>
              <a:buNone/>
              <a:defRPr sz="1200">
                <a:solidFill>
                  <a:schemeClr val="lt1"/>
                </a:solidFill>
              </a:defRPr>
            </a:lvl3pPr>
            <a:lvl4pPr lvl="3">
              <a:spcBef>
                <a:spcPts val="0"/>
              </a:spcBef>
              <a:spcAft>
                <a:spcPts val="0"/>
              </a:spcAft>
              <a:buClr>
                <a:schemeClr val="lt1"/>
              </a:buClr>
              <a:buSzPts val="1200"/>
              <a:buFont typeface="Lexend"/>
              <a:buNone/>
              <a:defRPr sz="1200">
                <a:solidFill>
                  <a:schemeClr val="lt1"/>
                </a:solidFill>
              </a:defRPr>
            </a:lvl4pPr>
            <a:lvl5pPr lvl="4">
              <a:spcBef>
                <a:spcPts val="0"/>
              </a:spcBef>
              <a:spcAft>
                <a:spcPts val="0"/>
              </a:spcAft>
              <a:buClr>
                <a:schemeClr val="lt1"/>
              </a:buClr>
              <a:buSzPts val="1200"/>
              <a:buFont typeface="Lexend"/>
              <a:buNone/>
              <a:defRPr sz="1200">
                <a:solidFill>
                  <a:schemeClr val="lt1"/>
                </a:solidFill>
              </a:defRPr>
            </a:lvl5pPr>
            <a:lvl6pPr lvl="5">
              <a:spcBef>
                <a:spcPts val="0"/>
              </a:spcBef>
              <a:spcAft>
                <a:spcPts val="0"/>
              </a:spcAft>
              <a:buClr>
                <a:schemeClr val="lt1"/>
              </a:buClr>
              <a:buSzPts val="1200"/>
              <a:buFont typeface="Lexend"/>
              <a:buNone/>
              <a:defRPr sz="1200">
                <a:solidFill>
                  <a:schemeClr val="lt1"/>
                </a:solidFill>
              </a:defRPr>
            </a:lvl6pPr>
            <a:lvl7pPr lvl="6">
              <a:spcBef>
                <a:spcPts val="0"/>
              </a:spcBef>
              <a:spcAft>
                <a:spcPts val="0"/>
              </a:spcAft>
              <a:buClr>
                <a:schemeClr val="lt1"/>
              </a:buClr>
              <a:buSzPts val="1200"/>
              <a:buFont typeface="Lexend"/>
              <a:buNone/>
              <a:defRPr sz="1200">
                <a:solidFill>
                  <a:schemeClr val="lt1"/>
                </a:solidFill>
              </a:defRPr>
            </a:lvl7pPr>
            <a:lvl8pPr lvl="7">
              <a:spcBef>
                <a:spcPts val="0"/>
              </a:spcBef>
              <a:spcAft>
                <a:spcPts val="0"/>
              </a:spcAft>
              <a:buClr>
                <a:schemeClr val="lt1"/>
              </a:buClr>
              <a:buSzPts val="1200"/>
              <a:buFont typeface="Lexend"/>
              <a:buNone/>
              <a:defRPr sz="1200">
                <a:solidFill>
                  <a:schemeClr val="lt1"/>
                </a:solidFill>
              </a:defRPr>
            </a:lvl8pPr>
            <a:lvl9pPr lvl="8">
              <a:spcBef>
                <a:spcPts val="0"/>
              </a:spcBef>
              <a:spcAft>
                <a:spcPts val="0"/>
              </a:spcAft>
              <a:buClr>
                <a:schemeClr val="lt1"/>
              </a:buClr>
              <a:buSzPts val="1200"/>
              <a:buFont typeface="Lexend"/>
              <a:buNone/>
              <a:defRPr sz="1200">
                <a:solidFill>
                  <a:schemeClr val="lt1"/>
                </a:solidFill>
              </a:defRPr>
            </a:lvl9pPr>
          </a:lstStyle>
          <a:p/>
        </p:txBody>
      </p:sp>
      <p:sp>
        <p:nvSpPr>
          <p:cNvPr id="690" name="Google Shape;690;p34"/>
          <p:cNvSpPr/>
          <p:nvPr>
            <p:ph idx="9" type="pic"/>
          </p:nvPr>
        </p:nvSpPr>
        <p:spPr>
          <a:xfrm>
            <a:off x="6487575" y="-15812"/>
            <a:ext cx="2658600" cy="2784600"/>
          </a:xfrm>
          <a:prstGeom prst="roundRect">
            <a:avLst>
              <a:gd fmla="val 0" name="adj"/>
            </a:avLst>
          </a:prstGeom>
          <a:noFill/>
          <a:ln>
            <a:noFill/>
          </a:ln>
        </p:spPr>
      </p:sp>
      <p:sp>
        <p:nvSpPr>
          <p:cNvPr id="691" name="Google Shape;691;p34"/>
          <p:cNvSpPr txBox="1"/>
          <p:nvPr>
            <p:ph idx="13" type="subTitle"/>
          </p:nvPr>
        </p:nvSpPr>
        <p:spPr>
          <a:xfrm>
            <a:off x="361775" y="3749915"/>
            <a:ext cx="1732200" cy="2241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92" name="Google Shape;692;p34"/>
          <p:cNvSpPr txBox="1"/>
          <p:nvPr>
            <p:ph idx="14" type="subTitle"/>
          </p:nvPr>
        </p:nvSpPr>
        <p:spPr>
          <a:xfrm>
            <a:off x="2441775" y="3749915"/>
            <a:ext cx="1732200" cy="2241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93" name="Google Shape;693;p34"/>
          <p:cNvSpPr txBox="1"/>
          <p:nvPr>
            <p:ph idx="15" type="subTitle"/>
          </p:nvPr>
        </p:nvSpPr>
        <p:spPr>
          <a:xfrm>
            <a:off x="4425350" y="3749915"/>
            <a:ext cx="1732200" cy="2241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94" name="Google Shape;694;p34"/>
          <p:cNvSpPr txBox="1"/>
          <p:nvPr>
            <p:ph idx="16" type="subTitle"/>
          </p:nvPr>
        </p:nvSpPr>
        <p:spPr>
          <a:xfrm>
            <a:off x="361775" y="4354915"/>
            <a:ext cx="1732200" cy="2241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95" name="Google Shape;695;p34"/>
          <p:cNvSpPr txBox="1"/>
          <p:nvPr>
            <p:ph idx="17" type="subTitle"/>
          </p:nvPr>
        </p:nvSpPr>
        <p:spPr>
          <a:xfrm>
            <a:off x="2441775" y="4354915"/>
            <a:ext cx="1732200" cy="2241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96" name="Google Shape;696;p34"/>
          <p:cNvSpPr txBox="1"/>
          <p:nvPr>
            <p:ph idx="18" type="subTitle"/>
          </p:nvPr>
        </p:nvSpPr>
        <p:spPr>
          <a:xfrm>
            <a:off x="4425350" y="4354915"/>
            <a:ext cx="1732200" cy="224100"/>
          </a:xfrm>
          <a:prstGeom prst="rect">
            <a:avLst/>
          </a:prstGeom>
        </p:spPr>
        <p:txBody>
          <a:bodyPr anchorCtr="0" anchor="ctr" bIns="91425" lIns="0" spcFirstLastPara="1" rIns="91425" wrap="square" tIns="91425">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697" name="Google Shape;697;p3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0">
  <p:cSld name="CUSTOM_10">
    <p:bg>
      <p:bgPr>
        <a:solidFill>
          <a:schemeClr val="dk1"/>
        </a:solidFill>
      </p:bgPr>
    </p:bg>
    <p:spTree>
      <p:nvGrpSpPr>
        <p:cNvPr id="698" name="Shape 698"/>
        <p:cNvGrpSpPr/>
        <p:nvPr/>
      </p:nvGrpSpPr>
      <p:grpSpPr>
        <a:xfrm>
          <a:off x="0" y="0"/>
          <a:ext cx="0" cy="0"/>
          <a:chOff x="0" y="0"/>
          <a:chExt cx="0" cy="0"/>
        </a:xfrm>
      </p:grpSpPr>
      <p:sp>
        <p:nvSpPr>
          <p:cNvPr id="699" name="Google Shape;699;p35"/>
          <p:cNvSpPr txBox="1"/>
          <p:nvPr>
            <p:ph idx="1" type="subTitle"/>
          </p:nvPr>
        </p:nvSpPr>
        <p:spPr>
          <a:xfrm>
            <a:off x="2665925" y="2088050"/>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0" name="Google Shape;700;p35"/>
          <p:cNvSpPr txBox="1"/>
          <p:nvPr>
            <p:ph idx="2" type="subTitle"/>
          </p:nvPr>
        </p:nvSpPr>
        <p:spPr>
          <a:xfrm>
            <a:off x="2665925" y="3026600"/>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1" name="Google Shape;701;p35"/>
          <p:cNvSpPr txBox="1"/>
          <p:nvPr>
            <p:ph idx="3" type="subTitle"/>
          </p:nvPr>
        </p:nvSpPr>
        <p:spPr>
          <a:xfrm>
            <a:off x="2665925" y="4016775"/>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2" name="Google Shape;702;p35"/>
          <p:cNvSpPr txBox="1"/>
          <p:nvPr>
            <p:ph idx="4" type="subTitle"/>
          </p:nvPr>
        </p:nvSpPr>
        <p:spPr>
          <a:xfrm>
            <a:off x="4794538" y="2088050"/>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3" name="Google Shape;703;p35"/>
          <p:cNvSpPr txBox="1"/>
          <p:nvPr>
            <p:ph idx="5" type="subTitle"/>
          </p:nvPr>
        </p:nvSpPr>
        <p:spPr>
          <a:xfrm>
            <a:off x="4794538" y="3026600"/>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4" name="Google Shape;704;p35"/>
          <p:cNvSpPr txBox="1"/>
          <p:nvPr>
            <p:ph idx="6" type="subTitle"/>
          </p:nvPr>
        </p:nvSpPr>
        <p:spPr>
          <a:xfrm>
            <a:off x="4794538" y="4016775"/>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5" name="Google Shape;705;p35"/>
          <p:cNvSpPr txBox="1"/>
          <p:nvPr>
            <p:ph idx="7" type="subTitle"/>
          </p:nvPr>
        </p:nvSpPr>
        <p:spPr>
          <a:xfrm>
            <a:off x="6923163" y="2088050"/>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6" name="Google Shape;706;p35"/>
          <p:cNvSpPr txBox="1"/>
          <p:nvPr>
            <p:ph idx="8" type="subTitle"/>
          </p:nvPr>
        </p:nvSpPr>
        <p:spPr>
          <a:xfrm>
            <a:off x="6923163" y="3026600"/>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7" name="Google Shape;707;p35"/>
          <p:cNvSpPr txBox="1"/>
          <p:nvPr>
            <p:ph idx="9" type="subTitle"/>
          </p:nvPr>
        </p:nvSpPr>
        <p:spPr>
          <a:xfrm>
            <a:off x="6923163" y="4016775"/>
            <a:ext cx="1771500" cy="780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08" name="Google Shape;708;p35"/>
          <p:cNvSpPr txBox="1"/>
          <p:nvPr>
            <p:ph idx="13" type="subTitle"/>
          </p:nvPr>
        </p:nvSpPr>
        <p:spPr>
          <a:xfrm>
            <a:off x="2665925" y="1533250"/>
            <a:ext cx="1771500" cy="460200"/>
          </a:xfrm>
          <a:prstGeom prst="rect">
            <a:avLst/>
          </a:prstGeom>
        </p:spPr>
        <p:txBody>
          <a:bodyPr anchorCtr="0" anchor="t" bIns="91425" lIns="90000" spcFirstLastPara="1" rIns="91425" wrap="square" tIns="91425">
            <a:normAutofit/>
          </a:bodyPr>
          <a:lstStyle>
            <a:lvl1pPr lvl="0">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1pPr>
            <a:lvl2pPr lvl="1">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2pPr>
            <a:lvl3pPr lvl="2">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3pPr>
            <a:lvl4pPr lvl="3">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4pPr>
            <a:lvl5pPr lvl="4">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5pPr>
            <a:lvl6pPr lvl="5">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6pPr>
            <a:lvl7pPr lvl="6">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7pPr>
            <a:lvl8pPr lvl="7">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8pPr>
            <a:lvl9pPr lvl="8">
              <a:lnSpc>
                <a:spcPct val="110000"/>
              </a:lnSpc>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9pPr>
          </a:lstStyle>
          <a:p/>
        </p:txBody>
      </p:sp>
      <p:sp>
        <p:nvSpPr>
          <p:cNvPr id="709" name="Google Shape;709;p35"/>
          <p:cNvSpPr txBox="1"/>
          <p:nvPr>
            <p:ph idx="14" type="subTitle"/>
          </p:nvPr>
        </p:nvSpPr>
        <p:spPr>
          <a:xfrm>
            <a:off x="4794542" y="1533250"/>
            <a:ext cx="1771500" cy="460200"/>
          </a:xfrm>
          <a:prstGeom prst="rect">
            <a:avLst/>
          </a:prstGeom>
        </p:spPr>
        <p:txBody>
          <a:bodyPr anchorCtr="0" anchor="t" bIns="91425" lIns="90000" spcFirstLastPara="1" rIns="91425" wrap="square" tIns="91425">
            <a:normAutofit/>
          </a:bodyPr>
          <a:lstStyle>
            <a:lvl1pPr lvl="0">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1pPr>
            <a:lvl2pPr lvl="1">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2pPr>
            <a:lvl3pPr lvl="2">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3pPr>
            <a:lvl4pPr lvl="3">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4pPr>
            <a:lvl5pPr lvl="4">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5pPr>
            <a:lvl6pPr lvl="5">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6pPr>
            <a:lvl7pPr lvl="6">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7pPr>
            <a:lvl8pPr lvl="7">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8pPr>
            <a:lvl9pPr lvl="8">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9pPr>
          </a:lstStyle>
          <a:p/>
        </p:txBody>
      </p:sp>
      <p:sp>
        <p:nvSpPr>
          <p:cNvPr id="710" name="Google Shape;710;p35"/>
          <p:cNvSpPr txBox="1"/>
          <p:nvPr>
            <p:ph idx="15" type="subTitle"/>
          </p:nvPr>
        </p:nvSpPr>
        <p:spPr>
          <a:xfrm>
            <a:off x="6923171" y="1533250"/>
            <a:ext cx="1771500" cy="460200"/>
          </a:xfrm>
          <a:prstGeom prst="rect">
            <a:avLst/>
          </a:prstGeom>
        </p:spPr>
        <p:txBody>
          <a:bodyPr anchorCtr="0" anchor="t" bIns="91425" lIns="90000" spcFirstLastPara="1" rIns="91425" wrap="square" tIns="91425">
            <a:normAutofit/>
          </a:bodyPr>
          <a:lstStyle>
            <a:lvl1pPr lvl="0">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1pPr>
            <a:lvl2pPr lvl="1">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2pPr>
            <a:lvl3pPr lvl="2">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3pPr>
            <a:lvl4pPr lvl="3">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4pPr>
            <a:lvl5pPr lvl="4">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5pPr>
            <a:lvl6pPr lvl="5">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6pPr>
            <a:lvl7pPr lvl="6">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7pPr>
            <a:lvl8pPr lvl="7">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8pPr>
            <a:lvl9pPr lvl="8">
              <a:spcBef>
                <a:spcPts val="0"/>
              </a:spcBef>
              <a:spcAft>
                <a:spcPts val="0"/>
              </a:spcAft>
              <a:buClr>
                <a:schemeClr val="accent5"/>
              </a:buClr>
              <a:buSzPts val="1200"/>
              <a:buFont typeface="Lexend Medium"/>
              <a:buNone/>
              <a:defRPr sz="1200">
                <a:solidFill>
                  <a:schemeClr val="accent5"/>
                </a:solidFill>
                <a:latin typeface="Lexend Medium"/>
                <a:ea typeface="Lexend Medium"/>
                <a:cs typeface="Lexend Medium"/>
                <a:sym typeface="Lexend Medium"/>
              </a:defRPr>
            </a:lvl9pPr>
          </a:lstStyle>
          <a:p/>
        </p:txBody>
      </p:sp>
      <p:sp>
        <p:nvSpPr>
          <p:cNvPr id="711" name="Google Shape;711;p35"/>
          <p:cNvSpPr txBox="1"/>
          <p:nvPr>
            <p:ph type="ctrTitle"/>
          </p:nvPr>
        </p:nvSpPr>
        <p:spPr>
          <a:xfrm>
            <a:off x="375925" y="304725"/>
            <a:ext cx="5346600" cy="6726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Clr>
                <a:schemeClr val="lt1"/>
              </a:buClr>
              <a:buSzPts val="2400"/>
              <a:buFont typeface="Alexandria Black"/>
              <a:buNone/>
              <a:defRPr sz="2400">
                <a:solidFill>
                  <a:schemeClr val="lt1"/>
                </a:solidFill>
              </a:defRPr>
            </a:lvl1pPr>
            <a:lvl2pPr lvl="1">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9pPr>
          </a:lstStyle>
          <a:p/>
        </p:txBody>
      </p:sp>
      <p:sp>
        <p:nvSpPr>
          <p:cNvPr id="712" name="Google Shape;712;p35"/>
          <p:cNvSpPr txBox="1"/>
          <p:nvPr>
            <p:ph idx="16" type="subTitle"/>
          </p:nvPr>
        </p:nvSpPr>
        <p:spPr>
          <a:xfrm>
            <a:off x="474250" y="2055813"/>
            <a:ext cx="1771500" cy="780000"/>
          </a:xfrm>
          <a:prstGeom prst="rect">
            <a:avLst/>
          </a:prstGeom>
        </p:spPr>
        <p:txBody>
          <a:bodyPr anchorCtr="0" anchor="t" bIns="91425" lIns="90000" spcFirstLastPara="1" rIns="0" wrap="square" tIns="91425">
            <a:normAutofit/>
          </a:bodyPr>
          <a:lstStyle>
            <a:lvl1pPr lvl="0"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1pPr>
            <a:lvl2pPr lvl="1"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2pPr>
            <a:lvl3pPr lvl="2"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3pPr>
            <a:lvl4pPr lvl="3"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4pPr>
            <a:lvl5pPr lvl="4"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5pPr>
            <a:lvl6pPr lvl="5"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6pPr>
            <a:lvl7pPr lvl="6"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7pPr>
            <a:lvl8pPr lvl="7"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8pPr>
            <a:lvl9pPr lvl="8"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9pPr>
          </a:lstStyle>
          <a:p/>
        </p:txBody>
      </p:sp>
      <p:sp>
        <p:nvSpPr>
          <p:cNvPr id="713" name="Google Shape;713;p35"/>
          <p:cNvSpPr txBox="1"/>
          <p:nvPr>
            <p:ph idx="17" type="subTitle"/>
          </p:nvPr>
        </p:nvSpPr>
        <p:spPr>
          <a:xfrm>
            <a:off x="474250" y="3026600"/>
            <a:ext cx="1771500" cy="780000"/>
          </a:xfrm>
          <a:prstGeom prst="rect">
            <a:avLst/>
          </a:prstGeom>
        </p:spPr>
        <p:txBody>
          <a:bodyPr anchorCtr="0" anchor="t" bIns="91425" lIns="90000" spcFirstLastPara="1" rIns="0" wrap="square" tIns="91425">
            <a:normAutofit/>
          </a:bodyPr>
          <a:lstStyle>
            <a:lvl1pPr lvl="0"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1pPr>
            <a:lvl2pPr lvl="1"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2pPr>
            <a:lvl3pPr lvl="2"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3pPr>
            <a:lvl4pPr lvl="3"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4pPr>
            <a:lvl5pPr lvl="4"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5pPr>
            <a:lvl6pPr lvl="5"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6pPr>
            <a:lvl7pPr lvl="6"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7pPr>
            <a:lvl8pPr lvl="7"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8pPr>
            <a:lvl9pPr lvl="8"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9pPr>
          </a:lstStyle>
          <a:p/>
        </p:txBody>
      </p:sp>
      <p:sp>
        <p:nvSpPr>
          <p:cNvPr id="714" name="Google Shape;714;p35"/>
          <p:cNvSpPr txBox="1"/>
          <p:nvPr>
            <p:ph idx="18" type="subTitle"/>
          </p:nvPr>
        </p:nvSpPr>
        <p:spPr>
          <a:xfrm>
            <a:off x="482350" y="3997375"/>
            <a:ext cx="1771500" cy="780000"/>
          </a:xfrm>
          <a:prstGeom prst="rect">
            <a:avLst/>
          </a:prstGeom>
        </p:spPr>
        <p:txBody>
          <a:bodyPr anchorCtr="0" anchor="t" bIns="91425" lIns="90000" spcFirstLastPara="1" rIns="0" wrap="square" tIns="91425">
            <a:normAutofit/>
          </a:bodyPr>
          <a:lstStyle>
            <a:lvl1pPr lvl="0"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1pPr>
            <a:lvl2pPr lvl="1"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2pPr>
            <a:lvl3pPr lvl="2"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3pPr>
            <a:lvl4pPr lvl="3"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4pPr>
            <a:lvl5pPr lvl="4"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5pPr>
            <a:lvl6pPr lvl="5"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6pPr>
            <a:lvl7pPr lvl="6"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7pPr>
            <a:lvl8pPr lvl="7"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8pPr>
            <a:lvl9pPr lvl="8" algn="r">
              <a:spcBef>
                <a:spcPts val="0"/>
              </a:spcBef>
              <a:spcAft>
                <a:spcPts val="0"/>
              </a:spcAft>
              <a:buClr>
                <a:schemeClr val="dk2"/>
              </a:buClr>
              <a:buSzPts val="1200"/>
              <a:buFont typeface="Lexend ExtraLight"/>
              <a:buNone/>
              <a:defRPr sz="1200">
                <a:solidFill>
                  <a:schemeClr val="dk2"/>
                </a:solidFill>
                <a:latin typeface="Lexend ExtraLight"/>
                <a:ea typeface="Lexend ExtraLight"/>
                <a:cs typeface="Lexend ExtraLight"/>
                <a:sym typeface="Lexend ExtraLight"/>
              </a:defRPr>
            </a:lvl9pPr>
          </a:lstStyle>
          <a:p/>
        </p:txBody>
      </p:sp>
      <p:sp>
        <p:nvSpPr>
          <p:cNvPr id="715" name="Google Shape;715;p3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p15:clr>
            <a:srgbClr val="E46962"/>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1">
  <p:cSld name="CUSTOM_9">
    <p:bg>
      <p:bgPr>
        <a:solidFill>
          <a:schemeClr val="accent4"/>
        </a:solidFill>
      </p:bgPr>
    </p:bg>
    <p:spTree>
      <p:nvGrpSpPr>
        <p:cNvPr id="716" name="Shape 716"/>
        <p:cNvGrpSpPr/>
        <p:nvPr/>
      </p:nvGrpSpPr>
      <p:grpSpPr>
        <a:xfrm>
          <a:off x="0" y="0"/>
          <a:ext cx="0" cy="0"/>
          <a:chOff x="0" y="0"/>
          <a:chExt cx="0" cy="0"/>
        </a:xfrm>
      </p:grpSpPr>
      <p:sp>
        <p:nvSpPr>
          <p:cNvPr id="717" name="Google Shape;717;p36"/>
          <p:cNvSpPr/>
          <p:nvPr/>
        </p:nvSpPr>
        <p:spPr>
          <a:xfrm>
            <a:off x="5143500" y="0"/>
            <a:ext cx="40005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718" name="Google Shape;718;p36"/>
          <p:cNvSpPr txBox="1"/>
          <p:nvPr>
            <p:ph idx="1" type="subTitle"/>
          </p:nvPr>
        </p:nvSpPr>
        <p:spPr>
          <a:xfrm>
            <a:off x="2269125" y="2065150"/>
            <a:ext cx="2644500" cy="315000"/>
          </a:xfrm>
          <a:prstGeom prst="rect">
            <a:avLst/>
          </a:prstGeom>
        </p:spPr>
        <p:txBody>
          <a:bodyPr anchorCtr="0" anchor="t" bIns="91425" lIns="90000" spcFirstLastPara="1" rIns="91425" wrap="square" tIns="91425">
            <a:normAutofit/>
          </a:bodyPr>
          <a:lstStyle>
            <a:lvl1pPr lvl="0">
              <a:spcBef>
                <a:spcPts val="0"/>
              </a:spcBef>
              <a:spcAft>
                <a:spcPts val="0"/>
              </a:spcAft>
              <a:buSzPts val="1200"/>
              <a:buFont typeface="Lexend"/>
              <a:buNone/>
              <a:defRPr b="1" sz="1200"/>
            </a:lvl1pPr>
            <a:lvl2pPr lvl="1">
              <a:spcBef>
                <a:spcPts val="0"/>
              </a:spcBef>
              <a:spcAft>
                <a:spcPts val="0"/>
              </a:spcAft>
              <a:buSzPts val="1200"/>
              <a:buFont typeface="Lexend"/>
              <a:buNone/>
              <a:defRPr b="1" sz="1200"/>
            </a:lvl2pPr>
            <a:lvl3pPr lvl="2">
              <a:spcBef>
                <a:spcPts val="0"/>
              </a:spcBef>
              <a:spcAft>
                <a:spcPts val="0"/>
              </a:spcAft>
              <a:buSzPts val="1200"/>
              <a:buFont typeface="Lexend"/>
              <a:buNone/>
              <a:defRPr b="1" sz="1200"/>
            </a:lvl3pPr>
            <a:lvl4pPr lvl="3">
              <a:spcBef>
                <a:spcPts val="0"/>
              </a:spcBef>
              <a:spcAft>
                <a:spcPts val="0"/>
              </a:spcAft>
              <a:buSzPts val="1200"/>
              <a:buFont typeface="Lexend"/>
              <a:buNone/>
              <a:defRPr b="1" sz="1200"/>
            </a:lvl4pPr>
            <a:lvl5pPr lvl="4">
              <a:spcBef>
                <a:spcPts val="0"/>
              </a:spcBef>
              <a:spcAft>
                <a:spcPts val="0"/>
              </a:spcAft>
              <a:buSzPts val="1200"/>
              <a:buFont typeface="Lexend"/>
              <a:buNone/>
              <a:defRPr b="1" sz="1200"/>
            </a:lvl5pPr>
            <a:lvl6pPr lvl="5">
              <a:spcBef>
                <a:spcPts val="0"/>
              </a:spcBef>
              <a:spcAft>
                <a:spcPts val="0"/>
              </a:spcAft>
              <a:buSzPts val="1200"/>
              <a:buFont typeface="Lexend"/>
              <a:buNone/>
              <a:defRPr b="1" sz="1200"/>
            </a:lvl6pPr>
            <a:lvl7pPr lvl="6">
              <a:spcBef>
                <a:spcPts val="0"/>
              </a:spcBef>
              <a:spcAft>
                <a:spcPts val="0"/>
              </a:spcAft>
              <a:buSzPts val="1200"/>
              <a:buFont typeface="Lexend"/>
              <a:buNone/>
              <a:defRPr b="1" sz="1200"/>
            </a:lvl7pPr>
            <a:lvl8pPr lvl="7">
              <a:spcBef>
                <a:spcPts val="0"/>
              </a:spcBef>
              <a:spcAft>
                <a:spcPts val="0"/>
              </a:spcAft>
              <a:buSzPts val="1200"/>
              <a:buFont typeface="Lexend"/>
              <a:buNone/>
              <a:defRPr b="1" sz="1200"/>
            </a:lvl8pPr>
            <a:lvl9pPr lvl="8">
              <a:spcBef>
                <a:spcPts val="0"/>
              </a:spcBef>
              <a:spcAft>
                <a:spcPts val="0"/>
              </a:spcAft>
              <a:buSzPts val="1200"/>
              <a:buFont typeface="Lexend"/>
              <a:buNone/>
              <a:defRPr b="1" sz="1200"/>
            </a:lvl9pPr>
          </a:lstStyle>
          <a:p/>
        </p:txBody>
      </p:sp>
      <p:sp>
        <p:nvSpPr>
          <p:cNvPr id="719" name="Google Shape;719;p36"/>
          <p:cNvSpPr txBox="1"/>
          <p:nvPr>
            <p:ph idx="2" type="subTitle"/>
          </p:nvPr>
        </p:nvSpPr>
        <p:spPr>
          <a:xfrm>
            <a:off x="5823250" y="2065150"/>
            <a:ext cx="2733600" cy="3150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b="1" sz="1200">
                <a:solidFill>
                  <a:schemeClr val="lt1"/>
                </a:solidFill>
              </a:defRPr>
            </a:lvl2pPr>
            <a:lvl3pPr lvl="2">
              <a:spcBef>
                <a:spcPts val="0"/>
              </a:spcBef>
              <a:spcAft>
                <a:spcPts val="0"/>
              </a:spcAft>
              <a:buClr>
                <a:schemeClr val="lt1"/>
              </a:buClr>
              <a:buSzPts val="1200"/>
              <a:buFont typeface="Lexend"/>
              <a:buNone/>
              <a:defRPr b="1" sz="1200">
                <a:solidFill>
                  <a:schemeClr val="lt1"/>
                </a:solidFill>
              </a:defRPr>
            </a:lvl3pPr>
            <a:lvl4pPr lvl="3">
              <a:spcBef>
                <a:spcPts val="0"/>
              </a:spcBef>
              <a:spcAft>
                <a:spcPts val="0"/>
              </a:spcAft>
              <a:buClr>
                <a:schemeClr val="lt1"/>
              </a:buClr>
              <a:buSzPts val="1200"/>
              <a:buFont typeface="Lexend"/>
              <a:buNone/>
              <a:defRPr b="1" sz="1200">
                <a:solidFill>
                  <a:schemeClr val="lt1"/>
                </a:solidFill>
              </a:defRPr>
            </a:lvl4pPr>
            <a:lvl5pPr lvl="4">
              <a:spcBef>
                <a:spcPts val="0"/>
              </a:spcBef>
              <a:spcAft>
                <a:spcPts val="0"/>
              </a:spcAft>
              <a:buClr>
                <a:schemeClr val="lt1"/>
              </a:buClr>
              <a:buSzPts val="1200"/>
              <a:buFont typeface="Lexend"/>
              <a:buNone/>
              <a:defRPr b="1" sz="1200">
                <a:solidFill>
                  <a:schemeClr val="lt1"/>
                </a:solidFill>
              </a:defRPr>
            </a:lvl5pPr>
            <a:lvl6pPr lvl="5">
              <a:spcBef>
                <a:spcPts val="0"/>
              </a:spcBef>
              <a:spcAft>
                <a:spcPts val="0"/>
              </a:spcAft>
              <a:buClr>
                <a:schemeClr val="lt1"/>
              </a:buClr>
              <a:buSzPts val="1200"/>
              <a:buFont typeface="Lexend"/>
              <a:buNone/>
              <a:defRPr b="1" sz="1200">
                <a:solidFill>
                  <a:schemeClr val="lt1"/>
                </a:solidFill>
              </a:defRPr>
            </a:lvl6pPr>
            <a:lvl7pPr lvl="6">
              <a:spcBef>
                <a:spcPts val="0"/>
              </a:spcBef>
              <a:spcAft>
                <a:spcPts val="0"/>
              </a:spcAft>
              <a:buClr>
                <a:schemeClr val="lt1"/>
              </a:buClr>
              <a:buSzPts val="1200"/>
              <a:buFont typeface="Lexend"/>
              <a:buNone/>
              <a:defRPr b="1" sz="1200">
                <a:solidFill>
                  <a:schemeClr val="lt1"/>
                </a:solidFill>
              </a:defRPr>
            </a:lvl7pPr>
            <a:lvl8pPr lvl="7">
              <a:spcBef>
                <a:spcPts val="0"/>
              </a:spcBef>
              <a:spcAft>
                <a:spcPts val="0"/>
              </a:spcAft>
              <a:buClr>
                <a:schemeClr val="lt1"/>
              </a:buClr>
              <a:buSzPts val="1200"/>
              <a:buFont typeface="Lexend"/>
              <a:buNone/>
              <a:defRPr b="1" sz="1200">
                <a:solidFill>
                  <a:schemeClr val="lt1"/>
                </a:solidFill>
              </a:defRPr>
            </a:lvl8pPr>
            <a:lvl9pPr lvl="8">
              <a:spcBef>
                <a:spcPts val="0"/>
              </a:spcBef>
              <a:spcAft>
                <a:spcPts val="0"/>
              </a:spcAft>
              <a:buClr>
                <a:schemeClr val="lt1"/>
              </a:buClr>
              <a:buSzPts val="1200"/>
              <a:buFont typeface="Lexend"/>
              <a:buNone/>
              <a:defRPr b="1" sz="1200">
                <a:solidFill>
                  <a:schemeClr val="lt1"/>
                </a:solidFill>
              </a:defRPr>
            </a:lvl9pPr>
          </a:lstStyle>
          <a:p/>
        </p:txBody>
      </p:sp>
      <p:sp>
        <p:nvSpPr>
          <p:cNvPr id="720" name="Google Shape;720;p36"/>
          <p:cNvSpPr txBox="1"/>
          <p:nvPr>
            <p:ph type="ctrTitle"/>
          </p:nvPr>
        </p:nvSpPr>
        <p:spPr>
          <a:xfrm>
            <a:off x="375925" y="304725"/>
            <a:ext cx="3622500" cy="6726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pic>
        <p:nvPicPr>
          <p:cNvPr descr="Business people sitting holding pen signing contract paper, lease mortgage. Businesswoman negotiating a contract. (proporcionada por Getty Images)" id="721" name="Google Shape;721;p36"/>
          <p:cNvPicPr preferRelativeResize="0"/>
          <p:nvPr/>
        </p:nvPicPr>
        <p:blipFill rotWithShape="1">
          <a:blip r:embed="rId2">
            <a:alphaModFix amt="25000"/>
          </a:blip>
          <a:srcRect b="26306" l="24286" r="6423" t="26311"/>
          <a:stretch/>
        </p:blipFill>
        <p:spPr>
          <a:xfrm>
            <a:off x="5143500" y="0"/>
            <a:ext cx="4000502" cy="1825875"/>
          </a:xfrm>
          <a:prstGeom prst="rect">
            <a:avLst/>
          </a:prstGeom>
          <a:noFill/>
          <a:ln>
            <a:noFill/>
          </a:ln>
        </p:spPr>
      </p:pic>
      <p:sp>
        <p:nvSpPr>
          <p:cNvPr id="722" name="Google Shape;722;p36"/>
          <p:cNvSpPr txBox="1"/>
          <p:nvPr>
            <p:ph idx="12" type="sldNum"/>
          </p:nvPr>
        </p:nvSpPr>
        <p:spPr>
          <a:xfrm>
            <a:off x="8556784" y="45974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
        <p:nvSpPr>
          <p:cNvPr id="723" name="Google Shape;723;p36"/>
          <p:cNvSpPr txBox="1"/>
          <p:nvPr>
            <p:ph idx="3" type="subTitle"/>
          </p:nvPr>
        </p:nvSpPr>
        <p:spPr>
          <a:xfrm>
            <a:off x="5915275" y="2485425"/>
            <a:ext cx="2688000" cy="847200"/>
          </a:xfrm>
          <a:prstGeom prst="rect">
            <a:avLst/>
          </a:prstGeom>
        </p:spPr>
        <p:txBody>
          <a:bodyPr anchorCtr="0" anchor="t" bIns="91425" lIns="0" spcFirstLastPara="1" rIns="91425" wrap="square" tIns="91425">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724" name="Google Shape;724;p36"/>
          <p:cNvSpPr txBox="1"/>
          <p:nvPr>
            <p:ph idx="4" type="subTitle"/>
          </p:nvPr>
        </p:nvSpPr>
        <p:spPr>
          <a:xfrm>
            <a:off x="2362350" y="2485425"/>
            <a:ext cx="2688000" cy="847200"/>
          </a:xfrm>
          <a:prstGeom prst="rect">
            <a:avLst/>
          </a:prstGeom>
        </p:spPr>
        <p:txBody>
          <a:bodyPr anchorCtr="0" anchor="t" bIns="91425" lIns="0" spcFirstLastPara="1" rIns="91425" wrap="square" tIns="91425">
            <a:normAutofit/>
          </a:bodyPr>
          <a:lstStyle>
            <a:lvl1pPr lvl="0">
              <a:spcBef>
                <a:spcPts val="0"/>
              </a:spcBef>
              <a:spcAft>
                <a:spcPts val="0"/>
              </a:spcAft>
              <a:buSzPts val="1000"/>
              <a:buNone/>
              <a:defRPr sz="1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725" name="Google Shape;725;p36"/>
          <p:cNvSpPr txBox="1"/>
          <p:nvPr>
            <p:ph idx="5" type="subTitle"/>
          </p:nvPr>
        </p:nvSpPr>
        <p:spPr>
          <a:xfrm>
            <a:off x="441750" y="2485425"/>
            <a:ext cx="1454100" cy="847200"/>
          </a:xfrm>
          <a:prstGeom prst="rect">
            <a:avLst/>
          </a:prstGeom>
        </p:spPr>
        <p:txBody>
          <a:bodyPr anchorCtr="0" anchor="t" bIns="91425" lIns="0" spcFirstLastPara="1" rIns="91425" wrap="square" tIns="91425">
            <a:normAutofit/>
          </a:bodyPr>
          <a:lstStyle>
            <a:lvl1pPr lvl="0">
              <a:spcBef>
                <a:spcPts val="0"/>
              </a:spcBef>
              <a:spcAft>
                <a:spcPts val="0"/>
              </a:spcAft>
              <a:buSzPts val="1000"/>
              <a:buNone/>
              <a:defRPr sz="1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726" name="Google Shape;726;p36"/>
          <p:cNvSpPr txBox="1"/>
          <p:nvPr>
            <p:ph idx="6" type="subTitle"/>
          </p:nvPr>
        </p:nvSpPr>
        <p:spPr>
          <a:xfrm>
            <a:off x="5915275" y="3332600"/>
            <a:ext cx="2688000" cy="847200"/>
          </a:xfrm>
          <a:prstGeom prst="rect">
            <a:avLst/>
          </a:prstGeom>
        </p:spPr>
        <p:txBody>
          <a:bodyPr anchorCtr="0" anchor="t" bIns="91425" lIns="0" spcFirstLastPara="1" rIns="91425" wrap="square" tIns="91425">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727" name="Google Shape;727;p36"/>
          <p:cNvSpPr txBox="1"/>
          <p:nvPr>
            <p:ph idx="7" type="subTitle"/>
          </p:nvPr>
        </p:nvSpPr>
        <p:spPr>
          <a:xfrm>
            <a:off x="2362350" y="3332600"/>
            <a:ext cx="2688000" cy="847200"/>
          </a:xfrm>
          <a:prstGeom prst="rect">
            <a:avLst/>
          </a:prstGeom>
        </p:spPr>
        <p:txBody>
          <a:bodyPr anchorCtr="0" anchor="t" bIns="91425" lIns="0" spcFirstLastPara="1" rIns="91425" wrap="square" tIns="91425">
            <a:normAutofit/>
          </a:bodyPr>
          <a:lstStyle>
            <a:lvl1pPr lvl="0">
              <a:spcBef>
                <a:spcPts val="0"/>
              </a:spcBef>
              <a:spcAft>
                <a:spcPts val="0"/>
              </a:spcAft>
              <a:buSzPts val="1000"/>
              <a:buNone/>
              <a:defRPr sz="1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728" name="Google Shape;728;p36"/>
          <p:cNvSpPr txBox="1"/>
          <p:nvPr>
            <p:ph idx="8" type="subTitle"/>
          </p:nvPr>
        </p:nvSpPr>
        <p:spPr>
          <a:xfrm>
            <a:off x="441750" y="3332600"/>
            <a:ext cx="1454100" cy="847200"/>
          </a:xfrm>
          <a:prstGeom prst="rect">
            <a:avLst/>
          </a:prstGeom>
        </p:spPr>
        <p:txBody>
          <a:bodyPr anchorCtr="0" anchor="t" bIns="91425" lIns="0" spcFirstLastPara="1" rIns="91425" wrap="square" tIns="91425">
            <a:normAutofit/>
          </a:bodyPr>
          <a:lstStyle>
            <a:lvl1pPr lvl="0">
              <a:spcBef>
                <a:spcPts val="0"/>
              </a:spcBef>
              <a:spcAft>
                <a:spcPts val="0"/>
              </a:spcAft>
              <a:buSzPts val="1000"/>
              <a:buNone/>
              <a:defRPr sz="1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729" name="Google Shape;729;p36"/>
          <p:cNvSpPr txBox="1"/>
          <p:nvPr>
            <p:ph idx="9" type="subTitle"/>
          </p:nvPr>
        </p:nvSpPr>
        <p:spPr>
          <a:xfrm>
            <a:off x="5915275" y="4179775"/>
            <a:ext cx="2688000" cy="847200"/>
          </a:xfrm>
          <a:prstGeom prst="rect">
            <a:avLst/>
          </a:prstGeom>
        </p:spPr>
        <p:txBody>
          <a:bodyPr anchorCtr="0" anchor="t" bIns="91425" lIns="0" spcFirstLastPara="1" rIns="91425" wrap="square" tIns="91425">
            <a:norm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730" name="Google Shape;730;p36"/>
          <p:cNvSpPr txBox="1"/>
          <p:nvPr>
            <p:ph idx="13" type="subTitle"/>
          </p:nvPr>
        </p:nvSpPr>
        <p:spPr>
          <a:xfrm>
            <a:off x="2362350" y="4179775"/>
            <a:ext cx="2688000" cy="847200"/>
          </a:xfrm>
          <a:prstGeom prst="rect">
            <a:avLst/>
          </a:prstGeom>
        </p:spPr>
        <p:txBody>
          <a:bodyPr anchorCtr="0" anchor="t" bIns="91425" lIns="0" spcFirstLastPara="1" rIns="91425" wrap="square" tIns="91425">
            <a:normAutofit/>
          </a:bodyPr>
          <a:lstStyle>
            <a:lvl1pPr lvl="0">
              <a:spcBef>
                <a:spcPts val="0"/>
              </a:spcBef>
              <a:spcAft>
                <a:spcPts val="0"/>
              </a:spcAft>
              <a:buSzPts val="1000"/>
              <a:buNone/>
              <a:defRPr sz="1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731" name="Google Shape;731;p36"/>
          <p:cNvSpPr txBox="1"/>
          <p:nvPr>
            <p:ph idx="14" type="subTitle"/>
          </p:nvPr>
        </p:nvSpPr>
        <p:spPr>
          <a:xfrm>
            <a:off x="441750" y="4179775"/>
            <a:ext cx="1454100" cy="847200"/>
          </a:xfrm>
          <a:prstGeom prst="rect">
            <a:avLst/>
          </a:prstGeom>
        </p:spPr>
        <p:txBody>
          <a:bodyPr anchorCtr="0" anchor="t" bIns="91425" lIns="0" spcFirstLastPara="1" rIns="91425" wrap="square" tIns="91425">
            <a:normAutofit/>
          </a:bodyPr>
          <a:lstStyle>
            <a:lvl1pPr lvl="0">
              <a:spcBef>
                <a:spcPts val="0"/>
              </a:spcBef>
              <a:spcAft>
                <a:spcPts val="0"/>
              </a:spcAft>
              <a:buSzPts val="1000"/>
              <a:buNone/>
              <a:defRPr sz="1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2">
  <p:cSld name="CUSTOM_8">
    <p:bg>
      <p:bgPr>
        <a:solidFill>
          <a:schemeClr val="dk1"/>
        </a:solidFill>
      </p:bgPr>
    </p:bg>
    <p:spTree>
      <p:nvGrpSpPr>
        <p:cNvPr id="732" name="Shape 732"/>
        <p:cNvGrpSpPr/>
        <p:nvPr/>
      </p:nvGrpSpPr>
      <p:grpSpPr>
        <a:xfrm>
          <a:off x="0" y="0"/>
          <a:ext cx="0" cy="0"/>
          <a:chOff x="0" y="0"/>
          <a:chExt cx="0" cy="0"/>
        </a:xfrm>
      </p:grpSpPr>
      <p:pic>
        <p:nvPicPr>
          <p:cNvPr descr="Video call group business people meeting on virtual workplace or remote office (proporcionada por Getty Images)" id="733" name="Google Shape;733;p37"/>
          <p:cNvPicPr preferRelativeResize="0"/>
          <p:nvPr/>
        </p:nvPicPr>
        <p:blipFill rotWithShape="1">
          <a:blip r:embed="rId2">
            <a:alphaModFix amt="15000"/>
          </a:blip>
          <a:srcRect b="0" l="14794" r="10299" t="36832"/>
          <a:stretch/>
        </p:blipFill>
        <p:spPr>
          <a:xfrm>
            <a:off x="0" y="0"/>
            <a:ext cx="9144003" cy="5143499"/>
          </a:xfrm>
          <a:prstGeom prst="rect">
            <a:avLst/>
          </a:prstGeom>
          <a:noFill/>
          <a:ln>
            <a:noFill/>
          </a:ln>
        </p:spPr>
      </p:pic>
      <p:sp>
        <p:nvSpPr>
          <p:cNvPr id="734" name="Google Shape;734;p37"/>
          <p:cNvSpPr/>
          <p:nvPr/>
        </p:nvSpPr>
        <p:spPr>
          <a:xfrm>
            <a:off x="-7350" y="1818725"/>
            <a:ext cx="1756150" cy="3321225"/>
          </a:xfrm>
          <a:custGeom>
            <a:rect b="b" l="l" r="r" t="t"/>
            <a:pathLst>
              <a:path extrusionOk="0" h="132849" w="70246">
                <a:moveTo>
                  <a:pt x="0" y="33212"/>
                </a:moveTo>
                <a:lnTo>
                  <a:pt x="34682" y="0"/>
                </a:lnTo>
                <a:lnTo>
                  <a:pt x="69952" y="38208"/>
                </a:lnTo>
                <a:lnTo>
                  <a:pt x="29392" y="76123"/>
                </a:lnTo>
                <a:lnTo>
                  <a:pt x="70246" y="114920"/>
                </a:lnTo>
                <a:lnTo>
                  <a:pt x="52611" y="132849"/>
                </a:lnTo>
              </a:path>
            </a:pathLst>
          </a:custGeom>
          <a:noFill/>
          <a:ln cap="flat" cmpd="sng" w="9525">
            <a:solidFill>
              <a:schemeClr val="accent1"/>
            </a:solidFill>
            <a:prstDash val="solid"/>
            <a:round/>
            <a:headEnd len="sm" w="sm" type="none"/>
            <a:tailEnd len="sm" w="sm" type="none"/>
          </a:ln>
        </p:spPr>
      </p:sp>
      <p:cxnSp>
        <p:nvCxnSpPr>
          <p:cNvPr id="735" name="Google Shape;735;p37"/>
          <p:cNvCxnSpPr/>
          <p:nvPr/>
        </p:nvCxnSpPr>
        <p:spPr>
          <a:xfrm>
            <a:off x="-7350" y="4794600"/>
            <a:ext cx="348900" cy="348900"/>
          </a:xfrm>
          <a:prstGeom prst="straightConnector1">
            <a:avLst/>
          </a:prstGeom>
          <a:noFill/>
          <a:ln cap="flat" cmpd="sng" w="9525">
            <a:solidFill>
              <a:schemeClr val="accent1"/>
            </a:solidFill>
            <a:prstDash val="solid"/>
            <a:round/>
            <a:headEnd len="sm" w="sm" type="none"/>
            <a:tailEnd len="sm" w="sm" type="none"/>
          </a:ln>
        </p:spPr>
      </p:cxnSp>
      <p:sp>
        <p:nvSpPr>
          <p:cNvPr id="736" name="Google Shape;736;p37"/>
          <p:cNvSpPr txBox="1"/>
          <p:nvPr>
            <p:ph type="ctrTitle"/>
          </p:nvPr>
        </p:nvSpPr>
        <p:spPr>
          <a:xfrm>
            <a:off x="375925" y="1024025"/>
            <a:ext cx="5849100" cy="855900"/>
          </a:xfrm>
          <a:prstGeom prst="rect">
            <a:avLst/>
          </a:prstGeom>
        </p:spPr>
        <p:txBody>
          <a:bodyPr anchorCtr="0" anchor="t" bIns="91425" lIns="91425" spcFirstLastPara="1" rIns="91425" wrap="square" tIns="91425">
            <a:normAutofit/>
          </a:bodyPr>
          <a:lstStyle>
            <a:lvl1pPr lvl="0">
              <a:lnSpc>
                <a:spcPct val="115000"/>
              </a:lnSpc>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2pPr>
            <a:lvl3pPr lvl="2">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3pPr>
            <a:lvl4pPr lvl="3">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4pPr>
            <a:lvl5pPr lvl="4">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5pPr>
            <a:lvl6pPr lvl="5">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6pPr>
            <a:lvl7pPr lvl="6">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7pPr>
            <a:lvl8pPr lvl="7">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8pPr>
            <a:lvl9pPr lvl="8">
              <a:lnSpc>
                <a:spcPct val="115000"/>
              </a:lnSpc>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9pPr>
          </a:lstStyle>
          <a:p/>
        </p:txBody>
      </p:sp>
      <p:sp>
        <p:nvSpPr>
          <p:cNvPr id="737" name="Google Shape;737;p37"/>
          <p:cNvSpPr txBox="1"/>
          <p:nvPr>
            <p:ph idx="1" type="subTitle"/>
          </p:nvPr>
        </p:nvSpPr>
        <p:spPr>
          <a:xfrm>
            <a:off x="2147650" y="2488300"/>
            <a:ext cx="1425600" cy="23064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38" name="Google Shape;738;p37"/>
          <p:cNvSpPr txBox="1"/>
          <p:nvPr>
            <p:ph idx="2" type="subTitle"/>
          </p:nvPr>
        </p:nvSpPr>
        <p:spPr>
          <a:xfrm>
            <a:off x="2147550" y="2071447"/>
            <a:ext cx="1425600" cy="389100"/>
          </a:xfrm>
          <a:prstGeom prst="rect">
            <a:avLst/>
          </a:prstGeom>
        </p:spPr>
        <p:txBody>
          <a:bodyPr anchorCtr="0" anchor="ctr" bIns="91425" lIns="9000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739" name="Google Shape;739;p37"/>
          <p:cNvSpPr txBox="1"/>
          <p:nvPr>
            <p:ph idx="3" type="subTitle"/>
          </p:nvPr>
        </p:nvSpPr>
        <p:spPr>
          <a:xfrm>
            <a:off x="3862513" y="2488300"/>
            <a:ext cx="1425600" cy="23064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40" name="Google Shape;740;p37"/>
          <p:cNvSpPr txBox="1"/>
          <p:nvPr>
            <p:ph idx="4" type="subTitle"/>
          </p:nvPr>
        </p:nvSpPr>
        <p:spPr>
          <a:xfrm>
            <a:off x="3862413" y="2071447"/>
            <a:ext cx="1425600" cy="389100"/>
          </a:xfrm>
          <a:prstGeom prst="rect">
            <a:avLst/>
          </a:prstGeom>
        </p:spPr>
        <p:txBody>
          <a:bodyPr anchorCtr="0" anchor="ctr" bIns="91425" lIns="9000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741" name="Google Shape;741;p37"/>
          <p:cNvSpPr txBox="1"/>
          <p:nvPr>
            <p:ph idx="5" type="subTitle"/>
          </p:nvPr>
        </p:nvSpPr>
        <p:spPr>
          <a:xfrm>
            <a:off x="5576650" y="2488300"/>
            <a:ext cx="1425600" cy="23064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42" name="Google Shape;742;p37"/>
          <p:cNvSpPr txBox="1"/>
          <p:nvPr>
            <p:ph idx="6" type="subTitle"/>
          </p:nvPr>
        </p:nvSpPr>
        <p:spPr>
          <a:xfrm>
            <a:off x="5577688" y="2071447"/>
            <a:ext cx="1425600" cy="389100"/>
          </a:xfrm>
          <a:prstGeom prst="rect">
            <a:avLst/>
          </a:prstGeom>
        </p:spPr>
        <p:txBody>
          <a:bodyPr anchorCtr="0" anchor="ctr" bIns="91425" lIns="9000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743" name="Google Shape;743;p37"/>
          <p:cNvSpPr txBox="1"/>
          <p:nvPr>
            <p:ph idx="7" type="subTitle"/>
          </p:nvPr>
        </p:nvSpPr>
        <p:spPr>
          <a:xfrm>
            <a:off x="7290375" y="2488300"/>
            <a:ext cx="1425600" cy="2306400"/>
          </a:xfrm>
          <a:prstGeom prst="rect">
            <a:avLst/>
          </a:prstGeom>
        </p:spPr>
        <p:txBody>
          <a:bodyPr anchorCtr="0" anchor="t" bIns="91425" lIns="90000" spcFirstLastPara="1" rIns="91425" wrap="square" tIns="91425">
            <a:normAutofit/>
          </a:bodyPr>
          <a:lstStyle>
            <a:lvl1pPr lvl="0">
              <a:spcBef>
                <a:spcPts val="0"/>
              </a:spcBef>
              <a:spcAft>
                <a:spcPts val="0"/>
              </a:spcAft>
              <a:buClr>
                <a:schemeClr val="lt1"/>
              </a:buClr>
              <a:buSzPts val="1000"/>
              <a:buFont typeface="Lexend Light"/>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2pPr>
            <a:lvl3pPr lvl="2">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3pPr>
            <a:lvl4pPr lvl="3">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4pPr>
            <a:lvl5pPr lvl="4">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5pPr>
            <a:lvl6pPr lvl="5">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6pPr>
            <a:lvl7pPr lvl="6">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7pPr>
            <a:lvl8pPr lvl="7">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8pPr>
            <a:lvl9pPr lvl="8">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9pPr>
          </a:lstStyle>
          <a:p/>
        </p:txBody>
      </p:sp>
      <p:sp>
        <p:nvSpPr>
          <p:cNvPr id="744" name="Google Shape;744;p37"/>
          <p:cNvSpPr txBox="1"/>
          <p:nvPr>
            <p:ph idx="8" type="subTitle"/>
          </p:nvPr>
        </p:nvSpPr>
        <p:spPr>
          <a:xfrm>
            <a:off x="7290275" y="2071447"/>
            <a:ext cx="1425600" cy="389100"/>
          </a:xfrm>
          <a:prstGeom prst="rect">
            <a:avLst/>
          </a:prstGeom>
        </p:spPr>
        <p:txBody>
          <a:bodyPr anchorCtr="0" anchor="ctr" bIns="91425" lIns="90000" spcFirstLastPara="1" rIns="91425" wrap="square" tIns="91425">
            <a:normAutofit/>
          </a:bodyPr>
          <a:lstStyle>
            <a:lvl1pPr lvl="0">
              <a:spcBef>
                <a:spcPts val="0"/>
              </a:spcBef>
              <a:spcAft>
                <a:spcPts val="0"/>
              </a:spcAft>
              <a:buClr>
                <a:schemeClr val="lt1"/>
              </a:buClr>
              <a:buSzPts val="1000"/>
              <a:buFont typeface="Lexend"/>
              <a:buNone/>
              <a:defRPr sz="1000">
                <a:solidFill>
                  <a:schemeClr val="lt1"/>
                </a:solidFill>
              </a:defRPr>
            </a:lvl1pPr>
            <a:lvl2pPr lvl="1">
              <a:spcBef>
                <a:spcPts val="0"/>
              </a:spcBef>
              <a:spcAft>
                <a:spcPts val="0"/>
              </a:spcAft>
              <a:buClr>
                <a:schemeClr val="lt1"/>
              </a:buClr>
              <a:buSzPts val="1000"/>
              <a:buFont typeface="Lexend"/>
              <a:buNone/>
              <a:defRPr sz="1000">
                <a:solidFill>
                  <a:schemeClr val="lt1"/>
                </a:solidFill>
              </a:defRPr>
            </a:lvl2pPr>
            <a:lvl3pPr lvl="2">
              <a:spcBef>
                <a:spcPts val="0"/>
              </a:spcBef>
              <a:spcAft>
                <a:spcPts val="0"/>
              </a:spcAft>
              <a:buClr>
                <a:schemeClr val="lt1"/>
              </a:buClr>
              <a:buSzPts val="1000"/>
              <a:buFont typeface="Lexend"/>
              <a:buNone/>
              <a:defRPr sz="1000">
                <a:solidFill>
                  <a:schemeClr val="lt1"/>
                </a:solidFill>
              </a:defRPr>
            </a:lvl3pPr>
            <a:lvl4pPr lvl="3">
              <a:spcBef>
                <a:spcPts val="0"/>
              </a:spcBef>
              <a:spcAft>
                <a:spcPts val="0"/>
              </a:spcAft>
              <a:buClr>
                <a:schemeClr val="lt1"/>
              </a:buClr>
              <a:buSzPts val="1000"/>
              <a:buFont typeface="Lexend"/>
              <a:buNone/>
              <a:defRPr sz="1000">
                <a:solidFill>
                  <a:schemeClr val="lt1"/>
                </a:solidFill>
              </a:defRPr>
            </a:lvl4pPr>
            <a:lvl5pPr lvl="4">
              <a:spcBef>
                <a:spcPts val="0"/>
              </a:spcBef>
              <a:spcAft>
                <a:spcPts val="0"/>
              </a:spcAft>
              <a:buClr>
                <a:schemeClr val="lt1"/>
              </a:buClr>
              <a:buSzPts val="1000"/>
              <a:buFont typeface="Lexend"/>
              <a:buNone/>
              <a:defRPr sz="1000">
                <a:solidFill>
                  <a:schemeClr val="lt1"/>
                </a:solidFill>
              </a:defRPr>
            </a:lvl5pPr>
            <a:lvl6pPr lvl="5">
              <a:spcBef>
                <a:spcPts val="0"/>
              </a:spcBef>
              <a:spcAft>
                <a:spcPts val="0"/>
              </a:spcAft>
              <a:buClr>
                <a:schemeClr val="lt1"/>
              </a:buClr>
              <a:buSzPts val="1000"/>
              <a:buFont typeface="Lexend"/>
              <a:buNone/>
              <a:defRPr sz="1000">
                <a:solidFill>
                  <a:schemeClr val="lt1"/>
                </a:solidFill>
              </a:defRPr>
            </a:lvl6pPr>
            <a:lvl7pPr lvl="6">
              <a:spcBef>
                <a:spcPts val="0"/>
              </a:spcBef>
              <a:spcAft>
                <a:spcPts val="0"/>
              </a:spcAft>
              <a:buClr>
                <a:schemeClr val="lt1"/>
              </a:buClr>
              <a:buSzPts val="1000"/>
              <a:buFont typeface="Lexend"/>
              <a:buNone/>
              <a:defRPr sz="1000">
                <a:solidFill>
                  <a:schemeClr val="lt1"/>
                </a:solidFill>
              </a:defRPr>
            </a:lvl7pPr>
            <a:lvl8pPr lvl="7">
              <a:spcBef>
                <a:spcPts val="0"/>
              </a:spcBef>
              <a:spcAft>
                <a:spcPts val="0"/>
              </a:spcAft>
              <a:buClr>
                <a:schemeClr val="lt1"/>
              </a:buClr>
              <a:buSzPts val="1000"/>
              <a:buFont typeface="Lexend"/>
              <a:buNone/>
              <a:defRPr sz="1000">
                <a:solidFill>
                  <a:schemeClr val="lt1"/>
                </a:solidFill>
              </a:defRPr>
            </a:lvl8pPr>
            <a:lvl9pPr lvl="8">
              <a:spcBef>
                <a:spcPts val="0"/>
              </a:spcBef>
              <a:spcAft>
                <a:spcPts val="0"/>
              </a:spcAft>
              <a:buClr>
                <a:schemeClr val="lt1"/>
              </a:buClr>
              <a:buSzPts val="1000"/>
              <a:buFont typeface="Lexend"/>
              <a:buNone/>
              <a:defRPr sz="1000">
                <a:solidFill>
                  <a:schemeClr val="lt1"/>
                </a:solidFill>
              </a:defRPr>
            </a:lvl9pPr>
          </a:lstStyle>
          <a:p/>
        </p:txBody>
      </p:sp>
      <p:sp>
        <p:nvSpPr>
          <p:cNvPr id="745" name="Google Shape;745;p37"/>
          <p:cNvSpPr txBox="1"/>
          <p:nvPr>
            <p:ph idx="9" type="ctrTitle"/>
          </p:nvPr>
        </p:nvSpPr>
        <p:spPr>
          <a:xfrm>
            <a:off x="375925" y="304725"/>
            <a:ext cx="5007900" cy="6726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Clr>
                <a:schemeClr val="lt1"/>
              </a:buClr>
              <a:buSzPts val="2400"/>
              <a:buFont typeface="Alexandria Black"/>
              <a:buNone/>
              <a:defRPr sz="2400">
                <a:solidFill>
                  <a:schemeClr val="lt1"/>
                </a:solidFill>
              </a:defRPr>
            </a:lvl1pPr>
            <a:lvl2pPr lvl="1">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9pPr>
          </a:lstStyle>
          <a:p/>
        </p:txBody>
      </p:sp>
      <p:sp>
        <p:nvSpPr>
          <p:cNvPr id="746" name="Google Shape;746;p3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3">
  <p:cSld name="CUSTOM_21_1">
    <p:bg>
      <p:bgPr>
        <a:solidFill>
          <a:schemeClr val="accent4"/>
        </a:solidFill>
      </p:bgPr>
    </p:bg>
    <p:spTree>
      <p:nvGrpSpPr>
        <p:cNvPr id="747" name="Shape 747"/>
        <p:cNvGrpSpPr/>
        <p:nvPr/>
      </p:nvGrpSpPr>
      <p:grpSpPr>
        <a:xfrm>
          <a:off x="0" y="0"/>
          <a:ext cx="0" cy="0"/>
          <a:chOff x="0" y="0"/>
          <a:chExt cx="0" cy="0"/>
        </a:xfrm>
      </p:grpSpPr>
      <p:cxnSp>
        <p:nvCxnSpPr>
          <p:cNvPr id="748" name="Google Shape;748;p38"/>
          <p:cNvCxnSpPr/>
          <p:nvPr/>
        </p:nvCxnSpPr>
        <p:spPr>
          <a:xfrm>
            <a:off x="4674375" y="2400"/>
            <a:ext cx="0" cy="5138700"/>
          </a:xfrm>
          <a:prstGeom prst="straightConnector1">
            <a:avLst/>
          </a:prstGeom>
          <a:noFill/>
          <a:ln cap="flat" cmpd="sng" w="9525">
            <a:solidFill>
              <a:schemeClr val="lt1"/>
            </a:solidFill>
            <a:prstDash val="solid"/>
            <a:round/>
            <a:headEnd len="sm" w="sm" type="none"/>
            <a:tailEnd len="sm" w="sm" type="none"/>
          </a:ln>
        </p:spPr>
      </p:cxnSp>
      <p:cxnSp>
        <p:nvCxnSpPr>
          <p:cNvPr id="749" name="Google Shape;749;p38"/>
          <p:cNvCxnSpPr/>
          <p:nvPr/>
        </p:nvCxnSpPr>
        <p:spPr>
          <a:xfrm>
            <a:off x="4782200" y="2400"/>
            <a:ext cx="0" cy="5138700"/>
          </a:xfrm>
          <a:prstGeom prst="straightConnector1">
            <a:avLst/>
          </a:prstGeom>
          <a:noFill/>
          <a:ln cap="flat" cmpd="sng" w="9525">
            <a:solidFill>
              <a:schemeClr val="lt1"/>
            </a:solidFill>
            <a:prstDash val="solid"/>
            <a:round/>
            <a:headEnd len="sm" w="sm" type="none"/>
            <a:tailEnd len="sm" w="sm" type="none"/>
          </a:ln>
        </p:spPr>
      </p:cxnSp>
      <p:cxnSp>
        <p:nvCxnSpPr>
          <p:cNvPr id="750" name="Google Shape;750;p38"/>
          <p:cNvCxnSpPr/>
          <p:nvPr/>
        </p:nvCxnSpPr>
        <p:spPr>
          <a:xfrm rot="10800000">
            <a:off x="8924402" y="17150"/>
            <a:ext cx="0" cy="5120400"/>
          </a:xfrm>
          <a:prstGeom prst="straightConnector1">
            <a:avLst/>
          </a:prstGeom>
          <a:noFill/>
          <a:ln cap="flat" cmpd="sng" w="9525">
            <a:solidFill>
              <a:schemeClr val="lt2"/>
            </a:solidFill>
            <a:prstDash val="solid"/>
            <a:round/>
            <a:headEnd len="sm" w="sm" type="none"/>
            <a:tailEnd len="sm" w="sm" type="none"/>
          </a:ln>
        </p:spPr>
      </p:cxnSp>
      <p:cxnSp>
        <p:nvCxnSpPr>
          <p:cNvPr id="751" name="Google Shape;751;p38"/>
          <p:cNvCxnSpPr/>
          <p:nvPr/>
        </p:nvCxnSpPr>
        <p:spPr>
          <a:xfrm>
            <a:off x="90275" y="0"/>
            <a:ext cx="0" cy="5269800"/>
          </a:xfrm>
          <a:prstGeom prst="straightConnector1">
            <a:avLst/>
          </a:prstGeom>
          <a:noFill/>
          <a:ln cap="flat" cmpd="sng" w="9525">
            <a:solidFill>
              <a:schemeClr val="lt1"/>
            </a:solidFill>
            <a:prstDash val="solid"/>
            <a:round/>
            <a:headEnd len="sm" w="sm" type="none"/>
            <a:tailEnd len="sm" w="sm" type="none"/>
          </a:ln>
        </p:spPr>
      </p:cxnSp>
      <p:cxnSp>
        <p:nvCxnSpPr>
          <p:cNvPr id="752" name="Google Shape;752;p38"/>
          <p:cNvCxnSpPr/>
          <p:nvPr/>
        </p:nvCxnSpPr>
        <p:spPr>
          <a:xfrm>
            <a:off x="9038175" y="-1050"/>
            <a:ext cx="0" cy="5138700"/>
          </a:xfrm>
          <a:prstGeom prst="straightConnector1">
            <a:avLst/>
          </a:prstGeom>
          <a:noFill/>
          <a:ln cap="flat" cmpd="sng" w="9525">
            <a:solidFill>
              <a:schemeClr val="lt2"/>
            </a:solidFill>
            <a:prstDash val="solid"/>
            <a:round/>
            <a:headEnd len="sm" w="sm" type="none"/>
            <a:tailEnd len="sm" w="sm" type="none"/>
          </a:ln>
        </p:spPr>
      </p:cxnSp>
      <p:sp>
        <p:nvSpPr>
          <p:cNvPr id="753" name="Google Shape;753;p38"/>
          <p:cNvSpPr txBox="1"/>
          <p:nvPr>
            <p:ph type="ctrTitle"/>
          </p:nvPr>
        </p:nvSpPr>
        <p:spPr>
          <a:xfrm>
            <a:off x="375925" y="304725"/>
            <a:ext cx="3622500" cy="18729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754" name="Google Shape;754;p38"/>
          <p:cNvSpPr txBox="1"/>
          <p:nvPr>
            <p:ph idx="1" type="subTitle"/>
          </p:nvPr>
        </p:nvSpPr>
        <p:spPr>
          <a:xfrm>
            <a:off x="5896425" y="2625826"/>
            <a:ext cx="2741100" cy="300000"/>
          </a:xfrm>
          <a:prstGeom prst="rect">
            <a:avLst/>
          </a:prstGeom>
        </p:spPr>
        <p:txBody>
          <a:bodyPr anchorCtr="0" anchor="t" bIns="90000" lIns="0" spcFirstLastPara="1" rIns="91425" wrap="square" tIns="90000">
            <a:normAutofit/>
          </a:bodyPr>
          <a:lstStyle>
            <a:lvl1pPr lvl="0">
              <a:spcBef>
                <a:spcPts val="0"/>
              </a:spcBef>
              <a:spcAft>
                <a:spcPts val="0"/>
              </a:spcAft>
              <a:buSzPts val="1200"/>
              <a:buFont typeface="Lexend Medium"/>
              <a:buNone/>
              <a:defRPr sz="1200">
                <a:latin typeface="Lexend Medium"/>
                <a:ea typeface="Lexend Medium"/>
                <a:cs typeface="Lexend Medium"/>
                <a:sym typeface="Lexend Medium"/>
              </a:defRPr>
            </a:lvl1pPr>
            <a:lvl2pPr lvl="1">
              <a:spcBef>
                <a:spcPts val="0"/>
              </a:spcBef>
              <a:spcAft>
                <a:spcPts val="0"/>
              </a:spcAft>
              <a:buSzPts val="1200"/>
              <a:buFont typeface="Lexend Medium"/>
              <a:buNone/>
              <a:defRPr sz="1200">
                <a:latin typeface="Lexend Medium"/>
                <a:ea typeface="Lexend Medium"/>
                <a:cs typeface="Lexend Medium"/>
                <a:sym typeface="Lexend Medium"/>
              </a:defRPr>
            </a:lvl2pPr>
            <a:lvl3pPr lvl="2">
              <a:spcBef>
                <a:spcPts val="0"/>
              </a:spcBef>
              <a:spcAft>
                <a:spcPts val="0"/>
              </a:spcAft>
              <a:buSzPts val="1200"/>
              <a:buFont typeface="Lexend Medium"/>
              <a:buNone/>
              <a:defRPr sz="1200">
                <a:latin typeface="Lexend Medium"/>
                <a:ea typeface="Lexend Medium"/>
                <a:cs typeface="Lexend Medium"/>
                <a:sym typeface="Lexend Medium"/>
              </a:defRPr>
            </a:lvl3pPr>
            <a:lvl4pPr lvl="3">
              <a:spcBef>
                <a:spcPts val="0"/>
              </a:spcBef>
              <a:spcAft>
                <a:spcPts val="0"/>
              </a:spcAft>
              <a:buSzPts val="1200"/>
              <a:buFont typeface="Lexend Medium"/>
              <a:buNone/>
              <a:defRPr sz="1200">
                <a:latin typeface="Lexend Medium"/>
                <a:ea typeface="Lexend Medium"/>
                <a:cs typeface="Lexend Medium"/>
                <a:sym typeface="Lexend Medium"/>
              </a:defRPr>
            </a:lvl4pPr>
            <a:lvl5pPr lvl="4">
              <a:spcBef>
                <a:spcPts val="0"/>
              </a:spcBef>
              <a:spcAft>
                <a:spcPts val="0"/>
              </a:spcAft>
              <a:buSzPts val="1200"/>
              <a:buFont typeface="Lexend Medium"/>
              <a:buNone/>
              <a:defRPr sz="1200">
                <a:latin typeface="Lexend Medium"/>
                <a:ea typeface="Lexend Medium"/>
                <a:cs typeface="Lexend Medium"/>
                <a:sym typeface="Lexend Medium"/>
              </a:defRPr>
            </a:lvl5pPr>
            <a:lvl6pPr lvl="5">
              <a:spcBef>
                <a:spcPts val="0"/>
              </a:spcBef>
              <a:spcAft>
                <a:spcPts val="0"/>
              </a:spcAft>
              <a:buSzPts val="1200"/>
              <a:buFont typeface="Lexend Medium"/>
              <a:buNone/>
              <a:defRPr sz="1200">
                <a:latin typeface="Lexend Medium"/>
                <a:ea typeface="Lexend Medium"/>
                <a:cs typeface="Lexend Medium"/>
                <a:sym typeface="Lexend Medium"/>
              </a:defRPr>
            </a:lvl6pPr>
            <a:lvl7pPr lvl="6">
              <a:spcBef>
                <a:spcPts val="0"/>
              </a:spcBef>
              <a:spcAft>
                <a:spcPts val="0"/>
              </a:spcAft>
              <a:buSzPts val="1200"/>
              <a:buFont typeface="Lexend Medium"/>
              <a:buNone/>
              <a:defRPr sz="1200">
                <a:latin typeface="Lexend Medium"/>
                <a:ea typeface="Lexend Medium"/>
                <a:cs typeface="Lexend Medium"/>
                <a:sym typeface="Lexend Medium"/>
              </a:defRPr>
            </a:lvl7pPr>
            <a:lvl8pPr lvl="7">
              <a:spcBef>
                <a:spcPts val="0"/>
              </a:spcBef>
              <a:spcAft>
                <a:spcPts val="0"/>
              </a:spcAft>
              <a:buSzPts val="1200"/>
              <a:buFont typeface="Lexend Medium"/>
              <a:buNone/>
              <a:defRPr sz="1200">
                <a:latin typeface="Lexend Medium"/>
                <a:ea typeface="Lexend Medium"/>
                <a:cs typeface="Lexend Medium"/>
                <a:sym typeface="Lexend Medium"/>
              </a:defRPr>
            </a:lvl8pPr>
            <a:lvl9pPr lvl="8">
              <a:spcBef>
                <a:spcPts val="0"/>
              </a:spcBef>
              <a:spcAft>
                <a:spcPts val="0"/>
              </a:spcAft>
              <a:buSzPts val="1200"/>
              <a:buFont typeface="Lexend Medium"/>
              <a:buNone/>
              <a:defRPr sz="1200">
                <a:latin typeface="Lexend Medium"/>
                <a:ea typeface="Lexend Medium"/>
                <a:cs typeface="Lexend Medium"/>
                <a:sym typeface="Lexend Medium"/>
              </a:defRPr>
            </a:lvl9pPr>
          </a:lstStyle>
          <a:p/>
        </p:txBody>
      </p:sp>
      <p:sp>
        <p:nvSpPr>
          <p:cNvPr id="755" name="Google Shape;755;p38"/>
          <p:cNvSpPr txBox="1"/>
          <p:nvPr>
            <p:ph idx="2" type="subTitle"/>
          </p:nvPr>
        </p:nvSpPr>
        <p:spPr>
          <a:xfrm>
            <a:off x="4497325" y="3119150"/>
            <a:ext cx="1423500" cy="346200"/>
          </a:xfrm>
          <a:prstGeom prst="rect">
            <a:avLst/>
          </a:prstGeom>
        </p:spPr>
        <p:txBody>
          <a:bodyPr anchorCtr="0" anchor="ctr" bIns="90000" lIns="91425" spcFirstLastPara="1" rIns="91425" wrap="square" tIns="90000">
            <a:normAutofit/>
          </a:bodyPr>
          <a:lstStyle>
            <a:lvl1pPr lvl="0" algn="r">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56" name="Google Shape;756;p38"/>
          <p:cNvSpPr txBox="1"/>
          <p:nvPr>
            <p:ph idx="3" type="subTitle"/>
          </p:nvPr>
        </p:nvSpPr>
        <p:spPr>
          <a:xfrm>
            <a:off x="2226075" y="3113675"/>
            <a:ext cx="1406100" cy="3000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57" name="Google Shape;757;p38"/>
          <p:cNvSpPr txBox="1"/>
          <p:nvPr>
            <p:ph idx="4" type="subTitle"/>
          </p:nvPr>
        </p:nvSpPr>
        <p:spPr>
          <a:xfrm>
            <a:off x="364750" y="3113675"/>
            <a:ext cx="1406100" cy="3000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58" name="Google Shape;758;p38"/>
          <p:cNvSpPr txBox="1"/>
          <p:nvPr>
            <p:ph idx="5" type="subTitle"/>
          </p:nvPr>
        </p:nvSpPr>
        <p:spPr>
          <a:xfrm>
            <a:off x="2226075" y="4409075"/>
            <a:ext cx="1406100" cy="3000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59" name="Google Shape;759;p38"/>
          <p:cNvSpPr txBox="1"/>
          <p:nvPr>
            <p:ph idx="6" type="subTitle"/>
          </p:nvPr>
        </p:nvSpPr>
        <p:spPr>
          <a:xfrm>
            <a:off x="364750" y="4409075"/>
            <a:ext cx="1406100" cy="3000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60" name="Google Shape;760;p38"/>
          <p:cNvSpPr txBox="1"/>
          <p:nvPr>
            <p:ph idx="7" type="title"/>
          </p:nvPr>
        </p:nvSpPr>
        <p:spPr>
          <a:xfrm>
            <a:off x="364750" y="2499300"/>
            <a:ext cx="1406100" cy="481200"/>
          </a:xfrm>
          <a:prstGeom prst="rect">
            <a:avLst/>
          </a:prstGeom>
        </p:spPr>
        <p:txBody>
          <a:bodyPr anchorCtr="0" anchor="b" bIns="91425" lIns="91425"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12000"/>
              <a:buFont typeface="Alexandria Black"/>
              <a:buNone/>
              <a:defRPr sz="12000">
                <a:latin typeface="Alexandria Black"/>
                <a:ea typeface="Alexandria Black"/>
                <a:cs typeface="Alexandria Black"/>
                <a:sym typeface="Alexandria Black"/>
              </a:defRPr>
            </a:lvl2pPr>
            <a:lvl3pPr lvl="2">
              <a:spcBef>
                <a:spcPts val="0"/>
              </a:spcBef>
              <a:spcAft>
                <a:spcPts val="0"/>
              </a:spcAft>
              <a:buSzPts val="12000"/>
              <a:buFont typeface="Alexandria Black"/>
              <a:buNone/>
              <a:defRPr sz="12000">
                <a:latin typeface="Alexandria Black"/>
                <a:ea typeface="Alexandria Black"/>
                <a:cs typeface="Alexandria Black"/>
                <a:sym typeface="Alexandria Black"/>
              </a:defRPr>
            </a:lvl3pPr>
            <a:lvl4pPr lvl="3">
              <a:spcBef>
                <a:spcPts val="0"/>
              </a:spcBef>
              <a:spcAft>
                <a:spcPts val="0"/>
              </a:spcAft>
              <a:buSzPts val="12000"/>
              <a:buFont typeface="Alexandria Black"/>
              <a:buNone/>
              <a:defRPr sz="12000">
                <a:latin typeface="Alexandria Black"/>
                <a:ea typeface="Alexandria Black"/>
                <a:cs typeface="Alexandria Black"/>
                <a:sym typeface="Alexandria Black"/>
              </a:defRPr>
            </a:lvl4pPr>
            <a:lvl5pPr lvl="4">
              <a:spcBef>
                <a:spcPts val="0"/>
              </a:spcBef>
              <a:spcAft>
                <a:spcPts val="0"/>
              </a:spcAft>
              <a:buSzPts val="12000"/>
              <a:buFont typeface="Alexandria Black"/>
              <a:buNone/>
              <a:defRPr sz="12000">
                <a:latin typeface="Alexandria Black"/>
                <a:ea typeface="Alexandria Black"/>
                <a:cs typeface="Alexandria Black"/>
                <a:sym typeface="Alexandria Black"/>
              </a:defRPr>
            </a:lvl5pPr>
            <a:lvl6pPr lvl="5">
              <a:spcBef>
                <a:spcPts val="0"/>
              </a:spcBef>
              <a:spcAft>
                <a:spcPts val="0"/>
              </a:spcAft>
              <a:buSzPts val="12000"/>
              <a:buFont typeface="Alexandria Black"/>
              <a:buNone/>
              <a:defRPr sz="12000">
                <a:latin typeface="Alexandria Black"/>
                <a:ea typeface="Alexandria Black"/>
                <a:cs typeface="Alexandria Black"/>
                <a:sym typeface="Alexandria Black"/>
              </a:defRPr>
            </a:lvl6pPr>
            <a:lvl7pPr lvl="6">
              <a:spcBef>
                <a:spcPts val="0"/>
              </a:spcBef>
              <a:spcAft>
                <a:spcPts val="0"/>
              </a:spcAft>
              <a:buSzPts val="12000"/>
              <a:buFont typeface="Alexandria Black"/>
              <a:buNone/>
              <a:defRPr sz="12000">
                <a:latin typeface="Alexandria Black"/>
                <a:ea typeface="Alexandria Black"/>
                <a:cs typeface="Alexandria Black"/>
                <a:sym typeface="Alexandria Black"/>
              </a:defRPr>
            </a:lvl7pPr>
            <a:lvl8pPr lvl="7">
              <a:spcBef>
                <a:spcPts val="0"/>
              </a:spcBef>
              <a:spcAft>
                <a:spcPts val="0"/>
              </a:spcAft>
              <a:buSzPts val="12000"/>
              <a:buFont typeface="Alexandria Black"/>
              <a:buNone/>
              <a:defRPr sz="12000">
                <a:latin typeface="Alexandria Black"/>
                <a:ea typeface="Alexandria Black"/>
                <a:cs typeface="Alexandria Black"/>
                <a:sym typeface="Alexandria Black"/>
              </a:defRPr>
            </a:lvl8pPr>
            <a:lvl9pPr lvl="8">
              <a:spcBef>
                <a:spcPts val="0"/>
              </a:spcBef>
              <a:spcAft>
                <a:spcPts val="0"/>
              </a:spcAft>
              <a:buSzPts val="12000"/>
              <a:buFont typeface="Alexandria Black"/>
              <a:buNone/>
              <a:defRPr sz="12000">
                <a:latin typeface="Alexandria Black"/>
                <a:ea typeface="Alexandria Black"/>
                <a:cs typeface="Alexandria Black"/>
                <a:sym typeface="Alexandria Black"/>
              </a:defRPr>
            </a:lvl9pPr>
          </a:lstStyle>
          <a:p/>
        </p:txBody>
      </p:sp>
      <p:sp>
        <p:nvSpPr>
          <p:cNvPr id="761" name="Google Shape;761;p38"/>
          <p:cNvSpPr txBox="1"/>
          <p:nvPr>
            <p:ph idx="8" type="title"/>
          </p:nvPr>
        </p:nvSpPr>
        <p:spPr>
          <a:xfrm>
            <a:off x="2271738" y="2499300"/>
            <a:ext cx="1406100" cy="481200"/>
          </a:xfrm>
          <a:prstGeom prst="rect">
            <a:avLst/>
          </a:prstGeom>
        </p:spPr>
        <p:txBody>
          <a:bodyPr anchorCtr="0" anchor="b" bIns="91425" lIns="91425"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12000"/>
              <a:buFont typeface="Alexandria Black"/>
              <a:buNone/>
              <a:defRPr sz="12000">
                <a:latin typeface="Alexandria Black"/>
                <a:ea typeface="Alexandria Black"/>
                <a:cs typeface="Alexandria Black"/>
                <a:sym typeface="Alexandria Black"/>
              </a:defRPr>
            </a:lvl2pPr>
            <a:lvl3pPr lvl="2">
              <a:spcBef>
                <a:spcPts val="0"/>
              </a:spcBef>
              <a:spcAft>
                <a:spcPts val="0"/>
              </a:spcAft>
              <a:buSzPts val="12000"/>
              <a:buFont typeface="Alexandria Black"/>
              <a:buNone/>
              <a:defRPr sz="12000">
                <a:latin typeface="Alexandria Black"/>
                <a:ea typeface="Alexandria Black"/>
                <a:cs typeface="Alexandria Black"/>
                <a:sym typeface="Alexandria Black"/>
              </a:defRPr>
            </a:lvl3pPr>
            <a:lvl4pPr lvl="3">
              <a:spcBef>
                <a:spcPts val="0"/>
              </a:spcBef>
              <a:spcAft>
                <a:spcPts val="0"/>
              </a:spcAft>
              <a:buSzPts val="12000"/>
              <a:buFont typeface="Alexandria Black"/>
              <a:buNone/>
              <a:defRPr sz="12000">
                <a:latin typeface="Alexandria Black"/>
                <a:ea typeface="Alexandria Black"/>
                <a:cs typeface="Alexandria Black"/>
                <a:sym typeface="Alexandria Black"/>
              </a:defRPr>
            </a:lvl4pPr>
            <a:lvl5pPr lvl="4">
              <a:spcBef>
                <a:spcPts val="0"/>
              </a:spcBef>
              <a:spcAft>
                <a:spcPts val="0"/>
              </a:spcAft>
              <a:buSzPts val="12000"/>
              <a:buFont typeface="Alexandria Black"/>
              <a:buNone/>
              <a:defRPr sz="12000">
                <a:latin typeface="Alexandria Black"/>
                <a:ea typeface="Alexandria Black"/>
                <a:cs typeface="Alexandria Black"/>
                <a:sym typeface="Alexandria Black"/>
              </a:defRPr>
            </a:lvl5pPr>
            <a:lvl6pPr lvl="5">
              <a:spcBef>
                <a:spcPts val="0"/>
              </a:spcBef>
              <a:spcAft>
                <a:spcPts val="0"/>
              </a:spcAft>
              <a:buSzPts val="12000"/>
              <a:buFont typeface="Alexandria Black"/>
              <a:buNone/>
              <a:defRPr sz="12000">
                <a:latin typeface="Alexandria Black"/>
                <a:ea typeface="Alexandria Black"/>
                <a:cs typeface="Alexandria Black"/>
                <a:sym typeface="Alexandria Black"/>
              </a:defRPr>
            </a:lvl6pPr>
            <a:lvl7pPr lvl="6">
              <a:spcBef>
                <a:spcPts val="0"/>
              </a:spcBef>
              <a:spcAft>
                <a:spcPts val="0"/>
              </a:spcAft>
              <a:buSzPts val="12000"/>
              <a:buFont typeface="Alexandria Black"/>
              <a:buNone/>
              <a:defRPr sz="12000">
                <a:latin typeface="Alexandria Black"/>
                <a:ea typeface="Alexandria Black"/>
                <a:cs typeface="Alexandria Black"/>
                <a:sym typeface="Alexandria Black"/>
              </a:defRPr>
            </a:lvl7pPr>
            <a:lvl8pPr lvl="7">
              <a:spcBef>
                <a:spcPts val="0"/>
              </a:spcBef>
              <a:spcAft>
                <a:spcPts val="0"/>
              </a:spcAft>
              <a:buSzPts val="12000"/>
              <a:buFont typeface="Alexandria Black"/>
              <a:buNone/>
              <a:defRPr sz="12000">
                <a:latin typeface="Alexandria Black"/>
                <a:ea typeface="Alexandria Black"/>
                <a:cs typeface="Alexandria Black"/>
                <a:sym typeface="Alexandria Black"/>
              </a:defRPr>
            </a:lvl8pPr>
            <a:lvl9pPr lvl="8">
              <a:spcBef>
                <a:spcPts val="0"/>
              </a:spcBef>
              <a:spcAft>
                <a:spcPts val="0"/>
              </a:spcAft>
              <a:buSzPts val="12000"/>
              <a:buFont typeface="Alexandria Black"/>
              <a:buNone/>
              <a:defRPr sz="12000">
                <a:latin typeface="Alexandria Black"/>
                <a:ea typeface="Alexandria Black"/>
                <a:cs typeface="Alexandria Black"/>
                <a:sym typeface="Alexandria Black"/>
              </a:defRPr>
            </a:lvl9pPr>
          </a:lstStyle>
          <a:p/>
        </p:txBody>
      </p:sp>
      <p:sp>
        <p:nvSpPr>
          <p:cNvPr id="762" name="Google Shape;762;p38"/>
          <p:cNvSpPr txBox="1"/>
          <p:nvPr>
            <p:ph idx="9" type="title"/>
          </p:nvPr>
        </p:nvSpPr>
        <p:spPr>
          <a:xfrm>
            <a:off x="364750" y="3794700"/>
            <a:ext cx="1406100" cy="481200"/>
          </a:xfrm>
          <a:prstGeom prst="rect">
            <a:avLst/>
          </a:prstGeom>
        </p:spPr>
        <p:txBody>
          <a:bodyPr anchorCtr="0" anchor="b" bIns="91425" lIns="91425"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12000"/>
              <a:buFont typeface="Alexandria Black"/>
              <a:buNone/>
              <a:defRPr sz="12000">
                <a:latin typeface="Alexandria Black"/>
                <a:ea typeface="Alexandria Black"/>
                <a:cs typeface="Alexandria Black"/>
                <a:sym typeface="Alexandria Black"/>
              </a:defRPr>
            </a:lvl2pPr>
            <a:lvl3pPr lvl="2">
              <a:spcBef>
                <a:spcPts val="0"/>
              </a:spcBef>
              <a:spcAft>
                <a:spcPts val="0"/>
              </a:spcAft>
              <a:buSzPts val="12000"/>
              <a:buFont typeface="Alexandria Black"/>
              <a:buNone/>
              <a:defRPr sz="12000">
                <a:latin typeface="Alexandria Black"/>
                <a:ea typeface="Alexandria Black"/>
                <a:cs typeface="Alexandria Black"/>
                <a:sym typeface="Alexandria Black"/>
              </a:defRPr>
            </a:lvl3pPr>
            <a:lvl4pPr lvl="3">
              <a:spcBef>
                <a:spcPts val="0"/>
              </a:spcBef>
              <a:spcAft>
                <a:spcPts val="0"/>
              </a:spcAft>
              <a:buSzPts val="12000"/>
              <a:buFont typeface="Alexandria Black"/>
              <a:buNone/>
              <a:defRPr sz="12000">
                <a:latin typeface="Alexandria Black"/>
                <a:ea typeface="Alexandria Black"/>
                <a:cs typeface="Alexandria Black"/>
                <a:sym typeface="Alexandria Black"/>
              </a:defRPr>
            </a:lvl4pPr>
            <a:lvl5pPr lvl="4">
              <a:spcBef>
                <a:spcPts val="0"/>
              </a:spcBef>
              <a:spcAft>
                <a:spcPts val="0"/>
              </a:spcAft>
              <a:buSzPts val="12000"/>
              <a:buFont typeface="Alexandria Black"/>
              <a:buNone/>
              <a:defRPr sz="12000">
                <a:latin typeface="Alexandria Black"/>
                <a:ea typeface="Alexandria Black"/>
                <a:cs typeface="Alexandria Black"/>
                <a:sym typeface="Alexandria Black"/>
              </a:defRPr>
            </a:lvl5pPr>
            <a:lvl6pPr lvl="5">
              <a:spcBef>
                <a:spcPts val="0"/>
              </a:spcBef>
              <a:spcAft>
                <a:spcPts val="0"/>
              </a:spcAft>
              <a:buSzPts val="12000"/>
              <a:buFont typeface="Alexandria Black"/>
              <a:buNone/>
              <a:defRPr sz="12000">
                <a:latin typeface="Alexandria Black"/>
                <a:ea typeface="Alexandria Black"/>
                <a:cs typeface="Alexandria Black"/>
                <a:sym typeface="Alexandria Black"/>
              </a:defRPr>
            </a:lvl6pPr>
            <a:lvl7pPr lvl="6">
              <a:spcBef>
                <a:spcPts val="0"/>
              </a:spcBef>
              <a:spcAft>
                <a:spcPts val="0"/>
              </a:spcAft>
              <a:buSzPts val="12000"/>
              <a:buFont typeface="Alexandria Black"/>
              <a:buNone/>
              <a:defRPr sz="12000">
                <a:latin typeface="Alexandria Black"/>
                <a:ea typeface="Alexandria Black"/>
                <a:cs typeface="Alexandria Black"/>
                <a:sym typeface="Alexandria Black"/>
              </a:defRPr>
            </a:lvl7pPr>
            <a:lvl8pPr lvl="7">
              <a:spcBef>
                <a:spcPts val="0"/>
              </a:spcBef>
              <a:spcAft>
                <a:spcPts val="0"/>
              </a:spcAft>
              <a:buSzPts val="12000"/>
              <a:buFont typeface="Alexandria Black"/>
              <a:buNone/>
              <a:defRPr sz="12000">
                <a:latin typeface="Alexandria Black"/>
                <a:ea typeface="Alexandria Black"/>
                <a:cs typeface="Alexandria Black"/>
                <a:sym typeface="Alexandria Black"/>
              </a:defRPr>
            </a:lvl8pPr>
            <a:lvl9pPr lvl="8">
              <a:spcBef>
                <a:spcPts val="0"/>
              </a:spcBef>
              <a:spcAft>
                <a:spcPts val="0"/>
              </a:spcAft>
              <a:buSzPts val="12000"/>
              <a:buFont typeface="Alexandria Black"/>
              <a:buNone/>
              <a:defRPr sz="12000">
                <a:latin typeface="Alexandria Black"/>
                <a:ea typeface="Alexandria Black"/>
                <a:cs typeface="Alexandria Black"/>
                <a:sym typeface="Alexandria Black"/>
              </a:defRPr>
            </a:lvl9pPr>
          </a:lstStyle>
          <a:p/>
        </p:txBody>
      </p:sp>
      <p:sp>
        <p:nvSpPr>
          <p:cNvPr id="763" name="Google Shape;763;p38"/>
          <p:cNvSpPr txBox="1"/>
          <p:nvPr>
            <p:ph idx="13" type="title"/>
          </p:nvPr>
        </p:nvSpPr>
        <p:spPr>
          <a:xfrm>
            <a:off x="2271738" y="3794700"/>
            <a:ext cx="1406100" cy="481200"/>
          </a:xfrm>
          <a:prstGeom prst="rect">
            <a:avLst/>
          </a:prstGeom>
        </p:spPr>
        <p:txBody>
          <a:bodyPr anchorCtr="0" anchor="b" bIns="91425" lIns="91425" spcFirstLastPara="1" rIns="91425" wrap="square" tIns="91425">
            <a:normAutofit/>
          </a:bodyPr>
          <a:lstStyle>
            <a:lvl1pPr lvl="0">
              <a:spcBef>
                <a:spcPts val="0"/>
              </a:spcBef>
              <a:spcAft>
                <a:spcPts val="0"/>
              </a:spcAft>
              <a:buSzPts val="2400"/>
              <a:buFont typeface="Alexandria Black"/>
              <a:buNone/>
              <a:defRPr sz="2400"/>
            </a:lvl1pPr>
            <a:lvl2pPr lvl="1">
              <a:spcBef>
                <a:spcPts val="0"/>
              </a:spcBef>
              <a:spcAft>
                <a:spcPts val="0"/>
              </a:spcAft>
              <a:buSzPts val="12000"/>
              <a:buFont typeface="Alexandria Black"/>
              <a:buNone/>
              <a:defRPr sz="12000">
                <a:latin typeface="Alexandria Black"/>
                <a:ea typeface="Alexandria Black"/>
                <a:cs typeface="Alexandria Black"/>
                <a:sym typeface="Alexandria Black"/>
              </a:defRPr>
            </a:lvl2pPr>
            <a:lvl3pPr lvl="2">
              <a:spcBef>
                <a:spcPts val="0"/>
              </a:spcBef>
              <a:spcAft>
                <a:spcPts val="0"/>
              </a:spcAft>
              <a:buSzPts val="12000"/>
              <a:buFont typeface="Alexandria Black"/>
              <a:buNone/>
              <a:defRPr sz="12000">
                <a:latin typeface="Alexandria Black"/>
                <a:ea typeface="Alexandria Black"/>
                <a:cs typeface="Alexandria Black"/>
                <a:sym typeface="Alexandria Black"/>
              </a:defRPr>
            </a:lvl3pPr>
            <a:lvl4pPr lvl="3">
              <a:spcBef>
                <a:spcPts val="0"/>
              </a:spcBef>
              <a:spcAft>
                <a:spcPts val="0"/>
              </a:spcAft>
              <a:buSzPts val="12000"/>
              <a:buFont typeface="Alexandria Black"/>
              <a:buNone/>
              <a:defRPr sz="12000">
                <a:latin typeface="Alexandria Black"/>
                <a:ea typeface="Alexandria Black"/>
                <a:cs typeface="Alexandria Black"/>
                <a:sym typeface="Alexandria Black"/>
              </a:defRPr>
            </a:lvl4pPr>
            <a:lvl5pPr lvl="4">
              <a:spcBef>
                <a:spcPts val="0"/>
              </a:spcBef>
              <a:spcAft>
                <a:spcPts val="0"/>
              </a:spcAft>
              <a:buSzPts val="12000"/>
              <a:buFont typeface="Alexandria Black"/>
              <a:buNone/>
              <a:defRPr sz="12000">
                <a:latin typeface="Alexandria Black"/>
                <a:ea typeface="Alexandria Black"/>
                <a:cs typeface="Alexandria Black"/>
                <a:sym typeface="Alexandria Black"/>
              </a:defRPr>
            </a:lvl5pPr>
            <a:lvl6pPr lvl="5">
              <a:spcBef>
                <a:spcPts val="0"/>
              </a:spcBef>
              <a:spcAft>
                <a:spcPts val="0"/>
              </a:spcAft>
              <a:buSzPts val="12000"/>
              <a:buFont typeface="Alexandria Black"/>
              <a:buNone/>
              <a:defRPr sz="12000">
                <a:latin typeface="Alexandria Black"/>
                <a:ea typeface="Alexandria Black"/>
                <a:cs typeface="Alexandria Black"/>
                <a:sym typeface="Alexandria Black"/>
              </a:defRPr>
            </a:lvl6pPr>
            <a:lvl7pPr lvl="6">
              <a:spcBef>
                <a:spcPts val="0"/>
              </a:spcBef>
              <a:spcAft>
                <a:spcPts val="0"/>
              </a:spcAft>
              <a:buSzPts val="12000"/>
              <a:buFont typeface="Alexandria Black"/>
              <a:buNone/>
              <a:defRPr sz="12000">
                <a:latin typeface="Alexandria Black"/>
                <a:ea typeface="Alexandria Black"/>
                <a:cs typeface="Alexandria Black"/>
                <a:sym typeface="Alexandria Black"/>
              </a:defRPr>
            </a:lvl7pPr>
            <a:lvl8pPr lvl="7">
              <a:spcBef>
                <a:spcPts val="0"/>
              </a:spcBef>
              <a:spcAft>
                <a:spcPts val="0"/>
              </a:spcAft>
              <a:buSzPts val="12000"/>
              <a:buFont typeface="Alexandria Black"/>
              <a:buNone/>
              <a:defRPr sz="12000">
                <a:latin typeface="Alexandria Black"/>
                <a:ea typeface="Alexandria Black"/>
                <a:cs typeface="Alexandria Black"/>
                <a:sym typeface="Alexandria Black"/>
              </a:defRPr>
            </a:lvl8pPr>
            <a:lvl9pPr lvl="8">
              <a:spcBef>
                <a:spcPts val="0"/>
              </a:spcBef>
              <a:spcAft>
                <a:spcPts val="0"/>
              </a:spcAft>
              <a:buSzPts val="12000"/>
              <a:buFont typeface="Alexandria Black"/>
              <a:buNone/>
              <a:defRPr sz="12000">
                <a:latin typeface="Alexandria Black"/>
                <a:ea typeface="Alexandria Black"/>
                <a:cs typeface="Alexandria Black"/>
                <a:sym typeface="Alexandria Black"/>
              </a:defRPr>
            </a:lvl9pPr>
          </a:lstStyle>
          <a:p/>
        </p:txBody>
      </p:sp>
      <p:sp>
        <p:nvSpPr>
          <p:cNvPr id="764" name="Google Shape;764;p3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
        <p:nvSpPr>
          <p:cNvPr id="765" name="Google Shape;765;p38"/>
          <p:cNvSpPr txBox="1"/>
          <p:nvPr>
            <p:ph idx="14" type="subTitle"/>
          </p:nvPr>
        </p:nvSpPr>
        <p:spPr>
          <a:xfrm>
            <a:off x="4497325" y="3495475"/>
            <a:ext cx="1423500" cy="346200"/>
          </a:xfrm>
          <a:prstGeom prst="rect">
            <a:avLst/>
          </a:prstGeom>
        </p:spPr>
        <p:txBody>
          <a:bodyPr anchorCtr="0" anchor="ctr" bIns="90000" lIns="91425" spcFirstLastPara="1" rIns="91425" wrap="square" tIns="90000">
            <a:normAutofit/>
          </a:bodyPr>
          <a:lstStyle>
            <a:lvl1pPr lvl="0" algn="r">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66" name="Google Shape;766;p38"/>
          <p:cNvSpPr txBox="1"/>
          <p:nvPr>
            <p:ph idx="15" type="subTitle"/>
          </p:nvPr>
        </p:nvSpPr>
        <p:spPr>
          <a:xfrm>
            <a:off x="4497325" y="3871800"/>
            <a:ext cx="1423500" cy="346200"/>
          </a:xfrm>
          <a:prstGeom prst="rect">
            <a:avLst/>
          </a:prstGeom>
        </p:spPr>
        <p:txBody>
          <a:bodyPr anchorCtr="0" anchor="ctr" bIns="90000" lIns="91425" spcFirstLastPara="1" rIns="91425" wrap="square" tIns="90000">
            <a:normAutofit/>
          </a:bodyPr>
          <a:lstStyle>
            <a:lvl1pPr lvl="0" algn="r">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67" name="Google Shape;767;p38"/>
          <p:cNvSpPr txBox="1"/>
          <p:nvPr>
            <p:ph idx="16" type="subTitle"/>
          </p:nvPr>
        </p:nvSpPr>
        <p:spPr>
          <a:xfrm>
            <a:off x="4497325" y="4246475"/>
            <a:ext cx="1423500" cy="346200"/>
          </a:xfrm>
          <a:prstGeom prst="rect">
            <a:avLst/>
          </a:prstGeom>
        </p:spPr>
        <p:txBody>
          <a:bodyPr anchorCtr="0" anchor="ctr" bIns="90000" lIns="91425" spcFirstLastPara="1" rIns="91425" wrap="square" tIns="90000">
            <a:normAutofit/>
          </a:bodyPr>
          <a:lstStyle>
            <a:lvl1pPr lvl="0" algn="r">
              <a:spcBef>
                <a:spcPts val="0"/>
              </a:spcBef>
              <a:spcAft>
                <a:spcPts val="0"/>
              </a:spcAft>
              <a:buSzPts val="1000"/>
              <a:buFont typeface="Lexend"/>
              <a:buNone/>
              <a:defRPr sz="1000"/>
            </a:lvl1pPr>
            <a:lvl2pPr lvl="1" algn="r">
              <a:spcBef>
                <a:spcPts val="0"/>
              </a:spcBef>
              <a:spcAft>
                <a:spcPts val="0"/>
              </a:spcAft>
              <a:buSzPts val="1000"/>
              <a:buFont typeface="Lexend"/>
              <a:buNone/>
              <a:defRPr sz="1000"/>
            </a:lvl2pPr>
            <a:lvl3pPr lvl="2" algn="r">
              <a:spcBef>
                <a:spcPts val="0"/>
              </a:spcBef>
              <a:spcAft>
                <a:spcPts val="0"/>
              </a:spcAft>
              <a:buSzPts val="1000"/>
              <a:buFont typeface="Lexend"/>
              <a:buNone/>
              <a:defRPr sz="1000"/>
            </a:lvl3pPr>
            <a:lvl4pPr lvl="3" algn="r">
              <a:spcBef>
                <a:spcPts val="0"/>
              </a:spcBef>
              <a:spcAft>
                <a:spcPts val="0"/>
              </a:spcAft>
              <a:buSzPts val="1000"/>
              <a:buFont typeface="Lexend"/>
              <a:buNone/>
              <a:defRPr sz="1000"/>
            </a:lvl4pPr>
            <a:lvl5pPr lvl="4" algn="r">
              <a:spcBef>
                <a:spcPts val="0"/>
              </a:spcBef>
              <a:spcAft>
                <a:spcPts val="0"/>
              </a:spcAft>
              <a:buSzPts val="1000"/>
              <a:buFont typeface="Lexend"/>
              <a:buNone/>
              <a:defRPr sz="1000"/>
            </a:lvl5pPr>
            <a:lvl6pPr lvl="5" algn="r">
              <a:spcBef>
                <a:spcPts val="0"/>
              </a:spcBef>
              <a:spcAft>
                <a:spcPts val="0"/>
              </a:spcAft>
              <a:buSzPts val="1000"/>
              <a:buFont typeface="Lexend"/>
              <a:buNone/>
              <a:defRPr sz="1000"/>
            </a:lvl6pPr>
            <a:lvl7pPr lvl="6" algn="r">
              <a:spcBef>
                <a:spcPts val="0"/>
              </a:spcBef>
              <a:spcAft>
                <a:spcPts val="0"/>
              </a:spcAft>
              <a:buSzPts val="1000"/>
              <a:buFont typeface="Lexend"/>
              <a:buNone/>
              <a:defRPr sz="1000"/>
            </a:lvl7pPr>
            <a:lvl8pPr lvl="7" algn="r">
              <a:spcBef>
                <a:spcPts val="0"/>
              </a:spcBef>
              <a:spcAft>
                <a:spcPts val="0"/>
              </a:spcAft>
              <a:buSzPts val="1000"/>
              <a:buFont typeface="Lexend"/>
              <a:buNone/>
              <a:defRPr sz="1000"/>
            </a:lvl8pPr>
            <a:lvl9pPr lvl="8" algn="r">
              <a:spcBef>
                <a:spcPts val="0"/>
              </a:spcBef>
              <a:spcAft>
                <a:spcPts val="0"/>
              </a:spcAft>
              <a:buSzPts val="1000"/>
              <a:buFont typeface="Lexend"/>
              <a:buNone/>
              <a:defRPr sz="1000"/>
            </a:lvl9pPr>
          </a:lstStyle>
          <a:p/>
        </p:txBody>
      </p:sp>
      <p:sp>
        <p:nvSpPr>
          <p:cNvPr id="768" name="Google Shape;768;p38"/>
          <p:cNvSpPr txBox="1"/>
          <p:nvPr>
            <p:ph idx="17" type="subTitle"/>
          </p:nvPr>
        </p:nvSpPr>
        <p:spPr>
          <a:xfrm>
            <a:off x="5896425" y="368500"/>
            <a:ext cx="2741100" cy="300000"/>
          </a:xfrm>
          <a:prstGeom prst="rect">
            <a:avLst/>
          </a:prstGeom>
        </p:spPr>
        <p:txBody>
          <a:bodyPr anchorCtr="0" anchor="t" bIns="90000" lIns="0" spcFirstLastPara="1" rIns="91425" wrap="square" tIns="90000">
            <a:normAutofit/>
          </a:bodyPr>
          <a:lstStyle>
            <a:lvl1pPr lvl="0">
              <a:spcBef>
                <a:spcPts val="0"/>
              </a:spcBef>
              <a:spcAft>
                <a:spcPts val="0"/>
              </a:spcAft>
              <a:buSzPts val="1200"/>
              <a:buFont typeface="Lexend Medium"/>
              <a:buNone/>
              <a:defRPr sz="1200">
                <a:latin typeface="Lexend Medium"/>
                <a:ea typeface="Lexend Medium"/>
                <a:cs typeface="Lexend Medium"/>
                <a:sym typeface="Lexend Medium"/>
              </a:defRPr>
            </a:lvl1pPr>
            <a:lvl2pPr lvl="1">
              <a:spcBef>
                <a:spcPts val="0"/>
              </a:spcBef>
              <a:spcAft>
                <a:spcPts val="0"/>
              </a:spcAft>
              <a:buSzPts val="1200"/>
              <a:buFont typeface="Lexend Medium"/>
              <a:buNone/>
              <a:defRPr sz="1200">
                <a:latin typeface="Lexend Medium"/>
                <a:ea typeface="Lexend Medium"/>
                <a:cs typeface="Lexend Medium"/>
                <a:sym typeface="Lexend Medium"/>
              </a:defRPr>
            </a:lvl2pPr>
            <a:lvl3pPr lvl="2">
              <a:spcBef>
                <a:spcPts val="0"/>
              </a:spcBef>
              <a:spcAft>
                <a:spcPts val="0"/>
              </a:spcAft>
              <a:buSzPts val="1200"/>
              <a:buFont typeface="Lexend Medium"/>
              <a:buNone/>
              <a:defRPr sz="1200">
                <a:latin typeface="Lexend Medium"/>
                <a:ea typeface="Lexend Medium"/>
                <a:cs typeface="Lexend Medium"/>
                <a:sym typeface="Lexend Medium"/>
              </a:defRPr>
            </a:lvl3pPr>
            <a:lvl4pPr lvl="3">
              <a:spcBef>
                <a:spcPts val="0"/>
              </a:spcBef>
              <a:spcAft>
                <a:spcPts val="0"/>
              </a:spcAft>
              <a:buSzPts val="1200"/>
              <a:buFont typeface="Lexend Medium"/>
              <a:buNone/>
              <a:defRPr sz="1200">
                <a:latin typeface="Lexend Medium"/>
                <a:ea typeface="Lexend Medium"/>
                <a:cs typeface="Lexend Medium"/>
                <a:sym typeface="Lexend Medium"/>
              </a:defRPr>
            </a:lvl4pPr>
            <a:lvl5pPr lvl="4">
              <a:spcBef>
                <a:spcPts val="0"/>
              </a:spcBef>
              <a:spcAft>
                <a:spcPts val="0"/>
              </a:spcAft>
              <a:buSzPts val="1200"/>
              <a:buFont typeface="Lexend Medium"/>
              <a:buNone/>
              <a:defRPr sz="1200">
                <a:latin typeface="Lexend Medium"/>
                <a:ea typeface="Lexend Medium"/>
                <a:cs typeface="Lexend Medium"/>
                <a:sym typeface="Lexend Medium"/>
              </a:defRPr>
            </a:lvl5pPr>
            <a:lvl6pPr lvl="5">
              <a:spcBef>
                <a:spcPts val="0"/>
              </a:spcBef>
              <a:spcAft>
                <a:spcPts val="0"/>
              </a:spcAft>
              <a:buSzPts val="1200"/>
              <a:buFont typeface="Lexend Medium"/>
              <a:buNone/>
              <a:defRPr sz="1200">
                <a:latin typeface="Lexend Medium"/>
                <a:ea typeface="Lexend Medium"/>
                <a:cs typeface="Lexend Medium"/>
                <a:sym typeface="Lexend Medium"/>
              </a:defRPr>
            </a:lvl6pPr>
            <a:lvl7pPr lvl="6">
              <a:spcBef>
                <a:spcPts val="0"/>
              </a:spcBef>
              <a:spcAft>
                <a:spcPts val="0"/>
              </a:spcAft>
              <a:buSzPts val="1200"/>
              <a:buFont typeface="Lexend Medium"/>
              <a:buNone/>
              <a:defRPr sz="1200">
                <a:latin typeface="Lexend Medium"/>
                <a:ea typeface="Lexend Medium"/>
                <a:cs typeface="Lexend Medium"/>
                <a:sym typeface="Lexend Medium"/>
              </a:defRPr>
            </a:lvl7pPr>
            <a:lvl8pPr lvl="7">
              <a:spcBef>
                <a:spcPts val="0"/>
              </a:spcBef>
              <a:spcAft>
                <a:spcPts val="0"/>
              </a:spcAft>
              <a:buSzPts val="1200"/>
              <a:buFont typeface="Lexend Medium"/>
              <a:buNone/>
              <a:defRPr sz="1200">
                <a:latin typeface="Lexend Medium"/>
                <a:ea typeface="Lexend Medium"/>
                <a:cs typeface="Lexend Medium"/>
                <a:sym typeface="Lexend Medium"/>
              </a:defRPr>
            </a:lvl8pPr>
            <a:lvl9pPr lvl="8">
              <a:spcBef>
                <a:spcPts val="0"/>
              </a:spcBef>
              <a:spcAft>
                <a:spcPts val="0"/>
              </a:spcAft>
              <a:buSzPts val="1200"/>
              <a:buFont typeface="Lexend Medium"/>
              <a:buNone/>
              <a:defRPr sz="1200">
                <a:latin typeface="Lexend Medium"/>
                <a:ea typeface="Lexend Medium"/>
                <a:cs typeface="Lexend Medium"/>
                <a:sym typeface="Lexend Medium"/>
              </a:defRPr>
            </a:lvl9pPr>
          </a:lstStyle>
          <a:p/>
        </p:txBody>
      </p:sp>
      <p:sp>
        <p:nvSpPr>
          <p:cNvPr id="769" name="Google Shape;769;p38"/>
          <p:cNvSpPr txBox="1"/>
          <p:nvPr>
            <p:ph idx="18" type="subTitle"/>
          </p:nvPr>
        </p:nvSpPr>
        <p:spPr>
          <a:xfrm>
            <a:off x="7760063" y="1891350"/>
            <a:ext cx="1092300" cy="300000"/>
          </a:xfrm>
          <a:prstGeom prst="rect">
            <a:avLst/>
          </a:prstGeom>
        </p:spPr>
        <p:txBody>
          <a:bodyPr anchorCtr="0" anchor="ctr" bIns="0" lIns="7200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0" name="Google Shape;770;p38"/>
          <p:cNvSpPr txBox="1"/>
          <p:nvPr>
            <p:ph idx="19" type="subTitle"/>
          </p:nvPr>
        </p:nvSpPr>
        <p:spPr>
          <a:xfrm>
            <a:off x="7760063" y="1627000"/>
            <a:ext cx="1092300" cy="300000"/>
          </a:xfrm>
          <a:prstGeom prst="rect">
            <a:avLst/>
          </a:prstGeom>
        </p:spPr>
        <p:txBody>
          <a:bodyPr anchorCtr="0" anchor="ctr" bIns="0" lIns="7200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1" name="Google Shape;771;p38"/>
          <p:cNvSpPr txBox="1"/>
          <p:nvPr>
            <p:ph idx="20" type="subTitle"/>
          </p:nvPr>
        </p:nvSpPr>
        <p:spPr>
          <a:xfrm>
            <a:off x="7760063" y="1357400"/>
            <a:ext cx="1092300" cy="300000"/>
          </a:xfrm>
          <a:prstGeom prst="rect">
            <a:avLst/>
          </a:prstGeom>
        </p:spPr>
        <p:txBody>
          <a:bodyPr anchorCtr="0" anchor="ctr" bIns="0" lIns="7200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2" name="Google Shape;772;p38"/>
          <p:cNvSpPr txBox="1"/>
          <p:nvPr>
            <p:ph idx="21" type="subTitle"/>
          </p:nvPr>
        </p:nvSpPr>
        <p:spPr>
          <a:xfrm>
            <a:off x="7760063" y="1093050"/>
            <a:ext cx="1092300" cy="300000"/>
          </a:xfrm>
          <a:prstGeom prst="rect">
            <a:avLst/>
          </a:prstGeom>
        </p:spPr>
        <p:txBody>
          <a:bodyPr anchorCtr="0" anchor="ctr" bIns="0" lIns="72000" spcFirstLastPara="1" rIns="0" wrap="square" tIns="0">
            <a:normAutofit/>
          </a:bodyPr>
          <a:lstStyle>
            <a:lvl1pPr lvl="0">
              <a:spcBef>
                <a:spcPts val="0"/>
              </a:spcBef>
              <a:spcAft>
                <a:spcPts val="0"/>
              </a:spcAft>
              <a:buSzPts val="10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3" name="Google Shape;773;p38"/>
          <p:cNvSpPr txBox="1"/>
          <p:nvPr>
            <p:ph idx="22" type="title"/>
          </p:nvPr>
        </p:nvSpPr>
        <p:spPr>
          <a:xfrm>
            <a:off x="6664625" y="3120075"/>
            <a:ext cx="548700" cy="3462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
        <p:nvSpPr>
          <p:cNvPr id="774" name="Google Shape;774;p38"/>
          <p:cNvSpPr txBox="1"/>
          <p:nvPr>
            <p:ph idx="23" type="title"/>
          </p:nvPr>
        </p:nvSpPr>
        <p:spPr>
          <a:xfrm>
            <a:off x="8113350" y="3495475"/>
            <a:ext cx="548700" cy="346200"/>
          </a:xfrm>
          <a:prstGeom prst="rect">
            <a:avLst/>
          </a:prstGeom>
        </p:spPr>
        <p:txBody>
          <a:bodyPr anchorCtr="0" anchor="ctr" bIns="0" lIns="0" spcFirstLastPara="1" rIns="0" wrap="square" tIns="0">
            <a:normAutofit/>
          </a:bodyPr>
          <a:lstStyle>
            <a:lvl1pPr lvl="0"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1pPr>
            <a:lvl2pPr lvl="1"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2pPr>
            <a:lvl3pPr lvl="2"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3pPr>
            <a:lvl4pPr lvl="3"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4pPr>
            <a:lvl5pPr lvl="4"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5pPr>
            <a:lvl6pPr lvl="5"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6pPr>
            <a:lvl7pPr lvl="6"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7pPr>
            <a:lvl8pPr lvl="7"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8pPr>
            <a:lvl9pPr lvl="8" algn="ctr">
              <a:spcBef>
                <a:spcPts val="0"/>
              </a:spcBef>
              <a:spcAft>
                <a:spcPts val="0"/>
              </a:spcAft>
              <a:buClr>
                <a:schemeClr val="lt1"/>
              </a:buClr>
              <a:buSzPts val="1000"/>
              <a:buFont typeface="Lexend SemiBold"/>
              <a:buNone/>
              <a:defRPr sz="1000">
                <a:solidFill>
                  <a:schemeClr val="lt1"/>
                </a:solidFill>
                <a:latin typeface="Lexend SemiBold"/>
                <a:ea typeface="Lexend SemiBold"/>
                <a:cs typeface="Lexend SemiBold"/>
                <a:sym typeface="Lexend SemiBold"/>
              </a:defRPr>
            </a:lvl9pPr>
          </a:lstStyle>
          <a:p/>
        </p:txBody>
      </p:sp>
      <p:sp>
        <p:nvSpPr>
          <p:cNvPr id="775" name="Google Shape;775;p38"/>
          <p:cNvSpPr txBox="1"/>
          <p:nvPr>
            <p:ph idx="24" type="title"/>
          </p:nvPr>
        </p:nvSpPr>
        <p:spPr>
          <a:xfrm>
            <a:off x="7981075" y="3870875"/>
            <a:ext cx="548700" cy="3462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
        <p:nvSpPr>
          <p:cNvPr id="776" name="Google Shape;776;p38"/>
          <p:cNvSpPr txBox="1"/>
          <p:nvPr>
            <p:ph idx="25" type="title"/>
          </p:nvPr>
        </p:nvSpPr>
        <p:spPr>
          <a:xfrm>
            <a:off x="7767475" y="4246275"/>
            <a:ext cx="548700" cy="3462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
        <p:nvSpPr>
          <p:cNvPr id="777" name="Google Shape;777;p38"/>
          <p:cNvSpPr txBox="1"/>
          <p:nvPr>
            <p:ph idx="26" type="title"/>
          </p:nvPr>
        </p:nvSpPr>
        <p:spPr>
          <a:xfrm>
            <a:off x="5013200" y="825325"/>
            <a:ext cx="548700" cy="2286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
        <p:nvSpPr>
          <p:cNvPr id="778" name="Google Shape;778;p38"/>
          <p:cNvSpPr txBox="1"/>
          <p:nvPr>
            <p:ph idx="27" type="title"/>
          </p:nvPr>
        </p:nvSpPr>
        <p:spPr>
          <a:xfrm>
            <a:off x="6868000" y="825325"/>
            <a:ext cx="548700" cy="2286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
        <p:nvSpPr>
          <p:cNvPr id="779" name="Google Shape;779;p38"/>
          <p:cNvSpPr txBox="1"/>
          <p:nvPr>
            <p:ph idx="28" type="title"/>
          </p:nvPr>
        </p:nvSpPr>
        <p:spPr>
          <a:xfrm>
            <a:off x="5013200" y="2230525"/>
            <a:ext cx="548700" cy="2286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
        <p:nvSpPr>
          <p:cNvPr id="780" name="Google Shape;780;p38"/>
          <p:cNvSpPr txBox="1"/>
          <p:nvPr>
            <p:ph idx="29" type="title"/>
          </p:nvPr>
        </p:nvSpPr>
        <p:spPr>
          <a:xfrm>
            <a:off x="6868000" y="2230525"/>
            <a:ext cx="548700" cy="228600"/>
          </a:xfrm>
          <a:prstGeom prst="rect">
            <a:avLst/>
          </a:prstGeom>
        </p:spPr>
        <p:txBody>
          <a:bodyPr anchorCtr="0" anchor="ctr" bIns="0" lIns="0" spcFirstLastPara="1" rIns="0" wrap="square" tIns="0">
            <a:normAutofit/>
          </a:bodyPr>
          <a:lstStyle>
            <a:lvl1pPr lvl="0" algn="ctr">
              <a:spcBef>
                <a:spcPts val="0"/>
              </a:spcBef>
              <a:spcAft>
                <a:spcPts val="0"/>
              </a:spcAft>
              <a:buSzPts val="1000"/>
              <a:buFont typeface="Lexend SemiBold"/>
              <a:buNone/>
              <a:defRPr sz="1000">
                <a:latin typeface="Lexend SemiBold"/>
                <a:ea typeface="Lexend SemiBold"/>
                <a:cs typeface="Lexend SemiBold"/>
                <a:sym typeface="Lexend SemiBold"/>
              </a:defRPr>
            </a:lvl1pPr>
            <a:lvl2pPr lvl="1" algn="ctr">
              <a:spcBef>
                <a:spcPts val="0"/>
              </a:spcBef>
              <a:spcAft>
                <a:spcPts val="0"/>
              </a:spcAft>
              <a:buSzPts val="1000"/>
              <a:buFont typeface="Lexend SemiBold"/>
              <a:buNone/>
              <a:defRPr sz="1000">
                <a:latin typeface="Lexend SemiBold"/>
                <a:ea typeface="Lexend SemiBold"/>
                <a:cs typeface="Lexend SemiBold"/>
                <a:sym typeface="Lexend SemiBold"/>
              </a:defRPr>
            </a:lvl2pPr>
            <a:lvl3pPr lvl="2" algn="ctr">
              <a:spcBef>
                <a:spcPts val="0"/>
              </a:spcBef>
              <a:spcAft>
                <a:spcPts val="0"/>
              </a:spcAft>
              <a:buSzPts val="1000"/>
              <a:buFont typeface="Lexend SemiBold"/>
              <a:buNone/>
              <a:defRPr sz="1000">
                <a:latin typeface="Lexend SemiBold"/>
                <a:ea typeface="Lexend SemiBold"/>
                <a:cs typeface="Lexend SemiBold"/>
                <a:sym typeface="Lexend SemiBold"/>
              </a:defRPr>
            </a:lvl3pPr>
            <a:lvl4pPr lvl="3" algn="ctr">
              <a:spcBef>
                <a:spcPts val="0"/>
              </a:spcBef>
              <a:spcAft>
                <a:spcPts val="0"/>
              </a:spcAft>
              <a:buSzPts val="1000"/>
              <a:buFont typeface="Lexend SemiBold"/>
              <a:buNone/>
              <a:defRPr sz="1000">
                <a:latin typeface="Lexend SemiBold"/>
                <a:ea typeface="Lexend SemiBold"/>
                <a:cs typeface="Lexend SemiBold"/>
                <a:sym typeface="Lexend SemiBold"/>
              </a:defRPr>
            </a:lvl4pPr>
            <a:lvl5pPr lvl="4" algn="ctr">
              <a:spcBef>
                <a:spcPts val="0"/>
              </a:spcBef>
              <a:spcAft>
                <a:spcPts val="0"/>
              </a:spcAft>
              <a:buSzPts val="1000"/>
              <a:buFont typeface="Lexend SemiBold"/>
              <a:buNone/>
              <a:defRPr sz="1000">
                <a:latin typeface="Lexend SemiBold"/>
                <a:ea typeface="Lexend SemiBold"/>
                <a:cs typeface="Lexend SemiBold"/>
                <a:sym typeface="Lexend SemiBold"/>
              </a:defRPr>
            </a:lvl5pPr>
            <a:lvl6pPr lvl="5" algn="ctr">
              <a:spcBef>
                <a:spcPts val="0"/>
              </a:spcBef>
              <a:spcAft>
                <a:spcPts val="0"/>
              </a:spcAft>
              <a:buSzPts val="1000"/>
              <a:buFont typeface="Lexend SemiBold"/>
              <a:buNone/>
              <a:defRPr sz="1000">
                <a:latin typeface="Lexend SemiBold"/>
                <a:ea typeface="Lexend SemiBold"/>
                <a:cs typeface="Lexend SemiBold"/>
                <a:sym typeface="Lexend SemiBold"/>
              </a:defRPr>
            </a:lvl6pPr>
            <a:lvl7pPr lvl="6" algn="ctr">
              <a:spcBef>
                <a:spcPts val="0"/>
              </a:spcBef>
              <a:spcAft>
                <a:spcPts val="0"/>
              </a:spcAft>
              <a:buSzPts val="1000"/>
              <a:buFont typeface="Lexend SemiBold"/>
              <a:buNone/>
              <a:defRPr sz="1000">
                <a:latin typeface="Lexend SemiBold"/>
                <a:ea typeface="Lexend SemiBold"/>
                <a:cs typeface="Lexend SemiBold"/>
                <a:sym typeface="Lexend SemiBold"/>
              </a:defRPr>
            </a:lvl7pPr>
            <a:lvl8pPr lvl="7" algn="ctr">
              <a:spcBef>
                <a:spcPts val="0"/>
              </a:spcBef>
              <a:spcAft>
                <a:spcPts val="0"/>
              </a:spcAft>
              <a:buSzPts val="1000"/>
              <a:buFont typeface="Lexend SemiBold"/>
              <a:buNone/>
              <a:defRPr sz="1000">
                <a:latin typeface="Lexend SemiBold"/>
                <a:ea typeface="Lexend SemiBold"/>
                <a:cs typeface="Lexend SemiBold"/>
                <a:sym typeface="Lexend SemiBold"/>
              </a:defRPr>
            </a:lvl8pPr>
            <a:lvl9pPr lvl="8" algn="ctr">
              <a:spcBef>
                <a:spcPts val="0"/>
              </a:spcBef>
              <a:spcAft>
                <a:spcPts val="0"/>
              </a:spcAft>
              <a:buSzPts val="1000"/>
              <a:buFont typeface="Lexend SemiBold"/>
              <a:buNone/>
              <a:defRPr sz="1000">
                <a:latin typeface="Lexend SemiBold"/>
                <a:ea typeface="Lexend SemiBold"/>
                <a:cs typeface="Lexend SemiBold"/>
                <a:sym typeface="Lexend SemiBold"/>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5">
  <p:cSld name="CUSTOM_7">
    <p:bg>
      <p:bgPr>
        <a:solidFill>
          <a:schemeClr val="accent4"/>
        </a:solidFill>
      </p:bgPr>
    </p:bg>
    <p:spTree>
      <p:nvGrpSpPr>
        <p:cNvPr id="781" name="Shape 781"/>
        <p:cNvGrpSpPr/>
        <p:nvPr/>
      </p:nvGrpSpPr>
      <p:grpSpPr>
        <a:xfrm>
          <a:off x="0" y="0"/>
          <a:ext cx="0" cy="0"/>
          <a:chOff x="0" y="0"/>
          <a:chExt cx="0" cy="0"/>
        </a:xfrm>
      </p:grpSpPr>
      <p:sp>
        <p:nvSpPr>
          <p:cNvPr id="782" name="Google Shape;782;p39"/>
          <p:cNvSpPr/>
          <p:nvPr/>
        </p:nvSpPr>
        <p:spPr>
          <a:xfrm>
            <a:off x="0" y="3871475"/>
            <a:ext cx="9144000" cy="127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pic>
        <p:nvPicPr>
          <p:cNvPr descr="A group of people sit side-by-side while working on their laptops. " id="783" name="Google Shape;783;p39"/>
          <p:cNvPicPr preferRelativeResize="0"/>
          <p:nvPr/>
        </p:nvPicPr>
        <p:blipFill rotWithShape="1">
          <a:blip r:embed="rId2">
            <a:alphaModFix amt="30000"/>
          </a:blip>
          <a:srcRect b="24128" l="312" r="1915" t="54025"/>
          <a:stretch/>
        </p:blipFill>
        <p:spPr>
          <a:xfrm>
            <a:off x="-5475" y="3871525"/>
            <a:ext cx="9144003" cy="1271899"/>
          </a:xfrm>
          <a:prstGeom prst="rect">
            <a:avLst/>
          </a:prstGeom>
          <a:noFill/>
          <a:ln>
            <a:noFill/>
          </a:ln>
        </p:spPr>
      </p:pic>
      <p:cxnSp>
        <p:nvCxnSpPr>
          <p:cNvPr id="784" name="Google Shape;784;p39"/>
          <p:cNvCxnSpPr/>
          <p:nvPr/>
        </p:nvCxnSpPr>
        <p:spPr>
          <a:xfrm>
            <a:off x="-7575" y="3977538"/>
            <a:ext cx="9158400" cy="0"/>
          </a:xfrm>
          <a:prstGeom prst="straightConnector1">
            <a:avLst/>
          </a:prstGeom>
          <a:noFill/>
          <a:ln cap="flat" cmpd="sng" w="9525">
            <a:solidFill>
              <a:schemeClr val="accent1"/>
            </a:solidFill>
            <a:prstDash val="solid"/>
            <a:round/>
            <a:headEnd len="sm" w="sm" type="none"/>
            <a:tailEnd len="sm" w="sm" type="none"/>
          </a:ln>
        </p:spPr>
      </p:cxnSp>
      <p:sp>
        <p:nvSpPr>
          <p:cNvPr id="785" name="Google Shape;785;p39"/>
          <p:cNvSpPr txBox="1"/>
          <p:nvPr>
            <p:ph idx="1" type="subTitle"/>
          </p:nvPr>
        </p:nvSpPr>
        <p:spPr>
          <a:xfrm>
            <a:off x="475150" y="1858900"/>
            <a:ext cx="962700" cy="5226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b="1" sz="1000"/>
            </a:lvl1pPr>
            <a:lvl2pPr lvl="1">
              <a:spcBef>
                <a:spcPts val="0"/>
              </a:spcBef>
              <a:spcAft>
                <a:spcPts val="0"/>
              </a:spcAft>
              <a:buSzPts val="1000"/>
              <a:buFont typeface="Alexandria Black"/>
              <a:buNone/>
              <a:defRPr sz="1000">
                <a:latin typeface="Alexandria Black"/>
                <a:ea typeface="Alexandria Black"/>
                <a:cs typeface="Alexandria Black"/>
                <a:sym typeface="Alexandria Black"/>
              </a:defRPr>
            </a:lvl2pPr>
            <a:lvl3pPr lvl="2">
              <a:spcBef>
                <a:spcPts val="0"/>
              </a:spcBef>
              <a:spcAft>
                <a:spcPts val="0"/>
              </a:spcAft>
              <a:buSzPts val="1000"/>
              <a:buFont typeface="Alexandria Black"/>
              <a:buNone/>
              <a:defRPr sz="1000">
                <a:latin typeface="Alexandria Black"/>
                <a:ea typeface="Alexandria Black"/>
                <a:cs typeface="Alexandria Black"/>
                <a:sym typeface="Alexandria Black"/>
              </a:defRPr>
            </a:lvl3pPr>
            <a:lvl4pPr lvl="3">
              <a:spcBef>
                <a:spcPts val="0"/>
              </a:spcBef>
              <a:spcAft>
                <a:spcPts val="0"/>
              </a:spcAft>
              <a:buSzPts val="1000"/>
              <a:buFont typeface="Alexandria Black"/>
              <a:buNone/>
              <a:defRPr sz="1000">
                <a:latin typeface="Alexandria Black"/>
                <a:ea typeface="Alexandria Black"/>
                <a:cs typeface="Alexandria Black"/>
                <a:sym typeface="Alexandria Black"/>
              </a:defRPr>
            </a:lvl4pPr>
            <a:lvl5pPr lvl="4">
              <a:spcBef>
                <a:spcPts val="0"/>
              </a:spcBef>
              <a:spcAft>
                <a:spcPts val="0"/>
              </a:spcAft>
              <a:buSzPts val="1000"/>
              <a:buFont typeface="Alexandria Black"/>
              <a:buNone/>
              <a:defRPr sz="1000">
                <a:latin typeface="Alexandria Black"/>
                <a:ea typeface="Alexandria Black"/>
                <a:cs typeface="Alexandria Black"/>
                <a:sym typeface="Alexandria Black"/>
              </a:defRPr>
            </a:lvl5pPr>
            <a:lvl6pPr lvl="5">
              <a:spcBef>
                <a:spcPts val="0"/>
              </a:spcBef>
              <a:spcAft>
                <a:spcPts val="0"/>
              </a:spcAft>
              <a:buSzPts val="1000"/>
              <a:buFont typeface="Alexandria Black"/>
              <a:buNone/>
              <a:defRPr sz="1000">
                <a:latin typeface="Alexandria Black"/>
                <a:ea typeface="Alexandria Black"/>
                <a:cs typeface="Alexandria Black"/>
                <a:sym typeface="Alexandria Black"/>
              </a:defRPr>
            </a:lvl6pPr>
            <a:lvl7pPr lvl="6">
              <a:spcBef>
                <a:spcPts val="0"/>
              </a:spcBef>
              <a:spcAft>
                <a:spcPts val="0"/>
              </a:spcAft>
              <a:buSzPts val="1000"/>
              <a:buFont typeface="Alexandria Black"/>
              <a:buNone/>
              <a:defRPr sz="1000">
                <a:latin typeface="Alexandria Black"/>
                <a:ea typeface="Alexandria Black"/>
                <a:cs typeface="Alexandria Black"/>
                <a:sym typeface="Alexandria Black"/>
              </a:defRPr>
            </a:lvl7pPr>
            <a:lvl8pPr lvl="7">
              <a:spcBef>
                <a:spcPts val="0"/>
              </a:spcBef>
              <a:spcAft>
                <a:spcPts val="0"/>
              </a:spcAft>
              <a:buSzPts val="1000"/>
              <a:buFont typeface="Alexandria Black"/>
              <a:buNone/>
              <a:defRPr sz="1000">
                <a:latin typeface="Alexandria Black"/>
                <a:ea typeface="Alexandria Black"/>
                <a:cs typeface="Alexandria Black"/>
                <a:sym typeface="Alexandria Black"/>
              </a:defRPr>
            </a:lvl8pPr>
            <a:lvl9pPr lvl="8">
              <a:spcBef>
                <a:spcPts val="0"/>
              </a:spcBef>
              <a:spcAft>
                <a:spcPts val="0"/>
              </a:spcAft>
              <a:buSzPts val="1000"/>
              <a:buFont typeface="Alexandria Black"/>
              <a:buNone/>
              <a:defRPr sz="1000">
                <a:latin typeface="Alexandria Black"/>
                <a:ea typeface="Alexandria Black"/>
                <a:cs typeface="Alexandria Black"/>
                <a:sym typeface="Alexandria Black"/>
              </a:defRPr>
            </a:lvl9pPr>
          </a:lstStyle>
          <a:p/>
        </p:txBody>
      </p:sp>
      <p:sp>
        <p:nvSpPr>
          <p:cNvPr id="786" name="Google Shape;786;p39"/>
          <p:cNvSpPr txBox="1"/>
          <p:nvPr>
            <p:ph idx="2" type="subTitle"/>
          </p:nvPr>
        </p:nvSpPr>
        <p:spPr>
          <a:xfrm>
            <a:off x="475150" y="2494850"/>
            <a:ext cx="962700" cy="5226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b="1" sz="1000"/>
            </a:lvl1pPr>
            <a:lvl2pPr lvl="1">
              <a:spcBef>
                <a:spcPts val="0"/>
              </a:spcBef>
              <a:spcAft>
                <a:spcPts val="0"/>
              </a:spcAft>
              <a:buSzPts val="1000"/>
              <a:buFont typeface="Alexandria Black"/>
              <a:buNone/>
              <a:defRPr sz="1000">
                <a:latin typeface="Alexandria Black"/>
                <a:ea typeface="Alexandria Black"/>
                <a:cs typeface="Alexandria Black"/>
                <a:sym typeface="Alexandria Black"/>
              </a:defRPr>
            </a:lvl2pPr>
            <a:lvl3pPr lvl="2">
              <a:spcBef>
                <a:spcPts val="0"/>
              </a:spcBef>
              <a:spcAft>
                <a:spcPts val="0"/>
              </a:spcAft>
              <a:buSzPts val="1000"/>
              <a:buFont typeface="Alexandria Black"/>
              <a:buNone/>
              <a:defRPr sz="1000">
                <a:latin typeface="Alexandria Black"/>
                <a:ea typeface="Alexandria Black"/>
                <a:cs typeface="Alexandria Black"/>
                <a:sym typeface="Alexandria Black"/>
              </a:defRPr>
            </a:lvl3pPr>
            <a:lvl4pPr lvl="3">
              <a:spcBef>
                <a:spcPts val="0"/>
              </a:spcBef>
              <a:spcAft>
                <a:spcPts val="0"/>
              </a:spcAft>
              <a:buSzPts val="1000"/>
              <a:buFont typeface="Alexandria Black"/>
              <a:buNone/>
              <a:defRPr sz="1000">
                <a:latin typeface="Alexandria Black"/>
                <a:ea typeface="Alexandria Black"/>
                <a:cs typeface="Alexandria Black"/>
                <a:sym typeface="Alexandria Black"/>
              </a:defRPr>
            </a:lvl4pPr>
            <a:lvl5pPr lvl="4">
              <a:spcBef>
                <a:spcPts val="0"/>
              </a:spcBef>
              <a:spcAft>
                <a:spcPts val="0"/>
              </a:spcAft>
              <a:buSzPts val="1000"/>
              <a:buFont typeface="Alexandria Black"/>
              <a:buNone/>
              <a:defRPr sz="1000">
                <a:latin typeface="Alexandria Black"/>
                <a:ea typeface="Alexandria Black"/>
                <a:cs typeface="Alexandria Black"/>
                <a:sym typeface="Alexandria Black"/>
              </a:defRPr>
            </a:lvl5pPr>
            <a:lvl6pPr lvl="5">
              <a:spcBef>
                <a:spcPts val="0"/>
              </a:spcBef>
              <a:spcAft>
                <a:spcPts val="0"/>
              </a:spcAft>
              <a:buSzPts val="1000"/>
              <a:buFont typeface="Alexandria Black"/>
              <a:buNone/>
              <a:defRPr sz="1000">
                <a:latin typeface="Alexandria Black"/>
                <a:ea typeface="Alexandria Black"/>
                <a:cs typeface="Alexandria Black"/>
                <a:sym typeface="Alexandria Black"/>
              </a:defRPr>
            </a:lvl6pPr>
            <a:lvl7pPr lvl="6">
              <a:spcBef>
                <a:spcPts val="0"/>
              </a:spcBef>
              <a:spcAft>
                <a:spcPts val="0"/>
              </a:spcAft>
              <a:buSzPts val="1000"/>
              <a:buFont typeface="Alexandria Black"/>
              <a:buNone/>
              <a:defRPr sz="1000">
                <a:latin typeface="Alexandria Black"/>
                <a:ea typeface="Alexandria Black"/>
                <a:cs typeface="Alexandria Black"/>
                <a:sym typeface="Alexandria Black"/>
              </a:defRPr>
            </a:lvl7pPr>
            <a:lvl8pPr lvl="7">
              <a:spcBef>
                <a:spcPts val="0"/>
              </a:spcBef>
              <a:spcAft>
                <a:spcPts val="0"/>
              </a:spcAft>
              <a:buSzPts val="1000"/>
              <a:buFont typeface="Alexandria Black"/>
              <a:buNone/>
              <a:defRPr sz="1000">
                <a:latin typeface="Alexandria Black"/>
                <a:ea typeface="Alexandria Black"/>
                <a:cs typeface="Alexandria Black"/>
                <a:sym typeface="Alexandria Black"/>
              </a:defRPr>
            </a:lvl8pPr>
            <a:lvl9pPr lvl="8">
              <a:spcBef>
                <a:spcPts val="0"/>
              </a:spcBef>
              <a:spcAft>
                <a:spcPts val="0"/>
              </a:spcAft>
              <a:buSzPts val="1000"/>
              <a:buFont typeface="Alexandria Black"/>
              <a:buNone/>
              <a:defRPr sz="1000">
                <a:latin typeface="Alexandria Black"/>
                <a:ea typeface="Alexandria Black"/>
                <a:cs typeface="Alexandria Black"/>
                <a:sym typeface="Alexandria Black"/>
              </a:defRPr>
            </a:lvl9pPr>
          </a:lstStyle>
          <a:p/>
        </p:txBody>
      </p:sp>
      <p:sp>
        <p:nvSpPr>
          <p:cNvPr id="787" name="Google Shape;787;p39"/>
          <p:cNvSpPr txBox="1"/>
          <p:nvPr>
            <p:ph idx="3" type="subTitle"/>
          </p:nvPr>
        </p:nvSpPr>
        <p:spPr>
          <a:xfrm>
            <a:off x="475150" y="3130800"/>
            <a:ext cx="962700" cy="5226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b="1" sz="1000"/>
            </a:lvl1pPr>
            <a:lvl2pPr lvl="1">
              <a:spcBef>
                <a:spcPts val="0"/>
              </a:spcBef>
              <a:spcAft>
                <a:spcPts val="0"/>
              </a:spcAft>
              <a:buSzPts val="1000"/>
              <a:buFont typeface="Alexandria Black"/>
              <a:buNone/>
              <a:defRPr sz="1000">
                <a:latin typeface="Alexandria Black"/>
                <a:ea typeface="Alexandria Black"/>
                <a:cs typeface="Alexandria Black"/>
                <a:sym typeface="Alexandria Black"/>
              </a:defRPr>
            </a:lvl2pPr>
            <a:lvl3pPr lvl="2">
              <a:spcBef>
                <a:spcPts val="0"/>
              </a:spcBef>
              <a:spcAft>
                <a:spcPts val="0"/>
              </a:spcAft>
              <a:buSzPts val="1000"/>
              <a:buFont typeface="Alexandria Black"/>
              <a:buNone/>
              <a:defRPr sz="1000">
                <a:latin typeface="Alexandria Black"/>
                <a:ea typeface="Alexandria Black"/>
                <a:cs typeface="Alexandria Black"/>
                <a:sym typeface="Alexandria Black"/>
              </a:defRPr>
            </a:lvl3pPr>
            <a:lvl4pPr lvl="3">
              <a:spcBef>
                <a:spcPts val="0"/>
              </a:spcBef>
              <a:spcAft>
                <a:spcPts val="0"/>
              </a:spcAft>
              <a:buSzPts val="1000"/>
              <a:buFont typeface="Alexandria Black"/>
              <a:buNone/>
              <a:defRPr sz="1000">
                <a:latin typeface="Alexandria Black"/>
                <a:ea typeface="Alexandria Black"/>
                <a:cs typeface="Alexandria Black"/>
                <a:sym typeface="Alexandria Black"/>
              </a:defRPr>
            </a:lvl4pPr>
            <a:lvl5pPr lvl="4">
              <a:spcBef>
                <a:spcPts val="0"/>
              </a:spcBef>
              <a:spcAft>
                <a:spcPts val="0"/>
              </a:spcAft>
              <a:buSzPts val="1000"/>
              <a:buFont typeface="Alexandria Black"/>
              <a:buNone/>
              <a:defRPr sz="1000">
                <a:latin typeface="Alexandria Black"/>
                <a:ea typeface="Alexandria Black"/>
                <a:cs typeface="Alexandria Black"/>
                <a:sym typeface="Alexandria Black"/>
              </a:defRPr>
            </a:lvl5pPr>
            <a:lvl6pPr lvl="5">
              <a:spcBef>
                <a:spcPts val="0"/>
              </a:spcBef>
              <a:spcAft>
                <a:spcPts val="0"/>
              </a:spcAft>
              <a:buSzPts val="1000"/>
              <a:buFont typeface="Alexandria Black"/>
              <a:buNone/>
              <a:defRPr sz="1000">
                <a:latin typeface="Alexandria Black"/>
                <a:ea typeface="Alexandria Black"/>
                <a:cs typeface="Alexandria Black"/>
                <a:sym typeface="Alexandria Black"/>
              </a:defRPr>
            </a:lvl6pPr>
            <a:lvl7pPr lvl="6">
              <a:spcBef>
                <a:spcPts val="0"/>
              </a:spcBef>
              <a:spcAft>
                <a:spcPts val="0"/>
              </a:spcAft>
              <a:buSzPts val="1000"/>
              <a:buFont typeface="Alexandria Black"/>
              <a:buNone/>
              <a:defRPr sz="1000">
                <a:latin typeface="Alexandria Black"/>
                <a:ea typeface="Alexandria Black"/>
                <a:cs typeface="Alexandria Black"/>
                <a:sym typeface="Alexandria Black"/>
              </a:defRPr>
            </a:lvl7pPr>
            <a:lvl8pPr lvl="7">
              <a:spcBef>
                <a:spcPts val="0"/>
              </a:spcBef>
              <a:spcAft>
                <a:spcPts val="0"/>
              </a:spcAft>
              <a:buSzPts val="1000"/>
              <a:buFont typeface="Alexandria Black"/>
              <a:buNone/>
              <a:defRPr sz="1000">
                <a:latin typeface="Alexandria Black"/>
                <a:ea typeface="Alexandria Black"/>
                <a:cs typeface="Alexandria Black"/>
                <a:sym typeface="Alexandria Black"/>
              </a:defRPr>
            </a:lvl8pPr>
            <a:lvl9pPr lvl="8">
              <a:spcBef>
                <a:spcPts val="0"/>
              </a:spcBef>
              <a:spcAft>
                <a:spcPts val="0"/>
              </a:spcAft>
              <a:buSzPts val="1000"/>
              <a:buFont typeface="Alexandria Black"/>
              <a:buNone/>
              <a:defRPr sz="1000">
                <a:latin typeface="Alexandria Black"/>
                <a:ea typeface="Alexandria Black"/>
                <a:cs typeface="Alexandria Black"/>
                <a:sym typeface="Alexandria Black"/>
              </a:defRPr>
            </a:lvl9pPr>
          </a:lstStyle>
          <a:p/>
        </p:txBody>
      </p:sp>
      <p:sp>
        <p:nvSpPr>
          <p:cNvPr id="788" name="Google Shape;788;p39"/>
          <p:cNvSpPr txBox="1"/>
          <p:nvPr>
            <p:ph idx="4" type="subTitle"/>
          </p:nvPr>
        </p:nvSpPr>
        <p:spPr>
          <a:xfrm>
            <a:off x="1699175" y="1858900"/>
            <a:ext cx="2160600" cy="522600"/>
          </a:xfrm>
          <a:prstGeom prst="rect">
            <a:avLst/>
          </a:prstGeom>
        </p:spPr>
        <p:txBody>
          <a:bodyPr anchorCtr="0" anchor="ctr" bIns="90000" lIns="91425" spcFirstLastPara="1" rIns="91425" wrap="square" tIns="90000">
            <a:normAutofit/>
          </a:bodyPr>
          <a:lstStyle>
            <a:lvl1pPr lvl="0" algn="ctr">
              <a:spcBef>
                <a:spcPts val="0"/>
              </a:spcBef>
              <a:spcAft>
                <a:spcPts val="0"/>
              </a:spcAft>
              <a:buSzPts val="1000"/>
              <a:buFont typeface="Lexend"/>
              <a:buNone/>
              <a:defRPr sz="1000"/>
            </a:lvl1pPr>
            <a:lvl2pPr lvl="1" algn="ctr">
              <a:spcBef>
                <a:spcPts val="0"/>
              </a:spcBef>
              <a:spcAft>
                <a:spcPts val="0"/>
              </a:spcAft>
              <a:buSzPts val="1000"/>
              <a:buFont typeface="Lexend"/>
              <a:buNone/>
              <a:defRPr sz="1000"/>
            </a:lvl2pPr>
            <a:lvl3pPr lvl="2" algn="ctr">
              <a:spcBef>
                <a:spcPts val="0"/>
              </a:spcBef>
              <a:spcAft>
                <a:spcPts val="0"/>
              </a:spcAft>
              <a:buSzPts val="1000"/>
              <a:buFont typeface="Lexend"/>
              <a:buNone/>
              <a:defRPr sz="1000"/>
            </a:lvl3pPr>
            <a:lvl4pPr lvl="3" algn="ctr">
              <a:spcBef>
                <a:spcPts val="0"/>
              </a:spcBef>
              <a:spcAft>
                <a:spcPts val="0"/>
              </a:spcAft>
              <a:buSzPts val="1000"/>
              <a:buFont typeface="Lexend"/>
              <a:buNone/>
              <a:defRPr sz="1000"/>
            </a:lvl4pPr>
            <a:lvl5pPr lvl="4" algn="ctr">
              <a:spcBef>
                <a:spcPts val="0"/>
              </a:spcBef>
              <a:spcAft>
                <a:spcPts val="0"/>
              </a:spcAft>
              <a:buSzPts val="1000"/>
              <a:buFont typeface="Lexend"/>
              <a:buNone/>
              <a:defRPr sz="1000"/>
            </a:lvl5pPr>
            <a:lvl6pPr lvl="5" algn="ctr">
              <a:spcBef>
                <a:spcPts val="0"/>
              </a:spcBef>
              <a:spcAft>
                <a:spcPts val="0"/>
              </a:spcAft>
              <a:buSzPts val="1000"/>
              <a:buFont typeface="Lexend"/>
              <a:buNone/>
              <a:defRPr sz="1000"/>
            </a:lvl6pPr>
            <a:lvl7pPr lvl="6" algn="ctr">
              <a:spcBef>
                <a:spcPts val="0"/>
              </a:spcBef>
              <a:spcAft>
                <a:spcPts val="0"/>
              </a:spcAft>
              <a:buSzPts val="1000"/>
              <a:buFont typeface="Lexend"/>
              <a:buNone/>
              <a:defRPr sz="1000"/>
            </a:lvl7pPr>
            <a:lvl8pPr lvl="7" algn="ctr">
              <a:spcBef>
                <a:spcPts val="0"/>
              </a:spcBef>
              <a:spcAft>
                <a:spcPts val="0"/>
              </a:spcAft>
              <a:buSzPts val="1000"/>
              <a:buFont typeface="Lexend"/>
              <a:buNone/>
              <a:defRPr sz="1000"/>
            </a:lvl8pPr>
            <a:lvl9pPr lvl="8" algn="ctr">
              <a:spcBef>
                <a:spcPts val="0"/>
              </a:spcBef>
              <a:spcAft>
                <a:spcPts val="0"/>
              </a:spcAft>
              <a:buSzPts val="1000"/>
              <a:buFont typeface="Lexend"/>
              <a:buNone/>
              <a:defRPr sz="1000"/>
            </a:lvl9pPr>
          </a:lstStyle>
          <a:p/>
        </p:txBody>
      </p:sp>
      <p:sp>
        <p:nvSpPr>
          <p:cNvPr id="789" name="Google Shape;789;p39"/>
          <p:cNvSpPr txBox="1"/>
          <p:nvPr>
            <p:ph idx="5" type="subTitle"/>
          </p:nvPr>
        </p:nvSpPr>
        <p:spPr>
          <a:xfrm>
            <a:off x="1699175" y="2494850"/>
            <a:ext cx="2160600" cy="522600"/>
          </a:xfrm>
          <a:prstGeom prst="rect">
            <a:avLst/>
          </a:prstGeom>
        </p:spPr>
        <p:txBody>
          <a:bodyPr anchorCtr="0" anchor="ctr" bIns="90000" lIns="91425" spcFirstLastPara="1" rIns="91425" wrap="square" tIns="90000">
            <a:normAutofit/>
          </a:bodyPr>
          <a:lstStyle>
            <a:lvl1pPr lvl="0" algn="ctr">
              <a:spcBef>
                <a:spcPts val="0"/>
              </a:spcBef>
              <a:spcAft>
                <a:spcPts val="0"/>
              </a:spcAft>
              <a:buSzPts val="1000"/>
              <a:buFont typeface="Lexend"/>
              <a:buNone/>
              <a:defRPr sz="1000"/>
            </a:lvl1pPr>
            <a:lvl2pPr lvl="1" algn="ctr">
              <a:spcBef>
                <a:spcPts val="0"/>
              </a:spcBef>
              <a:spcAft>
                <a:spcPts val="0"/>
              </a:spcAft>
              <a:buSzPts val="1000"/>
              <a:buFont typeface="Lexend"/>
              <a:buNone/>
              <a:defRPr sz="1000"/>
            </a:lvl2pPr>
            <a:lvl3pPr lvl="2" algn="ctr">
              <a:spcBef>
                <a:spcPts val="0"/>
              </a:spcBef>
              <a:spcAft>
                <a:spcPts val="0"/>
              </a:spcAft>
              <a:buSzPts val="1000"/>
              <a:buFont typeface="Lexend"/>
              <a:buNone/>
              <a:defRPr sz="1000"/>
            </a:lvl3pPr>
            <a:lvl4pPr lvl="3" algn="ctr">
              <a:spcBef>
                <a:spcPts val="0"/>
              </a:spcBef>
              <a:spcAft>
                <a:spcPts val="0"/>
              </a:spcAft>
              <a:buSzPts val="1000"/>
              <a:buFont typeface="Lexend"/>
              <a:buNone/>
              <a:defRPr sz="1000"/>
            </a:lvl4pPr>
            <a:lvl5pPr lvl="4" algn="ctr">
              <a:spcBef>
                <a:spcPts val="0"/>
              </a:spcBef>
              <a:spcAft>
                <a:spcPts val="0"/>
              </a:spcAft>
              <a:buSzPts val="1000"/>
              <a:buFont typeface="Lexend"/>
              <a:buNone/>
              <a:defRPr sz="1000"/>
            </a:lvl5pPr>
            <a:lvl6pPr lvl="5" algn="ctr">
              <a:spcBef>
                <a:spcPts val="0"/>
              </a:spcBef>
              <a:spcAft>
                <a:spcPts val="0"/>
              </a:spcAft>
              <a:buSzPts val="1000"/>
              <a:buFont typeface="Lexend"/>
              <a:buNone/>
              <a:defRPr sz="1000"/>
            </a:lvl6pPr>
            <a:lvl7pPr lvl="6" algn="ctr">
              <a:spcBef>
                <a:spcPts val="0"/>
              </a:spcBef>
              <a:spcAft>
                <a:spcPts val="0"/>
              </a:spcAft>
              <a:buSzPts val="1000"/>
              <a:buFont typeface="Lexend"/>
              <a:buNone/>
              <a:defRPr sz="1000"/>
            </a:lvl7pPr>
            <a:lvl8pPr lvl="7" algn="ctr">
              <a:spcBef>
                <a:spcPts val="0"/>
              </a:spcBef>
              <a:spcAft>
                <a:spcPts val="0"/>
              </a:spcAft>
              <a:buSzPts val="1000"/>
              <a:buFont typeface="Lexend"/>
              <a:buNone/>
              <a:defRPr sz="1000"/>
            </a:lvl8pPr>
            <a:lvl9pPr lvl="8" algn="ctr">
              <a:spcBef>
                <a:spcPts val="0"/>
              </a:spcBef>
              <a:spcAft>
                <a:spcPts val="0"/>
              </a:spcAft>
              <a:buSzPts val="1000"/>
              <a:buFont typeface="Lexend"/>
              <a:buNone/>
              <a:defRPr sz="1000"/>
            </a:lvl9pPr>
          </a:lstStyle>
          <a:p/>
        </p:txBody>
      </p:sp>
      <p:sp>
        <p:nvSpPr>
          <p:cNvPr id="790" name="Google Shape;790;p39"/>
          <p:cNvSpPr txBox="1"/>
          <p:nvPr>
            <p:ph idx="6" type="subTitle"/>
          </p:nvPr>
        </p:nvSpPr>
        <p:spPr>
          <a:xfrm>
            <a:off x="1699175" y="3130800"/>
            <a:ext cx="2160600" cy="522600"/>
          </a:xfrm>
          <a:prstGeom prst="rect">
            <a:avLst/>
          </a:prstGeom>
        </p:spPr>
        <p:txBody>
          <a:bodyPr anchorCtr="0" anchor="ctr" bIns="90000" lIns="91425" spcFirstLastPara="1" rIns="91425" wrap="square" tIns="90000">
            <a:normAutofit/>
          </a:bodyPr>
          <a:lstStyle>
            <a:lvl1pPr lvl="0" algn="ctr">
              <a:spcBef>
                <a:spcPts val="0"/>
              </a:spcBef>
              <a:spcAft>
                <a:spcPts val="0"/>
              </a:spcAft>
              <a:buSzPts val="1000"/>
              <a:buFont typeface="Lexend"/>
              <a:buNone/>
              <a:defRPr sz="1000"/>
            </a:lvl1pPr>
            <a:lvl2pPr lvl="1" algn="ctr">
              <a:spcBef>
                <a:spcPts val="0"/>
              </a:spcBef>
              <a:spcAft>
                <a:spcPts val="0"/>
              </a:spcAft>
              <a:buSzPts val="1000"/>
              <a:buFont typeface="Lexend"/>
              <a:buNone/>
              <a:defRPr sz="1000"/>
            </a:lvl2pPr>
            <a:lvl3pPr lvl="2" algn="ctr">
              <a:spcBef>
                <a:spcPts val="0"/>
              </a:spcBef>
              <a:spcAft>
                <a:spcPts val="0"/>
              </a:spcAft>
              <a:buSzPts val="1000"/>
              <a:buFont typeface="Lexend"/>
              <a:buNone/>
              <a:defRPr sz="1000"/>
            </a:lvl3pPr>
            <a:lvl4pPr lvl="3" algn="ctr">
              <a:spcBef>
                <a:spcPts val="0"/>
              </a:spcBef>
              <a:spcAft>
                <a:spcPts val="0"/>
              </a:spcAft>
              <a:buSzPts val="1000"/>
              <a:buFont typeface="Lexend"/>
              <a:buNone/>
              <a:defRPr sz="1000"/>
            </a:lvl4pPr>
            <a:lvl5pPr lvl="4" algn="ctr">
              <a:spcBef>
                <a:spcPts val="0"/>
              </a:spcBef>
              <a:spcAft>
                <a:spcPts val="0"/>
              </a:spcAft>
              <a:buSzPts val="1000"/>
              <a:buFont typeface="Lexend"/>
              <a:buNone/>
              <a:defRPr sz="1000"/>
            </a:lvl5pPr>
            <a:lvl6pPr lvl="5" algn="ctr">
              <a:spcBef>
                <a:spcPts val="0"/>
              </a:spcBef>
              <a:spcAft>
                <a:spcPts val="0"/>
              </a:spcAft>
              <a:buSzPts val="1000"/>
              <a:buFont typeface="Lexend"/>
              <a:buNone/>
              <a:defRPr sz="1000"/>
            </a:lvl6pPr>
            <a:lvl7pPr lvl="6" algn="ctr">
              <a:spcBef>
                <a:spcPts val="0"/>
              </a:spcBef>
              <a:spcAft>
                <a:spcPts val="0"/>
              </a:spcAft>
              <a:buSzPts val="1000"/>
              <a:buFont typeface="Lexend"/>
              <a:buNone/>
              <a:defRPr sz="1000"/>
            </a:lvl7pPr>
            <a:lvl8pPr lvl="7" algn="ctr">
              <a:spcBef>
                <a:spcPts val="0"/>
              </a:spcBef>
              <a:spcAft>
                <a:spcPts val="0"/>
              </a:spcAft>
              <a:buSzPts val="1000"/>
              <a:buFont typeface="Lexend"/>
              <a:buNone/>
              <a:defRPr sz="1000"/>
            </a:lvl8pPr>
            <a:lvl9pPr lvl="8" algn="ctr">
              <a:spcBef>
                <a:spcPts val="0"/>
              </a:spcBef>
              <a:spcAft>
                <a:spcPts val="0"/>
              </a:spcAft>
              <a:buSzPts val="1000"/>
              <a:buFont typeface="Lexend"/>
              <a:buNone/>
              <a:defRPr sz="1000"/>
            </a:lvl9pPr>
          </a:lstStyle>
          <a:p/>
        </p:txBody>
      </p:sp>
      <p:sp>
        <p:nvSpPr>
          <p:cNvPr id="791" name="Google Shape;791;p39"/>
          <p:cNvSpPr txBox="1"/>
          <p:nvPr>
            <p:ph idx="7" type="subTitle"/>
          </p:nvPr>
        </p:nvSpPr>
        <p:spPr>
          <a:xfrm>
            <a:off x="4137575" y="1858900"/>
            <a:ext cx="4714500" cy="5226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792" name="Google Shape;792;p39"/>
          <p:cNvSpPr txBox="1"/>
          <p:nvPr>
            <p:ph idx="8" type="subTitle"/>
          </p:nvPr>
        </p:nvSpPr>
        <p:spPr>
          <a:xfrm>
            <a:off x="4137575" y="2494850"/>
            <a:ext cx="4714500" cy="5226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793" name="Google Shape;793;p39"/>
          <p:cNvSpPr txBox="1"/>
          <p:nvPr>
            <p:ph idx="9" type="subTitle"/>
          </p:nvPr>
        </p:nvSpPr>
        <p:spPr>
          <a:xfrm>
            <a:off x="4137575" y="3130800"/>
            <a:ext cx="4714500" cy="522600"/>
          </a:xfrm>
          <a:prstGeom prst="rect">
            <a:avLst/>
          </a:prstGeom>
        </p:spPr>
        <p:txBody>
          <a:bodyPr anchorCtr="0" anchor="ctr" bIns="90000" lIns="91425" spcFirstLastPara="1" rIns="91425" wrap="square" tIns="90000">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794" name="Google Shape;794;p39"/>
          <p:cNvSpPr txBox="1"/>
          <p:nvPr>
            <p:ph type="ctrTitle"/>
          </p:nvPr>
        </p:nvSpPr>
        <p:spPr>
          <a:xfrm>
            <a:off x="375925" y="304725"/>
            <a:ext cx="3622500" cy="10587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grpSp>
        <p:nvGrpSpPr>
          <p:cNvPr id="795" name="Google Shape;795;p39"/>
          <p:cNvGrpSpPr/>
          <p:nvPr/>
        </p:nvGrpSpPr>
        <p:grpSpPr>
          <a:xfrm>
            <a:off x="119650" y="-16394"/>
            <a:ext cx="8904707" cy="123007"/>
            <a:chOff x="18101" y="4907950"/>
            <a:chExt cx="8904707" cy="291900"/>
          </a:xfrm>
        </p:grpSpPr>
        <p:sp>
          <p:nvSpPr>
            <p:cNvPr id="796" name="Google Shape;796;p39"/>
            <p:cNvSpPr/>
            <p:nvPr/>
          </p:nvSpPr>
          <p:spPr>
            <a:xfrm rot="-5400000">
              <a:off x="5505258"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7" name="Google Shape;797;p39"/>
            <p:cNvSpPr/>
            <p:nvPr/>
          </p:nvSpPr>
          <p:spPr>
            <a:xfrm rot="-5400000">
              <a:off x="5735084"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8" name="Google Shape;798;p39"/>
            <p:cNvSpPr/>
            <p:nvPr/>
          </p:nvSpPr>
          <p:spPr>
            <a:xfrm rot="-5400000">
              <a:off x="5969085"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9" name="Google Shape;799;p39"/>
            <p:cNvSpPr/>
            <p:nvPr/>
          </p:nvSpPr>
          <p:spPr>
            <a:xfrm rot="-5400000">
              <a:off x="619891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0" name="Google Shape;800;p39"/>
            <p:cNvSpPr/>
            <p:nvPr/>
          </p:nvSpPr>
          <p:spPr>
            <a:xfrm rot="-5400000">
              <a:off x="6437074"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1" name="Google Shape;801;p39"/>
            <p:cNvSpPr/>
            <p:nvPr/>
          </p:nvSpPr>
          <p:spPr>
            <a:xfrm rot="-5400000">
              <a:off x="6666900"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2" name="Google Shape;802;p39"/>
            <p:cNvSpPr/>
            <p:nvPr/>
          </p:nvSpPr>
          <p:spPr>
            <a:xfrm rot="-5400000">
              <a:off x="690090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3" name="Google Shape;803;p39"/>
            <p:cNvSpPr/>
            <p:nvPr/>
          </p:nvSpPr>
          <p:spPr>
            <a:xfrm rot="-5400000">
              <a:off x="713072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39"/>
            <p:cNvSpPr/>
            <p:nvPr/>
          </p:nvSpPr>
          <p:spPr>
            <a:xfrm rot="-5400000">
              <a:off x="7364740"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5" name="Google Shape;805;p39"/>
            <p:cNvSpPr/>
            <p:nvPr/>
          </p:nvSpPr>
          <p:spPr>
            <a:xfrm rot="-5400000">
              <a:off x="759874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6" name="Google Shape;806;p39"/>
            <p:cNvSpPr/>
            <p:nvPr/>
          </p:nvSpPr>
          <p:spPr>
            <a:xfrm rot="-5400000">
              <a:off x="782856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7" name="Google Shape;807;p39"/>
            <p:cNvSpPr/>
            <p:nvPr/>
          </p:nvSpPr>
          <p:spPr>
            <a:xfrm rot="-5400000">
              <a:off x="806673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8" name="Google Shape;808;p39"/>
            <p:cNvSpPr/>
            <p:nvPr/>
          </p:nvSpPr>
          <p:spPr>
            <a:xfrm rot="-5400000">
              <a:off x="829655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9" name="Google Shape;809;p39"/>
            <p:cNvSpPr/>
            <p:nvPr/>
          </p:nvSpPr>
          <p:spPr>
            <a:xfrm rot="-5400000">
              <a:off x="8520208" y="5022700"/>
              <a:ext cx="2919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0" name="Google Shape;810;p39"/>
            <p:cNvSpPr/>
            <p:nvPr/>
          </p:nvSpPr>
          <p:spPr>
            <a:xfrm rot="-5400000">
              <a:off x="8745658" y="5022700"/>
              <a:ext cx="2919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1" name="Google Shape;811;p39"/>
            <p:cNvSpPr/>
            <p:nvPr/>
          </p:nvSpPr>
          <p:spPr>
            <a:xfrm rot="-5400000">
              <a:off x="2064858"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2" name="Google Shape;812;p39"/>
            <p:cNvSpPr/>
            <p:nvPr/>
          </p:nvSpPr>
          <p:spPr>
            <a:xfrm rot="-5400000">
              <a:off x="2294684"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3" name="Google Shape;813;p39"/>
            <p:cNvSpPr/>
            <p:nvPr/>
          </p:nvSpPr>
          <p:spPr>
            <a:xfrm rot="-5400000">
              <a:off x="2528685"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4" name="Google Shape;814;p39"/>
            <p:cNvSpPr/>
            <p:nvPr/>
          </p:nvSpPr>
          <p:spPr>
            <a:xfrm rot="-5400000">
              <a:off x="275851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5" name="Google Shape;815;p39"/>
            <p:cNvSpPr/>
            <p:nvPr/>
          </p:nvSpPr>
          <p:spPr>
            <a:xfrm rot="-5400000">
              <a:off x="2996674"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6" name="Google Shape;816;p39"/>
            <p:cNvSpPr/>
            <p:nvPr/>
          </p:nvSpPr>
          <p:spPr>
            <a:xfrm rot="-5400000">
              <a:off x="3226500"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7" name="Google Shape;817;p39"/>
            <p:cNvSpPr/>
            <p:nvPr/>
          </p:nvSpPr>
          <p:spPr>
            <a:xfrm rot="-5400000">
              <a:off x="346050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8" name="Google Shape;818;p39"/>
            <p:cNvSpPr/>
            <p:nvPr/>
          </p:nvSpPr>
          <p:spPr>
            <a:xfrm rot="-5400000">
              <a:off x="369032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9" name="Google Shape;819;p39"/>
            <p:cNvSpPr/>
            <p:nvPr/>
          </p:nvSpPr>
          <p:spPr>
            <a:xfrm rot="-5400000">
              <a:off x="3924340"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0" name="Google Shape;820;p39"/>
            <p:cNvSpPr/>
            <p:nvPr/>
          </p:nvSpPr>
          <p:spPr>
            <a:xfrm rot="-5400000">
              <a:off x="415834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1" name="Google Shape;821;p39"/>
            <p:cNvSpPr/>
            <p:nvPr/>
          </p:nvSpPr>
          <p:spPr>
            <a:xfrm rot="-5400000">
              <a:off x="438816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2" name="Google Shape;822;p39"/>
            <p:cNvSpPr/>
            <p:nvPr/>
          </p:nvSpPr>
          <p:spPr>
            <a:xfrm rot="-5400000">
              <a:off x="462633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3" name="Google Shape;823;p39"/>
            <p:cNvSpPr/>
            <p:nvPr/>
          </p:nvSpPr>
          <p:spPr>
            <a:xfrm rot="-5400000">
              <a:off x="485615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4" name="Google Shape;824;p39"/>
            <p:cNvSpPr/>
            <p:nvPr/>
          </p:nvSpPr>
          <p:spPr>
            <a:xfrm rot="-5400000">
              <a:off x="5079808" y="5022700"/>
              <a:ext cx="2919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5" name="Google Shape;825;p39"/>
            <p:cNvSpPr/>
            <p:nvPr/>
          </p:nvSpPr>
          <p:spPr>
            <a:xfrm rot="-5400000">
              <a:off x="5305258" y="5022700"/>
              <a:ext cx="2919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6" name="Google Shape;826;p39"/>
            <p:cNvSpPr/>
            <p:nvPr/>
          </p:nvSpPr>
          <p:spPr>
            <a:xfrm rot="-5400000">
              <a:off x="-94849"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7" name="Google Shape;827;p39"/>
            <p:cNvSpPr/>
            <p:nvPr/>
          </p:nvSpPr>
          <p:spPr>
            <a:xfrm rot="-5400000">
              <a:off x="13497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8" name="Google Shape;828;p39"/>
            <p:cNvSpPr/>
            <p:nvPr/>
          </p:nvSpPr>
          <p:spPr>
            <a:xfrm rot="-5400000">
              <a:off x="368990"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9" name="Google Shape;829;p39"/>
            <p:cNvSpPr/>
            <p:nvPr/>
          </p:nvSpPr>
          <p:spPr>
            <a:xfrm rot="-5400000">
              <a:off x="60299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0" name="Google Shape;830;p39"/>
            <p:cNvSpPr/>
            <p:nvPr/>
          </p:nvSpPr>
          <p:spPr>
            <a:xfrm rot="-5400000">
              <a:off x="83281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1" name="Google Shape;831;p39"/>
            <p:cNvSpPr/>
            <p:nvPr/>
          </p:nvSpPr>
          <p:spPr>
            <a:xfrm rot="-5400000">
              <a:off x="1070981"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2" name="Google Shape;832;p39"/>
            <p:cNvSpPr/>
            <p:nvPr/>
          </p:nvSpPr>
          <p:spPr>
            <a:xfrm rot="-5400000">
              <a:off x="1300807" y="5022700"/>
              <a:ext cx="2883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3" name="Google Shape;833;p39"/>
            <p:cNvSpPr/>
            <p:nvPr/>
          </p:nvSpPr>
          <p:spPr>
            <a:xfrm rot="-5400000">
              <a:off x="1524458" y="5022700"/>
              <a:ext cx="2919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4" name="Google Shape;834;p39"/>
            <p:cNvSpPr/>
            <p:nvPr/>
          </p:nvSpPr>
          <p:spPr>
            <a:xfrm rot="-5400000">
              <a:off x="1749908" y="5022700"/>
              <a:ext cx="291900" cy="62400"/>
            </a:xfrm>
            <a:prstGeom prst="mathMinus">
              <a:avLst>
                <a:gd fmla="val 23520" name="adj1"/>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835" name="Google Shape;835;p39"/>
          <p:cNvCxnSpPr/>
          <p:nvPr/>
        </p:nvCxnSpPr>
        <p:spPr>
          <a:xfrm>
            <a:off x="0" y="88225"/>
            <a:ext cx="9158400" cy="0"/>
          </a:xfrm>
          <a:prstGeom prst="straightConnector1">
            <a:avLst/>
          </a:prstGeom>
          <a:noFill/>
          <a:ln cap="flat" cmpd="sng" w="9525">
            <a:solidFill>
              <a:schemeClr val="lt1"/>
            </a:solidFill>
            <a:prstDash val="solid"/>
            <a:round/>
            <a:headEnd len="sm" w="sm" type="none"/>
            <a:tailEnd len="sm" w="sm" type="none"/>
          </a:ln>
        </p:spPr>
      </p:cxnSp>
      <p:sp>
        <p:nvSpPr>
          <p:cNvPr id="836" name="Google Shape;836;p3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6">
  <p:cSld name="CUSTOM_6">
    <p:bg>
      <p:bgPr>
        <a:solidFill>
          <a:schemeClr val="accent4"/>
        </a:solidFill>
      </p:bgPr>
    </p:bg>
    <p:spTree>
      <p:nvGrpSpPr>
        <p:cNvPr id="837" name="Shape 837"/>
        <p:cNvGrpSpPr/>
        <p:nvPr/>
      </p:nvGrpSpPr>
      <p:grpSpPr>
        <a:xfrm>
          <a:off x="0" y="0"/>
          <a:ext cx="0" cy="0"/>
          <a:chOff x="0" y="0"/>
          <a:chExt cx="0" cy="0"/>
        </a:xfrm>
      </p:grpSpPr>
      <p:grpSp>
        <p:nvGrpSpPr>
          <p:cNvPr id="838" name="Google Shape;838;p40"/>
          <p:cNvGrpSpPr/>
          <p:nvPr/>
        </p:nvGrpSpPr>
        <p:grpSpPr>
          <a:xfrm rot="10800000">
            <a:off x="-22000" y="46550"/>
            <a:ext cx="142800" cy="4914850"/>
            <a:chOff x="-30475" y="94400"/>
            <a:chExt cx="142800" cy="4914850"/>
          </a:xfrm>
        </p:grpSpPr>
        <p:sp>
          <p:nvSpPr>
            <p:cNvPr id="839" name="Google Shape;839;p40"/>
            <p:cNvSpPr/>
            <p:nvPr/>
          </p:nvSpPr>
          <p:spPr>
            <a:xfrm>
              <a:off x="-29595" y="94400"/>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0" name="Google Shape;840;p40"/>
            <p:cNvSpPr/>
            <p:nvPr/>
          </p:nvSpPr>
          <p:spPr>
            <a:xfrm>
              <a:off x="-29595" y="324226"/>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1" name="Google Shape;841;p40"/>
            <p:cNvSpPr/>
            <p:nvPr/>
          </p:nvSpPr>
          <p:spPr>
            <a:xfrm>
              <a:off x="-29595" y="558226"/>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2" name="Google Shape;842;p40"/>
            <p:cNvSpPr/>
            <p:nvPr/>
          </p:nvSpPr>
          <p:spPr>
            <a:xfrm>
              <a:off x="-29595" y="788052"/>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3" name="Google Shape;843;p40"/>
            <p:cNvSpPr/>
            <p:nvPr/>
          </p:nvSpPr>
          <p:spPr>
            <a:xfrm>
              <a:off x="-29595" y="1026215"/>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4" name="Google Shape;844;p40"/>
            <p:cNvSpPr/>
            <p:nvPr/>
          </p:nvSpPr>
          <p:spPr>
            <a:xfrm>
              <a:off x="-29595" y="1256040"/>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5" name="Google Shape;845;p40"/>
            <p:cNvSpPr/>
            <p:nvPr/>
          </p:nvSpPr>
          <p:spPr>
            <a:xfrm>
              <a:off x="-29595" y="1490041"/>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6" name="Google Shape;846;p40"/>
            <p:cNvSpPr/>
            <p:nvPr/>
          </p:nvSpPr>
          <p:spPr>
            <a:xfrm>
              <a:off x="-29595" y="1719867"/>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7" name="Google Shape;847;p40"/>
            <p:cNvSpPr/>
            <p:nvPr/>
          </p:nvSpPr>
          <p:spPr>
            <a:xfrm>
              <a:off x="-29595" y="1953880"/>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8" name="Google Shape;848;p40"/>
            <p:cNvSpPr/>
            <p:nvPr/>
          </p:nvSpPr>
          <p:spPr>
            <a:xfrm>
              <a:off x="-29595" y="2187880"/>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9" name="Google Shape;849;p40"/>
            <p:cNvSpPr/>
            <p:nvPr/>
          </p:nvSpPr>
          <p:spPr>
            <a:xfrm>
              <a:off x="-29595" y="2417706"/>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0" name="Google Shape;850;p40"/>
            <p:cNvSpPr/>
            <p:nvPr/>
          </p:nvSpPr>
          <p:spPr>
            <a:xfrm>
              <a:off x="-29595" y="2655869"/>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1" name="Google Shape;851;p40"/>
            <p:cNvSpPr/>
            <p:nvPr/>
          </p:nvSpPr>
          <p:spPr>
            <a:xfrm>
              <a:off x="-29595" y="2885695"/>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2" name="Google Shape;852;p40"/>
            <p:cNvSpPr/>
            <p:nvPr/>
          </p:nvSpPr>
          <p:spPr>
            <a:xfrm>
              <a:off x="-30475" y="3111145"/>
              <a:ext cx="1428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3" name="Google Shape;853;p40"/>
            <p:cNvSpPr/>
            <p:nvPr/>
          </p:nvSpPr>
          <p:spPr>
            <a:xfrm>
              <a:off x="-30475" y="3336595"/>
              <a:ext cx="1428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4" name="Google Shape;854;p40"/>
            <p:cNvSpPr/>
            <p:nvPr/>
          </p:nvSpPr>
          <p:spPr>
            <a:xfrm>
              <a:off x="-29595" y="3551197"/>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5" name="Google Shape;855;p40"/>
            <p:cNvSpPr/>
            <p:nvPr/>
          </p:nvSpPr>
          <p:spPr>
            <a:xfrm>
              <a:off x="-29595" y="3781022"/>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6" name="Google Shape;856;p40"/>
            <p:cNvSpPr/>
            <p:nvPr/>
          </p:nvSpPr>
          <p:spPr>
            <a:xfrm>
              <a:off x="-29595" y="4019185"/>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7" name="Google Shape;857;p40"/>
            <p:cNvSpPr/>
            <p:nvPr/>
          </p:nvSpPr>
          <p:spPr>
            <a:xfrm>
              <a:off x="-29595" y="4249011"/>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8" name="Google Shape;858;p40"/>
            <p:cNvSpPr/>
            <p:nvPr/>
          </p:nvSpPr>
          <p:spPr>
            <a:xfrm>
              <a:off x="-29595" y="4483011"/>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9" name="Google Shape;859;p40"/>
            <p:cNvSpPr/>
            <p:nvPr/>
          </p:nvSpPr>
          <p:spPr>
            <a:xfrm>
              <a:off x="-29595" y="4712837"/>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0" name="Google Shape;860;p40"/>
            <p:cNvSpPr/>
            <p:nvPr/>
          </p:nvSpPr>
          <p:spPr>
            <a:xfrm>
              <a:off x="-29595" y="4946850"/>
              <a:ext cx="141000" cy="62400"/>
            </a:xfrm>
            <a:prstGeom prst="mathMinus">
              <a:avLst>
                <a:gd fmla="val 23520" name="adj1"/>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861" name="Google Shape;861;p40"/>
          <p:cNvCxnSpPr/>
          <p:nvPr/>
        </p:nvCxnSpPr>
        <p:spPr>
          <a:xfrm>
            <a:off x="106425" y="-3175"/>
            <a:ext cx="0" cy="5146800"/>
          </a:xfrm>
          <a:prstGeom prst="straightConnector1">
            <a:avLst/>
          </a:prstGeom>
          <a:noFill/>
          <a:ln cap="flat" cmpd="sng" w="9525">
            <a:solidFill>
              <a:schemeClr val="lt2"/>
            </a:solidFill>
            <a:prstDash val="solid"/>
            <a:round/>
            <a:headEnd len="sm" w="sm" type="none"/>
            <a:tailEnd len="sm" w="sm" type="none"/>
          </a:ln>
        </p:spPr>
      </p:cxnSp>
      <p:pic>
        <p:nvPicPr>
          <p:cNvPr descr="Two businessmen shake hand while their colleagues look on. " id="862" name="Google Shape;862;p40"/>
          <p:cNvPicPr preferRelativeResize="0"/>
          <p:nvPr/>
        </p:nvPicPr>
        <p:blipFill rotWithShape="1">
          <a:blip r:embed="rId2">
            <a:alphaModFix/>
          </a:blip>
          <a:srcRect b="19633" l="3775" r="5677" t="53411"/>
          <a:stretch/>
        </p:blipFill>
        <p:spPr>
          <a:xfrm>
            <a:off x="0" y="3326400"/>
            <a:ext cx="9143997" cy="1817098"/>
          </a:xfrm>
          <a:prstGeom prst="rect">
            <a:avLst/>
          </a:prstGeom>
          <a:noFill/>
          <a:ln>
            <a:noFill/>
          </a:ln>
        </p:spPr>
      </p:pic>
      <p:sp>
        <p:nvSpPr>
          <p:cNvPr id="863" name="Google Shape;863;p40"/>
          <p:cNvSpPr txBox="1"/>
          <p:nvPr>
            <p:ph idx="1" type="subTitle"/>
          </p:nvPr>
        </p:nvSpPr>
        <p:spPr>
          <a:xfrm>
            <a:off x="385050" y="2906100"/>
            <a:ext cx="4026900" cy="333900"/>
          </a:xfrm>
          <a:prstGeom prst="rect">
            <a:avLst/>
          </a:prstGeom>
        </p:spPr>
        <p:txBody>
          <a:bodyPr anchorCtr="0" anchor="t" bIns="90000" lIns="91425" spcFirstLastPara="1" rIns="91425" wrap="square" tIns="90000">
            <a:normAutofit/>
          </a:bodyPr>
          <a:lstStyle>
            <a:lvl1pPr lvl="0">
              <a:spcBef>
                <a:spcPts val="0"/>
              </a:spcBef>
              <a:spcAft>
                <a:spcPts val="0"/>
              </a:spcAft>
              <a:buSzPts val="1000"/>
              <a:buFont typeface="Lexend"/>
              <a:buNone/>
              <a:defRPr sz="1000"/>
            </a:lvl1pPr>
            <a:lvl2pPr lvl="1">
              <a:spcBef>
                <a:spcPts val="0"/>
              </a:spcBef>
              <a:spcAft>
                <a:spcPts val="0"/>
              </a:spcAft>
              <a:buSzPts val="1000"/>
              <a:buFont typeface="Lexend"/>
              <a:buNone/>
              <a:defRPr sz="1000"/>
            </a:lvl2pPr>
            <a:lvl3pPr lvl="2">
              <a:spcBef>
                <a:spcPts val="0"/>
              </a:spcBef>
              <a:spcAft>
                <a:spcPts val="0"/>
              </a:spcAft>
              <a:buSzPts val="1000"/>
              <a:buFont typeface="Lexend"/>
              <a:buNone/>
              <a:defRPr sz="1000"/>
            </a:lvl3pPr>
            <a:lvl4pPr lvl="3">
              <a:spcBef>
                <a:spcPts val="0"/>
              </a:spcBef>
              <a:spcAft>
                <a:spcPts val="0"/>
              </a:spcAft>
              <a:buSzPts val="1000"/>
              <a:buFont typeface="Lexend"/>
              <a:buNone/>
              <a:defRPr sz="1000"/>
            </a:lvl4pPr>
            <a:lvl5pPr lvl="4">
              <a:spcBef>
                <a:spcPts val="0"/>
              </a:spcBef>
              <a:spcAft>
                <a:spcPts val="0"/>
              </a:spcAft>
              <a:buSzPts val="1000"/>
              <a:buFont typeface="Lexend"/>
              <a:buNone/>
              <a:defRPr sz="1000"/>
            </a:lvl5pPr>
            <a:lvl6pPr lvl="5">
              <a:spcBef>
                <a:spcPts val="0"/>
              </a:spcBef>
              <a:spcAft>
                <a:spcPts val="0"/>
              </a:spcAft>
              <a:buSzPts val="1000"/>
              <a:buFont typeface="Lexend"/>
              <a:buNone/>
              <a:defRPr sz="1000"/>
            </a:lvl6pPr>
            <a:lvl7pPr lvl="6">
              <a:spcBef>
                <a:spcPts val="0"/>
              </a:spcBef>
              <a:spcAft>
                <a:spcPts val="0"/>
              </a:spcAft>
              <a:buSzPts val="1000"/>
              <a:buFont typeface="Lexend"/>
              <a:buNone/>
              <a:defRPr sz="1000"/>
            </a:lvl7pPr>
            <a:lvl8pPr lvl="7">
              <a:spcBef>
                <a:spcPts val="0"/>
              </a:spcBef>
              <a:spcAft>
                <a:spcPts val="0"/>
              </a:spcAft>
              <a:buSzPts val="1000"/>
              <a:buFont typeface="Lexend"/>
              <a:buNone/>
              <a:defRPr sz="1000"/>
            </a:lvl8pPr>
            <a:lvl9pPr lvl="8">
              <a:spcBef>
                <a:spcPts val="0"/>
              </a:spcBef>
              <a:spcAft>
                <a:spcPts val="0"/>
              </a:spcAft>
              <a:buSzPts val="1000"/>
              <a:buFont typeface="Lexend"/>
              <a:buNone/>
              <a:defRPr sz="1000"/>
            </a:lvl9pPr>
          </a:lstStyle>
          <a:p/>
        </p:txBody>
      </p:sp>
      <p:sp>
        <p:nvSpPr>
          <p:cNvPr id="864" name="Google Shape;864;p40"/>
          <p:cNvSpPr txBox="1"/>
          <p:nvPr>
            <p:ph type="ctrTitle"/>
          </p:nvPr>
        </p:nvSpPr>
        <p:spPr>
          <a:xfrm>
            <a:off x="375925" y="304725"/>
            <a:ext cx="5022300" cy="6726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2400"/>
              <a:buFont typeface="Alexandria Black"/>
              <a:buNone/>
              <a:defRPr sz="2400"/>
            </a:lvl1pPr>
            <a:lvl2pPr lvl="1">
              <a:spcBef>
                <a:spcPts val="0"/>
              </a:spcBef>
              <a:spcAft>
                <a:spcPts val="0"/>
              </a:spcAft>
              <a:buSzPts val="2400"/>
              <a:buFont typeface="Alexandria Black"/>
              <a:buNone/>
              <a:defRPr sz="2400">
                <a:latin typeface="Alexandria Black"/>
                <a:ea typeface="Alexandria Black"/>
                <a:cs typeface="Alexandria Black"/>
                <a:sym typeface="Alexandria Black"/>
              </a:defRPr>
            </a:lvl2pPr>
            <a:lvl3pPr lvl="2">
              <a:spcBef>
                <a:spcPts val="0"/>
              </a:spcBef>
              <a:spcAft>
                <a:spcPts val="0"/>
              </a:spcAft>
              <a:buSzPts val="2400"/>
              <a:buFont typeface="Alexandria Black"/>
              <a:buNone/>
              <a:defRPr sz="2400">
                <a:latin typeface="Alexandria Black"/>
                <a:ea typeface="Alexandria Black"/>
                <a:cs typeface="Alexandria Black"/>
                <a:sym typeface="Alexandria Black"/>
              </a:defRPr>
            </a:lvl3pPr>
            <a:lvl4pPr lvl="3">
              <a:spcBef>
                <a:spcPts val="0"/>
              </a:spcBef>
              <a:spcAft>
                <a:spcPts val="0"/>
              </a:spcAft>
              <a:buSzPts val="2400"/>
              <a:buFont typeface="Alexandria Black"/>
              <a:buNone/>
              <a:defRPr sz="2400">
                <a:latin typeface="Alexandria Black"/>
                <a:ea typeface="Alexandria Black"/>
                <a:cs typeface="Alexandria Black"/>
                <a:sym typeface="Alexandria Black"/>
              </a:defRPr>
            </a:lvl4pPr>
            <a:lvl5pPr lvl="4">
              <a:spcBef>
                <a:spcPts val="0"/>
              </a:spcBef>
              <a:spcAft>
                <a:spcPts val="0"/>
              </a:spcAft>
              <a:buSzPts val="2400"/>
              <a:buFont typeface="Alexandria Black"/>
              <a:buNone/>
              <a:defRPr sz="2400">
                <a:latin typeface="Alexandria Black"/>
                <a:ea typeface="Alexandria Black"/>
                <a:cs typeface="Alexandria Black"/>
                <a:sym typeface="Alexandria Black"/>
              </a:defRPr>
            </a:lvl5pPr>
            <a:lvl6pPr lvl="5">
              <a:spcBef>
                <a:spcPts val="0"/>
              </a:spcBef>
              <a:spcAft>
                <a:spcPts val="0"/>
              </a:spcAft>
              <a:buSzPts val="2400"/>
              <a:buFont typeface="Alexandria Black"/>
              <a:buNone/>
              <a:defRPr sz="2400">
                <a:latin typeface="Alexandria Black"/>
                <a:ea typeface="Alexandria Black"/>
                <a:cs typeface="Alexandria Black"/>
                <a:sym typeface="Alexandria Black"/>
              </a:defRPr>
            </a:lvl6pPr>
            <a:lvl7pPr lvl="6">
              <a:spcBef>
                <a:spcPts val="0"/>
              </a:spcBef>
              <a:spcAft>
                <a:spcPts val="0"/>
              </a:spcAft>
              <a:buSzPts val="2400"/>
              <a:buFont typeface="Alexandria Black"/>
              <a:buNone/>
              <a:defRPr sz="2400">
                <a:latin typeface="Alexandria Black"/>
                <a:ea typeface="Alexandria Black"/>
                <a:cs typeface="Alexandria Black"/>
                <a:sym typeface="Alexandria Black"/>
              </a:defRPr>
            </a:lvl7pPr>
            <a:lvl8pPr lvl="7">
              <a:spcBef>
                <a:spcPts val="0"/>
              </a:spcBef>
              <a:spcAft>
                <a:spcPts val="0"/>
              </a:spcAft>
              <a:buSzPts val="2400"/>
              <a:buFont typeface="Alexandria Black"/>
              <a:buNone/>
              <a:defRPr sz="2400">
                <a:latin typeface="Alexandria Black"/>
                <a:ea typeface="Alexandria Black"/>
                <a:cs typeface="Alexandria Black"/>
                <a:sym typeface="Alexandria Black"/>
              </a:defRPr>
            </a:lvl8pPr>
            <a:lvl9pPr lvl="8">
              <a:spcBef>
                <a:spcPts val="0"/>
              </a:spcBef>
              <a:spcAft>
                <a:spcPts val="0"/>
              </a:spcAft>
              <a:buSzPts val="2400"/>
              <a:buFont typeface="Alexandria Black"/>
              <a:buNone/>
              <a:defRPr sz="2400">
                <a:latin typeface="Alexandria Black"/>
                <a:ea typeface="Alexandria Black"/>
                <a:cs typeface="Alexandria Black"/>
                <a:sym typeface="Alexandria Black"/>
              </a:defRPr>
            </a:lvl9pPr>
          </a:lstStyle>
          <a:p/>
        </p:txBody>
      </p:sp>
      <p:sp>
        <p:nvSpPr>
          <p:cNvPr id="865" name="Google Shape;865;p4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dk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7">
  <p:cSld name="CUSTOM_5">
    <p:bg>
      <p:bgPr>
        <a:solidFill>
          <a:schemeClr val="dk1"/>
        </a:solidFill>
      </p:bgPr>
    </p:bg>
    <p:spTree>
      <p:nvGrpSpPr>
        <p:cNvPr id="866" name="Shape 866"/>
        <p:cNvGrpSpPr/>
        <p:nvPr/>
      </p:nvGrpSpPr>
      <p:grpSpPr>
        <a:xfrm>
          <a:off x="0" y="0"/>
          <a:ext cx="0" cy="0"/>
          <a:chOff x="0" y="0"/>
          <a:chExt cx="0" cy="0"/>
        </a:xfrm>
      </p:grpSpPr>
      <p:sp>
        <p:nvSpPr>
          <p:cNvPr id="867" name="Google Shape;867;p41"/>
          <p:cNvSpPr txBox="1"/>
          <p:nvPr>
            <p:ph idx="1" type="subTitle"/>
          </p:nvPr>
        </p:nvSpPr>
        <p:spPr>
          <a:xfrm>
            <a:off x="385050" y="2057350"/>
            <a:ext cx="2987100" cy="2682000"/>
          </a:xfrm>
          <a:prstGeom prst="rect">
            <a:avLst/>
          </a:prstGeom>
        </p:spPr>
        <p:txBody>
          <a:bodyPr anchorCtr="0" anchor="b" bIns="0" lIns="91425" spcFirstLastPara="1" rIns="91425" wrap="square" tIns="90000">
            <a:normAutofit/>
          </a:bodyPr>
          <a:lstStyle>
            <a:lvl1pPr lvl="0">
              <a:spcBef>
                <a:spcPts val="0"/>
              </a:spcBef>
              <a:spcAft>
                <a:spcPts val="0"/>
              </a:spcAft>
              <a:buClr>
                <a:schemeClr val="lt1"/>
              </a:buClr>
              <a:buSzPts val="1400"/>
              <a:buFont typeface="Lexend Light"/>
              <a:buNone/>
              <a:defRPr sz="14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500"/>
              <a:buFont typeface="Lexend"/>
              <a:buNone/>
              <a:defRPr sz="1500">
                <a:solidFill>
                  <a:schemeClr val="lt1"/>
                </a:solidFill>
              </a:defRPr>
            </a:lvl2pPr>
            <a:lvl3pPr lvl="2">
              <a:spcBef>
                <a:spcPts val="0"/>
              </a:spcBef>
              <a:spcAft>
                <a:spcPts val="0"/>
              </a:spcAft>
              <a:buClr>
                <a:schemeClr val="lt1"/>
              </a:buClr>
              <a:buSzPts val="1500"/>
              <a:buFont typeface="Lexend"/>
              <a:buNone/>
              <a:defRPr sz="1500">
                <a:solidFill>
                  <a:schemeClr val="lt1"/>
                </a:solidFill>
              </a:defRPr>
            </a:lvl3pPr>
            <a:lvl4pPr lvl="3">
              <a:spcBef>
                <a:spcPts val="0"/>
              </a:spcBef>
              <a:spcAft>
                <a:spcPts val="0"/>
              </a:spcAft>
              <a:buClr>
                <a:schemeClr val="lt1"/>
              </a:buClr>
              <a:buSzPts val="1500"/>
              <a:buFont typeface="Lexend"/>
              <a:buNone/>
              <a:defRPr sz="1500">
                <a:solidFill>
                  <a:schemeClr val="lt1"/>
                </a:solidFill>
              </a:defRPr>
            </a:lvl4pPr>
            <a:lvl5pPr lvl="4">
              <a:spcBef>
                <a:spcPts val="0"/>
              </a:spcBef>
              <a:spcAft>
                <a:spcPts val="0"/>
              </a:spcAft>
              <a:buClr>
                <a:schemeClr val="lt1"/>
              </a:buClr>
              <a:buSzPts val="1500"/>
              <a:buFont typeface="Lexend"/>
              <a:buNone/>
              <a:defRPr sz="1500">
                <a:solidFill>
                  <a:schemeClr val="lt1"/>
                </a:solidFill>
              </a:defRPr>
            </a:lvl5pPr>
            <a:lvl6pPr lvl="5">
              <a:spcBef>
                <a:spcPts val="0"/>
              </a:spcBef>
              <a:spcAft>
                <a:spcPts val="0"/>
              </a:spcAft>
              <a:buClr>
                <a:schemeClr val="lt1"/>
              </a:buClr>
              <a:buSzPts val="1500"/>
              <a:buFont typeface="Lexend"/>
              <a:buNone/>
              <a:defRPr sz="1500">
                <a:solidFill>
                  <a:schemeClr val="lt1"/>
                </a:solidFill>
              </a:defRPr>
            </a:lvl6pPr>
            <a:lvl7pPr lvl="6">
              <a:spcBef>
                <a:spcPts val="0"/>
              </a:spcBef>
              <a:spcAft>
                <a:spcPts val="0"/>
              </a:spcAft>
              <a:buClr>
                <a:schemeClr val="lt1"/>
              </a:buClr>
              <a:buSzPts val="1500"/>
              <a:buFont typeface="Lexend"/>
              <a:buNone/>
              <a:defRPr sz="1500">
                <a:solidFill>
                  <a:schemeClr val="lt1"/>
                </a:solidFill>
              </a:defRPr>
            </a:lvl7pPr>
            <a:lvl8pPr lvl="7">
              <a:spcBef>
                <a:spcPts val="0"/>
              </a:spcBef>
              <a:spcAft>
                <a:spcPts val="0"/>
              </a:spcAft>
              <a:buClr>
                <a:schemeClr val="lt1"/>
              </a:buClr>
              <a:buSzPts val="1500"/>
              <a:buFont typeface="Lexend"/>
              <a:buNone/>
              <a:defRPr sz="1500">
                <a:solidFill>
                  <a:schemeClr val="lt1"/>
                </a:solidFill>
              </a:defRPr>
            </a:lvl8pPr>
            <a:lvl9pPr lvl="8">
              <a:spcBef>
                <a:spcPts val="0"/>
              </a:spcBef>
              <a:spcAft>
                <a:spcPts val="0"/>
              </a:spcAft>
              <a:buClr>
                <a:schemeClr val="lt1"/>
              </a:buClr>
              <a:buSzPts val="1500"/>
              <a:buFont typeface="Lexend"/>
              <a:buNone/>
              <a:defRPr sz="1500">
                <a:solidFill>
                  <a:schemeClr val="lt1"/>
                </a:solidFill>
              </a:defRPr>
            </a:lvl9pPr>
          </a:lstStyle>
          <a:p/>
        </p:txBody>
      </p:sp>
      <p:sp>
        <p:nvSpPr>
          <p:cNvPr id="868" name="Google Shape;868;p41"/>
          <p:cNvSpPr txBox="1"/>
          <p:nvPr>
            <p:ph type="ctrTitle"/>
          </p:nvPr>
        </p:nvSpPr>
        <p:spPr>
          <a:xfrm>
            <a:off x="375925" y="304725"/>
            <a:ext cx="3622500" cy="14760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Clr>
                <a:schemeClr val="lt1"/>
              </a:buClr>
              <a:buSzPts val="2400"/>
              <a:buFont typeface="Alexandria Black"/>
              <a:buNone/>
              <a:defRPr sz="2400">
                <a:solidFill>
                  <a:schemeClr val="lt1"/>
                </a:solidFill>
              </a:defRPr>
            </a:lvl1pPr>
            <a:lvl2pPr lvl="1">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9pPr>
          </a:lstStyle>
          <a:p/>
        </p:txBody>
      </p:sp>
      <p:sp>
        <p:nvSpPr>
          <p:cNvPr id="869" name="Google Shape;869;p41"/>
          <p:cNvSpPr/>
          <p:nvPr>
            <p:ph idx="2" type="pic"/>
          </p:nvPr>
        </p:nvSpPr>
        <p:spPr>
          <a:xfrm>
            <a:off x="4054400" y="482600"/>
            <a:ext cx="2383200" cy="3109800"/>
          </a:xfrm>
          <a:prstGeom prst="roundRect">
            <a:avLst>
              <a:gd fmla="val 0" name="adj"/>
            </a:avLst>
          </a:prstGeom>
          <a:noFill/>
          <a:ln>
            <a:noFill/>
          </a:ln>
        </p:spPr>
      </p:sp>
      <p:sp>
        <p:nvSpPr>
          <p:cNvPr id="870" name="Google Shape;870;p41"/>
          <p:cNvSpPr/>
          <p:nvPr>
            <p:ph idx="3" type="pic"/>
          </p:nvPr>
        </p:nvSpPr>
        <p:spPr>
          <a:xfrm>
            <a:off x="6558075" y="482600"/>
            <a:ext cx="2383200" cy="3109800"/>
          </a:xfrm>
          <a:prstGeom prst="roundRect">
            <a:avLst>
              <a:gd fmla="val 0" name="adj"/>
            </a:avLst>
          </a:prstGeom>
          <a:noFill/>
          <a:ln>
            <a:noFill/>
          </a:ln>
        </p:spPr>
      </p:sp>
      <p:sp>
        <p:nvSpPr>
          <p:cNvPr id="871" name="Google Shape;871;p4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
        <p:nvSpPr>
          <p:cNvPr id="872" name="Google Shape;872;p41"/>
          <p:cNvSpPr txBox="1"/>
          <p:nvPr>
            <p:ph idx="4" type="subTitle"/>
          </p:nvPr>
        </p:nvSpPr>
        <p:spPr>
          <a:xfrm>
            <a:off x="4054400" y="3758225"/>
            <a:ext cx="2383200" cy="1262100"/>
          </a:xfrm>
          <a:prstGeom prst="rect">
            <a:avLst/>
          </a:prstGeom>
        </p:spPr>
        <p:txBody>
          <a:bodyPr anchorCtr="0" anchor="t" bIns="91425" lIns="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200"/>
              <a:buFont typeface="Lexend"/>
              <a:buNone/>
              <a:defRPr sz="1200">
                <a:solidFill>
                  <a:schemeClr val="lt1"/>
                </a:solidFill>
              </a:defRPr>
            </a:lvl2pPr>
            <a:lvl3pPr lvl="2">
              <a:spcBef>
                <a:spcPts val="0"/>
              </a:spcBef>
              <a:spcAft>
                <a:spcPts val="0"/>
              </a:spcAft>
              <a:buClr>
                <a:schemeClr val="lt1"/>
              </a:buClr>
              <a:buSzPts val="1200"/>
              <a:buFont typeface="Lexend"/>
              <a:buNone/>
              <a:defRPr sz="1200">
                <a:solidFill>
                  <a:schemeClr val="lt1"/>
                </a:solidFill>
              </a:defRPr>
            </a:lvl3pPr>
            <a:lvl4pPr lvl="3">
              <a:spcBef>
                <a:spcPts val="0"/>
              </a:spcBef>
              <a:spcAft>
                <a:spcPts val="0"/>
              </a:spcAft>
              <a:buClr>
                <a:schemeClr val="lt1"/>
              </a:buClr>
              <a:buSzPts val="1200"/>
              <a:buFont typeface="Lexend"/>
              <a:buNone/>
              <a:defRPr sz="1200">
                <a:solidFill>
                  <a:schemeClr val="lt1"/>
                </a:solidFill>
              </a:defRPr>
            </a:lvl4pPr>
            <a:lvl5pPr lvl="4">
              <a:spcBef>
                <a:spcPts val="0"/>
              </a:spcBef>
              <a:spcAft>
                <a:spcPts val="0"/>
              </a:spcAft>
              <a:buClr>
                <a:schemeClr val="lt1"/>
              </a:buClr>
              <a:buSzPts val="1200"/>
              <a:buFont typeface="Lexend"/>
              <a:buNone/>
              <a:defRPr sz="1200">
                <a:solidFill>
                  <a:schemeClr val="lt1"/>
                </a:solidFill>
              </a:defRPr>
            </a:lvl5pPr>
            <a:lvl6pPr lvl="5">
              <a:spcBef>
                <a:spcPts val="0"/>
              </a:spcBef>
              <a:spcAft>
                <a:spcPts val="0"/>
              </a:spcAft>
              <a:buClr>
                <a:schemeClr val="lt1"/>
              </a:buClr>
              <a:buSzPts val="1200"/>
              <a:buFont typeface="Lexend"/>
              <a:buNone/>
              <a:defRPr sz="1200">
                <a:solidFill>
                  <a:schemeClr val="lt1"/>
                </a:solidFill>
              </a:defRPr>
            </a:lvl6pPr>
            <a:lvl7pPr lvl="6">
              <a:spcBef>
                <a:spcPts val="0"/>
              </a:spcBef>
              <a:spcAft>
                <a:spcPts val="0"/>
              </a:spcAft>
              <a:buClr>
                <a:schemeClr val="lt1"/>
              </a:buClr>
              <a:buSzPts val="1200"/>
              <a:buFont typeface="Lexend"/>
              <a:buNone/>
              <a:defRPr sz="1200">
                <a:solidFill>
                  <a:schemeClr val="lt1"/>
                </a:solidFill>
              </a:defRPr>
            </a:lvl7pPr>
            <a:lvl8pPr lvl="7">
              <a:spcBef>
                <a:spcPts val="0"/>
              </a:spcBef>
              <a:spcAft>
                <a:spcPts val="0"/>
              </a:spcAft>
              <a:buClr>
                <a:schemeClr val="lt1"/>
              </a:buClr>
              <a:buSzPts val="1200"/>
              <a:buFont typeface="Lexend"/>
              <a:buNone/>
              <a:defRPr sz="1200">
                <a:solidFill>
                  <a:schemeClr val="lt1"/>
                </a:solidFill>
              </a:defRPr>
            </a:lvl8pPr>
            <a:lvl9pPr lvl="8">
              <a:spcBef>
                <a:spcPts val="0"/>
              </a:spcBef>
              <a:spcAft>
                <a:spcPts val="0"/>
              </a:spcAft>
              <a:buClr>
                <a:schemeClr val="lt1"/>
              </a:buClr>
              <a:buSzPts val="1200"/>
              <a:buFont typeface="Lexend"/>
              <a:buNone/>
              <a:defRPr sz="1200">
                <a:solidFill>
                  <a:schemeClr val="lt1"/>
                </a:solidFill>
              </a:defRPr>
            </a:lvl9pPr>
          </a:lstStyle>
          <a:p/>
        </p:txBody>
      </p:sp>
      <p:sp>
        <p:nvSpPr>
          <p:cNvPr id="873" name="Google Shape;873;p41"/>
          <p:cNvSpPr txBox="1"/>
          <p:nvPr>
            <p:ph idx="5" type="subTitle"/>
          </p:nvPr>
        </p:nvSpPr>
        <p:spPr>
          <a:xfrm>
            <a:off x="6558075" y="3758225"/>
            <a:ext cx="2383200" cy="1262100"/>
          </a:xfrm>
          <a:prstGeom prst="rect">
            <a:avLst/>
          </a:prstGeom>
        </p:spPr>
        <p:txBody>
          <a:bodyPr anchorCtr="0" anchor="t" bIns="91425" lIns="0" spcFirstLastPara="1" rIns="91425" wrap="square" tIns="91425">
            <a:normAutofit/>
          </a:bodyPr>
          <a:lstStyle>
            <a:lvl1pPr lvl="0">
              <a:spcBef>
                <a:spcPts val="0"/>
              </a:spcBef>
              <a:spcAft>
                <a:spcPts val="0"/>
              </a:spcAft>
              <a:buClr>
                <a:schemeClr val="lt1"/>
              </a:buClr>
              <a:buSzPts val="1000"/>
              <a:buFont typeface="Lexend ExtraLight"/>
              <a:buNone/>
              <a:defRPr sz="1000">
                <a:solidFill>
                  <a:schemeClr val="lt1"/>
                </a:solidFill>
                <a:latin typeface="Lexend ExtraLight"/>
                <a:ea typeface="Lexend ExtraLight"/>
                <a:cs typeface="Lexend ExtraLight"/>
                <a:sym typeface="Lexend ExtraLight"/>
              </a:defRPr>
            </a:lvl1pPr>
            <a:lvl2pPr lvl="1">
              <a:spcBef>
                <a:spcPts val="0"/>
              </a:spcBef>
              <a:spcAft>
                <a:spcPts val="0"/>
              </a:spcAft>
              <a:buClr>
                <a:schemeClr val="lt1"/>
              </a:buClr>
              <a:buSzPts val="1200"/>
              <a:buFont typeface="Lexend"/>
              <a:buNone/>
              <a:defRPr sz="1200">
                <a:solidFill>
                  <a:schemeClr val="lt1"/>
                </a:solidFill>
              </a:defRPr>
            </a:lvl2pPr>
            <a:lvl3pPr lvl="2">
              <a:spcBef>
                <a:spcPts val="0"/>
              </a:spcBef>
              <a:spcAft>
                <a:spcPts val="0"/>
              </a:spcAft>
              <a:buClr>
                <a:schemeClr val="lt1"/>
              </a:buClr>
              <a:buSzPts val="1200"/>
              <a:buFont typeface="Lexend"/>
              <a:buNone/>
              <a:defRPr sz="1200">
                <a:solidFill>
                  <a:schemeClr val="lt1"/>
                </a:solidFill>
              </a:defRPr>
            </a:lvl3pPr>
            <a:lvl4pPr lvl="3">
              <a:spcBef>
                <a:spcPts val="0"/>
              </a:spcBef>
              <a:spcAft>
                <a:spcPts val="0"/>
              </a:spcAft>
              <a:buClr>
                <a:schemeClr val="lt1"/>
              </a:buClr>
              <a:buSzPts val="1200"/>
              <a:buFont typeface="Lexend"/>
              <a:buNone/>
              <a:defRPr sz="1200">
                <a:solidFill>
                  <a:schemeClr val="lt1"/>
                </a:solidFill>
              </a:defRPr>
            </a:lvl4pPr>
            <a:lvl5pPr lvl="4">
              <a:spcBef>
                <a:spcPts val="0"/>
              </a:spcBef>
              <a:spcAft>
                <a:spcPts val="0"/>
              </a:spcAft>
              <a:buClr>
                <a:schemeClr val="lt1"/>
              </a:buClr>
              <a:buSzPts val="1200"/>
              <a:buFont typeface="Lexend"/>
              <a:buNone/>
              <a:defRPr sz="1200">
                <a:solidFill>
                  <a:schemeClr val="lt1"/>
                </a:solidFill>
              </a:defRPr>
            </a:lvl5pPr>
            <a:lvl6pPr lvl="5">
              <a:spcBef>
                <a:spcPts val="0"/>
              </a:spcBef>
              <a:spcAft>
                <a:spcPts val="0"/>
              </a:spcAft>
              <a:buClr>
                <a:schemeClr val="lt1"/>
              </a:buClr>
              <a:buSzPts val="1200"/>
              <a:buFont typeface="Lexend"/>
              <a:buNone/>
              <a:defRPr sz="1200">
                <a:solidFill>
                  <a:schemeClr val="lt1"/>
                </a:solidFill>
              </a:defRPr>
            </a:lvl6pPr>
            <a:lvl7pPr lvl="6">
              <a:spcBef>
                <a:spcPts val="0"/>
              </a:spcBef>
              <a:spcAft>
                <a:spcPts val="0"/>
              </a:spcAft>
              <a:buClr>
                <a:schemeClr val="lt1"/>
              </a:buClr>
              <a:buSzPts val="1200"/>
              <a:buFont typeface="Lexend"/>
              <a:buNone/>
              <a:defRPr sz="1200">
                <a:solidFill>
                  <a:schemeClr val="lt1"/>
                </a:solidFill>
              </a:defRPr>
            </a:lvl7pPr>
            <a:lvl8pPr lvl="7">
              <a:spcBef>
                <a:spcPts val="0"/>
              </a:spcBef>
              <a:spcAft>
                <a:spcPts val="0"/>
              </a:spcAft>
              <a:buClr>
                <a:schemeClr val="lt1"/>
              </a:buClr>
              <a:buSzPts val="1200"/>
              <a:buFont typeface="Lexend"/>
              <a:buNone/>
              <a:defRPr sz="1200">
                <a:solidFill>
                  <a:schemeClr val="lt1"/>
                </a:solidFill>
              </a:defRPr>
            </a:lvl8pPr>
            <a:lvl9pPr lvl="8">
              <a:spcBef>
                <a:spcPts val="0"/>
              </a:spcBef>
              <a:spcAft>
                <a:spcPts val="0"/>
              </a:spcAft>
              <a:buClr>
                <a:schemeClr val="lt1"/>
              </a:buClr>
              <a:buSzPts val="1200"/>
              <a:buFont typeface="Lexend"/>
              <a:buNone/>
              <a:defRPr sz="1200">
                <a:solidFill>
                  <a:schemeClr val="lt1"/>
                </a:solidFill>
              </a:defRPr>
            </a:lvl9pPr>
          </a:lstStyle>
          <a:p/>
        </p:txBody>
      </p:sp>
    </p:spTree>
  </p:cSld>
  <p:clrMapOvr>
    <a:masterClrMapping/>
  </p:clrMapOvr>
  <p:extLst>
    <p:ext uri="{DCECCB84-F9BA-43D5-87BE-67443E8EF086}">
      <p15:sldGuideLst>
        <p15:guide id="1" orient="horz" pos="3238">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8">
  <p:cSld name="CUSTOM_4_1">
    <p:bg>
      <p:bgPr>
        <a:solidFill>
          <a:schemeClr val="dk1"/>
        </a:solidFill>
      </p:bgPr>
    </p:bg>
    <p:spTree>
      <p:nvGrpSpPr>
        <p:cNvPr id="874" name="Shape 874"/>
        <p:cNvGrpSpPr/>
        <p:nvPr/>
      </p:nvGrpSpPr>
      <p:grpSpPr>
        <a:xfrm>
          <a:off x="0" y="0"/>
          <a:ext cx="0" cy="0"/>
          <a:chOff x="0" y="0"/>
          <a:chExt cx="0" cy="0"/>
        </a:xfrm>
      </p:grpSpPr>
      <p:sp>
        <p:nvSpPr>
          <p:cNvPr id="875" name="Google Shape;875;p42"/>
          <p:cNvSpPr/>
          <p:nvPr/>
        </p:nvSpPr>
        <p:spPr>
          <a:xfrm>
            <a:off x="7416950" y="-125"/>
            <a:ext cx="1541100" cy="5143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a:solidFill>
                <a:schemeClr val="dk1"/>
              </a:solidFill>
              <a:latin typeface="Lexend"/>
              <a:ea typeface="Lexend"/>
              <a:cs typeface="Lexend"/>
              <a:sym typeface="Lexend"/>
            </a:endParaRPr>
          </a:p>
        </p:txBody>
      </p:sp>
      <p:grpSp>
        <p:nvGrpSpPr>
          <p:cNvPr id="876" name="Google Shape;876;p42"/>
          <p:cNvGrpSpPr/>
          <p:nvPr/>
        </p:nvGrpSpPr>
        <p:grpSpPr>
          <a:xfrm rot="10800000">
            <a:off x="-31701" y="92000"/>
            <a:ext cx="219426" cy="4914850"/>
            <a:chOff x="-30475" y="94400"/>
            <a:chExt cx="142800" cy="4914850"/>
          </a:xfrm>
        </p:grpSpPr>
        <p:sp>
          <p:nvSpPr>
            <p:cNvPr id="877" name="Google Shape;877;p42"/>
            <p:cNvSpPr/>
            <p:nvPr/>
          </p:nvSpPr>
          <p:spPr>
            <a:xfrm>
              <a:off x="-29595" y="9440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78" name="Google Shape;878;p42"/>
            <p:cNvSpPr/>
            <p:nvPr/>
          </p:nvSpPr>
          <p:spPr>
            <a:xfrm>
              <a:off x="-29595" y="324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79" name="Google Shape;879;p42"/>
            <p:cNvSpPr/>
            <p:nvPr/>
          </p:nvSpPr>
          <p:spPr>
            <a:xfrm>
              <a:off x="-29595" y="558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0" name="Google Shape;880;p42"/>
            <p:cNvSpPr/>
            <p:nvPr/>
          </p:nvSpPr>
          <p:spPr>
            <a:xfrm>
              <a:off x="-29595" y="78805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1" name="Google Shape;881;p42"/>
            <p:cNvSpPr/>
            <p:nvPr/>
          </p:nvSpPr>
          <p:spPr>
            <a:xfrm>
              <a:off x="-29595" y="102621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2" name="Google Shape;882;p42"/>
            <p:cNvSpPr/>
            <p:nvPr/>
          </p:nvSpPr>
          <p:spPr>
            <a:xfrm>
              <a:off x="-29595" y="125604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3" name="Google Shape;883;p42"/>
            <p:cNvSpPr/>
            <p:nvPr/>
          </p:nvSpPr>
          <p:spPr>
            <a:xfrm>
              <a:off x="-29595" y="149004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4" name="Google Shape;884;p42"/>
            <p:cNvSpPr/>
            <p:nvPr/>
          </p:nvSpPr>
          <p:spPr>
            <a:xfrm>
              <a:off x="-29595" y="171986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5" name="Google Shape;885;p42"/>
            <p:cNvSpPr/>
            <p:nvPr/>
          </p:nvSpPr>
          <p:spPr>
            <a:xfrm>
              <a:off x="-29595" y="1953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6" name="Google Shape;886;p42"/>
            <p:cNvSpPr/>
            <p:nvPr/>
          </p:nvSpPr>
          <p:spPr>
            <a:xfrm>
              <a:off x="-29595" y="2187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7" name="Google Shape;887;p42"/>
            <p:cNvSpPr/>
            <p:nvPr/>
          </p:nvSpPr>
          <p:spPr>
            <a:xfrm>
              <a:off x="-29595" y="241770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8" name="Google Shape;888;p42"/>
            <p:cNvSpPr/>
            <p:nvPr/>
          </p:nvSpPr>
          <p:spPr>
            <a:xfrm>
              <a:off x="-29595" y="2655869"/>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89" name="Google Shape;889;p42"/>
            <p:cNvSpPr/>
            <p:nvPr/>
          </p:nvSpPr>
          <p:spPr>
            <a:xfrm>
              <a:off x="-29595" y="288569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0" name="Google Shape;890;p42"/>
            <p:cNvSpPr/>
            <p:nvPr/>
          </p:nvSpPr>
          <p:spPr>
            <a:xfrm>
              <a:off x="-30475" y="311114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1" name="Google Shape;891;p42"/>
            <p:cNvSpPr/>
            <p:nvPr/>
          </p:nvSpPr>
          <p:spPr>
            <a:xfrm>
              <a:off x="-30475" y="333659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2" name="Google Shape;892;p42"/>
            <p:cNvSpPr/>
            <p:nvPr/>
          </p:nvSpPr>
          <p:spPr>
            <a:xfrm>
              <a:off x="-29595" y="355119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3" name="Google Shape;893;p42"/>
            <p:cNvSpPr/>
            <p:nvPr/>
          </p:nvSpPr>
          <p:spPr>
            <a:xfrm>
              <a:off x="-29595" y="378102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4" name="Google Shape;894;p42"/>
            <p:cNvSpPr/>
            <p:nvPr/>
          </p:nvSpPr>
          <p:spPr>
            <a:xfrm>
              <a:off x="-29595" y="401918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5" name="Google Shape;895;p42"/>
            <p:cNvSpPr/>
            <p:nvPr/>
          </p:nvSpPr>
          <p:spPr>
            <a:xfrm>
              <a:off x="-29595" y="4249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6" name="Google Shape;896;p42"/>
            <p:cNvSpPr/>
            <p:nvPr/>
          </p:nvSpPr>
          <p:spPr>
            <a:xfrm>
              <a:off x="-29595" y="4483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7" name="Google Shape;897;p42"/>
            <p:cNvSpPr/>
            <p:nvPr/>
          </p:nvSpPr>
          <p:spPr>
            <a:xfrm>
              <a:off x="-29595" y="471283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898" name="Google Shape;898;p42"/>
            <p:cNvSpPr/>
            <p:nvPr/>
          </p:nvSpPr>
          <p:spPr>
            <a:xfrm>
              <a:off x="-29595" y="494685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cxnSp>
        <p:nvCxnSpPr>
          <p:cNvPr id="899" name="Google Shape;899;p42"/>
          <p:cNvCxnSpPr/>
          <p:nvPr/>
        </p:nvCxnSpPr>
        <p:spPr>
          <a:xfrm>
            <a:off x="164300" y="2400"/>
            <a:ext cx="0" cy="5138700"/>
          </a:xfrm>
          <a:prstGeom prst="straightConnector1">
            <a:avLst/>
          </a:prstGeom>
          <a:noFill/>
          <a:ln cap="flat" cmpd="sng" w="9525">
            <a:solidFill>
              <a:schemeClr val="accent2"/>
            </a:solidFill>
            <a:prstDash val="solid"/>
            <a:round/>
            <a:headEnd len="sm" w="sm" type="none"/>
            <a:tailEnd len="sm" w="sm" type="none"/>
          </a:ln>
        </p:spPr>
      </p:cxnSp>
      <p:sp>
        <p:nvSpPr>
          <p:cNvPr id="900" name="Google Shape;900;p42"/>
          <p:cNvSpPr txBox="1"/>
          <p:nvPr>
            <p:ph idx="1" type="subTitle"/>
          </p:nvPr>
        </p:nvSpPr>
        <p:spPr>
          <a:xfrm>
            <a:off x="385050" y="2285375"/>
            <a:ext cx="2948400" cy="2519100"/>
          </a:xfrm>
          <a:prstGeom prst="rect">
            <a:avLst/>
          </a:prstGeom>
        </p:spPr>
        <p:txBody>
          <a:bodyPr anchorCtr="0" anchor="b" bIns="90000" lIns="91425" spcFirstLastPara="1" rIns="91425" wrap="square" tIns="90000">
            <a:normAutofit/>
          </a:bodyPr>
          <a:lstStyle>
            <a:lvl1pPr lvl="0">
              <a:spcBef>
                <a:spcPts val="0"/>
              </a:spcBef>
              <a:spcAft>
                <a:spcPts val="0"/>
              </a:spcAft>
              <a:buClr>
                <a:schemeClr val="lt1"/>
              </a:buClr>
              <a:buSzPts val="1500"/>
              <a:buFont typeface="Lexend Light"/>
              <a:buNone/>
              <a:defRPr sz="15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2800"/>
              <a:buFont typeface="Lexend Light"/>
              <a:buNone/>
              <a:defRPr sz="2800">
                <a:solidFill>
                  <a:schemeClr val="lt1"/>
                </a:solidFill>
                <a:latin typeface="Lexend Light"/>
                <a:ea typeface="Lexend Light"/>
                <a:cs typeface="Lexend Light"/>
                <a:sym typeface="Lexend Light"/>
              </a:defRPr>
            </a:lvl9pPr>
          </a:lstStyle>
          <a:p/>
        </p:txBody>
      </p:sp>
      <p:sp>
        <p:nvSpPr>
          <p:cNvPr id="901" name="Google Shape;901;p42"/>
          <p:cNvSpPr txBox="1"/>
          <p:nvPr>
            <p:ph idx="2" type="subTitle"/>
          </p:nvPr>
        </p:nvSpPr>
        <p:spPr>
          <a:xfrm>
            <a:off x="5305338" y="1146375"/>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b="1" sz="1200">
                <a:solidFill>
                  <a:schemeClr val="lt1"/>
                </a:solidFill>
              </a:defRPr>
            </a:lvl2pPr>
            <a:lvl3pPr lvl="2">
              <a:spcBef>
                <a:spcPts val="0"/>
              </a:spcBef>
              <a:spcAft>
                <a:spcPts val="0"/>
              </a:spcAft>
              <a:buClr>
                <a:schemeClr val="lt1"/>
              </a:buClr>
              <a:buSzPts val="1200"/>
              <a:buFont typeface="Lexend"/>
              <a:buNone/>
              <a:defRPr b="1" sz="1200">
                <a:solidFill>
                  <a:schemeClr val="lt1"/>
                </a:solidFill>
              </a:defRPr>
            </a:lvl3pPr>
            <a:lvl4pPr lvl="3">
              <a:spcBef>
                <a:spcPts val="0"/>
              </a:spcBef>
              <a:spcAft>
                <a:spcPts val="0"/>
              </a:spcAft>
              <a:buClr>
                <a:schemeClr val="lt1"/>
              </a:buClr>
              <a:buSzPts val="1200"/>
              <a:buFont typeface="Lexend"/>
              <a:buNone/>
              <a:defRPr b="1" sz="1200">
                <a:solidFill>
                  <a:schemeClr val="lt1"/>
                </a:solidFill>
              </a:defRPr>
            </a:lvl4pPr>
            <a:lvl5pPr lvl="4">
              <a:spcBef>
                <a:spcPts val="0"/>
              </a:spcBef>
              <a:spcAft>
                <a:spcPts val="0"/>
              </a:spcAft>
              <a:buClr>
                <a:schemeClr val="lt1"/>
              </a:buClr>
              <a:buSzPts val="1200"/>
              <a:buFont typeface="Lexend"/>
              <a:buNone/>
              <a:defRPr b="1" sz="1200">
                <a:solidFill>
                  <a:schemeClr val="lt1"/>
                </a:solidFill>
              </a:defRPr>
            </a:lvl5pPr>
            <a:lvl6pPr lvl="5">
              <a:spcBef>
                <a:spcPts val="0"/>
              </a:spcBef>
              <a:spcAft>
                <a:spcPts val="0"/>
              </a:spcAft>
              <a:buClr>
                <a:schemeClr val="lt1"/>
              </a:buClr>
              <a:buSzPts val="1200"/>
              <a:buFont typeface="Lexend"/>
              <a:buNone/>
              <a:defRPr b="1" sz="1200">
                <a:solidFill>
                  <a:schemeClr val="lt1"/>
                </a:solidFill>
              </a:defRPr>
            </a:lvl6pPr>
            <a:lvl7pPr lvl="6">
              <a:spcBef>
                <a:spcPts val="0"/>
              </a:spcBef>
              <a:spcAft>
                <a:spcPts val="0"/>
              </a:spcAft>
              <a:buClr>
                <a:schemeClr val="lt1"/>
              </a:buClr>
              <a:buSzPts val="1200"/>
              <a:buFont typeface="Lexend"/>
              <a:buNone/>
              <a:defRPr b="1" sz="1200">
                <a:solidFill>
                  <a:schemeClr val="lt1"/>
                </a:solidFill>
              </a:defRPr>
            </a:lvl7pPr>
            <a:lvl8pPr lvl="7">
              <a:spcBef>
                <a:spcPts val="0"/>
              </a:spcBef>
              <a:spcAft>
                <a:spcPts val="0"/>
              </a:spcAft>
              <a:buClr>
                <a:schemeClr val="lt1"/>
              </a:buClr>
              <a:buSzPts val="1200"/>
              <a:buFont typeface="Lexend"/>
              <a:buNone/>
              <a:defRPr b="1" sz="1200">
                <a:solidFill>
                  <a:schemeClr val="lt1"/>
                </a:solidFill>
              </a:defRPr>
            </a:lvl8pPr>
            <a:lvl9pPr lvl="8">
              <a:spcBef>
                <a:spcPts val="0"/>
              </a:spcBef>
              <a:spcAft>
                <a:spcPts val="0"/>
              </a:spcAft>
              <a:buClr>
                <a:schemeClr val="lt1"/>
              </a:buClr>
              <a:buSzPts val="1200"/>
              <a:buFont typeface="Lexend"/>
              <a:buNone/>
              <a:defRPr b="1" sz="1200">
                <a:solidFill>
                  <a:schemeClr val="lt1"/>
                </a:solidFill>
              </a:defRPr>
            </a:lvl9pPr>
          </a:lstStyle>
          <a:p/>
        </p:txBody>
      </p:sp>
      <p:sp>
        <p:nvSpPr>
          <p:cNvPr id="902" name="Google Shape;902;p42"/>
          <p:cNvSpPr txBox="1"/>
          <p:nvPr>
            <p:ph idx="3" type="subTitle"/>
          </p:nvPr>
        </p:nvSpPr>
        <p:spPr>
          <a:xfrm>
            <a:off x="5305338" y="1409625"/>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03" name="Google Shape;903;p42"/>
          <p:cNvSpPr txBox="1"/>
          <p:nvPr>
            <p:ph idx="4" type="subTitle"/>
          </p:nvPr>
        </p:nvSpPr>
        <p:spPr>
          <a:xfrm>
            <a:off x="5305338" y="1676900"/>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04" name="Google Shape;904;p42"/>
          <p:cNvSpPr txBox="1"/>
          <p:nvPr>
            <p:ph idx="5" type="subTitle"/>
          </p:nvPr>
        </p:nvSpPr>
        <p:spPr>
          <a:xfrm>
            <a:off x="7236700" y="1144375"/>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a:buNone/>
              <a:defRPr b="1" sz="1200">
                <a:solidFill>
                  <a:schemeClr val="lt1"/>
                </a:solidFill>
              </a:defRPr>
            </a:lvl1pPr>
            <a:lvl2pPr lvl="1" algn="r">
              <a:spcBef>
                <a:spcPts val="0"/>
              </a:spcBef>
              <a:spcAft>
                <a:spcPts val="0"/>
              </a:spcAft>
              <a:buClr>
                <a:schemeClr val="lt1"/>
              </a:buClr>
              <a:buSzPts val="1200"/>
              <a:buFont typeface="Lexend"/>
              <a:buNone/>
              <a:defRPr b="1" sz="1200">
                <a:solidFill>
                  <a:schemeClr val="lt1"/>
                </a:solidFill>
              </a:defRPr>
            </a:lvl2pPr>
            <a:lvl3pPr lvl="2" algn="r">
              <a:spcBef>
                <a:spcPts val="0"/>
              </a:spcBef>
              <a:spcAft>
                <a:spcPts val="0"/>
              </a:spcAft>
              <a:buClr>
                <a:schemeClr val="lt1"/>
              </a:buClr>
              <a:buSzPts val="1200"/>
              <a:buFont typeface="Lexend"/>
              <a:buNone/>
              <a:defRPr b="1" sz="1200">
                <a:solidFill>
                  <a:schemeClr val="lt1"/>
                </a:solidFill>
              </a:defRPr>
            </a:lvl3pPr>
            <a:lvl4pPr lvl="3" algn="r">
              <a:spcBef>
                <a:spcPts val="0"/>
              </a:spcBef>
              <a:spcAft>
                <a:spcPts val="0"/>
              </a:spcAft>
              <a:buClr>
                <a:schemeClr val="lt1"/>
              </a:buClr>
              <a:buSzPts val="1200"/>
              <a:buFont typeface="Lexend"/>
              <a:buNone/>
              <a:defRPr b="1" sz="1200">
                <a:solidFill>
                  <a:schemeClr val="lt1"/>
                </a:solidFill>
              </a:defRPr>
            </a:lvl4pPr>
            <a:lvl5pPr lvl="4" algn="r">
              <a:spcBef>
                <a:spcPts val="0"/>
              </a:spcBef>
              <a:spcAft>
                <a:spcPts val="0"/>
              </a:spcAft>
              <a:buClr>
                <a:schemeClr val="lt1"/>
              </a:buClr>
              <a:buSzPts val="1200"/>
              <a:buFont typeface="Lexend"/>
              <a:buNone/>
              <a:defRPr b="1" sz="1200">
                <a:solidFill>
                  <a:schemeClr val="lt1"/>
                </a:solidFill>
              </a:defRPr>
            </a:lvl5pPr>
            <a:lvl6pPr lvl="5" algn="r">
              <a:spcBef>
                <a:spcPts val="0"/>
              </a:spcBef>
              <a:spcAft>
                <a:spcPts val="0"/>
              </a:spcAft>
              <a:buClr>
                <a:schemeClr val="lt1"/>
              </a:buClr>
              <a:buSzPts val="1200"/>
              <a:buFont typeface="Lexend"/>
              <a:buNone/>
              <a:defRPr b="1" sz="1200">
                <a:solidFill>
                  <a:schemeClr val="lt1"/>
                </a:solidFill>
              </a:defRPr>
            </a:lvl6pPr>
            <a:lvl7pPr lvl="6" algn="r">
              <a:spcBef>
                <a:spcPts val="0"/>
              </a:spcBef>
              <a:spcAft>
                <a:spcPts val="0"/>
              </a:spcAft>
              <a:buClr>
                <a:schemeClr val="lt1"/>
              </a:buClr>
              <a:buSzPts val="1200"/>
              <a:buFont typeface="Lexend"/>
              <a:buNone/>
              <a:defRPr b="1" sz="1200">
                <a:solidFill>
                  <a:schemeClr val="lt1"/>
                </a:solidFill>
              </a:defRPr>
            </a:lvl7pPr>
            <a:lvl8pPr lvl="7" algn="r">
              <a:spcBef>
                <a:spcPts val="0"/>
              </a:spcBef>
              <a:spcAft>
                <a:spcPts val="0"/>
              </a:spcAft>
              <a:buClr>
                <a:schemeClr val="lt1"/>
              </a:buClr>
              <a:buSzPts val="1200"/>
              <a:buFont typeface="Lexend"/>
              <a:buNone/>
              <a:defRPr b="1" sz="1200">
                <a:solidFill>
                  <a:schemeClr val="lt1"/>
                </a:solidFill>
              </a:defRPr>
            </a:lvl8pPr>
            <a:lvl9pPr lvl="8" algn="r">
              <a:spcBef>
                <a:spcPts val="0"/>
              </a:spcBef>
              <a:spcAft>
                <a:spcPts val="0"/>
              </a:spcAft>
              <a:buClr>
                <a:schemeClr val="lt1"/>
              </a:buClr>
              <a:buSzPts val="1200"/>
              <a:buFont typeface="Lexend"/>
              <a:buNone/>
              <a:defRPr b="1" sz="1200">
                <a:solidFill>
                  <a:schemeClr val="lt1"/>
                </a:solidFill>
              </a:defRPr>
            </a:lvl9pPr>
          </a:lstStyle>
          <a:p/>
        </p:txBody>
      </p:sp>
      <p:sp>
        <p:nvSpPr>
          <p:cNvPr id="905" name="Google Shape;905;p42"/>
          <p:cNvSpPr txBox="1"/>
          <p:nvPr>
            <p:ph idx="6" type="subTitle"/>
          </p:nvPr>
        </p:nvSpPr>
        <p:spPr>
          <a:xfrm>
            <a:off x="7236700" y="1407625"/>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06" name="Google Shape;906;p42"/>
          <p:cNvSpPr txBox="1"/>
          <p:nvPr>
            <p:ph idx="7" type="subTitle"/>
          </p:nvPr>
        </p:nvSpPr>
        <p:spPr>
          <a:xfrm>
            <a:off x="7236700" y="1674900"/>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07" name="Google Shape;907;p42"/>
          <p:cNvSpPr txBox="1"/>
          <p:nvPr>
            <p:ph idx="8" type="subTitle"/>
          </p:nvPr>
        </p:nvSpPr>
        <p:spPr>
          <a:xfrm>
            <a:off x="5305338" y="2275450"/>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a:buNone/>
              <a:defRPr b="1" sz="1200">
                <a:solidFill>
                  <a:schemeClr val="lt1"/>
                </a:solidFill>
              </a:defRPr>
            </a:lvl1pPr>
            <a:lvl2pPr lvl="1">
              <a:spcBef>
                <a:spcPts val="0"/>
              </a:spcBef>
              <a:spcAft>
                <a:spcPts val="0"/>
              </a:spcAft>
              <a:buClr>
                <a:schemeClr val="lt1"/>
              </a:buClr>
              <a:buSzPts val="1200"/>
              <a:buFont typeface="Lexend"/>
              <a:buNone/>
              <a:defRPr b="1" sz="1200">
                <a:solidFill>
                  <a:schemeClr val="lt1"/>
                </a:solidFill>
              </a:defRPr>
            </a:lvl2pPr>
            <a:lvl3pPr lvl="2">
              <a:spcBef>
                <a:spcPts val="0"/>
              </a:spcBef>
              <a:spcAft>
                <a:spcPts val="0"/>
              </a:spcAft>
              <a:buClr>
                <a:schemeClr val="lt1"/>
              </a:buClr>
              <a:buSzPts val="1200"/>
              <a:buFont typeface="Lexend"/>
              <a:buNone/>
              <a:defRPr b="1" sz="1200">
                <a:solidFill>
                  <a:schemeClr val="lt1"/>
                </a:solidFill>
              </a:defRPr>
            </a:lvl3pPr>
            <a:lvl4pPr lvl="3">
              <a:spcBef>
                <a:spcPts val="0"/>
              </a:spcBef>
              <a:spcAft>
                <a:spcPts val="0"/>
              </a:spcAft>
              <a:buClr>
                <a:schemeClr val="lt1"/>
              </a:buClr>
              <a:buSzPts val="1200"/>
              <a:buFont typeface="Lexend"/>
              <a:buNone/>
              <a:defRPr b="1" sz="1200">
                <a:solidFill>
                  <a:schemeClr val="lt1"/>
                </a:solidFill>
              </a:defRPr>
            </a:lvl4pPr>
            <a:lvl5pPr lvl="4">
              <a:spcBef>
                <a:spcPts val="0"/>
              </a:spcBef>
              <a:spcAft>
                <a:spcPts val="0"/>
              </a:spcAft>
              <a:buClr>
                <a:schemeClr val="lt1"/>
              </a:buClr>
              <a:buSzPts val="1200"/>
              <a:buFont typeface="Lexend"/>
              <a:buNone/>
              <a:defRPr b="1" sz="1200">
                <a:solidFill>
                  <a:schemeClr val="lt1"/>
                </a:solidFill>
              </a:defRPr>
            </a:lvl5pPr>
            <a:lvl6pPr lvl="5">
              <a:spcBef>
                <a:spcPts val="0"/>
              </a:spcBef>
              <a:spcAft>
                <a:spcPts val="0"/>
              </a:spcAft>
              <a:buClr>
                <a:schemeClr val="lt1"/>
              </a:buClr>
              <a:buSzPts val="1200"/>
              <a:buFont typeface="Lexend"/>
              <a:buNone/>
              <a:defRPr b="1" sz="1200">
                <a:solidFill>
                  <a:schemeClr val="lt1"/>
                </a:solidFill>
              </a:defRPr>
            </a:lvl6pPr>
            <a:lvl7pPr lvl="6">
              <a:spcBef>
                <a:spcPts val="0"/>
              </a:spcBef>
              <a:spcAft>
                <a:spcPts val="0"/>
              </a:spcAft>
              <a:buClr>
                <a:schemeClr val="lt1"/>
              </a:buClr>
              <a:buSzPts val="1200"/>
              <a:buFont typeface="Lexend"/>
              <a:buNone/>
              <a:defRPr b="1" sz="1200">
                <a:solidFill>
                  <a:schemeClr val="lt1"/>
                </a:solidFill>
              </a:defRPr>
            </a:lvl7pPr>
            <a:lvl8pPr lvl="7">
              <a:spcBef>
                <a:spcPts val="0"/>
              </a:spcBef>
              <a:spcAft>
                <a:spcPts val="0"/>
              </a:spcAft>
              <a:buClr>
                <a:schemeClr val="lt1"/>
              </a:buClr>
              <a:buSzPts val="1200"/>
              <a:buFont typeface="Lexend"/>
              <a:buNone/>
              <a:defRPr b="1" sz="1200">
                <a:solidFill>
                  <a:schemeClr val="lt1"/>
                </a:solidFill>
              </a:defRPr>
            </a:lvl8pPr>
            <a:lvl9pPr lvl="8">
              <a:spcBef>
                <a:spcPts val="0"/>
              </a:spcBef>
              <a:spcAft>
                <a:spcPts val="0"/>
              </a:spcAft>
              <a:buClr>
                <a:schemeClr val="lt1"/>
              </a:buClr>
              <a:buSzPts val="1200"/>
              <a:buFont typeface="Lexend"/>
              <a:buNone/>
              <a:defRPr b="1" sz="1200">
                <a:solidFill>
                  <a:schemeClr val="lt1"/>
                </a:solidFill>
              </a:defRPr>
            </a:lvl9pPr>
          </a:lstStyle>
          <a:p/>
        </p:txBody>
      </p:sp>
      <p:sp>
        <p:nvSpPr>
          <p:cNvPr id="908" name="Google Shape;908;p42"/>
          <p:cNvSpPr txBox="1"/>
          <p:nvPr>
            <p:ph idx="9" type="subTitle"/>
          </p:nvPr>
        </p:nvSpPr>
        <p:spPr>
          <a:xfrm>
            <a:off x="5305338" y="2614900"/>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09" name="Google Shape;909;p42"/>
          <p:cNvSpPr txBox="1"/>
          <p:nvPr>
            <p:ph idx="13" type="subTitle"/>
          </p:nvPr>
        </p:nvSpPr>
        <p:spPr>
          <a:xfrm>
            <a:off x="5305338" y="3034575"/>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0" name="Google Shape;910;p42"/>
          <p:cNvSpPr txBox="1"/>
          <p:nvPr>
            <p:ph idx="14" type="subTitle"/>
          </p:nvPr>
        </p:nvSpPr>
        <p:spPr>
          <a:xfrm>
            <a:off x="7236700" y="2273450"/>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a:buNone/>
              <a:defRPr b="1" sz="1200">
                <a:solidFill>
                  <a:schemeClr val="lt1"/>
                </a:solidFill>
              </a:defRPr>
            </a:lvl1pPr>
            <a:lvl2pPr lvl="1" algn="r">
              <a:spcBef>
                <a:spcPts val="0"/>
              </a:spcBef>
              <a:spcAft>
                <a:spcPts val="0"/>
              </a:spcAft>
              <a:buClr>
                <a:schemeClr val="lt1"/>
              </a:buClr>
              <a:buSzPts val="1200"/>
              <a:buFont typeface="Lexend"/>
              <a:buNone/>
              <a:defRPr b="1" sz="1200">
                <a:solidFill>
                  <a:schemeClr val="lt1"/>
                </a:solidFill>
              </a:defRPr>
            </a:lvl2pPr>
            <a:lvl3pPr lvl="2" algn="r">
              <a:spcBef>
                <a:spcPts val="0"/>
              </a:spcBef>
              <a:spcAft>
                <a:spcPts val="0"/>
              </a:spcAft>
              <a:buClr>
                <a:schemeClr val="lt1"/>
              </a:buClr>
              <a:buSzPts val="1200"/>
              <a:buFont typeface="Lexend"/>
              <a:buNone/>
              <a:defRPr b="1" sz="1200">
                <a:solidFill>
                  <a:schemeClr val="lt1"/>
                </a:solidFill>
              </a:defRPr>
            </a:lvl3pPr>
            <a:lvl4pPr lvl="3" algn="r">
              <a:spcBef>
                <a:spcPts val="0"/>
              </a:spcBef>
              <a:spcAft>
                <a:spcPts val="0"/>
              </a:spcAft>
              <a:buClr>
                <a:schemeClr val="lt1"/>
              </a:buClr>
              <a:buSzPts val="1200"/>
              <a:buFont typeface="Lexend"/>
              <a:buNone/>
              <a:defRPr b="1" sz="1200">
                <a:solidFill>
                  <a:schemeClr val="lt1"/>
                </a:solidFill>
              </a:defRPr>
            </a:lvl4pPr>
            <a:lvl5pPr lvl="4" algn="r">
              <a:spcBef>
                <a:spcPts val="0"/>
              </a:spcBef>
              <a:spcAft>
                <a:spcPts val="0"/>
              </a:spcAft>
              <a:buClr>
                <a:schemeClr val="lt1"/>
              </a:buClr>
              <a:buSzPts val="1200"/>
              <a:buFont typeface="Lexend"/>
              <a:buNone/>
              <a:defRPr b="1" sz="1200">
                <a:solidFill>
                  <a:schemeClr val="lt1"/>
                </a:solidFill>
              </a:defRPr>
            </a:lvl5pPr>
            <a:lvl6pPr lvl="5" algn="r">
              <a:spcBef>
                <a:spcPts val="0"/>
              </a:spcBef>
              <a:spcAft>
                <a:spcPts val="0"/>
              </a:spcAft>
              <a:buClr>
                <a:schemeClr val="lt1"/>
              </a:buClr>
              <a:buSzPts val="1200"/>
              <a:buFont typeface="Lexend"/>
              <a:buNone/>
              <a:defRPr b="1" sz="1200">
                <a:solidFill>
                  <a:schemeClr val="lt1"/>
                </a:solidFill>
              </a:defRPr>
            </a:lvl6pPr>
            <a:lvl7pPr lvl="6" algn="r">
              <a:spcBef>
                <a:spcPts val="0"/>
              </a:spcBef>
              <a:spcAft>
                <a:spcPts val="0"/>
              </a:spcAft>
              <a:buClr>
                <a:schemeClr val="lt1"/>
              </a:buClr>
              <a:buSzPts val="1200"/>
              <a:buFont typeface="Lexend"/>
              <a:buNone/>
              <a:defRPr b="1" sz="1200">
                <a:solidFill>
                  <a:schemeClr val="lt1"/>
                </a:solidFill>
              </a:defRPr>
            </a:lvl7pPr>
            <a:lvl8pPr lvl="7" algn="r">
              <a:spcBef>
                <a:spcPts val="0"/>
              </a:spcBef>
              <a:spcAft>
                <a:spcPts val="0"/>
              </a:spcAft>
              <a:buClr>
                <a:schemeClr val="lt1"/>
              </a:buClr>
              <a:buSzPts val="1200"/>
              <a:buFont typeface="Lexend"/>
              <a:buNone/>
              <a:defRPr b="1" sz="1200">
                <a:solidFill>
                  <a:schemeClr val="lt1"/>
                </a:solidFill>
              </a:defRPr>
            </a:lvl8pPr>
            <a:lvl9pPr lvl="8" algn="r">
              <a:spcBef>
                <a:spcPts val="0"/>
              </a:spcBef>
              <a:spcAft>
                <a:spcPts val="0"/>
              </a:spcAft>
              <a:buClr>
                <a:schemeClr val="lt1"/>
              </a:buClr>
              <a:buSzPts val="1200"/>
              <a:buFont typeface="Lexend"/>
              <a:buNone/>
              <a:defRPr b="1" sz="1200">
                <a:solidFill>
                  <a:schemeClr val="lt1"/>
                </a:solidFill>
              </a:defRPr>
            </a:lvl9pPr>
          </a:lstStyle>
          <a:p/>
        </p:txBody>
      </p:sp>
      <p:sp>
        <p:nvSpPr>
          <p:cNvPr id="911" name="Google Shape;911;p42"/>
          <p:cNvSpPr txBox="1"/>
          <p:nvPr>
            <p:ph idx="15" type="subTitle"/>
          </p:nvPr>
        </p:nvSpPr>
        <p:spPr>
          <a:xfrm>
            <a:off x="7236700" y="2612900"/>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2" name="Google Shape;912;p42"/>
          <p:cNvSpPr txBox="1"/>
          <p:nvPr>
            <p:ph idx="16" type="subTitle"/>
          </p:nvPr>
        </p:nvSpPr>
        <p:spPr>
          <a:xfrm>
            <a:off x="7236700" y="3032575"/>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3" name="Google Shape;913;p42"/>
          <p:cNvSpPr txBox="1"/>
          <p:nvPr>
            <p:ph idx="17" type="subTitle"/>
          </p:nvPr>
        </p:nvSpPr>
        <p:spPr>
          <a:xfrm>
            <a:off x="5305338" y="4310313"/>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4" name="Google Shape;914;p42"/>
          <p:cNvSpPr txBox="1"/>
          <p:nvPr>
            <p:ph idx="18" type="subTitle"/>
          </p:nvPr>
        </p:nvSpPr>
        <p:spPr>
          <a:xfrm>
            <a:off x="7236700" y="4308313"/>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5" name="Google Shape;915;p42"/>
          <p:cNvSpPr txBox="1"/>
          <p:nvPr>
            <p:ph idx="19" type="subTitle"/>
          </p:nvPr>
        </p:nvSpPr>
        <p:spPr>
          <a:xfrm>
            <a:off x="5305338" y="3618488"/>
            <a:ext cx="1479600" cy="262800"/>
          </a:xfrm>
          <a:prstGeom prst="rect">
            <a:avLst/>
          </a:prstGeom>
        </p:spPr>
        <p:txBody>
          <a:bodyPr anchorCtr="0" anchor="ctr" bIns="90000" lIns="91425" spcFirstLastPara="1" rIns="91425" wrap="square" tIns="90000">
            <a:normAutofit/>
          </a:bodyPr>
          <a:lstStyle>
            <a:lvl1pPr lvl="0">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6" name="Google Shape;916;p42"/>
          <p:cNvSpPr txBox="1"/>
          <p:nvPr>
            <p:ph idx="20" type="subTitle"/>
          </p:nvPr>
        </p:nvSpPr>
        <p:spPr>
          <a:xfrm>
            <a:off x="7236700" y="3616488"/>
            <a:ext cx="1436700" cy="262800"/>
          </a:xfrm>
          <a:prstGeom prst="rect">
            <a:avLst/>
          </a:prstGeom>
        </p:spPr>
        <p:txBody>
          <a:bodyPr anchorCtr="0" anchor="ctr" bIns="90000" lIns="91425" spcFirstLastPara="1" rIns="91425" wrap="square" tIns="90000">
            <a:normAutofit/>
          </a:bodyPr>
          <a:lstStyle>
            <a:lvl1pPr lvl="0"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1pPr>
            <a:lvl2pPr lvl="1"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2pPr>
            <a:lvl3pPr lvl="2"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3pPr>
            <a:lvl4pPr lvl="3"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4pPr>
            <a:lvl5pPr lvl="4"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5pPr>
            <a:lvl6pPr lvl="5"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6pPr>
            <a:lvl7pPr lvl="6"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7pPr>
            <a:lvl8pPr lvl="7"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8pPr>
            <a:lvl9pPr lvl="8" algn="r">
              <a:spcBef>
                <a:spcPts val="0"/>
              </a:spcBef>
              <a:spcAft>
                <a:spcPts val="0"/>
              </a:spcAft>
              <a:buClr>
                <a:schemeClr val="lt1"/>
              </a:buClr>
              <a:buSzPts val="1200"/>
              <a:buFont typeface="Lexend Light"/>
              <a:buNone/>
              <a:defRPr sz="1200">
                <a:solidFill>
                  <a:schemeClr val="lt1"/>
                </a:solidFill>
                <a:latin typeface="Lexend Light"/>
                <a:ea typeface="Lexend Light"/>
                <a:cs typeface="Lexend Light"/>
                <a:sym typeface="Lexend Light"/>
              </a:defRPr>
            </a:lvl9pPr>
          </a:lstStyle>
          <a:p/>
        </p:txBody>
      </p:sp>
      <p:sp>
        <p:nvSpPr>
          <p:cNvPr id="917" name="Google Shape;917;p42"/>
          <p:cNvSpPr txBox="1"/>
          <p:nvPr>
            <p:ph type="ctrTitle"/>
          </p:nvPr>
        </p:nvSpPr>
        <p:spPr>
          <a:xfrm>
            <a:off x="375925" y="304725"/>
            <a:ext cx="3622500" cy="30270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Clr>
                <a:schemeClr val="lt1"/>
              </a:buClr>
              <a:buSzPts val="2400"/>
              <a:buFont typeface="Alexandria Black"/>
              <a:buNone/>
              <a:defRPr sz="2400">
                <a:solidFill>
                  <a:schemeClr val="lt1"/>
                </a:solidFill>
              </a:defRPr>
            </a:lvl1pPr>
            <a:lvl2pPr lvl="1">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2pPr>
            <a:lvl3pPr lvl="2">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3pPr>
            <a:lvl4pPr lvl="3">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4pPr>
            <a:lvl5pPr lvl="4">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5pPr>
            <a:lvl6pPr lvl="5">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6pPr>
            <a:lvl7pPr lvl="6">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7pPr>
            <a:lvl8pPr lvl="7">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8pPr>
            <a:lvl9pPr lvl="8">
              <a:spcBef>
                <a:spcPts val="0"/>
              </a:spcBef>
              <a:spcAft>
                <a:spcPts val="0"/>
              </a:spcAft>
              <a:buClr>
                <a:schemeClr val="lt1"/>
              </a:buClr>
              <a:buSzPts val="2400"/>
              <a:buFont typeface="Alexandria Black"/>
              <a:buNone/>
              <a:defRPr sz="2400">
                <a:solidFill>
                  <a:schemeClr val="lt1"/>
                </a:solidFill>
                <a:latin typeface="Alexandria Black"/>
                <a:ea typeface="Alexandria Black"/>
                <a:cs typeface="Alexandria Black"/>
                <a:sym typeface="Alexandria Black"/>
              </a:defRPr>
            </a:lvl9pPr>
          </a:lstStyle>
          <a:p/>
        </p:txBody>
      </p:sp>
      <p:sp>
        <p:nvSpPr>
          <p:cNvPr id="918" name="Google Shape;918;p4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9">
  <p:cSld name="CUSTOM_2_1">
    <p:bg>
      <p:bgPr>
        <a:solidFill>
          <a:schemeClr val="accent4"/>
        </a:solidFill>
      </p:bgPr>
    </p:bg>
    <p:spTree>
      <p:nvGrpSpPr>
        <p:cNvPr id="919" name="Shape 919"/>
        <p:cNvGrpSpPr/>
        <p:nvPr/>
      </p:nvGrpSpPr>
      <p:grpSpPr>
        <a:xfrm>
          <a:off x="0" y="0"/>
          <a:ext cx="0" cy="0"/>
          <a:chOff x="0" y="0"/>
          <a:chExt cx="0" cy="0"/>
        </a:xfrm>
      </p:grpSpPr>
      <p:cxnSp>
        <p:nvCxnSpPr>
          <p:cNvPr id="920" name="Google Shape;920;p43"/>
          <p:cNvCxnSpPr/>
          <p:nvPr/>
        </p:nvCxnSpPr>
        <p:spPr>
          <a:xfrm>
            <a:off x="94375" y="0"/>
            <a:ext cx="0" cy="5143500"/>
          </a:xfrm>
          <a:prstGeom prst="straightConnector1">
            <a:avLst/>
          </a:prstGeom>
          <a:noFill/>
          <a:ln cap="flat" cmpd="sng" w="9525">
            <a:solidFill>
              <a:schemeClr val="accent5"/>
            </a:solidFill>
            <a:prstDash val="solid"/>
            <a:round/>
            <a:headEnd len="sm" w="sm" type="none"/>
            <a:tailEnd len="sm" w="sm" type="none"/>
          </a:ln>
        </p:spPr>
      </p:cxnSp>
      <p:cxnSp>
        <p:nvCxnSpPr>
          <p:cNvPr id="921" name="Google Shape;921;p43"/>
          <p:cNvCxnSpPr/>
          <p:nvPr/>
        </p:nvCxnSpPr>
        <p:spPr>
          <a:xfrm>
            <a:off x="147650" y="0"/>
            <a:ext cx="0" cy="5143500"/>
          </a:xfrm>
          <a:prstGeom prst="straightConnector1">
            <a:avLst/>
          </a:prstGeom>
          <a:noFill/>
          <a:ln cap="flat" cmpd="sng" w="9525">
            <a:solidFill>
              <a:schemeClr val="accent5"/>
            </a:solidFill>
            <a:prstDash val="solid"/>
            <a:round/>
            <a:headEnd len="sm" w="sm" type="none"/>
            <a:tailEnd len="sm" w="sm" type="none"/>
          </a:ln>
        </p:spPr>
      </p:cxnSp>
      <p:sp>
        <p:nvSpPr>
          <p:cNvPr id="922" name="Google Shape;922;p43"/>
          <p:cNvSpPr txBox="1"/>
          <p:nvPr>
            <p:ph idx="1" type="subTitle"/>
          </p:nvPr>
        </p:nvSpPr>
        <p:spPr>
          <a:xfrm>
            <a:off x="3242825" y="1447075"/>
            <a:ext cx="3939900" cy="1133700"/>
          </a:xfrm>
          <a:prstGeom prst="rect">
            <a:avLst/>
          </a:prstGeom>
        </p:spPr>
        <p:txBody>
          <a:bodyPr anchorCtr="0" anchor="ctr" bIns="0" lIns="91425" spcFirstLastPara="1" rIns="91425" wrap="square" tIns="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0"/>
              </a:spcBef>
              <a:spcAft>
                <a:spcPts val="0"/>
              </a:spcAft>
              <a:buSzPts val="1400"/>
              <a:buFont typeface="Lexend"/>
              <a:buNone/>
              <a:defRPr/>
            </a:lvl2pPr>
            <a:lvl3pPr lvl="2">
              <a:spcBef>
                <a:spcPts val="0"/>
              </a:spcBef>
              <a:spcAft>
                <a:spcPts val="0"/>
              </a:spcAft>
              <a:buSzPts val="1400"/>
              <a:buFont typeface="Lexend"/>
              <a:buNone/>
              <a:defRPr/>
            </a:lvl3pPr>
            <a:lvl4pPr lvl="3">
              <a:spcBef>
                <a:spcPts val="0"/>
              </a:spcBef>
              <a:spcAft>
                <a:spcPts val="0"/>
              </a:spcAft>
              <a:buSzPts val="1400"/>
              <a:buFont typeface="Lexend"/>
              <a:buNone/>
              <a:defRPr/>
            </a:lvl4pPr>
            <a:lvl5pPr lvl="4">
              <a:spcBef>
                <a:spcPts val="0"/>
              </a:spcBef>
              <a:spcAft>
                <a:spcPts val="0"/>
              </a:spcAft>
              <a:buSzPts val="1400"/>
              <a:buFont typeface="Lexend"/>
              <a:buNone/>
              <a:defRPr/>
            </a:lvl5pPr>
            <a:lvl6pPr lvl="5">
              <a:spcBef>
                <a:spcPts val="0"/>
              </a:spcBef>
              <a:spcAft>
                <a:spcPts val="0"/>
              </a:spcAft>
              <a:buSzPts val="1400"/>
              <a:buFont typeface="Lexend"/>
              <a:buNone/>
              <a:defRPr/>
            </a:lvl6pPr>
            <a:lvl7pPr lvl="6">
              <a:spcBef>
                <a:spcPts val="0"/>
              </a:spcBef>
              <a:spcAft>
                <a:spcPts val="0"/>
              </a:spcAft>
              <a:buSzPts val="1400"/>
              <a:buFont typeface="Lexend"/>
              <a:buNone/>
              <a:defRPr/>
            </a:lvl7pPr>
            <a:lvl8pPr lvl="7">
              <a:spcBef>
                <a:spcPts val="0"/>
              </a:spcBef>
              <a:spcAft>
                <a:spcPts val="0"/>
              </a:spcAft>
              <a:buSzPts val="1400"/>
              <a:buFont typeface="Lexend"/>
              <a:buNone/>
              <a:defRPr/>
            </a:lvl8pPr>
            <a:lvl9pPr lvl="8">
              <a:spcBef>
                <a:spcPts val="0"/>
              </a:spcBef>
              <a:spcAft>
                <a:spcPts val="0"/>
              </a:spcAft>
              <a:buSzPts val="1400"/>
              <a:buFont typeface="Lexend"/>
              <a:buNone/>
              <a:defRPr/>
            </a:lvl9pPr>
          </a:lstStyle>
          <a:p/>
        </p:txBody>
      </p:sp>
      <p:sp>
        <p:nvSpPr>
          <p:cNvPr id="923" name="Google Shape;923;p43"/>
          <p:cNvSpPr txBox="1"/>
          <p:nvPr>
            <p:ph idx="2" type="subTitle"/>
          </p:nvPr>
        </p:nvSpPr>
        <p:spPr>
          <a:xfrm>
            <a:off x="3242825" y="2580775"/>
            <a:ext cx="3939900" cy="1107000"/>
          </a:xfrm>
          <a:prstGeom prst="rect">
            <a:avLst/>
          </a:prstGeom>
        </p:spPr>
        <p:txBody>
          <a:bodyPr anchorCtr="0" anchor="ctr" bIns="0" lIns="91425" spcFirstLastPara="1" rIns="91425" wrap="square" tIns="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0"/>
              </a:spcBef>
              <a:spcAft>
                <a:spcPts val="0"/>
              </a:spcAft>
              <a:buSzPts val="1400"/>
              <a:buFont typeface="Lexend"/>
              <a:buNone/>
              <a:defRPr/>
            </a:lvl2pPr>
            <a:lvl3pPr lvl="2">
              <a:spcBef>
                <a:spcPts val="0"/>
              </a:spcBef>
              <a:spcAft>
                <a:spcPts val="0"/>
              </a:spcAft>
              <a:buSzPts val="1400"/>
              <a:buFont typeface="Lexend"/>
              <a:buNone/>
              <a:defRPr/>
            </a:lvl3pPr>
            <a:lvl4pPr lvl="3">
              <a:spcBef>
                <a:spcPts val="0"/>
              </a:spcBef>
              <a:spcAft>
                <a:spcPts val="0"/>
              </a:spcAft>
              <a:buSzPts val="1400"/>
              <a:buFont typeface="Lexend"/>
              <a:buNone/>
              <a:defRPr/>
            </a:lvl4pPr>
            <a:lvl5pPr lvl="4">
              <a:spcBef>
                <a:spcPts val="0"/>
              </a:spcBef>
              <a:spcAft>
                <a:spcPts val="0"/>
              </a:spcAft>
              <a:buSzPts val="1400"/>
              <a:buFont typeface="Lexend"/>
              <a:buNone/>
              <a:defRPr/>
            </a:lvl5pPr>
            <a:lvl6pPr lvl="5">
              <a:spcBef>
                <a:spcPts val="0"/>
              </a:spcBef>
              <a:spcAft>
                <a:spcPts val="0"/>
              </a:spcAft>
              <a:buSzPts val="1400"/>
              <a:buFont typeface="Lexend"/>
              <a:buNone/>
              <a:defRPr/>
            </a:lvl6pPr>
            <a:lvl7pPr lvl="6">
              <a:spcBef>
                <a:spcPts val="0"/>
              </a:spcBef>
              <a:spcAft>
                <a:spcPts val="0"/>
              </a:spcAft>
              <a:buSzPts val="1400"/>
              <a:buFont typeface="Lexend"/>
              <a:buNone/>
              <a:defRPr/>
            </a:lvl7pPr>
            <a:lvl8pPr lvl="7">
              <a:spcBef>
                <a:spcPts val="0"/>
              </a:spcBef>
              <a:spcAft>
                <a:spcPts val="0"/>
              </a:spcAft>
              <a:buSzPts val="1400"/>
              <a:buFont typeface="Lexend"/>
              <a:buNone/>
              <a:defRPr/>
            </a:lvl8pPr>
            <a:lvl9pPr lvl="8">
              <a:spcBef>
                <a:spcPts val="0"/>
              </a:spcBef>
              <a:spcAft>
                <a:spcPts val="0"/>
              </a:spcAft>
              <a:buSzPts val="1400"/>
              <a:buFont typeface="Lexend"/>
              <a:buNone/>
              <a:defRPr/>
            </a:lvl9pPr>
          </a:lstStyle>
          <a:p/>
        </p:txBody>
      </p:sp>
      <p:sp>
        <p:nvSpPr>
          <p:cNvPr id="924" name="Google Shape;924;p43"/>
          <p:cNvSpPr txBox="1"/>
          <p:nvPr>
            <p:ph idx="3" type="subTitle"/>
          </p:nvPr>
        </p:nvSpPr>
        <p:spPr>
          <a:xfrm>
            <a:off x="3242825" y="3687775"/>
            <a:ext cx="3939900" cy="1107000"/>
          </a:xfrm>
          <a:prstGeom prst="rect">
            <a:avLst/>
          </a:prstGeom>
        </p:spPr>
        <p:txBody>
          <a:bodyPr anchorCtr="0" anchor="ctr" bIns="0" lIns="91425" spcFirstLastPara="1" rIns="91425" wrap="square" tIns="0">
            <a:normAutofit/>
          </a:bodyPr>
          <a:lstStyle>
            <a:lvl1pPr lvl="0">
              <a:spcBef>
                <a:spcPts val="0"/>
              </a:spcBef>
              <a:spcAft>
                <a:spcPts val="0"/>
              </a:spcAft>
              <a:buSzPts val="1400"/>
              <a:buFont typeface="Lexend Light"/>
              <a:buNone/>
              <a:defRPr sz="1400">
                <a:latin typeface="Lexend Light"/>
                <a:ea typeface="Lexend Light"/>
                <a:cs typeface="Lexend Light"/>
                <a:sym typeface="Lexend Light"/>
              </a:defRPr>
            </a:lvl1pPr>
            <a:lvl2pPr lvl="1">
              <a:spcBef>
                <a:spcPts val="0"/>
              </a:spcBef>
              <a:spcAft>
                <a:spcPts val="0"/>
              </a:spcAft>
              <a:buSzPts val="1400"/>
              <a:buFont typeface="Lexend"/>
              <a:buNone/>
              <a:defRPr/>
            </a:lvl2pPr>
            <a:lvl3pPr lvl="2">
              <a:spcBef>
                <a:spcPts val="0"/>
              </a:spcBef>
              <a:spcAft>
                <a:spcPts val="0"/>
              </a:spcAft>
              <a:buSzPts val="1400"/>
              <a:buFont typeface="Lexend"/>
              <a:buNone/>
              <a:defRPr/>
            </a:lvl3pPr>
            <a:lvl4pPr lvl="3">
              <a:spcBef>
                <a:spcPts val="0"/>
              </a:spcBef>
              <a:spcAft>
                <a:spcPts val="0"/>
              </a:spcAft>
              <a:buSzPts val="1400"/>
              <a:buFont typeface="Lexend"/>
              <a:buNone/>
              <a:defRPr/>
            </a:lvl4pPr>
            <a:lvl5pPr lvl="4">
              <a:spcBef>
                <a:spcPts val="0"/>
              </a:spcBef>
              <a:spcAft>
                <a:spcPts val="0"/>
              </a:spcAft>
              <a:buSzPts val="1400"/>
              <a:buFont typeface="Lexend"/>
              <a:buNone/>
              <a:defRPr/>
            </a:lvl5pPr>
            <a:lvl6pPr lvl="5">
              <a:spcBef>
                <a:spcPts val="0"/>
              </a:spcBef>
              <a:spcAft>
                <a:spcPts val="0"/>
              </a:spcAft>
              <a:buSzPts val="1400"/>
              <a:buFont typeface="Lexend"/>
              <a:buNone/>
              <a:defRPr/>
            </a:lvl6pPr>
            <a:lvl7pPr lvl="6">
              <a:spcBef>
                <a:spcPts val="0"/>
              </a:spcBef>
              <a:spcAft>
                <a:spcPts val="0"/>
              </a:spcAft>
              <a:buSzPts val="1400"/>
              <a:buFont typeface="Lexend"/>
              <a:buNone/>
              <a:defRPr/>
            </a:lvl7pPr>
            <a:lvl8pPr lvl="7">
              <a:spcBef>
                <a:spcPts val="0"/>
              </a:spcBef>
              <a:spcAft>
                <a:spcPts val="0"/>
              </a:spcAft>
              <a:buSzPts val="1400"/>
              <a:buFont typeface="Lexend"/>
              <a:buNone/>
              <a:defRPr/>
            </a:lvl8pPr>
            <a:lvl9pPr lvl="8">
              <a:spcBef>
                <a:spcPts val="0"/>
              </a:spcBef>
              <a:spcAft>
                <a:spcPts val="0"/>
              </a:spcAft>
              <a:buSzPts val="1400"/>
              <a:buFont typeface="Lexend"/>
              <a:buNone/>
              <a:defRPr/>
            </a:lvl9pPr>
          </a:lstStyle>
          <a:p/>
        </p:txBody>
      </p:sp>
      <p:sp>
        <p:nvSpPr>
          <p:cNvPr id="925" name="Google Shape;925;p43"/>
          <p:cNvSpPr txBox="1"/>
          <p:nvPr>
            <p:ph idx="4" type="subTitle"/>
          </p:nvPr>
        </p:nvSpPr>
        <p:spPr>
          <a:xfrm>
            <a:off x="458150" y="1509475"/>
            <a:ext cx="2077500" cy="1133700"/>
          </a:xfrm>
          <a:prstGeom prst="rect">
            <a:avLst/>
          </a:prstGeom>
        </p:spPr>
        <p:txBody>
          <a:bodyPr anchorCtr="0" anchor="ctr" bIns="0" lIns="91425" spcFirstLastPara="1" rIns="91425" wrap="square" tIns="0">
            <a:normAutofit/>
          </a:bodyPr>
          <a:lstStyle>
            <a:lvl1pPr lvl="0">
              <a:spcBef>
                <a:spcPts val="0"/>
              </a:spcBef>
              <a:spcAft>
                <a:spcPts val="0"/>
              </a:spcAft>
              <a:buSzPts val="2800"/>
              <a:buFont typeface="Alexandria Light"/>
              <a:buNone/>
              <a:defRPr sz="2800">
                <a:latin typeface="Alexandria Light"/>
                <a:ea typeface="Alexandria Light"/>
                <a:cs typeface="Alexandria Light"/>
                <a:sym typeface="Alexandria Light"/>
              </a:defRPr>
            </a:lvl1pPr>
            <a:lvl2pPr lvl="1">
              <a:spcBef>
                <a:spcPts val="0"/>
              </a:spcBef>
              <a:spcAft>
                <a:spcPts val="0"/>
              </a:spcAft>
              <a:buSzPts val="2800"/>
              <a:buFont typeface="Alexandria Light"/>
              <a:buNone/>
              <a:defRPr sz="2800">
                <a:latin typeface="Alexandria Light"/>
                <a:ea typeface="Alexandria Light"/>
                <a:cs typeface="Alexandria Light"/>
                <a:sym typeface="Alexandria Light"/>
              </a:defRPr>
            </a:lvl2pPr>
            <a:lvl3pPr lvl="2">
              <a:spcBef>
                <a:spcPts val="0"/>
              </a:spcBef>
              <a:spcAft>
                <a:spcPts val="0"/>
              </a:spcAft>
              <a:buSzPts val="2800"/>
              <a:buFont typeface="Alexandria Light"/>
              <a:buNone/>
              <a:defRPr sz="2800">
                <a:latin typeface="Alexandria Light"/>
                <a:ea typeface="Alexandria Light"/>
                <a:cs typeface="Alexandria Light"/>
                <a:sym typeface="Alexandria Light"/>
              </a:defRPr>
            </a:lvl3pPr>
            <a:lvl4pPr lvl="3">
              <a:spcBef>
                <a:spcPts val="0"/>
              </a:spcBef>
              <a:spcAft>
                <a:spcPts val="0"/>
              </a:spcAft>
              <a:buSzPts val="2800"/>
              <a:buFont typeface="Alexandria Light"/>
              <a:buNone/>
              <a:defRPr sz="2800">
                <a:latin typeface="Alexandria Light"/>
                <a:ea typeface="Alexandria Light"/>
                <a:cs typeface="Alexandria Light"/>
                <a:sym typeface="Alexandria Light"/>
              </a:defRPr>
            </a:lvl4pPr>
            <a:lvl5pPr lvl="4">
              <a:spcBef>
                <a:spcPts val="0"/>
              </a:spcBef>
              <a:spcAft>
                <a:spcPts val="0"/>
              </a:spcAft>
              <a:buSzPts val="2800"/>
              <a:buFont typeface="Alexandria Light"/>
              <a:buNone/>
              <a:defRPr sz="2800">
                <a:latin typeface="Alexandria Light"/>
                <a:ea typeface="Alexandria Light"/>
                <a:cs typeface="Alexandria Light"/>
                <a:sym typeface="Alexandria Light"/>
              </a:defRPr>
            </a:lvl5pPr>
            <a:lvl6pPr lvl="5">
              <a:spcBef>
                <a:spcPts val="0"/>
              </a:spcBef>
              <a:spcAft>
                <a:spcPts val="0"/>
              </a:spcAft>
              <a:buSzPts val="2800"/>
              <a:buFont typeface="Alexandria Light"/>
              <a:buNone/>
              <a:defRPr sz="2800">
                <a:latin typeface="Alexandria Light"/>
                <a:ea typeface="Alexandria Light"/>
                <a:cs typeface="Alexandria Light"/>
                <a:sym typeface="Alexandria Light"/>
              </a:defRPr>
            </a:lvl6pPr>
            <a:lvl7pPr lvl="6">
              <a:spcBef>
                <a:spcPts val="0"/>
              </a:spcBef>
              <a:spcAft>
                <a:spcPts val="0"/>
              </a:spcAft>
              <a:buSzPts val="2800"/>
              <a:buFont typeface="Alexandria Light"/>
              <a:buNone/>
              <a:defRPr sz="2800">
                <a:latin typeface="Alexandria Light"/>
                <a:ea typeface="Alexandria Light"/>
                <a:cs typeface="Alexandria Light"/>
                <a:sym typeface="Alexandria Light"/>
              </a:defRPr>
            </a:lvl7pPr>
            <a:lvl8pPr lvl="7">
              <a:spcBef>
                <a:spcPts val="0"/>
              </a:spcBef>
              <a:spcAft>
                <a:spcPts val="0"/>
              </a:spcAft>
              <a:buSzPts val="2800"/>
              <a:buFont typeface="Alexandria Light"/>
              <a:buNone/>
              <a:defRPr sz="2800">
                <a:latin typeface="Alexandria Light"/>
                <a:ea typeface="Alexandria Light"/>
                <a:cs typeface="Alexandria Light"/>
                <a:sym typeface="Alexandria Light"/>
              </a:defRPr>
            </a:lvl8pPr>
            <a:lvl9pPr lvl="8">
              <a:spcBef>
                <a:spcPts val="0"/>
              </a:spcBef>
              <a:spcAft>
                <a:spcPts val="0"/>
              </a:spcAft>
              <a:buSzPts val="2800"/>
              <a:buFont typeface="Alexandria Light"/>
              <a:buNone/>
              <a:defRPr sz="2800">
                <a:latin typeface="Alexandria Light"/>
                <a:ea typeface="Alexandria Light"/>
                <a:cs typeface="Alexandria Light"/>
                <a:sym typeface="Alexandria Light"/>
              </a:defRPr>
            </a:lvl9pPr>
          </a:lstStyle>
          <a:p/>
        </p:txBody>
      </p:sp>
      <p:sp>
        <p:nvSpPr>
          <p:cNvPr id="926" name="Google Shape;926;p43"/>
          <p:cNvSpPr txBox="1"/>
          <p:nvPr>
            <p:ph idx="5" type="subTitle"/>
          </p:nvPr>
        </p:nvSpPr>
        <p:spPr>
          <a:xfrm>
            <a:off x="458150" y="2643175"/>
            <a:ext cx="2077500" cy="1107000"/>
          </a:xfrm>
          <a:prstGeom prst="rect">
            <a:avLst/>
          </a:prstGeom>
        </p:spPr>
        <p:txBody>
          <a:bodyPr anchorCtr="0" anchor="ctr" bIns="0" lIns="91425" spcFirstLastPara="1" rIns="91425" wrap="square" tIns="0">
            <a:normAutofit/>
          </a:bodyPr>
          <a:lstStyle>
            <a:lvl1pPr lvl="0">
              <a:spcBef>
                <a:spcPts val="0"/>
              </a:spcBef>
              <a:spcAft>
                <a:spcPts val="0"/>
              </a:spcAft>
              <a:buSzPts val="2800"/>
              <a:buFont typeface="Alexandria Light"/>
              <a:buNone/>
              <a:defRPr sz="2800">
                <a:latin typeface="Alexandria Light"/>
                <a:ea typeface="Alexandria Light"/>
                <a:cs typeface="Alexandria Light"/>
                <a:sym typeface="Alexandria Light"/>
              </a:defRPr>
            </a:lvl1pPr>
            <a:lvl2pPr lvl="1">
              <a:spcBef>
                <a:spcPts val="0"/>
              </a:spcBef>
              <a:spcAft>
                <a:spcPts val="0"/>
              </a:spcAft>
              <a:buSzPts val="2800"/>
              <a:buFont typeface="Alexandria Light"/>
              <a:buNone/>
              <a:defRPr sz="2800">
                <a:latin typeface="Alexandria Light"/>
                <a:ea typeface="Alexandria Light"/>
                <a:cs typeface="Alexandria Light"/>
                <a:sym typeface="Alexandria Light"/>
              </a:defRPr>
            </a:lvl2pPr>
            <a:lvl3pPr lvl="2">
              <a:spcBef>
                <a:spcPts val="0"/>
              </a:spcBef>
              <a:spcAft>
                <a:spcPts val="0"/>
              </a:spcAft>
              <a:buSzPts val="2800"/>
              <a:buFont typeface="Alexandria Light"/>
              <a:buNone/>
              <a:defRPr sz="2800">
                <a:latin typeface="Alexandria Light"/>
                <a:ea typeface="Alexandria Light"/>
                <a:cs typeface="Alexandria Light"/>
                <a:sym typeface="Alexandria Light"/>
              </a:defRPr>
            </a:lvl3pPr>
            <a:lvl4pPr lvl="3">
              <a:spcBef>
                <a:spcPts val="0"/>
              </a:spcBef>
              <a:spcAft>
                <a:spcPts val="0"/>
              </a:spcAft>
              <a:buSzPts val="2800"/>
              <a:buFont typeface="Alexandria Light"/>
              <a:buNone/>
              <a:defRPr sz="2800">
                <a:latin typeface="Alexandria Light"/>
                <a:ea typeface="Alexandria Light"/>
                <a:cs typeface="Alexandria Light"/>
                <a:sym typeface="Alexandria Light"/>
              </a:defRPr>
            </a:lvl4pPr>
            <a:lvl5pPr lvl="4">
              <a:spcBef>
                <a:spcPts val="0"/>
              </a:spcBef>
              <a:spcAft>
                <a:spcPts val="0"/>
              </a:spcAft>
              <a:buSzPts val="2800"/>
              <a:buFont typeface="Alexandria Light"/>
              <a:buNone/>
              <a:defRPr sz="2800">
                <a:latin typeface="Alexandria Light"/>
                <a:ea typeface="Alexandria Light"/>
                <a:cs typeface="Alexandria Light"/>
                <a:sym typeface="Alexandria Light"/>
              </a:defRPr>
            </a:lvl5pPr>
            <a:lvl6pPr lvl="5">
              <a:spcBef>
                <a:spcPts val="0"/>
              </a:spcBef>
              <a:spcAft>
                <a:spcPts val="0"/>
              </a:spcAft>
              <a:buSzPts val="2800"/>
              <a:buFont typeface="Alexandria Light"/>
              <a:buNone/>
              <a:defRPr sz="2800">
                <a:latin typeface="Alexandria Light"/>
                <a:ea typeface="Alexandria Light"/>
                <a:cs typeface="Alexandria Light"/>
                <a:sym typeface="Alexandria Light"/>
              </a:defRPr>
            </a:lvl6pPr>
            <a:lvl7pPr lvl="6">
              <a:spcBef>
                <a:spcPts val="0"/>
              </a:spcBef>
              <a:spcAft>
                <a:spcPts val="0"/>
              </a:spcAft>
              <a:buSzPts val="2800"/>
              <a:buFont typeface="Alexandria Light"/>
              <a:buNone/>
              <a:defRPr sz="2800">
                <a:latin typeface="Alexandria Light"/>
                <a:ea typeface="Alexandria Light"/>
                <a:cs typeface="Alexandria Light"/>
                <a:sym typeface="Alexandria Light"/>
              </a:defRPr>
            </a:lvl7pPr>
            <a:lvl8pPr lvl="7">
              <a:spcBef>
                <a:spcPts val="0"/>
              </a:spcBef>
              <a:spcAft>
                <a:spcPts val="0"/>
              </a:spcAft>
              <a:buSzPts val="2800"/>
              <a:buFont typeface="Alexandria Light"/>
              <a:buNone/>
              <a:defRPr sz="2800">
                <a:latin typeface="Alexandria Light"/>
                <a:ea typeface="Alexandria Light"/>
                <a:cs typeface="Alexandria Light"/>
                <a:sym typeface="Alexandria Light"/>
              </a:defRPr>
            </a:lvl8pPr>
            <a:lvl9pPr lvl="8">
              <a:spcBef>
                <a:spcPts val="0"/>
              </a:spcBef>
              <a:spcAft>
                <a:spcPts val="0"/>
              </a:spcAft>
              <a:buSzPts val="2800"/>
              <a:buFont typeface="Alexandria Light"/>
              <a:buNone/>
              <a:defRPr sz="2800">
                <a:latin typeface="Alexandria Light"/>
                <a:ea typeface="Alexandria Light"/>
                <a:cs typeface="Alexandria Light"/>
                <a:sym typeface="Alexandria Light"/>
              </a:defRPr>
            </a:lvl9pPr>
          </a:lstStyle>
          <a:p/>
        </p:txBody>
      </p:sp>
      <p:sp>
        <p:nvSpPr>
          <p:cNvPr id="927" name="Google Shape;927;p43"/>
          <p:cNvSpPr txBox="1"/>
          <p:nvPr>
            <p:ph idx="6" type="subTitle"/>
          </p:nvPr>
        </p:nvSpPr>
        <p:spPr>
          <a:xfrm>
            <a:off x="458150" y="3750175"/>
            <a:ext cx="2077500" cy="1107000"/>
          </a:xfrm>
          <a:prstGeom prst="rect">
            <a:avLst/>
          </a:prstGeom>
        </p:spPr>
        <p:txBody>
          <a:bodyPr anchorCtr="0" anchor="ctr" bIns="0" lIns="91425" spcFirstLastPara="1" rIns="91425" wrap="square" tIns="0">
            <a:normAutofit/>
          </a:bodyPr>
          <a:lstStyle>
            <a:lvl1pPr lvl="0">
              <a:spcBef>
                <a:spcPts val="0"/>
              </a:spcBef>
              <a:spcAft>
                <a:spcPts val="0"/>
              </a:spcAft>
              <a:buSzPts val="2800"/>
              <a:buFont typeface="Alexandria Light"/>
              <a:buNone/>
              <a:defRPr sz="2800">
                <a:latin typeface="Alexandria Light"/>
                <a:ea typeface="Alexandria Light"/>
                <a:cs typeface="Alexandria Light"/>
                <a:sym typeface="Alexandria Light"/>
              </a:defRPr>
            </a:lvl1pPr>
            <a:lvl2pPr lvl="1">
              <a:spcBef>
                <a:spcPts val="0"/>
              </a:spcBef>
              <a:spcAft>
                <a:spcPts val="0"/>
              </a:spcAft>
              <a:buSzPts val="2800"/>
              <a:buFont typeface="Alexandria Light"/>
              <a:buNone/>
              <a:defRPr sz="2800">
                <a:latin typeface="Alexandria Light"/>
                <a:ea typeface="Alexandria Light"/>
                <a:cs typeface="Alexandria Light"/>
                <a:sym typeface="Alexandria Light"/>
              </a:defRPr>
            </a:lvl2pPr>
            <a:lvl3pPr lvl="2">
              <a:spcBef>
                <a:spcPts val="0"/>
              </a:spcBef>
              <a:spcAft>
                <a:spcPts val="0"/>
              </a:spcAft>
              <a:buSzPts val="2800"/>
              <a:buFont typeface="Alexandria Light"/>
              <a:buNone/>
              <a:defRPr sz="2800">
                <a:latin typeface="Alexandria Light"/>
                <a:ea typeface="Alexandria Light"/>
                <a:cs typeface="Alexandria Light"/>
                <a:sym typeface="Alexandria Light"/>
              </a:defRPr>
            </a:lvl3pPr>
            <a:lvl4pPr lvl="3">
              <a:spcBef>
                <a:spcPts val="0"/>
              </a:spcBef>
              <a:spcAft>
                <a:spcPts val="0"/>
              </a:spcAft>
              <a:buSzPts val="2800"/>
              <a:buFont typeface="Alexandria Light"/>
              <a:buNone/>
              <a:defRPr sz="2800">
                <a:latin typeface="Alexandria Light"/>
                <a:ea typeface="Alexandria Light"/>
                <a:cs typeface="Alexandria Light"/>
                <a:sym typeface="Alexandria Light"/>
              </a:defRPr>
            </a:lvl4pPr>
            <a:lvl5pPr lvl="4">
              <a:spcBef>
                <a:spcPts val="0"/>
              </a:spcBef>
              <a:spcAft>
                <a:spcPts val="0"/>
              </a:spcAft>
              <a:buSzPts val="2800"/>
              <a:buFont typeface="Alexandria Light"/>
              <a:buNone/>
              <a:defRPr sz="2800">
                <a:latin typeface="Alexandria Light"/>
                <a:ea typeface="Alexandria Light"/>
                <a:cs typeface="Alexandria Light"/>
                <a:sym typeface="Alexandria Light"/>
              </a:defRPr>
            </a:lvl5pPr>
            <a:lvl6pPr lvl="5">
              <a:spcBef>
                <a:spcPts val="0"/>
              </a:spcBef>
              <a:spcAft>
                <a:spcPts val="0"/>
              </a:spcAft>
              <a:buSzPts val="2800"/>
              <a:buFont typeface="Alexandria Light"/>
              <a:buNone/>
              <a:defRPr sz="2800">
                <a:latin typeface="Alexandria Light"/>
                <a:ea typeface="Alexandria Light"/>
                <a:cs typeface="Alexandria Light"/>
                <a:sym typeface="Alexandria Light"/>
              </a:defRPr>
            </a:lvl6pPr>
            <a:lvl7pPr lvl="6">
              <a:spcBef>
                <a:spcPts val="0"/>
              </a:spcBef>
              <a:spcAft>
                <a:spcPts val="0"/>
              </a:spcAft>
              <a:buSzPts val="2800"/>
              <a:buFont typeface="Alexandria Light"/>
              <a:buNone/>
              <a:defRPr sz="2800">
                <a:latin typeface="Alexandria Light"/>
                <a:ea typeface="Alexandria Light"/>
                <a:cs typeface="Alexandria Light"/>
                <a:sym typeface="Alexandria Light"/>
              </a:defRPr>
            </a:lvl7pPr>
            <a:lvl8pPr lvl="7">
              <a:spcBef>
                <a:spcPts val="0"/>
              </a:spcBef>
              <a:spcAft>
                <a:spcPts val="0"/>
              </a:spcAft>
              <a:buSzPts val="2800"/>
              <a:buFont typeface="Alexandria Light"/>
              <a:buNone/>
              <a:defRPr sz="2800">
                <a:latin typeface="Alexandria Light"/>
                <a:ea typeface="Alexandria Light"/>
                <a:cs typeface="Alexandria Light"/>
                <a:sym typeface="Alexandria Light"/>
              </a:defRPr>
            </a:lvl8pPr>
            <a:lvl9pPr lvl="8">
              <a:spcBef>
                <a:spcPts val="0"/>
              </a:spcBef>
              <a:spcAft>
                <a:spcPts val="0"/>
              </a:spcAft>
              <a:buSzPts val="2800"/>
              <a:buFont typeface="Alexandria Light"/>
              <a:buNone/>
              <a:defRPr sz="2800">
                <a:latin typeface="Alexandria Light"/>
                <a:ea typeface="Alexandria Light"/>
                <a:cs typeface="Alexandria Light"/>
                <a:sym typeface="Alexandria Light"/>
              </a:defRPr>
            </a:lvl9pPr>
          </a:lstStyle>
          <a:p/>
        </p:txBody>
      </p:sp>
      <p:sp>
        <p:nvSpPr>
          <p:cNvPr id="928" name="Google Shape;928;p43"/>
          <p:cNvSpPr txBox="1"/>
          <p:nvPr>
            <p:ph type="ctrTitle"/>
          </p:nvPr>
        </p:nvSpPr>
        <p:spPr>
          <a:xfrm>
            <a:off x="458150" y="194250"/>
            <a:ext cx="6011100" cy="784800"/>
          </a:xfrm>
          <a:prstGeom prst="rect">
            <a:avLst/>
          </a:prstGeom>
        </p:spPr>
        <p:txBody>
          <a:bodyPr anchorCtr="0" anchor="t" bIns="91425" lIns="91425" spcFirstLastPara="1" rIns="91425" wrap="square" tIns="91425">
            <a:normAutofit/>
          </a:bodyPr>
          <a:lstStyle>
            <a:lvl1pPr lvl="0">
              <a:spcBef>
                <a:spcPts val="0"/>
              </a:spcBef>
              <a:spcAft>
                <a:spcPts val="0"/>
              </a:spcAft>
              <a:buSzPts val="4000"/>
              <a:buFont typeface="Alexandria Black"/>
              <a:buNone/>
              <a:defRPr sz="4000"/>
            </a:lvl1pPr>
            <a:lvl2pPr lvl="1">
              <a:spcBef>
                <a:spcPts val="0"/>
              </a:spcBef>
              <a:spcAft>
                <a:spcPts val="0"/>
              </a:spcAft>
              <a:buSzPts val="4000"/>
              <a:buFont typeface="Alexandria Black"/>
              <a:buNone/>
              <a:defRPr sz="4000">
                <a:latin typeface="Alexandria Black"/>
                <a:ea typeface="Alexandria Black"/>
                <a:cs typeface="Alexandria Black"/>
                <a:sym typeface="Alexandria Black"/>
              </a:defRPr>
            </a:lvl2pPr>
            <a:lvl3pPr lvl="2">
              <a:spcBef>
                <a:spcPts val="0"/>
              </a:spcBef>
              <a:spcAft>
                <a:spcPts val="0"/>
              </a:spcAft>
              <a:buSzPts val="4000"/>
              <a:buFont typeface="Alexandria Black"/>
              <a:buNone/>
              <a:defRPr sz="4000">
                <a:latin typeface="Alexandria Black"/>
                <a:ea typeface="Alexandria Black"/>
                <a:cs typeface="Alexandria Black"/>
                <a:sym typeface="Alexandria Black"/>
              </a:defRPr>
            </a:lvl3pPr>
            <a:lvl4pPr lvl="3">
              <a:spcBef>
                <a:spcPts val="0"/>
              </a:spcBef>
              <a:spcAft>
                <a:spcPts val="0"/>
              </a:spcAft>
              <a:buSzPts val="4000"/>
              <a:buFont typeface="Alexandria Black"/>
              <a:buNone/>
              <a:defRPr sz="4000">
                <a:latin typeface="Alexandria Black"/>
                <a:ea typeface="Alexandria Black"/>
                <a:cs typeface="Alexandria Black"/>
                <a:sym typeface="Alexandria Black"/>
              </a:defRPr>
            </a:lvl4pPr>
            <a:lvl5pPr lvl="4">
              <a:spcBef>
                <a:spcPts val="0"/>
              </a:spcBef>
              <a:spcAft>
                <a:spcPts val="0"/>
              </a:spcAft>
              <a:buSzPts val="4000"/>
              <a:buFont typeface="Alexandria Black"/>
              <a:buNone/>
              <a:defRPr sz="4000">
                <a:latin typeface="Alexandria Black"/>
                <a:ea typeface="Alexandria Black"/>
                <a:cs typeface="Alexandria Black"/>
                <a:sym typeface="Alexandria Black"/>
              </a:defRPr>
            </a:lvl5pPr>
            <a:lvl6pPr lvl="5">
              <a:spcBef>
                <a:spcPts val="0"/>
              </a:spcBef>
              <a:spcAft>
                <a:spcPts val="0"/>
              </a:spcAft>
              <a:buSzPts val="4000"/>
              <a:buFont typeface="Alexandria Black"/>
              <a:buNone/>
              <a:defRPr sz="4000">
                <a:latin typeface="Alexandria Black"/>
                <a:ea typeface="Alexandria Black"/>
                <a:cs typeface="Alexandria Black"/>
                <a:sym typeface="Alexandria Black"/>
              </a:defRPr>
            </a:lvl6pPr>
            <a:lvl7pPr lvl="6">
              <a:spcBef>
                <a:spcPts val="0"/>
              </a:spcBef>
              <a:spcAft>
                <a:spcPts val="0"/>
              </a:spcAft>
              <a:buSzPts val="4000"/>
              <a:buFont typeface="Alexandria Black"/>
              <a:buNone/>
              <a:defRPr sz="4000">
                <a:latin typeface="Alexandria Black"/>
                <a:ea typeface="Alexandria Black"/>
                <a:cs typeface="Alexandria Black"/>
                <a:sym typeface="Alexandria Black"/>
              </a:defRPr>
            </a:lvl7pPr>
            <a:lvl8pPr lvl="7">
              <a:spcBef>
                <a:spcPts val="0"/>
              </a:spcBef>
              <a:spcAft>
                <a:spcPts val="0"/>
              </a:spcAft>
              <a:buSzPts val="4000"/>
              <a:buFont typeface="Alexandria Black"/>
              <a:buNone/>
              <a:defRPr sz="4000">
                <a:latin typeface="Alexandria Black"/>
                <a:ea typeface="Alexandria Black"/>
                <a:cs typeface="Alexandria Black"/>
                <a:sym typeface="Alexandria Black"/>
              </a:defRPr>
            </a:lvl8pPr>
            <a:lvl9pPr lvl="8">
              <a:spcBef>
                <a:spcPts val="0"/>
              </a:spcBef>
              <a:spcAft>
                <a:spcPts val="0"/>
              </a:spcAft>
              <a:buSzPts val="4000"/>
              <a:buFont typeface="Alexandria Black"/>
              <a:buNone/>
              <a:defRPr sz="4000">
                <a:latin typeface="Alexandria Black"/>
                <a:ea typeface="Alexandria Black"/>
                <a:cs typeface="Alexandria Black"/>
                <a:sym typeface="Alexandria Black"/>
              </a:defRPr>
            </a:lvl9pPr>
          </a:lstStyle>
          <a:p/>
        </p:txBody>
      </p:sp>
      <p:sp>
        <p:nvSpPr>
          <p:cNvPr id="929" name="Google Shape;929;p4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30">
  <p:cSld name="CUSTOM_23_1_1">
    <p:bg>
      <p:bgPr>
        <a:solidFill>
          <a:schemeClr val="dk1"/>
        </a:solidFill>
      </p:bgPr>
    </p:bg>
    <p:spTree>
      <p:nvGrpSpPr>
        <p:cNvPr id="930" name="Shape 930"/>
        <p:cNvGrpSpPr/>
        <p:nvPr/>
      </p:nvGrpSpPr>
      <p:grpSpPr>
        <a:xfrm>
          <a:off x="0" y="0"/>
          <a:ext cx="0" cy="0"/>
          <a:chOff x="0" y="0"/>
          <a:chExt cx="0" cy="0"/>
        </a:xfrm>
      </p:grpSpPr>
      <p:cxnSp>
        <p:nvCxnSpPr>
          <p:cNvPr id="931" name="Google Shape;931;p44"/>
          <p:cNvCxnSpPr/>
          <p:nvPr/>
        </p:nvCxnSpPr>
        <p:spPr>
          <a:xfrm>
            <a:off x="9038175" y="-1050"/>
            <a:ext cx="0" cy="5138700"/>
          </a:xfrm>
          <a:prstGeom prst="straightConnector1">
            <a:avLst/>
          </a:prstGeom>
          <a:noFill/>
          <a:ln cap="flat" cmpd="sng" w="9525">
            <a:solidFill>
              <a:schemeClr val="accent6"/>
            </a:solidFill>
            <a:prstDash val="solid"/>
            <a:round/>
            <a:headEnd len="sm" w="sm" type="none"/>
            <a:tailEnd len="sm" w="sm" type="none"/>
          </a:ln>
        </p:spPr>
      </p:cxnSp>
      <p:grpSp>
        <p:nvGrpSpPr>
          <p:cNvPr id="932" name="Google Shape;932;p44"/>
          <p:cNvGrpSpPr/>
          <p:nvPr/>
        </p:nvGrpSpPr>
        <p:grpSpPr>
          <a:xfrm rot="10800000">
            <a:off x="4653775" y="91898"/>
            <a:ext cx="142800" cy="4753151"/>
            <a:chOff x="-30475" y="94400"/>
            <a:chExt cx="142800" cy="4914850"/>
          </a:xfrm>
        </p:grpSpPr>
        <p:sp>
          <p:nvSpPr>
            <p:cNvPr id="933" name="Google Shape;933;p44"/>
            <p:cNvSpPr/>
            <p:nvPr/>
          </p:nvSpPr>
          <p:spPr>
            <a:xfrm>
              <a:off x="-29595" y="94400"/>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34" name="Google Shape;934;p44"/>
            <p:cNvSpPr/>
            <p:nvPr/>
          </p:nvSpPr>
          <p:spPr>
            <a:xfrm>
              <a:off x="-29595" y="324226"/>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35" name="Google Shape;935;p44"/>
            <p:cNvSpPr/>
            <p:nvPr/>
          </p:nvSpPr>
          <p:spPr>
            <a:xfrm>
              <a:off x="-29595" y="558226"/>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36" name="Google Shape;936;p44"/>
            <p:cNvSpPr/>
            <p:nvPr/>
          </p:nvSpPr>
          <p:spPr>
            <a:xfrm>
              <a:off x="-29595" y="788052"/>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37" name="Google Shape;937;p44"/>
            <p:cNvSpPr/>
            <p:nvPr/>
          </p:nvSpPr>
          <p:spPr>
            <a:xfrm>
              <a:off x="-29595" y="1026215"/>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38" name="Google Shape;938;p44"/>
            <p:cNvSpPr/>
            <p:nvPr/>
          </p:nvSpPr>
          <p:spPr>
            <a:xfrm>
              <a:off x="-29595" y="1256040"/>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39" name="Google Shape;939;p44"/>
            <p:cNvSpPr/>
            <p:nvPr/>
          </p:nvSpPr>
          <p:spPr>
            <a:xfrm>
              <a:off x="-29595" y="1490041"/>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0" name="Google Shape;940;p44"/>
            <p:cNvSpPr/>
            <p:nvPr/>
          </p:nvSpPr>
          <p:spPr>
            <a:xfrm>
              <a:off x="-29595" y="1719867"/>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1" name="Google Shape;941;p44"/>
            <p:cNvSpPr/>
            <p:nvPr/>
          </p:nvSpPr>
          <p:spPr>
            <a:xfrm>
              <a:off x="-29595" y="1953880"/>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2" name="Google Shape;942;p44"/>
            <p:cNvSpPr/>
            <p:nvPr/>
          </p:nvSpPr>
          <p:spPr>
            <a:xfrm>
              <a:off x="-29595" y="2187880"/>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3" name="Google Shape;943;p44"/>
            <p:cNvSpPr/>
            <p:nvPr/>
          </p:nvSpPr>
          <p:spPr>
            <a:xfrm>
              <a:off x="-29595" y="2417706"/>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4" name="Google Shape;944;p44"/>
            <p:cNvSpPr/>
            <p:nvPr/>
          </p:nvSpPr>
          <p:spPr>
            <a:xfrm>
              <a:off x="-29595" y="2655869"/>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5" name="Google Shape;945;p44"/>
            <p:cNvSpPr/>
            <p:nvPr/>
          </p:nvSpPr>
          <p:spPr>
            <a:xfrm>
              <a:off x="-29595" y="2885695"/>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6" name="Google Shape;946;p44"/>
            <p:cNvSpPr/>
            <p:nvPr/>
          </p:nvSpPr>
          <p:spPr>
            <a:xfrm>
              <a:off x="-30475" y="3111145"/>
              <a:ext cx="1428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7" name="Google Shape;947;p44"/>
            <p:cNvSpPr/>
            <p:nvPr/>
          </p:nvSpPr>
          <p:spPr>
            <a:xfrm>
              <a:off x="-30475" y="3336595"/>
              <a:ext cx="1428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8" name="Google Shape;948;p44"/>
            <p:cNvSpPr/>
            <p:nvPr/>
          </p:nvSpPr>
          <p:spPr>
            <a:xfrm>
              <a:off x="-29595" y="3551197"/>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49" name="Google Shape;949;p44"/>
            <p:cNvSpPr/>
            <p:nvPr/>
          </p:nvSpPr>
          <p:spPr>
            <a:xfrm>
              <a:off x="-29595" y="3781022"/>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50" name="Google Shape;950;p44"/>
            <p:cNvSpPr/>
            <p:nvPr/>
          </p:nvSpPr>
          <p:spPr>
            <a:xfrm>
              <a:off x="-29595" y="4019185"/>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51" name="Google Shape;951;p44"/>
            <p:cNvSpPr/>
            <p:nvPr/>
          </p:nvSpPr>
          <p:spPr>
            <a:xfrm>
              <a:off x="-29595" y="4249011"/>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52" name="Google Shape;952;p44"/>
            <p:cNvSpPr/>
            <p:nvPr/>
          </p:nvSpPr>
          <p:spPr>
            <a:xfrm>
              <a:off x="-29595" y="4483011"/>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53" name="Google Shape;953;p44"/>
            <p:cNvSpPr/>
            <p:nvPr/>
          </p:nvSpPr>
          <p:spPr>
            <a:xfrm>
              <a:off x="-29595" y="4712837"/>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54" name="Google Shape;954;p44"/>
            <p:cNvSpPr/>
            <p:nvPr/>
          </p:nvSpPr>
          <p:spPr>
            <a:xfrm>
              <a:off x="-29595" y="4946850"/>
              <a:ext cx="141000" cy="62400"/>
            </a:xfrm>
            <a:prstGeom prst="mathMinus">
              <a:avLst>
                <a:gd fmla="val 23520" name="adj1"/>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cxnSp>
        <p:nvCxnSpPr>
          <p:cNvPr id="955" name="Google Shape;955;p44"/>
          <p:cNvCxnSpPr/>
          <p:nvPr/>
        </p:nvCxnSpPr>
        <p:spPr>
          <a:xfrm>
            <a:off x="4782200" y="2400"/>
            <a:ext cx="0" cy="5138700"/>
          </a:xfrm>
          <a:prstGeom prst="straightConnector1">
            <a:avLst/>
          </a:prstGeom>
          <a:noFill/>
          <a:ln cap="flat" cmpd="sng" w="9525">
            <a:solidFill>
              <a:schemeClr val="accent1"/>
            </a:solidFill>
            <a:prstDash val="solid"/>
            <a:round/>
            <a:headEnd len="sm" w="sm" type="none"/>
            <a:tailEnd len="sm" w="sm" type="none"/>
          </a:ln>
        </p:spPr>
      </p:cxnSp>
      <p:sp>
        <p:nvSpPr>
          <p:cNvPr id="956" name="Google Shape;956;p44"/>
          <p:cNvSpPr/>
          <p:nvPr/>
        </p:nvSpPr>
        <p:spPr>
          <a:xfrm rot="10800000">
            <a:off x="4654670" y="5035574"/>
            <a:ext cx="141000" cy="60300"/>
          </a:xfrm>
          <a:prstGeom prst="mathMinus">
            <a:avLst>
              <a:gd fmla="val 23520" name="adj1"/>
            </a:avLst>
          </a:prstGeom>
          <a:solidFill>
            <a:schemeClr val="accent2"/>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57" name="Google Shape;957;p44"/>
          <p:cNvSpPr txBox="1"/>
          <p:nvPr>
            <p:ph type="ctrTitle"/>
          </p:nvPr>
        </p:nvSpPr>
        <p:spPr>
          <a:xfrm>
            <a:off x="5067950" y="393750"/>
            <a:ext cx="3823800" cy="1674000"/>
          </a:xfrm>
          <a:prstGeom prst="rect">
            <a:avLst/>
          </a:prstGeom>
        </p:spPr>
        <p:txBody>
          <a:bodyPr anchorCtr="0" anchor="ctr" bIns="91425" lIns="91425" spcFirstLastPara="1" rIns="91425" wrap="square" tIns="91425">
            <a:normAutofit/>
          </a:bodyPr>
          <a:lstStyle>
            <a:lvl1pPr lvl="0">
              <a:lnSpc>
                <a:spcPct val="87000"/>
              </a:lnSpc>
              <a:spcBef>
                <a:spcPts val="0"/>
              </a:spcBef>
              <a:spcAft>
                <a:spcPts val="0"/>
              </a:spcAft>
              <a:buClr>
                <a:schemeClr val="lt1"/>
              </a:buClr>
              <a:buSzPts val="5500"/>
              <a:buFont typeface="Alexandria Black"/>
              <a:buNone/>
              <a:defRPr sz="5500">
                <a:solidFill>
                  <a:schemeClr val="lt1"/>
                </a:solidFill>
              </a:defRPr>
            </a:lvl1pPr>
            <a:lvl2pPr lvl="1">
              <a:spcBef>
                <a:spcPts val="0"/>
              </a:spcBef>
              <a:spcAft>
                <a:spcPts val="0"/>
              </a:spcAft>
              <a:buClr>
                <a:schemeClr val="lt1"/>
              </a:buClr>
              <a:buSzPts val="5500"/>
              <a:buNone/>
              <a:defRPr sz="5500">
                <a:solidFill>
                  <a:schemeClr val="lt1"/>
                </a:solidFill>
              </a:defRPr>
            </a:lvl2pPr>
            <a:lvl3pPr lvl="2">
              <a:spcBef>
                <a:spcPts val="0"/>
              </a:spcBef>
              <a:spcAft>
                <a:spcPts val="0"/>
              </a:spcAft>
              <a:buClr>
                <a:schemeClr val="lt1"/>
              </a:buClr>
              <a:buSzPts val="5500"/>
              <a:buNone/>
              <a:defRPr sz="5500">
                <a:solidFill>
                  <a:schemeClr val="lt1"/>
                </a:solidFill>
              </a:defRPr>
            </a:lvl3pPr>
            <a:lvl4pPr lvl="3">
              <a:spcBef>
                <a:spcPts val="0"/>
              </a:spcBef>
              <a:spcAft>
                <a:spcPts val="0"/>
              </a:spcAft>
              <a:buClr>
                <a:schemeClr val="lt1"/>
              </a:buClr>
              <a:buSzPts val="5500"/>
              <a:buNone/>
              <a:defRPr sz="5500">
                <a:solidFill>
                  <a:schemeClr val="lt1"/>
                </a:solidFill>
              </a:defRPr>
            </a:lvl4pPr>
            <a:lvl5pPr lvl="4">
              <a:spcBef>
                <a:spcPts val="0"/>
              </a:spcBef>
              <a:spcAft>
                <a:spcPts val="0"/>
              </a:spcAft>
              <a:buClr>
                <a:schemeClr val="lt1"/>
              </a:buClr>
              <a:buSzPts val="5500"/>
              <a:buNone/>
              <a:defRPr sz="5500">
                <a:solidFill>
                  <a:schemeClr val="lt1"/>
                </a:solidFill>
              </a:defRPr>
            </a:lvl5pPr>
            <a:lvl6pPr lvl="5">
              <a:spcBef>
                <a:spcPts val="0"/>
              </a:spcBef>
              <a:spcAft>
                <a:spcPts val="0"/>
              </a:spcAft>
              <a:buClr>
                <a:schemeClr val="lt1"/>
              </a:buClr>
              <a:buSzPts val="5500"/>
              <a:buNone/>
              <a:defRPr sz="5500">
                <a:solidFill>
                  <a:schemeClr val="lt1"/>
                </a:solidFill>
              </a:defRPr>
            </a:lvl6pPr>
            <a:lvl7pPr lvl="6">
              <a:spcBef>
                <a:spcPts val="0"/>
              </a:spcBef>
              <a:spcAft>
                <a:spcPts val="0"/>
              </a:spcAft>
              <a:buClr>
                <a:schemeClr val="lt1"/>
              </a:buClr>
              <a:buSzPts val="5500"/>
              <a:buNone/>
              <a:defRPr sz="5500">
                <a:solidFill>
                  <a:schemeClr val="lt1"/>
                </a:solidFill>
              </a:defRPr>
            </a:lvl7pPr>
            <a:lvl8pPr lvl="7">
              <a:spcBef>
                <a:spcPts val="0"/>
              </a:spcBef>
              <a:spcAft>
                <a:spcPts val="0"/>
              </a:spcAft>
              <a:buClr>
                <a:schemeClr val="lt1"/>
              </a:buClr>
              <a:buSzPts val="5500"/>
              <a:buNone/>
              <a:defRPr sz="5500">
                <a:solidFill>
                  <a:schemeClr val="lt1"/>
                </a:solidFill>
              </a:defRPr>
            </a:lvl8pPr>
            <a:lvl9pPr lvl="8">
              <a:spcBef>
                <a:spcPts val="0"/>
              </a:spcBef>
              <a:spcAft>
                <a:spcPts val="0"/>
              </a:spcAft>
              <a:buClr>
                <a:schemeClr val="lt1"/>
              </a:buClr>
              <a:buSzPts val="5500"/>
              <a:buNone/>
              <a:defRPr sz="5500">
                <a:solidFill>
                  <a:schemeClr val="lt1"/>
                </a:solidFill>
              </a:defRPr>
            </a:lvl9pPr>
          </a:lstStyle>
          <a:p/>
        </p:txBody>
      </p:sp>
      <p:sp>
        <p:nvSpPr>
          <p:cNvPr id="958" name="Google Shape;958;p44"/>
          <p:cNvSpPr txBox="1"/>
          <p:nvPr/>
        </p:nvSpPr>
        <p:spPr>
          <a:xfrm>
            <a:off x="7510550" y="2904500"/>
            <a:ext cx="2045400" cy="4773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SzPts val="1800"/>
              <a:buNone/>
            </a:pPr>
            <a:r>
              <a:t/>
            </a:r>
            <a:endParaRPr sz="1800">
              <a:solidFill>
                <a:schemeClr val="dk2"/>
              </a:solidFill>
            </a:endParaRPr>
          </a:p>
        </p:txBody>
      </p:sp>
      <p:sp>
        <p:nvSpPr>
          <p:cNvPr id="959" name="Google Shape;959;p44"/>
          <p:cNvSpPr txBox="1"/>
          <p:nvPr>
            <p:ph idx="1" type="subTitle"/>
          </p:nvPr>
        </p:nvSpPr>
        <p:spPr>
          <a:xfrm>
            <a:off x="5069768" y="3039725"/>
            <a:ext cx="875100" cy="600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sz="1000">
                <a:solidFill>
                  <a:schemeClr val="lt1"/>
                </a:solidFill>
                <a:latin typeface="Lexend Medium"/>
                <a:ea typeface="Lexend Medium"/>
                <a:cs typeface="Lexend Medium"/>
                <a:sym typeface="Lexend Medium"/>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960" name="Google Shape;960;p44"/>
          <p:cNvSpPr txBox="1"/>
          <p:nvPr>
            <p:ph idx="2" type="subTitle"/>
          </p:nvPr>
        </p:nvSpPr>
        <p:spPr>
          <a:xfrm>
            <a:off x="5069768" y="3734100"/>
            <a:ext cx="875100" cy="600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sz="1000">
                <a:solidFill>
                  <a:schemeClr val="lt1"/>
                </a:solidFill>
                <a:latin typeface="Lexend Medium"/>
                <a:ea typeface="Lexend Medium"/>
                <a:cs typeface="Lexend Medium"/>
                <a:sym typeface="Lexend Medium"/>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961" name="Google Shape;961;p44"/>
          <p:cNvSpPr txBox="1"/>
          <p:nvPr>
            <p:ph idx="3" type="subTitle"/>
          </p:nvPr>
        </p:nvSpPr>
        <p:spPr>
          <a:xfrm>
            <a:off x="5069768" y="4428475"/>
            <a:ext cx="875100" cy="600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sz="1000">
                <a:solidFill>
                  <a:schemeClr val="lt1"/>
                </a:solidFill>
                <a:latin typeface="Lexend Medium"/>
                <a:ea typeface="Lexend Medium"/>
                <a:cs typeface="Lexend Medium"/>
                <a:sym typeface="Lexend Medium"/>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962" name="Google Shape;962;p44"/>
          <p:cNvSpPr txBox="1"/>
          <p:nvPr>
            <p:ph idx="4" type="subTitle"/>
          </p:nvPr>
        </p:nvSpPr>
        <p:spPr>
          <a:xfrm>
            <a:off x="6011425" y="3101375"/>
            <a:ext cx="1979400" cy="477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800"/>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963" name="Google Shape;963;p44"/>
          <p:cNvSpPr txBox="1"/>
          <p:nvPr>
            <p:ph idx="5" type="subTitle"/>
          </p:nvPr>
        </p:nvSpPr>
        <p:spPr>
          <a:xfrm>
            <a:off x="6045900" y="3795750"/>
            <a:ext cx="1979400" cy="477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800"/>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964" name="Google Shape;964;p44"/>
          <p:cNvSpPr txBox="1"/>
          <p:nvPr>
            <p:ph idx="6" type="subTitle"/>
          </p:nvPr>
        </p:nvSpPr>
        <p:spPr>
          <a:xfrm>
            <a:off x="6045900" y="4490125"/>
            <a:ext cx="1979400" cy="477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800"/>
              <a:buNone/>
              <a:defRPr sz="1000">
                <a:solidFill>
                  <a:schemeClr val="lt1"/>
                </a:solidFill>
                <a:latin typeface="Lexend Light"/>
                <a:ea typeface="Lexend Light"/>
                <a:cs typeface="Lexend Light"/>
                <a:sym typeface="Lexend Light"/>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965" name="Google Shape;965;p44"/>
          <p:cNvSpPr/>
          <p:nvPr>
            <p:ph idx="7" type="pic"/>
          </p:nvPr>
        </p:nvSpPr>
        <p:spPr>
          <a:xfrm>
            <a:off x="0" y="50"/>
            <a:ext cx="4677300" cy="5143500"/>
          </a:xfrm>
          <a:prstGeom prst="rect">
            <a:avLst/>
          </a:prstGeom>
          <a:noFill/>
          <a:ln>
            <a:noFill/>
          </a:ln>
        </p:spPr>
      </p:sp>
      <p:sp>
        <p:nvSpPr>
          <p:cNvPr id="966" name="Google Shape;966;p4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5 black">
  <p:cSld name="CUSTOM_27_1">
    <p:bg>
      <p:bgPr>
        <a:solidFill>
          <a:schemeClr val="dk1"/>
        </a:solidFill>
      </p:bgPr>
    </p:bg>
    <p:spTree>
      <p:nvGrpSpPr>
        <p:cNvPr id="967" name="Shape 967"/>
        <p:cNvGrpSpPr/>
        <p:nvPr/>
      </p:nvGrpSpPr>
      <p:grpSpPr>
        <a:xfrm>
          <a:off x="0" y="0"/>
          <a:ext cx="0" cy="0"/>
          <a:chOff x="0" y="0"/>
          <a:chExt cx="0" cy="0"/>
        </a:xfrm>
      </p:grpSpPr>
      <p:sp>
        <p:nvSpPr>
          <p:cNvPr id="968" name="Google Shape;968;p4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1pPr>
            <a:lvl2pPr indent="0" lvl="1"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2pPr>
            <a:lvl3pPr indent="0" lvl="2"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3pPr>
            <a:lvl4pPr indent="0" lvl="3"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4pPr>
            <a:lvl5pPr indent="0" lvl="4"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5pPr>
            <a:lvl6pPr indent="0" lvl="5"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6pPr>
            <a:lvl7pPr indent="0" lvl="6"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7pPr>
            <a:lvl8pPr indent="0" lvl="7"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8pPr>
            <a:lvl9pPr indent="0" lvl="8" marL="0" marR="0" algn="r">
              <a:lnSpc>
                <a:spcPct val="100000"/>
              </a:lnSpc>
              <a:spcBef>
                <a:spcPts val="0"/>
              </a:spcBef>
              <a:spcAft>
                <a:spcPts val="0"/>
              </a:spcAft>
              <a:buClr>
                <a:srgbClr val="000000"/>
              </a:buClr>
              <a:buSzPts val="800"/>
              <a:buFont typeface="Arial"/>
              <a:buNone/>
              <a:defRPr sz="800">
                <a:solidFill>
                  <a:schemeClr val="lt1"/>
                </a:solidFill>
                <a:latin typeface="Lexend Light"/>
                <a:ea typeface="Lexend Light"/>
                <a:cs typeface="Lexend Light"/>
                <a:sym typeface="Lexend Light"/>
              </a:defRPr>
            </a:lvl9pPr>
          </a:lstStyle>
          <a:p>
            <a:pPr indent="0" lvl="0" marL="0" rtl="0" algn="r">
              <a:spcBef>
                <a:spcPts val="0"/>
              </a:spcBef>
              <a:spcAft>
                <a:spcPts val="0"/>
              </a:spcAft>
              <a:buNone/>
            </a:pPr>
            <a:fld id="{00000000-1234-1234-1234-123412341234}" type="slidenum">
              <a:rPr lang="en"/>
              <a:t>‹#›</a:t>
            </a:fld>
            <a:endParaRPr/>
          </a:p>
        </p:txBody>
      </p:sp>
      <p:sp>
        <p:nvSpPr>
          <p:cNvPr id="969" name="Google Shape;969;p45"/>
          <p:cNvSpPr txBox="1"/>
          <p:nvPr>
            <p:ph idx="1" type="subTitle"/>
          </p:nvPr>
        </p:nvSpPr>
        <p:spPr>
          <a:xfrm>
            <a:off x="474950" y="337950"/>
            <a:ext cx="2961900" cy="400200"/>
          </a:xfrm>
          <a:prstGeom prst="rect">
            <a:avLst/>
          </a:prstGeom>
        </p:spPr>
        <p:txBody>
          <a:bodyPr anchorCtr="0" anchor="ctr" bIns="91425" lIns="0" spcFirstLastPara="1" rIns="91425" wrap="square" tIns="91425">
            <a:normAutofit/>
          </a:bodyPr>
          <a:lstStyle>
            <a:lvl1pPr lvl="0">
              <a:lnSpc>
                <a:spcPct val="100000"/>
              </a:lnSpc>
              <a:spcBef>
                <a:spcPts val="0"/>
              </a:spcBef>
              <a:spcAft>
                <a:spcPts val="0"/>
              </a:spcAft>
              <a:buClr>
                <a:schemeClr val="lt1"/>
              </a:buClr>
              <a:buSzPts val="1000"/>
              <a:buFont typeface="Lexend"/>
              <a:buNone/>
              <a:defRPr sz="1000">
                <a:solidFill>
                  <a:schemeClr val="lt1"/>
                </a:solidFill>
              </a:defRPr>
            </a:lvl1pPr>
            <a:lvl2pPr lvl="1">
              <a:lnSpc>
                <a:spcPct val="100000"/>
              </a:lnSpc>
              <a:spcBef>
                <a:spcPts val="0"/>
              </a:spcBef>
              <a:spcAft>
                <a:spcPts val="0"/>
              </a:spcAft>
              <a:buClr>
                <a:schemeClr val="lt1"/>
              </a:buClr>
              <a:buSzPts val="1000"/>
              <a:buFont typeface="Lexend"/>
              <a:buNone/>
              <a:defRPr sz="1000">
                <a:solidFill>
                  <a:schemeClr val="lt1"/>
                </a:solidFill>
              </a:defRPr>
            </a:lvl2pPr>
            <a:lvl3pPr lvl="2">
              <a:lnSpc>
                <a:spcPct val="100000"/>
              </a:lnSpc>
              <a:spcBef>
                <a:spcPts val="0"/>
              </a:spcBef>
              <a:spcAft>
                <a:spcPts val="0"/>
              </a:spcAft>
              <a:buClr>
                <a:schemeClr val="lt1"/>
              </a:buClr>
              <a:buSzPts val="1000"/>
              <a:buFont typeface="Lexend"/>
              <a:buNone/>
              <a:defRPr sz="1000">
                <a:solidFill>
                  <a:schemeClr val="lt1"/>
                </a:solidFill>
              </a:defRPr>
            </a:lvl3pPr>
            <a:lvl4pPr lvl="3">
              <a:lnSpc>
                <a:spcPct val="100000"/>
              </a:lnSpc>
              <a:spcBef>
                <a:spcPts val="0"/>
              </a:spcBef>
              <a:spcAft>
                <a:spcPts val="0"/>
              </a:spcAft>
              <a:buClr>
                <a:schemeClr val="lt1"/>
              </a:buClr>
              <a:buSzPts val="1000"/>
              <a:buFont typeface="Lexend"/>
              <a:buNone/>
              <a:defRPr sz="1000">
                <a:solidFill>
                  <a:schemeClr val="lt1"/>
                </a:solidFill>
              </a:defRPr>
            </a:lvl4pPr>
            <a:lvl5pPr lvl="4">
              <a:lnSpc>
                <a:spcPct val="100000"/>
              </a:lnSpc>
              <a:spcBef>
                <a:spcPts val="0"/>
              </a:spcBef>
              <a:spcAft>
                <a:spcPts val="0"/>
              </a:spcAft>
              <a:buClr>
                <a:schemeClr val="lt1"/>
              </a:buClr>
              <a:buSzPts val="1000"/>
              <a:buFont typeface="Lexend"/>
              <a:buNone/>
              <a:defRPr sz="1000">
                <a:solidFill>
                  <a:schemeClr val="lt1"/>
                </a:solidFill>
              </a:defRPr>
            </a:lvl5pPr>
            <a:lvl6pPr lvl="5">
              <a:lnSpc>
                <a:spcPct val="100000"/>
              </a:lnSpc>
              <a:spcBef>
                <a:spcPts val="0"/>
              </a:spcBef>
              <a:spcAft>
                <a:spcPts val="0"/>
              </a:spcAft>
              <a:buClr>
                <a:schemeClr val="lt1"/>
              </a:buClr>
              <a:buSzPts val="1000"/>
              <a:buFont typeface="Lexend"/>
              <a:buNone/>
              <a:defRPr sz="1000">
                <a:solidFill>
                  <a:schemeClr val="lt1"/>
                </a:solidFill>
              </a:defRPr>
            </a:lvl6pPr>
            <a:lvl7pPr lvl="6">
              <a:lnSpc>
                <a:spcPct val="100000"/>
              </a:lnSpc>
              <a:spcBef>
                <a:spcPts val="0"/>
              </a:spcBef>
              <a:spcAft>
                <a:spcPts val="0"/>
              </a:spcAft>
              <a:buClr>
                <a:schemeClr val="lt1"/>
              </a:buClr>
              <a:buSzPts val="1000"/>
              <a:buFont typeface="Lexend"/>
              <a:buNone/>
              <a:defRPr sz="1000">
                <a:solidFill>
                  <a:schemeClr val="lt1"/>
                </a:solidFill>
              </a:defRPr>
            </a:lvl7pPr>
            <a:lvl8pPr lvl="7">
              <a:lnSpc>
                <a:spcPct val="100000"/>
              </a:lnSpc>
              <a:spcBef>
                <a:spcPts val="0"/>
              </a:spcBef>
              <a:spcAft>
                <a:spcPts val="0"/>
              </a:spcAft>
              <a:buClr>
                <a:schemeClr val="lt1"/>
              </a:buClr>
              <a:buSzPts val="1000"/>
              <a:buFont typeface="Lexend"/>
              <a:buNone/>
              <a:defRPr sz="1000">
                <a:solidFill>
                  <a:schemeClr val="lt1"/>
                </a:solidFill>
              </a:defRPr>
            </a:lvl8pPr>
            <a:lvl9pPr lvl="8">
              <a:lnSpc>
                <a:spcPct val="100000"/>
              </a:lnSpc>
              <a:spcBef>
                <a:spcPts val="0"/>
              </a:spcBef>
              <a:spcAft>
                <a:spcPts val="0"/>
              </a:spcAft>
              <a:buClr>
                <a:schemeClr val="lt1"/>
              </a:buClr>
              <a:buSzPts val="1000"/>
              <a:buFont typeface="Lexend"/>
              <a:buNone/>
              <a:defRPr sz="1000">
                <a:solidFill>
                  <a:schemeClr val="lt1"/>
                </a:solidFill>
              </a:defRPr>
            </a:lvl9pPr>
          </a:lstStyle>
          <a:p/>
        </p:txBody>
      </p:sp>
      <p:sp>
        <p:nvSpPr>
          <p:cNvPr id="970" name="Google Shape;970;p45"/>
          <p:cNvSpPr txBox="1"/>
          <p:nvPr>
            <p:ph idx="2" type="subTitle"/>
          </p:nvPr>
        </p:nvSpPr>
        <p:spPr>
          <a:xfrm>
            <a:off x="6456875" y="337950"/>
            <a:ext cx="2215200" cy="400200"/>
          </a:xfrm>
          <a:prstGeom prst="rect">
            <a:avLst/>
          </a:prstGeom>
        </p:spPr>
        <p:txBody>
          <a:bodyPr anchorCtr="0" anchor="ctr" bIns="91425" lIns="0" spcFirstLastPara="1" rIns="18000" wrap="square" tIns="91425">
            <a:normAutofit/>
          </a:bodyPr>
          <a:lstStyle>
            <a:lvl1pPr lvl="0" algn="r">
              <a:lnSpc>
                <a:spcPct val="100000"/>
              </a:lnSpc>
              <a:spcBef>
                <a:spcPts val="0"/>
              </a:spcBef>
              <a:spcAft>
                <a:spcPts val="0"/>
              </a:spcAft>
              <a:buClr>
                <a:schemeClr val="lt1"/>
              </a:buClr>
              <a:buSzPts val="1000"/>
              <a:buFont typeface="Lexend"/>
              <a:buNone/>
              <a:defRPr sz="1000">
                <a:solidFill>
                  <a:schemeClr val="lt1"/>
                </a:solidFill>
              </a:defRPr>
            </a:lvl1pPr>
            <a:lvl2pPr lvl="1" algn="r">
              <a:lnSpc>
                <a:spcPct val="100000"/>
              </a:lnSpc>
              <a:spcBef>
                <a:spcPts val="0"/>
              </a:spcBef>
              <a:spcAft>
                <a:spcPts val="0"/>
              </a:spcAft>
              <a:buClr>
                <a:schemeClr val="lt1"/>
              </a:buClr>
              <a:buSzPts val="1000"/>
              <a:buFont typeface="Lexend"/>
              <a:buNone/>
              <a:defRPr sz="1000">
                <a:solidFill>
                  <a:schemeClr val="lt1"/>
                </a:solidFill>
              </a:defRPr>
            </a:lvl2pPr>
            <a:lvl3pPr lvl="2" algn="r">
              <a:lnSpc>
                <a:spcPct val="100000"/>
              </a:lnSpc>
              <a:spcBef>
                <a:spcPts val="0"/>
              </a:spcBef>
              <a:spcAft>
                <a:spcPts val="0"/>
              </a:spcAft>
              <a:buClr>
                <a:schemeClr val="lt1"/>
              </a:buClr>
              <a:buSzPts val="1000"/>
              <a:buFont typeface="Lexend"/>
              <a:buNone/>
              <a:defRPr sz="1000">
                <a:solidFill>
                  <a:schemeClr val="lt1"/>
                </a:solidFill>
              </a:defRPr>
            </a:lvl3pPr>
            <a:lvl4pPr lvl="3" algn="r">
              <a:lnSpc>
                <a:spcPct val="100000"/>
              </a:lnSpc>
              <a:spcBef>
                <a:spcPts val="0"/>
              </a:spcBef>
              <a:spcAft>
                <a:spcPts val="0"/>
              </a:spcAft>
              <a:buClr>
                <a:schemeClr val="lt1"/>
              </a:buClr>
              <a:buSzPts val="1000"/>
              <a:buFont typeface="Lexend"/>
              <a:buNone/>
              <a:defRPr sz="1000">
                <a:solidFill>
                  <a:schemeClr val="lt1"/>
                </a:solidFill>
              </a:defRPr>
            </a:lvl4pPr>
            <a:lvl5pPr lvl="4" algn="r">
              <a:lnSpc>
                <a:spcPct val="100000"/>
              </a:lnSpc>
              <a:spcBef>
                <a:spcPts val="0"/>
              </a:spcBef>
              <a:spcAft>
                <a:spcPts val="0"/>
              </a:spcAft>
              <a:buClr>
                <a:schemeClr val="lt1"/>
              </a:buClr>
              <a:buSzPts val="1000"/>
              <a:buFont typeface="Lexend"/>
              <a:buNone/>
              <a:defRPr sz="1000">
                <a:solidFill>
                  <a:schemeClr val="lt1"/>
                </a:solidFill>
              </a:defRPr>
            </a:lvl5pPr>
            <a:lvl6pPr lvl="5" algn="r">
              <a:lnSpc>
                <a:spcPct val="100000"/>
              </a:lnSpc>
              <a:spcBef>
                <a:spcPts val="0"/>
              </a:spcBef>
              <a:spcAft>
                <a:spcPts val="0"/>
              </a:spcAft>
              <a:buClr>
                <a:schemeClr val="lt1"/>
              </a:buClr>
              <a:buSzPts val="1000"/>
              <a:buFont typeface="Lexend"/>
              <a:buNone/>
              <a:defRPr sz="1000">
                <a:solidFill>
                  <a:schemeClr val="lt1"/>
                </a:solidFill>
              </a:defRPr>
            </a:lvl6pPr>
            <a:lvl7pPr lvl="6" algn="r">
              <a:lnSpc>
                <a:spcPct val="100000"/>
              </a:lnSpc>
              <a:spcBef>
                <a:spcPts val="0"/>
              </a:spcBef>
              <a:spcAft>
                <a:spcPts val="0"/>
              </a:spcAft>
              <a:buClr>
                <a:schemeClr val="lt1"/>
              </a:buClr>
              <a:buSzPts val="1000"/>
              <a:buFont typeface="Lexend"/>
              <a:buNone/>
              <a:defRPr sz="1000">
                <a:solidFill>
                  <a:schemeClr val="lt1"/>
                </a:solidFill>
              </a:defRPr>
            </a:lvl7pPr>
            <a:lvl8pPr lvl="7" algn="r">
              <a:lnSpc>
                <a:spcPct val="100000"/>
              </a:lnSpc>
              <a:spcBef>
                <a:spcPts val="0"/>
              </a:spcBef>
              <a:spcAft>
                <a:spcPts val="0"/>
              </a:spcAft>
              <a:buClr>
                <a:schemeClr val="lt1"/>
              </a:buClr>
              <a:buSzPts val="1000"/>
              <a:buFont typeface="Lexend"/>
              <a:buNone/>
              <a:defRPr sz="1000">
                <a:solidFill>
                  <a:schemeClr val="lt1"/>
                </a:solidFill>
              </a:defRPr>
            </a:lvl8pPr>
            <a:lvl9pPr lvl="8" algn="r">
              <a:lnSpc>
                <a:spcPct val="100000"/>
              </a:lnSpc>
              <a:spcBef>
                <a:spcPts val="0"/>
              </a:spcBef>
              <a:spcAft>
                <a:spcPts val="0"/>
              </a:spcAft>
              <a:buClr>
                <a:schemeClr val="lt1"/>
              </a:buClr>
              <a:buSzPts val="1000"/>
              <a:buFont typeface="Lexend"/>
              <a:buNone/>
              <a:defRPr sz="1000">
                <a:solidFill>
                  <a:schemeClr val="lt1"/>
                </a:solidFill>
              </a:defRPr>
            </a:lvl9pPr>
          </a:lstStyle>
          <a:p/>
        </p:txBody>
      </p:sp>
      <p:sp>
        <p:nvSpPr>
          <p:cNvPr id="971" name="Google Shape;971;p45"/>
          <p:cNvSpPr txBox="1"/>
          <p:nvPr>
            <p:ph type="ctrTitle"/>
          </p:nvPr>
        </p:nvSpPr>
        <p:spPr>
          <a:xfrm>
            <a:off x="403275" y="1527200"/>
            <a:ext cx="6930000" cy="1704900"/>
          </a:xfrm>
          <a:prstGeom prst="rect">
            <a:avLst/>
          </a:prstGeom>
        </p:spPr>
        <p:txBody>
          <a:bodyPr anchorCtr="0" anchor="ctr" bIns="91425" lIns="91425" spcFirstLastPara="1" rIns="91425" wrap="square" tIns="91425">
            <a:normAutofit/>
          </a:bodyPr>
          <a:lstStyle>
            <a:lvl1pPr lvl="0">
              <a:lnSpc>
                <a:spcPct val="87000"/>
              </a:lnSpc>
              <a:spcBef>
                <a:spcPts val="0"/>
              </a:spcBef>
              <a:spcAft>
                <a:spcPts val="0"/>
              </a:spcAft>
              <a:buClr>
                <a:schemeClr val="lt1"/>
              </a:buClr>
              <a:buSzPts val="5500"/>
              <a:buFont typeface="Alexandria Black"/>
              <a:buNone/>
              <a:defRPr sz="55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972" name="Google Shape;972;p45"/>
          <p:cNvSpPr txBox="1"/>
          <p:nvPr>
            <p:ph idx="3" type="subTitle"/>
          </p:nvPr>
        </p:nvSpPr>
        <p:spPr>
          <a:xfrm>
            <a:off x="474950" y="3286875"/>
            <a:ext cx="3466800" cy="1052700"/>
          </a:xfrm>
          <a:prstGeom prst="rect">
            <a:avLst/>
          </a:prstGeom>
        </p:spPr>
        <p:txBody>
          <a:bodyPr anchorCtr="0" anchor="b" bIns="91425" lIns="0" spcFirstLastPara="1" rIns="91425" wrap="square" tIns="91425">
            <a:normAutofit/>
          </a:bodyPr>
          <a:lstStyle>
            <a:lvl1pPr lvl="0">
              <a:lnSpc>
                <a:spcPct val="100000"/>
              </a:lnSpc>
              <a:spcBef>
                <a:spcPts val="0"/>
              </a:spcBef>
              <a:spcAft>
                <a:spcPts val="0"/>
              </a:spcAft>
              <a:buClr>
                <a:schemeClr val="lt1"/>
              </a:buClr>
              <a:buSzPts val="1000"/>
              <a:buFont typeface="Lexend"/>
              <a:buNone/>
              <a:defRPr sz="1000">
                <a:solidFill>
                  <a:schemeClr val="lt1"/>
                </a:solidFill>
              </a:defRPr>
            </a:lvl1pPr>
            <a:lvl2pPr lvl="1">
              <a:lnSpc>
                <a:spcPct val="100000"/>
              </a:lnSpc>
              <a:spcBef>
                <a:spcPts val="0"/>
              </a:spcBef>
              <a:spcAft>
                <a:spcPts val="0"/>
              </a:spcAft>
              <a:buClr>
                <a:schemeClr val="lt1"/>
              </a:buClr>
              <a:buSzPts val="1000"/>
              <a:buFont typeface="Lexend"/>
              <a:buNone/>
              <a:defRPr sz="1000">
                <a:solidFill>
                  <a:schemeClr val="lt1"/>
                </a:solidFill>
              </a:defRPr>
            </a:lvl2pPr>
            <a:lvl3pPr lvl="2">
              <a:lnSpc>
                <a:spcPct val="100000"/>
              </a:lnSpc>
              <a:spcBef>
                <a:spcPts val="0"/>
              </a:spcBef>
              <a:spcAft>
                <a:spcPts val="0"/>
              </a:spcAft>
              <a:buClr>
                <a:schemeClr val="lt1"/>
              </a:buClr>
              <a:buSzPts val="1000"/>
              <a:buFont typeface="Lexend"/>
              <a:buNone/>
              <a:defRPr sz="1000">
                <a:solidFill>
                  <a:schemeClr val="lt1"/>
                </a:solidFill>
              </a:defRPr>
            </a:lvl3pPr>
            <a:lvl4pPr lvl="3">
              <a:lnSpc>
                <a:spcPct val="100000"/>
              </a:lnSpc>
              <a:spcBef>
                <a:spcPts val="0"/>
              </a:spcBef>
              <a:spcAft>
                <a:spcPts val="0"/>
              </a:spcAft>
              <a:buClr>
                <a:schemeClr val="lt1"/>
              </a:buClr>
              <a:buSzPts val="1000"/>
              <a:buFont typeface="Lexend"/>
              <a:buNone/>
              <a:defRPr sz="1000">
                <a:solidFill>
                  <a:schemeClr val="lt1"/>
                </a:solidFill>
              </a:defRPr>
            </a:lvl4pPr>
            <a:lvl5pPr lvl="4">
              <a:lnSpc>
                <a:spcPct val="100000"/>
              </a:lnSpc>
              <a:spcBef>
                <a:spcPts val="0"/>
              </a:spcBef>
              <a:spcAft>
                <a:spcPts val="0"/>
              </a:spcAft>
              <a:buClr>
                <a:schemeClr val="lt1"/>
              </a:buClr>
              <a:buSzPts val="1000"/>
              <a:buFont typeface="Lexend"/>
              <a:buNone/>
              <a:defRPr sz="1000">
                <a:solidFill>
                  <a:schemeClr val="lt1"/>
                </a:solidFill>
              </a:defRPr>
            </a:lvl5pPr>
            <a:lvl6pPr lvl="5">
              <a:lnSpc>
                <a:spcPct val="100000"/>
              </a:lnSpc>
              <a:spcBef>
                <a:spcPts val="0"/>
              </a:spcBef>
              <a:spcAft>
                <a:spcPts val="0"/>
              </a:spcAft>
              <a:buClr>
                <a:schemeClr val="lt1"/>
              </a:buClr>
              <a:buSzPts val="1000"/>
              <a:buFont typeface="Lexend"/>
              <a:buNone/>
              <a:defRPr sz="1000">
                <a:solidFill>
                  <a:schemeClr val="lt1"/>
                </a:solidFill>
              </a:defRPr>
            </a:lvl6pPr>
            <a:lvl7pPr lvl="6">
              <a:lnSpc>
                <a:spcPct val="100000"/>
              </a:lnSpc>
              <a:spcBef>
                <a:spcPts val="0"/>
              </a:spcBef>
              <a:spcAft>
                <a:spcPts val="0"/>
              </a:spcAft>
              <a:buClr>
                <a:schemeClr val="lt1"/>
              </a:buClr>
              <a:buSzPts val="1000"/>
              <a:buFont typeface="Lexend"/>
              <a:buNone/>
              <a:defRPr sz="1000">
                <a:solidFill>
                  <a:schemeClr val="lt1"/>
                </a:solidFill>
              </a:defRPr>
            </a:lvl7pPr>
            <a:lvl8pPr lvl="7">
              <a:lnSpc>
                <a:spcPct val="100000"/>
              </a:lnSpc>
              <a:spcBef>
                <a:spcPts val="0"/>
              </a:spcBef>
              <a:spcAft>
                <a:spcPts val="0"/>
              </a:spcAft>
              <a:buClr>
                <a:schemeClr val="lt1"/>
              </a:buClr>
              <a:buSzPts val="1000"/>
              <a:buFont typeface="Lexend"/>
              <a:buNone/>
              <a:defRPr sz="1000">
                <a:solidFill>
                  <a:schemeClr val="lt1"/>
                </a:solidFill>
              </a:defRPr>
            </a:lvl8pPr>
            <a:lvl9pPr lvl="8">
              <a:lnSpc>
                <a:spcPct val="100000"/>
              </a:lnSpc>
              <a:spcBef>
                <a:spcPts val="0"/>
              </a:spcBef>
              <a:spcAft>
                <a:spcPts val="0"/>
              </a:spcAft>
              <a:buClr>
                <a:schemeClr val="lt1"/>
              </a:buClr>
              <a:buSzPts val="1000"/>
              <a:buFont typeface="Lexend"/>
              <a:buNone/>
              <a:defRPr sz="1000">
                <a:solidFill>
                  <a:schemeClr val="lt1"/>
                </a:solidFill>
              </a:defRPr>
            </a:lvl9pPr>
          </a:lstStyle>
          <a:p/>
        </p:txBody>
      </p:sp>
      <p:sp>
        <p:nvSpPr>
          <p:cNvPr id="973" name="Google Shape;973;p45"/>
          <p:cNvSpPr txBox="1"/>
          <p:nvPr>
            <p:ph idx="4" type="subTitle"/>
          </p:nvPr>
        </p:nvSpPr>
        <p:spPr>
          <a:xfrm>
            <a:off x="474950" y="4394350"/>
            <a:ext cx="3466800" cy="617400"/>
          </a:xfrm>
          <a:prstGeom prst="rect">
            <a:avLst/>
          </a:prstGeom>
        </p:spPr>
        <p:txBody>
          <a:bodyPr anchorCtr="0" anchor="b" bIns="91425" lIns="0" spcFirstLastPara="1" rIns="91425" wrap="square" tIns="91425">
            <a:normAutofit/>
          </a:bodyPr>
          <a:lstStyle>
            <a:lvl1pPr lvl="0">
              <a:lnSpc>
                <a:spcPct val="100000"/>
              </a:lnSpc>
              <a:spcBef>
                <a:spcPts val="0"/>
              </a:spcBef>
              <a:spcAft>
                <a:spcPts val="0"/>
              </a:spcAft>
              <a:buClr>
                <a:schemeClr val="lt1"/>
              </a:buClr>
              <a:buSzPts val="1000"/>
              <a:buNone/>
              <a:defRPr b="1" sz="1000">
                <a:solidFill>
                  <a:schemeClr val="lt1"/>
                </a:solidFill>
              </a:defRPr>
            </a:lvl1pPr>
            <a:lvl2pPr lvl="1">
              <a:lnSpc>
                <a:spcPct val="100000"/>
              </a:lnSpc>
              <a:spcBef>
                <a:spcPts val="0"/>
              </a:spcBef>
              <a:spcAft>
                <a:spcPts val="0"/>
              </a:spcAft>
              <a:buClr>
                <a:schemeClr val="lt1"/>
              </a:buClr>
              <a:buSzPts val="1000"/>
              <a:buNone/>
              <a:defRPr b="1" sz="1000">
                <a:solidFill>
                  <a:schemeClr val="lt1"/>
                </a:solidFill>
              </a:defRPr>
            </a:lvl2pPr>
            <a:lvl3pPr lvl="2">
              <a:lnSpc>
                <a:spcPct val="100000"/>
              </a:lnSpc>
              <a:spcBef>
                <a:spcPts val="0"/>
              </a:spcBef>
              <a:spcAft>
                <a:spcPts val="0"/>
              </a:spcAft>
              <a:buClr>
                <a:schemeClr val="lt1"/>
              </a:buClr>
              <a:buSzPts val="1000"/>
              <a:buNone/>
              <a:defRPr b="1" sz="1000">
                <a:solidFill>
                  <a:schemeClr val="lt1"/>
                </a:solidFill>
              </a:defRPr>
            </a:lvl3pPr>
            <a:lvl4pPr lvl="3">
              <a:lnSpc>
                <a:spcPct val="100000"/>
              </a:lnSpc>
              <a:spcBef>
                <a:spcPts val="0"/>
              </a:spcBef>
              <a:spcAft>
                <a:spcPts val="0"/>
              </a:spcAft>
              <a:buClr>
                <a:schemeClr val="lt1"/>
              </a:buClr>
              <a:buSzPts val="1000"/>
              <a:buNone/>
              <a:defRPr b="1" sz="1000">
                <a:solidFill>
                  <a:schemeClr val="lt1"/>
                </a:solidFill>
              </a:defRPr>
            </a:lvl4pPr>
            <a:lvl5pPr lvl="4">
              <a:lnSpc>
                <a:spcPct val="100000"/>
              </a:lnSpc>
              <a:spcBef>
                <a:spcPts val="0"/>
              </a:spcBef>
              <a:spcAft>
                <a:spcPts val="0"/>
              </a:spcAft>
              <a:buClr>
                <a:schemeClr val="lt1"/>
              </a:buClr>
              <a:buSzPts val="1000"/>
              <a:buNone/>
              <a:defRPr b="1" sz="1000">
                <a:solidFill>
                  <a:schemeClr val="lt1"/>
                </a:solidFill>
              </a:defRPr>
            </a:lvl5pPr>
            <a:lvl6pPr lvl="5">
              <a:lnSpc>
                <a:spcPct val="100000"/>
              </a:lnSpc>
              <a:spcBef>
                <a:spcPts val="0"/>
              </a:spcBef>
              <a:spcAft>
                <a:spcPts val="0"/>
              </a:spcAft>
              <a:buClr>
                <a:schemeClr val="lt1"/>
              </a:buClr>
              <a:buSzPts val="1000"/>
              <a:buNone/>
              <a:defRPr b="1" sz="1000">
                <a:solidFill>
                  <a:schemeClr val="lt1"/>
                </a:solidFill>
              </a:defRPr>
            </a:lvl6pPr>
            <a:lvl7pPr lvl="6">
              <a:lnSpc>
                <a:spcPct val="100000"/>
              </a:lnSpc>
              <a:spcBef>
                <a:spcPts val="0"/>
              </a:spcBef>
              <a:spcAft>
                <a:spcPts val="0"/>
              </a:spcAft>
              <a:buClr>
                <a:schemeClr val="lt1"/>
              </a:buClr>
              <a:buSzPts val="1000"/>
              <a:buNone/>
              <a:defRPr b="1" sz="1000">
                <a:solidFill>
                  <a:schemeClr val="lt1"/>
                </a:solidFill>
              </a:defRPr>
            </a:lvl7pPr>
            <a:lvl8pPr lvl="7">
              <a:lnSpc>
                <a:spcPct val="100000"/>
              </a:lnSpc>
              <a:spcBef>
                <a:spcPts val="0"/>
              </a:spcBef>
              <a:spcAft>
                <a:spcPts val="0"/>
              </a:spcAft>
              <a:buClr>
                <a:schemeClr val="lt1"/>
              </a:buClr>
              <a:buSzPts val="1000"/>
              <a:buNone/>
              <a:defRPr b="1" sz="1000">
                <a:solidFill>
                  <a:schemeClr val="lt1"/>
                </a:solidFill>
              </a:defRPr>
            </a:lvl8pPr>
            <a:lvl9pPr lvl="8">
              <a:lnSpc>
                <a:spcPct val="100000"/>
              </a:lnSpc>
              <a:spcBef>
                <a:spcPts val="0"/>
              </a:spcBef>
              <a:spcAft>
                <a:spcPts val="0"/>
              </a:spcAft>
              <a:buClr>
                <a:schemeClr val="lt1"/>
              </a:buClr>
              <a:buSzPts val="1000"/>
              <a:buNone/>
              <a:defRPr b="1" sz="1000">
                <a:solidFill>
                  <a:schemeClr val="lt1"/>
                </a:solidFill>
              </a:defRPr>
            </a:lvl9pPr>
          </a:lstStyle>
          <a:p/>
        </p:txBody>
      </p:sp>
      <p:grpSp>
        <p:nvGrpSpPr>
          <p:cNvPr id="974" name="Google Shape;974;p45"/>
          <p:cNvGrpSpPr/>
          <p:nvPr/>
        </p:nvGrpSpPr>
        <p:grpSpPr>
          <a:xfrm rot="10800000">
            <a:off x="-19325" y="91898"/>
            <a:ext cx="142800" cy="4753151"/>
            <a:chOff x="-30475" y="94400"/>
            <a:chExt cx="142800" cy="4914850"/>
          </a:xfrm>
        </p:grpSpPr>
        <p:sp>
          <p:nvSpPr>
            <p:cNvPr id="975" name="Google Shape;975;p45"/>
            <p:cNvSpPr/>
            <p:nvPr/>
          </p:nvSpPr>
          <p:spPr>
            <a:xfrm>
              <a:off x="-29595" y="9440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76" name="Google Shape;976;p45"/>
            <p:cNvSpPr/>
            <p:nvPr/>
          </p:nvSpPr>
          <p:spPr>
            <a:xfrm>
              <a:off x="-29595" y="324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77" name="Google Shape;977;p45"/>
            <p:cNvSpPr/>
            <p:nvPr/>
          </p:nvSpPr>
          <p:spPr>
            <a:xfrm>
              <a:off x="-29595" y="55822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78" name="Google Shape;978;p45"/>
            <p:cNvSpPr/>
            <p:nvPr/>
          </p:nvSpPr>
          <p:spPr>
            <a:xfrm>
              <a:off x="-29595" y="78805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79" name="Google Shape;979;p45"/>
            <p:cNvSpPr/>
            <p:nvPr/>
          </p:nvSpPr>
          <p:spPr>
            <a:xfrm>
              <a:off x="-29595" y="102621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0" name="Google Shape;980;p45"/>
            <p:cNvSpPr/>
            <p:nvPr/>
          </p:nvSpPr>
          <p:spPr>
            <a:xfrm>
              <a:off x="-29595" y="125604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1" name="Google Shape;981;p45"/>
            <p:cNvSpPr/>
            <p:nvPr/>
          </p:nvSpPr>
          <p:spPr>
            <a:xfrm>
              <a:off x="-29595" y="149004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2" name="Google Shape;982;p45"/>
            <p:cNvSpPr/>
            <p:nvPr/>
          </p:nvSpPr>
          <p:spPr>
            <a:xfrm>
              <a:off x="-29595" y="171986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3" name="Google Shape;983;p45"/>
            <p:cNvSpPr/>
            <p:nvPr/>
          </p:nvSpPr>
          <p:spPr>
            <a:xfrm>
              <a:off x="-29595" y="1953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4" name="Google Shape;984;p45"/>
            <p:cNvSpPr/>
            <p:nvPr/>
          </p:nvSpPr>
          <p:spPr>
            <a:xfrm>
              <a:off x="-29595" y="218788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5" name="Google Shape;985;p45"/>
            <p:cNvSpPr/>
            <p:nvPr/>
          </p:nvSpPr>
          <p:spPr>
            <a:xfrm>
              <a:off x="-29595" y="2417706"/>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6" name="Google Shape;986;p45"/>
            <p:cNvSpPr/>
            <p:nvPr/>
          </p:nvSpPr>
          <p:spPr>
            <a:xfrm>
              <a:off x="-29595" y="2655869"/>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7" name="Google Shape;987;p45"/>
            <p:cNvSpPr/>
            <p:nvPr/>
          </p:nvSpPr>
          <p:spPr>
            <a:xfrm>
              <a:off x="-29595" y="288569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8" name="Google Shape;988;p45"/>
            <p:cNvSpPr/>
            <p:nvPr/>
          </p:nvSpPr>
          <p:spPr>
            <a:xfrm>
              <a:off x="-30475" y="311114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89" name="Google Shape;989;p45"/>
            <p:cNvSpPr/>
            <p:nvPr/>
          </p:nvSpPr>
          <p:spPr>
            <a:xfrm>
              <a:off x="-30475" y="3336595"/>
              <a:ext cx="1428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0" name="Google Shape;990;p45"/>
            <p:cNvSpPr/>
            <p:nvPr/>
          </p:nvSpPr>
          <p:spPr>
            <a:xfrm>
              <a:off x="-29595" y="355119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1" name="Google Shape;991;p45"/>
            <p:cNvSpPr/>
            <p:nvPr/>
          </p:nvSpPr>
          <p:spPr>
            <a:xfrm>
              <a:off x="-29595" y="3781022"/>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2" name="Google Shape;992;p45"/>
            <p:cNvSpPr/>
            <p:nvPr/>
          </p:nvSpPr>
          <p:spPr>
            <a:xfrm>
              <a:off x="-29595" y="4019185"/>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3" name="Google Shape;993;p45"/>
            <p:cNvSpPr/>
            <p:nvPr/>
          </p:nvSpPr>
          <p:spPr>
            <a:xfrm>
              <a:off x="-29595" y="4249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4" name="Google Shape;994;p45"/>
            <p:cNvSpPr/>
            <p:nvPr/>
          </p:nvSpPr>
          <p:spPr>
            <a:xfrm>
              <a:off x="-29595" y="4483011"/>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5" name="Google Shape;995;p45"/>
            <p:cNvSpPr/>
            <p:nvPr/>
          </p:nvSpPr>
          <p:spPr>
            <a:xfrm>
              <a:off x="-29595" y="4712837"/>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996" name="Google Shape;996;p45"/>
            <p:cNvSpPr/>
            <p:nvPr/>
          </p:nvSpPr>
          <p:spPr>
            <a:xfrm>
              <a:off x="-29595" y="4946850"/>
              <a:ext cx="141000" cy="624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grpSp>
      <p:cxnSp>
        <p:nvCxnSpPr>
          <p:cNvPr id="997" name="Google Shape;997;p45"/>
          <p:cNvCxnSpPr/>
          <p:nvPr/>
        </p:nvCxnSpPr>
        <p:spPr>
          <a:xfrm>
            <a:off x="103600" y="2400"/>
            <a:ext cx="0" cy="5138700"/>
          </a:xfrm>
          <a:prstGeom prst="straightConnector1">
            <a:avLst/>
          </a:prstGeom>
          <a:noFill/>
          <a:ln cap="flat" cmpd="sng" w="9525">
            <a:solidFill>
              <a:schemeClr val="accent2"/>
            </a:solidFill>
            <a:prstDash val="solid"/>
            <a:round/>
            <a:headEnd len="sm" w="sm" type="none"/>
            <a:tailEnd len="sm" w="sm" type="none"/>
          </a:ln>
        </p:spPr>
      </p:cxnSp>
      <p:sp>
        <p:nvSpPr>
          <p:cNvPr id="998" name="Google Shape;998;p45"/>
          <p:cNvSpPr/>
          <p:nvPr/>
        </p:nvSpPr>
        <p:spPr>
          <a:xfrm rot="10800000">
            <a:off x="-18405" y="5013349"/>
            <a:ext cx="141000" cy="60300"/>
          </a:xfrm>
          <a:prstGeom prst="mathMinus">
            <a:avLst>
              <a:gd fmla="val 23520" name="adj1"/>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Tree>
  </p:cSld>
  <p:clrMapOvr>
    <a:masterClrMapping/>
  </p:clrMapOvr>
  <p:extLst>
    <p:ext uri="{DCECCB84-F9BA-43D5-87BE-67443E8EF086}">
      <p15:sldGuideLst>
        <p15:guide id="1">
          <p15:clr>
            <a:srgbClr val="E46962"/>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99" name="Shape 999"/>
        <p:cNvGrpSpPr/>
        <p:nvPr/>
      </p:nvGrpSpPr>
      <p:grpSpPr>
        <a:xfrm>
          <a:off x="0" y="0"/>
          <a:ext cx="0" cy="0"/>
          <a:chOff x="0" y="0"/>
          <a:chExt cx="0" cy="0"/>
        </a:xfrm>
      </p:grpSpPr>
      <p:sp>
        <p:nvSpPr>
          <p:cNvPr id="1000" name="Google Shape;1000;p4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01" name="Google Shape;1001;p4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002" name="Shape 1002"/>
        <p:cNvGrpSpPr/>
        <p:nvPr/>
      </p:nvGrpSpPr>
      <p:grpSpPr>
        <a:xfrm>
          <a:off x="0" y="0"/>
          <a:ext cx="0" cy="0"/>
          <a:chOff x="0" y="0"/>
          <a:chExt cx="0" cy="0"/>
        </a:xfrm>
      </p:grpSpPr>
      <p:sp>
        <p:nvSpPr>
          <p:cNvPr id="1003" name="Google Shape;1003;p4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004" name="Shape 1004"/>
        <p:cNvGrpSpPr/>
        <p:nvPr/>
      </p:nvGrpSpPr>
      <p:grpSpPr>
        <a:xfrm>
          <a:off x="0" y="0"/>
          <a:ext cx="0" cy="0"/>
          <a:chOff x="0" y="0"/>
          <a:chExt cx="0" cy="0"/>
        </a:xfrm>
      </p:grpSpPr>
      <p:sp>
        <p:nvSpPr>
          <p:cNvPr id="1005" name="Google Shape;1005;p4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06" name="Google Shape;1006;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1007" name="Shape 1007"/>
        <p:cNvGrpSpPr/>
        <p:nvPr/>
      </p:nvGrpSpPr>
      <p:grpSpPr>
        <a:xfrm>
          <a:off x="0" y="0"/>
          <a:ext cx="0" cy="0"/>
          <a:chOff x="0" y="0"/>
          <a:chExt cx="0" cy="0"/>
        </a:xfrm>
      </p:grpSpPr>
      <p:sp>
        <p:nvSpPr>
          <p:cNvPr id="1008" name="Google Shape;1008;p4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09" name="Google Shape;1009;p4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10" name="Google Shape;1010;p4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011" name="Shape 1011"/>
        <p:cNvGrpSpPr/>
        <p:nvPr/>
      </p:nvGrpSpPr>
      <p:grpSpPr>
        <a:xfrm>
          <a:off x="0" y="0"/>
          <a:ext cx="0" cy="0"/>
          <a:chOff x="0" y="0"/>
          <a:chExt cx="0" cy="0"/>
        </a:xfrm>
      </p:grpSpPr>
      <p:sp>
        <p:nvSpPr>
          <p:cNvPr id="1012" name="Google Shape;1012;p5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013" name="Shape 1013"/>
        <p:cNvGrpSpPr/>
        <p:nvPr/>
      </p:nvGrpSpPr>
      <p:grpSpPr>
        <a:xfrm>
          <a:off x="0" y="0"/>
          <a:ext cx="0" cy="0"/>
          <a:chOff x="0" y="0"/>
          <a:chExt cx="0" cy="0"/>
        </a:xfrm>
      </p:grpSpPr>
      <p:sp>
        <p:nvSpPr>
          <p:cNvPr id="1014" name="Google Shape;1014;p5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15" name="Google Shape;1015;p5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016" name="Shape 1016"/>
        <p:cNvGrpSpPr/>
        <p:nvPr/>
      </p:nvGrpSpPr>
      <p:grpSpPr>
        <a:xfrm>
          <a:off x="0" y="0"/>
          <a:ext cx="0" cy="0"/>
          <a:chOff x="0" y="0"/>
          <a:chExt cx="0" cy="0"/>
        </a:xfrm>
      </p:grpSpPr>
      <p:sp>
        <p:nvSpPr>
          <p:cNvPr id="1017" name="Google Shape;1017;p52"/>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018" name="Shape 1018"/>
        <p:cNvGrpSpPr/>
        <p:nvPr/>
      </p:nvGrpSpPr>
      <p:grpSpPr>
        <a:xfrm>
          <a:off x="0" y="0"/>
          <a:ext cx="0" cy="0"/>
          <a:chOff x="0" y="0"/>
          <a:chExt cx="0" cy="0"/>
        </a:xfrm>
      </p:grpSpPr>
      <p:sp>
        <p:nvSpPr>
          <p:cNvPr id="1019" name="Google Shape;1019;p5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20" name="Google Shape;1020;p5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21" name="Google Shape;1021;p5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022" name="Shape 1022"/>
        <p:cNvGrpSpPr/>
        <p:nvPr/>
      </p:nvGrpSpPr>
      <p:grpSpPr>
        <a:xfrm>
          <a:off x="0" y="0"/>
          <a:ext cx="0" cy="0"/>
          <a:chOff x="0" y="0"/>
          <a:chExt cx="0" cy="0"/>
        </a:xfrm>
      </p:grpSpPr>
      <p:sp>
        <p:nvSpPr>
          <p:cNvPr id="1023" name="Google Shape;1023;p5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024" name="Shape 1024"/>
        <p:cNvGrpSpPr/>
        <p:nvPr/>
      </p:nvGrpSpPr>
      <p:grpSpPr>
        <a:xfrm>
          <a:off x="0" y="0"/>
          <a:ext cx="0" cy="0"/>
          <a:chOff x="0" y="0"/>
          <a:chExt cx="0" cy="0"/>
        </a:xfrm>
      </p:grpSpPr>
      <p:sp>
        <p:nvSpPr>
          <p:cNvPr id="1025" name="Google Shape;1025;p5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26" name="Google Shape;1026;p5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027" name="Shape 1027"/>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028" name="Shape 1028"/>
        <p:cNvGrpSpPr/>
        <p:nvPr/>
      </p:nvGrpSpPr>
      <p:grpSpPr>
        <a:xfrm>
          <a:off x="0" y="0"/>
          <a:ext cx="0" cy="0"/>
          <a:chOff x="0" y="0"/>
          <a:chExt cx="0" cy="0"/>
        </a:xfrm>
      </p:grpSpPr>
      <p:sp>
        <p:nvSpPr>
          <p:cNvPr id="1029" name="Google Shape;1029;p57"/>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30" name="Google Shape;1030;p57"/>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1" name="Google Shape;1031;p57"/>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2" name="Google Shape;1032;p57"/>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3" name="Google Shape;1033;p57"/>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4" name="Google Shape;1034;p57"/>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5" name="Google Shape;1035;p57"/>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1036" name="Shape 1036"/>
        <p:cNvGrpSpPr/>
        <p:nvPr/>
      </p:nvGrpSpPr>
      <p:grpSpPr>
        <a:xfrm>
          <a:off x="0" y="0"/>
          <a:ext cx="0" cy="0"/>
          <a:chOff x="0" y="0"/>
          <a:chExt cx="0" cy="0"/>
        </a:xfrm>
      </p:grpSpPr>
      <p:sp>
        <p:nvSpPr>
          <p:cNvPr id="1037" name="Google Shape;1037;p5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38" name="Google Shape;1038;p58"/>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39" name="Google Shape;1039;p58"/>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1040" name="Shape 1040"/>
        <p:cNvGrpSpPr/>
        <p:nvPr/>
      </p:nvGrpSpPr>
      <p:grpSpPr>
        <a:xfrm>
          <a:off x="0" y="0"/>
          <a:ext cx="0" cy="0"/>
          <a:chOff x="0" y="0"/>
          <a:chExt cx="0" cy="0"/>
        </a:xfrm>
      </p:grpSpPr>
      <p:sp>
        <p:nvSpPr>
          <p:cNvPr id="1041" name="Google Shape;1041;p59"/>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42" name="Google Shape;1042;p59"/>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43" name="Google Shape;1043;p59"/>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44" name="Google Shape;1044;p59"/>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45" name="Google Shape;1045;p59"/>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1046" name="Shape 1046"/>
        <p:cNvGrpSpPr/>
        <p:nvPr/>
      </p:nvGrpSpPr>
      <p:grpSpPr>
        <a:xfrm>
          <a:off x="0" y="0"/>
          <a:ext cx="0" cy="0"/>
          <a:chOff x="0" y="0"/>
          <a:chExt cx="0" cy="0"/>
        </a:xfrm>
      </p:grpSpPr>
      <p:sp>
        <p:nvSpPr>
          <p:cNvPr id="1047" name="Google Shape;1047;p60"/>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48" name="Google Shape;1048;p60"/>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49" name="Google Shape;1049;p60"/>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50" name="Google Shape;1050;p60"/>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51" name="Google Shape;1051;p60"/>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52" name="Google Shape;1052;p60"/>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53" name="Google Shape;1053;p60"/>
          <p:cNvSpPr txBox="1"/>
          <p:nvPr>
            <p:ph idx="6"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1054" name="Shape 1054"/>
        <p:cNvGrpSpPr/>
        <p:nvPr/>
      </p:nvGrpSpPr>
      <p:grpSpPr>
        <a:xfrm>
          <a:off x="0" y="0"/>
          <a:ext cx="0" cy="0"/>
          <a:chOff x="0" y="0"/>
          <a:chExt cx="0" cy="0"/>
        </a:xfrm>
      </p:grpSpPr>
      <p:sp>
        <p:nvSpPr>
          <p:cNvPr id="1055" name="Google Shape;1055;p61"/>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56" name="Google Shape;1056;p61"/>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57" name="Google Shape;1057;p61"/>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58" name="Google Shape;1058;p61"/>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59" name="Google Shape;1059;p61"/>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60" name="Google Shape;1060;p61"/>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61" name="Google Shape;1061;p61"/>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62" name="Google Shape;1062;p61"/>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63" name="Google Shape;1063;p61"/>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1064" name="Shape 1064"/>
        <p:cNvGrpSpPr/>
        <p:nvPr/>
      </p:nvGrpSpPr>
      <p:grpSpPr>
        <a:xfrm>
          <a:off x="0" y="0"/>
          <a:ext cx="0" cy="0"/>
          <a:chOff x="0" y="0"/>
          <a:chExt cx="0" cy="0"/>
        </a:xfrm>
      </p:grpSpPr>
      <p:sp>
        <p:nvSpPr>
          <p:cNvPr id="1065" name="Google Shape;1065;p6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66" name="Google Shape;1066;p6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1067" name="Shape 1067"/>
        <p:cNvGrpSpPr/>
        <p:nvPr/>
      </p:nvGrpSpPr>
      <p:grpSpPr>
        <a:xfrm>
          <a:off x="0" y="0"/>
          <a:ext cx="0" cy="0"/>
          <a:chOff x="0" y="0"/>
          <a:chExt cx="0" cy="0"/>
        </a:xfrm>
      </p:grpSpPr>
      <p:sp>
        <p:nvSpPr>
          <p:cNvPr id="1068" name="Google Shape;1068;p63"/>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69" name="Google Shape;1069;p63"/>
          <p:cNvSpPr/>
          <p:nvPr>
            <p:ph idx="2" type="pic"/>
          </p:nvPr>
        </p:nvSpPr>
        <p:spPr>
          <a:xfrm>
            <a:off x="4804825" y="1133300"/>
            <a:ext cx="4027500" cy="2392800"/>
          </a:xfrm>
          <a:prstGeom prst="rect">
            <a:avLst/>
          </a:prstGeom>
          <a:noFill/>
          <a:ln>
            <a:noFill/>
          </a:ln>
        </p:spPr>
      </p:sp>
      <p:sp>
        <p:nvSpPr>
          <p:cNvPr id="1070" name="Google Shape;1070;p63"/>
          <p:cNvSpPr/>
          <p:nvPr>
            <p:ph idx="3" type="pic"/>
          </p:nvPr>
        </p:nvSpPr>
        <p:spPr>
          <a:xfrm>
            <a:off x="311725" y="1133300"/>
            <a:ext cx="4027500" cy="2392800"/>
          </a:xfrm>
          <a:prstGeom prst="rect">
            <a:avLst/>
          </a:prstGeom>
          <a:noFill/>
          <a:ln>
            <a:noFill/>
          </a:ln>
        </p:spPr>
      </p:sp>
      <p:sp>
        <p:nvSpPr>
          <p:cNvPr id="1071" name="Google Shape;1071;p63"/>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72" name="Google Shape;1072;p6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73" name="Google Shape;1073;p63"/>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074" name="Google Shape;1074;p63"/>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1075" name="Shape 1075"/>
        <p:cNvGrpSpPr/>
        <p:nvPr/>
      </p:nvGrpSpPr>
      <p:grpSpPr>
        <a:xfrm>
          <a:off x="0" y="0"/>
          <a:ext cx="0" cy="0"/>
          <a:chOff x="0" y="0"/>
          <a:chExt cx="0" cy="0"/>
        </a:xfrm>
      </p:grpSpPr>
      <p:sp>
        <p:nvSpPr>
          <p:cNvPr id="1076" name="Google Shape;1076;p64"/>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77" name="Google Shape;1077;p64"/>
          <p:cNvSpPr/>
          <p:nvPr>
            <p:ph idx="2" type="pic"/>
          </p:nvPr>
        </p:nvSpPr>
        <p:spPr>
          <a:xfrm>
            <a:off x="6205225" y="1128325"/>
            <a:ext cx="2627100" cy="2273100"/>
          </a:xfrm>
          <a:prstGeom prst="rect">
            <a:avLst/>
          </a:prstGeom>
          <a:noFill/>
          <a:ln>
            <a:noFill/>
          </a:ln>
        </p:spPr>
      </p:sp>
      <p:sp>
        <p:nvSpPr>
          <p:cNvPr id="1078" name="Google Shape;1078;p64"/>
          <p:cNvSpPr/>
          <p:nvPr>
            <p:ph idx="3" type="pic"/>
          </p:nvPr>
        </p:nvSpPr>
        <p:spPr>
          <a:xfrm>
            <a:off x="311725" y="1128325"/>
            <a:ext cx="2627100" cy="2273100"/>
          </a:xfrm>
          <a:prstGeom prst="rect">
            <a:avLst/>
          </a:prstGeom>
          <a:noFill/>
          <a:ln>
            <a:noFill/>
          </a:ln>
        </p:spPr>
      </p:sp>
      <p:sp>
        <p:nvSpPr>
          <p:cNvPr id="1079" name="Google Shape;1079;p64"/>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80" name="Google Shape;1080;p64"/>
          <p:cNvSpPr/>
          <p:nvPr>
            <p:ph idx="5" type="pic"/>
          </p:nvPr>
        </p:nvSpPr>
        <p:spPr>
          <a:xfrm>
            <a:off x="3255250" y="1128325"/>
            <a:ext cx="2627100" cy="2273100"/>
          </a:xfrm>
          <a:prstGeom prst="rect">
            <a:avLst/>
          </a:prstGeom>
          <a:noFill/>
          <a:ln>
            <a:noFill/>
          </a:ln>
        </p:spPr>
      </p:sp>
      <p:sp>
        <p:nvSpPr>
          <p:cNvPr id="1081" name="Google Shape;1081;p64"/>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82" name="Google Shape;1082;p6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3" name="Google Shape;1083;p64"/>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084" name="Google Shape;1084;p64"/>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085" name="Google Shape;1085;p64"/>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1086" name="Shape 1086"/>
        <p:cNvGrpSpPr/>
        <p:nvPr/>
      </p:nvGrpSpPr>
      <p:grpSpPr>
        <a:xfrm>
          <a:off x="0" y="0"/>
          <a:ext cx="0" cy="0"/>
          <a:chOff x="0" y="0"/>
          <a:chExt cx="0" cy="0"/>
        </a:xfrm>
      </p:grpSpPr>
      <p:sp>
        <p:nvSpPr>
          <p:cNvPr id="1087" name="Google Shape;1087;p65"/>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1088" name="Shape 1088"/>
        <p:cNvGrpSpPr/>
        <p:nvPr/>
      </p:nvGrpSpPr>
      <p:grpSpPr>
        <a:xfrm>
          <a:off x="0" y="0"/>
          <a:ext cx="0" cy="0"/>
          <a:chOff x="0" y="0"/>
          <a:chExt cx="0" cy="0"/>
        </a:xfrm>
      </p:grpSpPr>
      <p:sp>
        <p:nvSpPr>
          <p:cNvPr id="1089" name="Google Shape;1089;p66"/>
          <p:cNvSpPr/>
          <p:nvPr>
            <p:ph idx="2" type="pic"/>
          </p:nvPr>
        </p:nvSpPr>
        <p:spPr>
          <a:xfrm>
            <a:off x="3389600" y="118913"/>
            <a:ext cx="1643700" cy="1535100"/>
          </a:xfrm>
          <a:prstGeom prst="rect">
            <a:avLst/>
          </a:prstGeom>
          <a:noFill/>
          <a:ln>
            <a:noFill/>
          </a:ln>
        </p:spPr>
      </p:sp>
      <p:sp>
        <p:nvSpPr>
          <p:cNvPr id="1090" name="Google Shape;1090;p66"/>
          <p:cNvSpPr/>
          <p:nvPr>
            <p:ph idx="3" type="pic"/>
          </p:nvPr>
        </p:nvSpPr>
        <p:spPr>
          <a:xfrm>
            <a:off x="5195935" y="118913"/>
            <a:ext cx="1643700" cy="1535100"/>
          </a:xfrm>
          <a:prstGeom prst="rect">
            <a:avLst/>
          </a:prstGeom>
          <a:noFill/>
          <a:ln>
            <a:noFill/>
          </a:ln>
        </p:spPr>
      </p:sp>
      <p:sp>
        <p:nvSpPr>
          <p:cNvPr id="1091" name="Google Shape;1091;p66"/>
          <p:cNvSpPr/>
          <p:nvPr>
            <p:ph idx="4" type="pic"/>
          </p:nvPr>
        </p:nvSpPr>
        <p:spPr>
          <a:xfrm>
            <a:off x="7002270" y="118913"/>
            <a:ext cx="1643700" cy="1535100"/>
          </a:xfrm>
          <a:prstGeom prst="rect">
            <a:avLst/>
          </a:prstGeom>
          <a:noFill/>
          <a:ln>
            <a:noFill/>
          </a:ln>
        </p:spPr>
      </p:sp>
      <p:sp>
        <p:nvSpPr>
          <p:cNvPr id="1092" name="Google Shape;1092;p66"/>
          <p:cNvSpPr/>
          <p:nvPr>
            <p:ph idx="5" type="pic"/>
          </p:nvPr>
        </p:nvSpPr>
        <p:spPr>
          <a:xfrm>
            <a:off x="3389588" y="1804212"/>
            <a:ext cx="1643700" cy="1535100"/>
          </a:xfrm>
          <a:prstGeom prst="rect">
            <a:avLst/>
          </a:prstGeom>
          <a:noFill/>
          <a:ln>
            <a:noFill/>
          </a:ln>
        </p:spPr>
      </p:sp>
      <p:sp>
        <p:nvSpPr>
          <p:cNvPr id="1093" name="Google Shape;1093;p66"/>
          <p:cNvSpPr/>
          <p:nvPr>
            <p:ph idx="6" type="pic"/>
          </p:nvPr>
        </p:nvSpPr>
        <p:spPr>
          <a:xfrm>
            <a:off x="5195922" y="1804212"/>
            <a:ext cx="1643700" cy="1535100"/>
          </a:xfrm>
          <a:prstGeom prst="rect">
            <a:avLst/>
          </a:prstGeom>
          <a:noFill/>
          <a:ln>
            <a:noFill/>
          </a:ln>
        </p:spPr>
      </p:sp>
      <p:sp>
        <p:nvSpPr>
          <p:cNvPr id="1094" name="Google Shape;1094;p66"/>
          <p:cNvSpPr/>
          <p:nvPr>
            <p:ph idx="7" type="pic"/>
          </p:nvPr>
        </p:nvSpPr>
        <p:spPr>
          <a:xfrm>
            <a:off x="7002257" y="1804212"/>
            <a:ext cx="1643700" cy="1535100"/>
          </a:xfrm>
          <a:prstGeom prst="rect">
            <a:avLst/>
          </a:prstGeom>
          <a:noFill/>
          <a:ln>
            <a:noFill/>
          </a:ln>
        </p:spPr>
      </p:sp>
      <p:sp>
        <p:nvSpPr>
          <p:cNvPr id="1095" name="Google Shape;1095;p66"/>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96" name="Google Shape;1096;p66"/>
          <p:cNvSpPr/>
          <p:nvPr>
            <p:ph idx="8" type="pic"/>
          </p:nvPr>
        </p:nvSpPr>
        <p:spPr>
          <a:xfrm>
            <a:off x="3389588" y="3489487"/>
            <a:ext cx="1643700" cy="1535100"/>
          </a:xfrm>
          <a:prstGeom prst="rect">
            <a:avLst/>
          </a:prstGeom>
          <a:noFill/>
          <a:ln>
            <a:noFill/>
          </a:ln>
        </p:spPr>
      </p:sp>
      <p:sp>
        <p:nvSpPr>
          <p:cNvPr id="1097" name="Google Shape;1097;p66"/>
          <p:cNvSpPr/>
          <p:nvPr>
            <p:ph idx="9" type="pic"/>
          </p:nvPr>
        </p:nvSpPr>
        <p:spPr>
          <a:xfrm>
            <a:off x="5195922" y="3489487"/>
            <a:ext cx="1643700" cy="1535100"/>
          </a:xfrm>
          <a:prstGeom prst="rect">
            <a:avLst/>
          </a:prstGeom>
          <a:noFill/>
          <a:ln>
            <a:noFill/>
          </a:ln>
        </p:spPr>
      </p:sp>
      <p:sp>
        <p:nvSpPr>
          <p:cNvPr id="1098" name="Google Shape;1098;p6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slideLayout" Target="../slideLayouts/slideLayout64.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54" Type="http://schemas.openxmlformats.org/officeDocument/2006/relationships/theme" Target="../theme/theme3.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Alexandria Black"/>
              <a:buNone/>
              <a:defRPr sz="2800">
                <a:solidFill>
                  <a:schemeClr val="dk1"/>
                </a:solidFill>
                <a:latin typeface="Alexandria Black"/>
                <a:ea typeface="Alexandria Black"/>
                <a:cs typeface="Alexandria Black"/>
                <a:sym typeface="Alexandria Black"/>
              </a:defRPr>
            </a:lvl1pPr>
            <a:lvl2pPr lvl="1">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2pPr>
            <a:lvl3pPr lvl="2">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3pPr>
            <a:lvl4pPr lvl="3">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4pPr>
            <a:lvl5pPr lvl="4">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5pPr>
            <a:lvl6pPr lvl="5">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6pPr>
            <a:lvl7pPr lvl="6">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7pPr>
            <a:lvl8pPr lvl="7">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8pPr>
            <a:lvl9pPr lvl="8">
              <a:spcBef>
                <a:spcPts val="0"/>
              </a:spcBef>
              <a:spcAft>
                <a:spcPts val="0"/>
              </a:spcAft>
              <a:buClr>
                <a:schemeClr val="dk1"/>
              </a:buClr>
              <a:buSzPts val="2800"/>
              <a:buFont typeface="Alexandria"/>
              <a:buNone/>
              <a:defRPr sz="2800">
                <a:solidFill>
                  <a:schemeClr val="dk1"/>
                </a:solidFill>
                <a:latin typeface="Alexandria"/>
                <a:ea typeface="Alexandria"/>
                <a:cs typeface="Alexandria"/>
                <a:sym typeface="Alexandria"/>
              </a:defRPr>
            </a:lvl9pPr>
          </a:lstStyle>
          <a:p/>
        </p:txBody>
      </p:sp>
      <p:sp>
        <p:nvSpPr>
          <p:cNvPr id="52" name="Google Shape;52;p13"/>
          <p:cNvSpPr txBox="1"/>
          <p:nvPr>
            <p:ph idx="1" type="body"/>
          </p:nvPr>
        </p:nvSpPr>
        <p:spPr>
          <a:xfrm>
            <a:off x="311700" y="1906500"/>
            <a:ext cx="8520600" cy="2466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Lexend"/>
              <a:buChar char="●"/>
              <a:defRPr sz="1800">
                <a:solidFill>
                  <a:schemeClr val="dk1"/>
                </a:solidFill>
                <a:latin typeface="Lexend"/>
                <a:ea typeface="Lexend"/>
                <a:cs typeface="Lexend"/>
                <a:sym typeface="Lexend"/>
              </a:defRPr>
            </a:lvl1pPr>
            <a:lvl2pPr indent="-317500" lvl="1" marL="9144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2pPr>
            <a:lvl3pPr indent="-317500" lvl="2" marL="13716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3pPr>
            <a:lvl4pPr indent="-317500" lvl="3" marL="18288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4pPr>
            <a:lvl5pPr indent="-317500" lvl="4" marL="22860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5pPr>
            <a:lvl6pPr indent="-317500" lvl="5" marL="27432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6pPr>
            <a:lvl7pPr indent="-317500" lvl="6" marL="32004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7pPr>
            <a:lvl8pPr indent="-317500" lvl="7" marL="36576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8pPr>
            <a:lvl9pPr indent="-317500" lvl="8" marL="4114800">
              <a:lnSpc>
                <a:spcPct val="115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1pPr>
            <a:lvl2pPr indent="0" lvl="1"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2pPr>
            <a:lvl3pPr indent="0" lvl="2"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3pPr>
            <a:lvl4pPr indent="0" lvl="3"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4pPr>
            <a:lvl5pPr indent="0" lvl="4"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5pPr>
            <a:lvl6pPr indent="0" lvl="5"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6pPr>
            <a:lvl7pPr indent="0" lvl="6"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7pPr>
            <a:lvl8pPr indent="0" lvl="7"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8pPr>
            <a:lvl9pPr indent="0" lvl="8" marL="0" marR="0" rtl="0" algn="r">
              <a:lnSpc>
                <a:spcPct val="100000"/>
              </a:lnSpc>
              <a:spcBef>
                <a:spcPts val="0"/>
              </a:spcBef>
              <a:spcAft>
                <a:spcPts val="0"/>
              </a:spcAft>
              <a:buClr>
                <a:srgbClr val="000000"/>
              </a:buClr>
              <a:buSzPts val="1000"/>
              <a:buFont typeface="Arial"/>
              <a:buNone/>
              <a:defRPr sz="1000">
                <a:solidFill>
                  <a:schemeClr val="dk2"/>
                </a:solidFill>
                <a:latin typeface="Lexend"/>
                <a:ea typeface="Lexend"/>
                <a:cs typeface="Lexend"/>
                <a:sym typeface="Lexend"/>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67"/>
          <p:cNvSpPr txBox="1"/>
          <p:nvPr>
            <p:ph type="ctrTitle"/>
          </p:nvPr>
        </p:nvSpPr>
        <p:spPr>
          <a:xfrm>
            <a:off x="235125" y="1939900"/>
            <a:ext cx="7845300" cy="2226900"/>
          </a:xfrm>
          <a:prstGeom prst="rect">
            <a:avLst/>
          </a:prstGeom>
        </p:spPr>
        <p:txBody>
          <a:bodyPr anchorCtr="0" anchor="t" bIns="91425" lIns="91425" spcFirstLastPara="1" rIns="91425" wrap="square" tIns="91425">
            <a:noAutofit/>
          </a:bodyPr>
          <a:lstStyle/>
          <a:p>
            <a:pPr indent="0" lvl="0" marL="0" rtl="0" algn="l">
              <a:lnSpc>
                <a:spcPct val="87000"/>
              </a:lnSpc>
              <a:spcBef>
                <a:spcPts val="0"/>
              </a:spcBef>
              <a:spcAft>
                <a:spcPts val="0"/>
              </a:spcAft>
              <a:buClr>
                <a:schemeClr val="dk1"/>
              </a:buClr>
              <a:buSzPts val="1100"/>
              <a:buFont typeface="Arial"/>
              <a:buNone/>
            </a:pPr>
            <a:r>
              <a:rPr lang="en" sz="5500"/>
              <a:t>Reining in Big Tech</a:t>
            </a:r>
            <a:endParaRPr sz="5500"/>
          </a:p>
          <a:p>
            <a:pPr indent="0" lvl="0" marL="0" rtl="0" algn="l">
              <a:lnSpc>
                <a:spcPct val="87000"/>
              </a:lnSpc>
              <a:spcBef>
                <a:spcPts val="0"/>
              </a:spcBef>
              <a:spcAft>
                <a:spcPts val="0"/>
              </a:spcAft>
              <a:buClr>
                <a:schemeClr val="dk1"/>
              </a:buClr>
              <a:buSzPts val="1100"/>
              <a:buFont typeface="Arial"/>
              <a:buNone/>
            </a:pPr>
            <a:r>
              <a:t/>
            </a:r>
            <a:endParaRPr sz="2900"/>
          </a:p>
          <a:p>
            <a:pPr indent="0" lvl="0" marL="0" rtl="0" algn="l">
              <a:lnSpc>
                <a:spcPct val="87000"/>
              </a:lnSpc>
              <a:spcBef>
                <a:spcPts val="0"/>
              </a:spcBef>
              <a:spcAft>
                <a:spcPts val="0"/>
              </a:spcAft>
              <a:buClr>
                <a:schemeClr val="dk1"/>
              </a:buClr>
              <a:buSzPts val="1100"/>
              <a:buFont typeface="Arial"/>
              <a:buNone/>
            </a:pPr>
            <a:r>
              <a:rPr lang="en" sz="2900"/>
              <a:t>Section 230, Product Liability, and Social Media Addiction Litigation</a:t>
            </a:r>
            <a:endParaRPr sz="2900"/>
          </a:p>
        </p:txBody>
      </p:sp>
      <p:sp>
        <p:nvSpPr>
          <p:cNvPr id="1104" name="Google Shape;1104;p67"/>
          <p:cNvSpPr txBox="1"/>
          <p:nvPr>
            <p:ph idx="12" type="sldNum"/>
          </p:nvPr>
        </p:nvSpPr>
        <p:spPr>
          <a:xfrm>
            <a:off x="8556784" y="4749851"/>
            <a:ext cx="548700" cy="393600"/>
          </a:xfrm>
          <a:prstGeom prst="rect">
            <a:avLst/>
          </a:prstGeom>
          <a:noFill/>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sp>
        <p:nvSpPr>
          <p:cNvPr id="1105" name="Google Shape;1105;p67"/>
          <p:cNvSpPr txBox="1"/>
          <p:nvPr>
            <p:ph idx="4294967295" type="subTitle"/>
          </p:nvPr>
        </p:nvSpPr>
        <p:spPr>
          <a:xfrm>
            <a:off x="358425" y="4455850"/>
            <a:ext cx="2961900" cy="40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None/>
            </a:pPr>
            <a:r>
              <a:rPr lang="en" sz="1000">
                <a:solidFill>
                  <a:schemeClr val="lt1"/>
                </a:solidFill>
              </a:rPr>
              <a:t>CSC118 Fl’26</a:t>
            </a:r>
            <a:endParaRPr sz="1000">
              <a:solidFill>
                <a:schemeClr val="lt1"/>
              </a:solidFill>
            </a:endParaRPr>
          </a:p>
          <a:p>
            <a:pPr indent="0" lvl="0" marL="0" rtl="0" algn="l">
              <a:spcBef>
                <a:spcPts val="1200"/>
              </a:spcBef>
              <a:spcAft>
                <a:spcPts val="1200"/>
              </a:spcAft>
              <a:buClr>
                <a:schemeClr val="dk1"/>
              </a:buClr>
              <a:buSzPts val="1800"/>
              <a:buFont typeface="Nunito Sans"/>
              <a:buNone/>
            </a:pPr>
            <a:r>
              <a:t/>
            </a:r>
            <a:endParaRPr sz="10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1109" name="Shape 1109"/>
        <p:cNvGrpSpPr/>
        <p:nvPr/>
      </p:nvGrpSpPr>
      <p:grpSpPr>
        <a:xfrm>
          <a:off x="0" y="0"/>
          <a:ext cx="0" cy="0"/>
          <a:chOff x="0" y="0"/>
          <a:chExt cx="0" cy="0"/>
        </a:xfrm>
      </p:grpSpPr>
      <p:cxnSp>
        <p:nvCxnSpPr>
          <p:cNvPr id="1110" name="Google Shape;1110;p68"/>
          <p:cNvCxnSpPr/>
          <p:nvPr/>
        </p:nvCxnSpPr>
        <p:spPr>
          <a:xfrm rot="10800000">
            <a:off x="-12622" y="3617325"/>
            <a:ext cx="9165900" cy="0"/>
          </a:xfrm>
          <a:prstGeom prst="straightConnector1">
            <a:avLst/>
          </a:prstGeom>
          <a:noFill/>
          <a:ln cap="flat" cmpd="sng" w="9525">
            <a:solidFill>
              <a:schemeClr val="accent2"/>
            </a:solidFill>
            <a:prstDash val="solid"/>
            <a:round/>
            <a:headEnd len="sm" w="sm" type="none"/>
            <a:tailEnd len="sm" w="sm" type="none"/>
          </a:ln>
        </p:spPr>
      </p:cxnSp>
      <p:cxnSp>
        <p:nvCxnSpPr>
          <p:cNvPr id="1111" name="Google Shape;1111;p68"/>
          <p:cNvCxnSpPr/>
          <p:nvPr/>
        </p:nvCxnSpPr>
        <p:spPr>
          <a:xfrm rot="10800000">
            <a:off x="-15075" y="3281400"/>
            <a:ext cx="9168600" cy="0"/>
          </a:xfrm>
          <a:prstGeom prst="straightConnector1">
            <a:avLst/>
          </a:prstGeom>
          <a:noFill/>
          <a:ln cap="flat" cmpd="sng" w="9525">
            <a:solidFill>
              <a:schemeClr val="accent2"/>
            </a:solidFill>
            <a:prstDash val="solid"/>
            <a:round/>
            <a:headEnd len="sm" w="sm" type="none"/>
            <a:tailEnd len="sm" w="sm" type="none"/>
          </a:ln>
        </p:spPr>
      </p:cxnSp>
      <p:cxnSp>
        <p:nvCxnSpPr>
          <p:cNvPr id="1112" name="Google Shape;1112;p68"/>
          <p:cNvCxnSpPr/>
          <p:nvPr/>
        </p:nvCxnSpPr>
        <p:spPr>
          <a:xfrm rot="10800000">
            <a:off x="-15050" y="2949750"/>
            <a:ext cx="9170700" cy="0"/>
          </a:xfrm>
          <a:prstGeom prst="straightConnector1">
            <a:avLst/>
          </a:prstGeom>
          <a:noFill/>
          <a:ln cap="flat" cmpd="sng" w="9525">
            <a:solidFill>
              <a:schemeClr val="accent2"/>
            </a:solidFill>
            <a:prstDash val="solid"/>
            <a:round/>
            <a:headEnd len="sm" w="sm" type="none"/>
            <a:tailEnd len="sm" w="sm" type="none"/>
          </a:ln>
        </p:spPr>
      </p:cxnSp>
      <p:cxnSp>
        <p:nvCxnSpPr>
          <p:cNvPr id="1113" name="Google Shape;1113;p68"/>
          <p:cNvCxnSpPr/>
          <p:nvPr/>
        </p:nvCxnSpPr>
        <p:spPr>
          <a:xfrm rot="10800000">
            <a:off x="-10100" y="4600275"/>
            <a:ext cx="9165600" cy="0"/>
          </a:xfrm>
          <a:prstGeom prst="straightConnector1">
            <a:avLst/>
          </a:prstGeom>
          <a:noFill/>
          <a:ln cap="flat" cmpd="sng" w="9525">
            <a:solidFill>
              <a:schemeClr val="accent2"/>
            </a:solidFill>
            <a:prstDash val="solid"/>
            <a:round/>
            <a:headEnd len="sm" w="sm" type="none"/>
            <a:tailEnd len="sm" w="sm" type="none"/>
          </a:ln>
        </p:spPr>
      </p:cxnSp>
      <p:cxnSp>
        <p:nvCxnSpPr>
          <p:cNvPr id="1114" name="Google Shape;1114;p68"/>
          <p:cNvCxnSpPr/>
          <p:nvPr/>
        </p:nvCxnSpPr>
        <p:spPr>
          <a:xfrm rot="10800000">
            <a:off x="-10348" y="4267775"/>
            <a:ext cx="9165600" cy="0"/>
          </a:xfrm>
          <a:prstGeom prst="straightConnector1">
            <a:avLst/>
          </a:prstGeom>
          <a:noFill/>
          <a:ln cap="flat" cmpd="sng" w="9525">
            <a:solidFill>
              <a:schemeClr val="accent2"/>
            </a:solidFill>
            <a:prstDash val="solid"/>
            <a:round/>
            <a:headEnd len="sm" w="sm" type="none"/>
            <a:tailEnd len="sm" w="sm" type="none"/>
          </a:ln>
        </p:spPr>
      </p:cxnSp>
      <p:cxnSp>
        <p:nvCxnSpPr>
          <p:cNvPr id="1115" name="Google Shape;1115;p68"/>
          <p:cNvCxnSpPr/>
          <p:nvPr/>
        </p:nvCxnSpPr>
        <p:spPr>
          <a:xfrm rot="10800000">
            <a:off x="-9500" y="3942425"/>
            <a:ext cx="9165000" cy="0"/>
          </a:xfrm>
          <a:prstGeom prst="straightConnector1">
            <a:avLst/>
          </a:prstGeom>
          <a:noFill/>
          <a:ln cap="flat" cmpd="sng" w="9525">
            <a:solidFill>
              <a:schemeClr val="accent2"/>
            </a:solidFill>
            <a:prstDash val="solid"/>
            <a:round/>
            <a:headEnd len="sm" w="sm" type="none"/>
            <a:tailEnd len="sm" w="sm" type="none"/>
          </a:ln>
        </p:spPr>
      </p:cxnSp>
      <p:sp>
        <p:nvSpPr>
          <p:cNvPr id="1116" name="Google Shape;1116;p68"/>
          <p:cNvSpPr txBox="1"/>
          <p:nvPr>
            <p:ph type="title"/>
          </p:nvPr>
        </p:nvSpPr>
        <p:spPr>
          <a:xfrm>
            <a:off x="427100" y="916525"/>
            <a:ext cx="8156700" cy="587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2800"/>
              <a:buNone/>
            </a:pPr>
            <a:r>
              <a:rPr lang="en"/>
              <a:t>AGENDA</a:t>
            </a:r>
            <a:endParaRPr/>
          </a:p>
        </p:txBody>
      </p:sp>
      <p:sp>
        <p:nvSpPr>
          <p:cNvPr id="1117" name="Google Shape;1117;p68"/>
          <p:cNvSpPr txBox="1"/>
          <p:nvPr>
            <p:ph idx="1" type="subTitle"/>
          </p:nvPr>
        </p:nvSpPr>
        <p:spPr>
          <a:xfrm>
            <a:off x="4443450" y="2859839"/>
            <a:ext cx="4300500" cy="452700"/>
          </a:xfrm>
          <a:prstGeom prst="rect">
            <a:avLst/>
          </a:prstGeom>
        </p:spPr>
        <p:txBody>
          <a:bodyPr anchorCtr="0" anchor="b" bIns="91425" lIns="91425" spcFirstLastPara="1" rIns="91425" wrap="square" tIns="91425">
            <a:normAutofit/>
          </a:bodyPr>
          <a:lstStyle/>
          <a:p>
            <a:pPr indent="0" lvl="0" marL="0" rtl="0" algn="r">
              <a:lnSpc>
                <a:spcPct val="115000"/>
              </a:lnSpc>
              <a:spcBef>
                <a:spcPts val="0"/>
              </a:spcBef>
              <a:spcAft>
                <a:spcPts val="1200"/>
              </a:spcAft>
              <a:buSzPts val="1000"/>
              <a:buNone/>
            </a:pPr>
            <a:r>
              <a:rPr lang="en"/>
              <a:t>The Legal Pivot</a:t>
            </a:r>
            <a:endParaRPr/>
          </a:p>
        </p:txBody>
      </p:sp>
      <p:sp>
        <p:nvSpPr>
          <p:cNvPr id="1118" name="Google Shape;1118;p68"/>
          <p:cNvSpPr txBox="1"/>
          <p:nvPr>
            <p:ph idx="2" type="subTitle"/>
          </p:nvPr>
        </p:nvSpPr>
        <p:spPr>
          <a:xfrm>
            <a:off x="4443450" y="3188578"/>
            <a:ext cx="4300500" cy="452700"/>
          </a:xfrm>
          <a:prstGeom prst="rect">
            <a:avLst/>
          </a:prstGeom>
        </p:spPr>
        <p:txBody>
          <a:bodyPr anchorCtr="0" anchor="b" bIns="91425" lIns="91425" spcFirstLastPara="1" rIns="91425" wrap="square" tIns="91425">
            <a:normAutofit/>
          </a:bodyPr>
          <a:lstStyle/>
          <a:p>
            <a:pPr indent="0" lvl="0" marL="0" rtl="0" algn="r">
              <a:lnSpc>
                <a:spcPct val="115000"/>
              </a:lnSpc>
              <a:spcBef>
                <a:spcPts val="0"/>
              </a:spcBef>
              <a:spcAft>
                <a:spcPts val="1200"/>
              </a:spcAft>
              <a:buSzPts val="1000"/>
              <a:buNone/>
            </a:pPr>
            <a:r>
              <a:rPr lang="en"/>
              <a:t>The Mechanics &amp; Metrics of Addiction</a:t>
            </a:r>
            <a:endParaRPr/>
          </a:p>
        </p:txBody>
      </p:sp>
      <p:sp>
        <p:nvSpPr>
          <p:cNvPr id="1119" name="Google Shape;1119;p68"/>
          <p:cNvSpPr txBox="1"/>
          <p:nvPr>
            <p:ph idx="3" type="subTitle"/>
          </p:nvPr>
        </p:nvSpPr>
        <p:spPr>
          <a:xfrm>
            <a:off x="4443450" y="3524579"/>
            <a:ext cx="4300500" cy="452700"/>
          </a:xfrm>
          <a:prstGeom prst="rect">
            <a:avLst/>
          </a:prstGeom>
        </p:spPr>
        <p:txBody>
          <a:bodyPr anchorCtr="0" anchor="b" bIns="91425" lIns="91425" spcFirstLastPara="1" rIns="91425" wrap="square" tIns="91425">
            <a:normAutofit/>
          </a:bodyPr>
          <a:lstStyle/>
          <a:p>
            <a:pPr indent="0" lvl="0" marL="0" rtl="0" algn="r">
              <a:lnSpc>
                <a:spcPct val="115000"/>
              </a:lnSpc>
              <a:spcBef>
                <a:spcPts val="0"/>
              </a:spcBef>
              <a:spcAft>
                <a:spcPts val="1200"/>
              </a:spcAft>
              <a:buSzPts val="1000"/>
              <a:buNone/>
            </a:pPr>
            <a:r>
              <a:rPr lang="en"/>
              <a:t>Landmark Trial Precedents</a:t>
            </a:r>
            <a:endParaRPr/>
          </a:p>
        </p:txBody>
      </p:sp>
      <p:sp>
        <p:nvSpPr>
          <p:cNvPr id="1120" name="Google Shape;1120;p68"/>
          <p:cNvSpPr txBox="1"/>
          <p:nvPr>
            <p:ph idx="4" type="subTitle"/>
          </p:nvPr>
        </p:nvSpPr>
        <p:spPr>
          <a:xfrm>
            <a:off x="4443450" y="2531900"/>
            <a:ext cx="4300500" cy="452700"/>
          </a:xfrm>
          <a:prstGeom prst="rect">
            <a:avLst/>
          </a:prstGeom>
        </p:spPr>
        <p:txBody>
          <a:bodyPr anchorCtr="0" anchor="b" bIns="91425" lIns="91425" spcFirstLastPara="1" rIns="91425" wrap="square" tIns="91425">
            <a:normAutofit/>
          </a:bodyPr>
          <a:lstStyle/>
          <a:p>
            <a:pPr indent="0" lvl="0" marL="0" rtl="0" algn="r">
              <a:lnSpc>
                <a:spcPct val="115000"/>
              </a:lnSpc>
              <a:spcBef>
                <a:spcPts val="0"/>
              </a:spcBef>
              <a:spcAft>
                <a:spcPts val="1200"/>
              </a:spcAft>
              <a:buSzPts val="1000"/>
              <a:buNone/>
            </a:pPr>
            <a:r>
              <a:rPr lang="en"/>
              <a:t>The Statutory Shield</a:t>
            </a:r>
            <a:endParaRPr/>
          </a:p>
        </p:txBody>
      </p:sp>
      <p:sp>
        <p:nvSpPr>
          <p:cNvPr id="1121" name="Google Shape;1121;p68"/>
          <p:cNvSpPr txBox="1"/>
          <p:nvPr>
            <p:ph idx="5" type="subTitle"/>
          </p:nvPr>
        </p:nvSpPr>
        <p:spPr>
          <a:xfrm>
            <a:off x="4443450" y="3845253"/>
            <a:ext cx="4300500" cy="452700"/>
          </a:xfrm>
          <a:prstGeom prst="rect">
            <a:avLst/>
          </a:prstGeom>
        </p:spPr>
        <p:txBody>
          <a:bodyPr anchorCtr="0" anchor="b" bIns="91425" lIns="91425" spcFirstLastPara="1" rIns="91425" wrap="square" tIns="91425">
            <a:normAutofit/>
          </a:bodyPr>
          <a:lstStyle/>
          <a:p>
            <a:pPr indent="0" lvl="0" marL="0" rtl="0" algn="r">
              <a:lnSpc>
                <a:spcPct val="115000"/>
              </a:lnSpc>
              <a:spcBef>
                <a:spcPts val="0"/>
              </a:spcBef>
              <a:spcAft>
                <a:spcPts val="1200"/>
              </a:spcAft>
              <a:buSzPts val="1000"/>
              <a:buNone/>
            </a:pPr>
            <a:r>
              <a:rPr lang="en"/>
              <a:t>Global Enforcement &amp; Regulatory Horizon</a:t>
            </a:r>
            <a:endParaRPr/>
          </a:p>
        </p:txBody>
      </p:sp>
      <p:sp>
        <p:nvSpPr>
          <p:cNvPr id="1122" name="Google Shape;1122;p68"/>
          <p:cNvSpPr txBox="1"/>
          <p:nvPr>
            <p:ph idx="6" type="subTitle"/>
          </p:nvPr>
        </p:nvSpPr>
        <p:spPr>
          <a:xfrm>
            <a:off x="4443450" y="4172777"/>
            <a:ext cx="4300500" cy="452700"/>
          </a:xfrm>
          <a:prstGeom prst="rect">
            <a:avLst/>
          </a:prstGeom>
        </p:spPr>
        <p:txBody>
          <a:bodyPr anchorCtr="0" anchor="b" bIns="91425" lIns="91425" spcFirstLastPara="1" rIns="91425" wrap="square" tIns="91425">
            <a:normAutofit/>
          </a:bodyPr>
          <a:lstStyle/>
          <a:p>
            <a:pPr indent="0" lvl="0" marL="0" rtl="0" algn="r">
              <a:lnSpc>
                <a:spcPct val="115000"/>
              </a:lnSpc>
              <a:spcBef>
                <a:spcPts val="0"/>
              </a:spcBef>
              <a:spcAft>
                <a:spcPts val="1200"/>
              </a:spcAft>
              <a:buSzPts val="1000"/>
              <a:buNone/>
            </a:pPr>
            <a:r>
              <a:rPr lang="en"/>
              <a:t>Sources</a:t>
            </a:r>
            <a:endParaRPr/>
          </a:p>
        </p:txBody>
      </p:sp>
      <p:sp>
        <p:nvSpPr>
          <p:cNvPr id="1123" name="Google Shape;1123;p6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
              <a:t>‹#›</a:t>
            </a:fld>
            <a:endParaRPr/>
          </a:p>
        </p:txBody>
      </p:sp>
      <p:sp>
        <p:nvSpPr>
          <p:cNvPr id="1124" name="Google Shape;1124;p68"/>
          <p:cNvSpPr txBox="1"/>
          <p:nvPr>
            <p:ph idx="9" type="subTitle"/>
          </p:nvPr>
        </p:nvSpPr>
        <p:spPr>
          <a:xfrm>
            <a:off x="474950" y="1561400"/>
            <a:ext cx="5766000" cy="400200"/>
          </a:xfrm>
          <a:prstGeom prst="rect">
            <a:avLst/>
          </a:prstGeom>
        </p:spPr>
        <p:txBody>
          <a:bodyPr anchorCtr="0" anchor="ctr" bIns="91425" lIns="0" spcFirstLastPara="1" rIns="91425" wrap="square" tIns="91425">
            <a:normAutofit/>
          </a:bodyPr>
          <a:lstStyle/>
          <a:p>
            <a:pPr indent="0" lvl="0" marL="0" rtl="0" algn="l">
              <a:lnSpc>
                <a:spcPct val="100000"/>
              </a:lnSpc>
              <a:spcBef>
                <a:spcPts val="0"/>
              </a:spcBef>
              <a:spcAft>
                <a:spcPts val="0"/>
              </a:spcAft>
              <a:buSzPts val="1400"/>
              <a:buNone/>
            </a:pPr>
            <a:r>
              <a:rPr lang="en"/>
              <a:t>Why we're here today</a:t>
            </a:r>
            <a:endParaRPr/>
          </a:p>
        </p:txBody>
      </p:sp>
      <p:sp>
        <p:nvSpPr>
          <p:cNvPr id="1125" name="Google Shape;1125;p68"/>
          <p:cNvSpPr txBox="1"/>
          <p:nvPr>
            <p:ph idx="13" type="title"/>
          </p:nvPr>
        </p:nvSpPr>
        <p:spPr>
          <a:xfrm>
            <a:off x="474950" y="2676149"/>
            <a:ext cx="7347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lang="en"/>
              <a:t>1</a:t>
            </a:r>
            <a:endParaRPr/>
          </a:p>
        </p:txBody>
      </p:sp>
      <p:sp>
        <p:nvSpPr>
          <p:cNvPr id="1126" name="Google Shape;1126;p68"/>
          <p:cNvSpPr txBox="1"/>
          <p:nvPr>
            <p:ph idx="14" type="title"/>
          </p:nvPr>
        </p:nvSpPr>
        <p:spPr>
          <a:xfrm>
            <a:off x="474950" y="3010199"/>
            <a:ext cx="7347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lang="en"/>
              <a:t>2</a:t>
            </a:r>
            <a:endParaRPr/>
          </a:p>
        </p:txBody>
      </p:sp>
      <p:sp>
        <p:nvSpPr>
          <p:cNvPr id="1127" name="Google Shape;1127;p68"/>
          <p:cNvSpPr txBox="1"/>
          <p:nvPr>
            <p:ph idx="15" type="title"/>
          </p:nvPr>
        </p:nvSpPr>
        <p:spPr>
          <a:xfrm>
            <a:off x="481225" y="3337549"/>
            <a:ext cx="7347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lang="en"/>
              <a:t>3</a:t>
            </a:r>
            <a:endParaRPr/>
          </a:p>
        </p:txBody>
      </p:sp>
      <p:sp>
        <p:nvSpPr>
          <p:cNvPr id="1128" name="Google Shape;1128;p68"/>
          <p:cNvSpPr txBox="1"/>
          <p:nvPr>
            <p:ph idx="16" type="title"/>
          </p:nvPr>
        </p:nvSpPr>
        <p:spPr>
          <a:xfrm>
            <a:off x="481225" y="3670199"/>
            <a:ext cx="7347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lang="en"/>
              <a:t>4</a:t>
            </a:r>
            <a:endParaRPr/>
          </a:p>
        </p:txBody>
      </p:sp>
      <p:sp>
        <p:nvSpPr>
          <p:cNvPr id="1129" name="Google Shape;1129;p68"/>
          <p:cNvSpPr txBox="1"/>
          <p:nvPr>
            <p:ph idx="17" type="title"/>
          </p:nvPr>
        </p:nvSpPr>
        <p:spPr>
          <a:xfrm>
            <a:off x="481225" y="3993249"/>
            <a:ext cx="7347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lang="en"/>
              <a:t>5</a:t>
            </a:r>
            <a:endParaRPr/>
          </a:p>
        </p:txBody>
      </p:sp>
      <p:sp>
        <p:nvSpPr>
          <p:cNvPr id="1130" name="Google Shape;1130;p68"/>
          <p:cNvSpPr txBox="1"/>
          <p:nvPr>
            <p:ph idx="18" type="title"/>
          </p:nvPr>
        </p:nvSpPr>
        <p:spPr>
          <a:xfrm>
            <a:off x="481225" y="4321624"/>
            <a:ext cx="7347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lang="en"/>
              <a:t>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69"/>
          <p:cNvSpPr txBox="1"/>
          <p:nvPr>
            <p:ph type="ctrTitle"/>
          </p:nvPr>
        </p:nvSpPr>
        <p:spPr>
          <a:xfrm>
            <a:off x="369025" y="914100"/>
            <a:ext cx="7759800" cy="723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990"/>
              <a:buFont typeface="Arial"/>
              <a:buNone/>
            </a:pPr>
            <a:r>
              <a:rPr lang="en" sz="3160"/>
              <a:t>Statutory Roots: </a:t>
            </a:r>
            <a:endParaRPr sz="3160"/>
          </a:p>
          <a:p>
            <a:pPr indent="0" lvl="0" marL="0" rtl="0" algn="l">
              <a:lnSpc>
                <a:spcPct val="80000"/>
              </a:lnSpc>
              <a:spcBef>
                <a:spcPts val="0"/>
              </a:spcBef>
              <a:spcAft>
                <a:spcPts val="0"/>
              </a:spcAft>
              <a:buClr>
                <a:schemeClr val="dk1"/>
              </a:buClr>
              <a:buSzPts val="990"/>
              <a:buFont typeface="Arial"/>
              <a:buNone/>
            </a:pPr>
            <a:r>
              <a:rPr lang="en" sz="3160"/>
              <a:t>The Communications Decency Act &amp; Section 230</a:t>
            </a:r>
            <a:endParaRPr sz="3160"/>
          </a:p>
        </p:txBody>
      </p:sp>
      <p:sp>
        <p:nvSpPr>
          <p:cNvPr id="1136" name="Google Shape;1136;p69"/>
          <p:cNvSpPr txBox="1"/>
          <p:nvPr>
            <p:ph idx="1" type="subTitle"/>
          </p:nvPr>
        </p:nvSpPr>
        <p:spPr>
          <a:xfrm>
            <a:off x="913975" y="2892425"/>
            <a:ext cx="2010000" cy="10929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SzPts val="1000"/>
              <a:buNone/>
            </a:pPr>
            <a:r>
              <a:rPr lang="en"/>
              <a:t>Enacted as Title V of the Telecommunications Act of 1996 </a:t>
            </a:r>
            <a:endParaRPr/>
          </a:p>
          <a:p>
            <a:pPr indent="0" lvl="0" marL="0" rtl="0" algn="l">
              <a:spcBef>
                <a:spcPts val="0"/>
              </a:spcBef>
              <a:spcAft>
                <a:spcPts val="0"/>
              </a:spcAft>
              <a:buSzPts val="1000"/>
              <a:buNone/>
            </a:pPr>
            <a:r>
              <a:rPr lang="en"/>
              <a:t>(authored by Reps. Christopher Cox &amp; Ron Wyden)</a:t>
            </a:r>
            <a:endParaRPr/>
          </a:p>
        </p:txBody>
      </p:sp>
      <p:sp>
        <p:nvSpPr>
          <p:cNvPr id="1137" name="Google Shape;1137;p69"/>
          <p:cNvSpPr txBox="1"/>
          <p:nvPr>
            <p:ph idx="2" type="subTitle"/>
          </p:nvPr>
        </p:nvSpPr>
        <p:spPr>
          <a:xfrm>
            <a:off x="933450" y="2337700"/>
            <a:ext cx="2010000" cy="809700"/>
          </a:xfrm>
          <a:prstGeom prst="rect">
            <a:avLst/>
          </a:prstGeom>
        </p:spPr>
        <p:txBody>
          <a:bodyPr anchorCtr="0" anchor="t" bIns="91425" lIns="0"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latin typeface="Alexandria"/>
                <a:ea typeface="Alexandria"/>
                <a:cs typeface="Alexandria"/>
                <a:sym typeface="Alexandria"/>
              </a:rPr>
              <a:t>Legislative Origin</a:t>
            </a:r>
            <a:endParaRPr>
              <a:latin typeface="Alexandria"/>
              <a:ea typeface="Alexandria"/>
              <a:cs typeface="Alexandria"/>
              <a:sym typeface="Alexandria"/>
            </a:endParaRPr>
          </a:p>
        </p:txBody>
      </p:sp>
      <p:sp>
        <p:nvSpPr>
          <p:cNvPr id="1138" name="Google Shape;1138;p69"/>
          <p:cNvSpPr txBox="1"/>
          <p:nvPr>
            <p:ph idx="3" type="subTitle"/>
          </p:nvPr>
        </p:nvSpPr>
        <p:spPr>
          <a:xfrm>
            <a:off x="3747125" y="2832650"/>
            <a:ext cx="2010000" cy="1436100"/>
          </a:xfrm>
          <a:prstGeom prst="rect">
            <a:avLst/>
          </a:prstGeom>
        </p:spPr>
        <p:txBody>
          <a:bodyPr anchorCtr="0" anchor="t" bIns="91425" lIns="0" spcFirstLastPara="1" rIns="91425" wrap="square" tIns="91425">
            <a:normAutofit lnSpcReduction="20000"/>
          </a:bodyPr>
          <a:lstStyle/>
          <a:p>
            <a:pPr indent="0" lvl="0" marL="0" rtl="0" algn="l">
              <a:spcBef>
                <a:spcPts val="0"/>
              </a:spcBef>
              <a:spcAft>
                <a:spcPts val="0"/>
              </a:spcAft>
              <a:buSzPts val="1000"/>
              <a:buNone/>
            </a:pPr>
            <a:r>
              <a:rPr lang="en"/>
              <a:t>- </a:t>
            </a:r>
            <a:r>
              <a:rPr b="1" lang="en"/>
              <a:t>Cubby, Inc. v. CompuServe Inc.* (1991)</a:t>
            </a:r>
            <a:r>
              <a:rPr lang="en"/>
              <a:t>: Unmoderated platforms treated as immune "distributors".</a:t>
            </a:r>
            <a:endParaRPr/>
          </a:p>
          <a:p>
            <a:pPr indent="0" lvl="0" marL="0" rtl="0" algn="l">
              <a:spcBef>
                <a:spcPts val="0"/>
              </a:spcBef>
              <a:spcAft>
                <a:spcPts val="0"/>
              </a:spcAft>
              <a:buSzPts val="1000"/>
              <a:buNone/>
            </a:pPr>
            <a:r>
              <a:rPr lang="en"/>
              <a:t> - </a:t>
            </a:r>
            <a:r>
              <a:rPr b="1" lang="en"/>
              <a:t>Stratton Oakmont, Inc. v. Prodigy Services Co.* (1995)</a:t>
            </a:r>
            <a:r>
              <a:rPr lang="en"/>
              <a:t>: Moderated platforms held liable as "publishers".</a:t>
            </a:r>
            <a:endParaRPr/>
          </a:p>
        </p:txBody>
      </p:sp>
      <p:sp>
        <p:nvSpPr>
          <p:cNvPr id="1139" name="Google Shape;1139;p69"/>
          <p:cNvSpPr txBox="1"/>
          <p:nvPr>
            <p:ph idx="4" type="subTitle"/>
          </p:nvPr>
        </p:nvSpPr>
        <p:spPr>
          <a:xfrm>
            <a:off x="3747125" y="2337725"/>
            <a:ext cx="2010000" cy="554700"/>
          </a:xfrm>
          <a:prstGeom prst="rect">
            <a:avLst/>
          </a:prstGeom>
        </p:spPr>
        <p:txBody>
          <a:bodyPr anchorCtr="0" anchor="t" bIns="91425" lIns="0" spcFirstLastPara="1" rIns="91425"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lang="en">
                <a:latin typeface="Alexandria"/>
                <a:ea typeface="Alexandria"/>
                <a:cs typeface="Alexandria"/>
                <a:sym typeface="Alexandria"/>
              </a:rPr>
              <a:t>The Common Law Dilemma</a:t>
            </a:r>
            <a:endParaRPr>
              <a:latin typeface="Alexandria"/>
              <a:ea typeface="Alexandria"/>
              <a:cs typeface="Alexandria"/>
              <a:sym typeface="Alexandria"/>
            </a:endParaRPr>
          </a:p>
        </p:txBody>
      </p:sp>
      <p:sp>
        <p:nvSpPr>
          <p:cNvPr id="1140" name="Google Shape;1140;p69"/>
          <p:cNvSpPr txBox="1"/>
          <p:nvPr>
            <p:ph idx="5" type="subTitle"/>
          </p:nvPr>
        </p:nvSpPr>
        <p:spPr>
          <a:xfrm>
            <a:off x="6560800" y="2832650"/>
            <a:ext cx="2010000" cy="1092900"/>
          </a:xfrm>
          <a:prstGeom prst="rect">
            <a:avLst/>
          </a:prstGeom>
        </p:spPr>
        <p:txBody>
          <a:bodyPr anchorCtr="0" anchor="t" bIns="91425" lIns="0" spcFirstLastPara="1" rIns="91425" wrap="square" tIns="91425">
            <a:normAutofit fontScale="92500" lnSpcReduction="10000"/>
          </a:bodyPr>
          <a:lstStyle/>
          <a:p>
            <a:pPr indent="0" lvl="0" marL="0" rtl="0" algn="l">
              <a:spcBef>
                <a:spcPts val="0"/>
              </a:spcBef>
              <a:spcAft>
                <a:spcPts val="0"/>
              </a:spcAft>
              <a:buSzPct val="100000"/>
              <a:buNone/>
            </a:pPr>
            <a:r>
              <a:rPr i="1" lang="en"/>
              <a:t>"No provider or user of an interactive computer service shall be treated as the publisher or speaker of any information provided by another information content provider."</a:t>
            </a:r>
            <a:endParaRPr i="1"/>
          </a:p>
        </p:txBody>
      </p:sp>
      <p:sp>
        <p:nvSpPr>
          <p:cNvPr id="1141" name="Google Shape;1141;p69"/>
          <p:cNvSpPr txBox="1"/>
          <p:nvPr>
            <p:ph idx="6" type="subTitle"/>
          </p:nvPr>
        </p:nvSpPr>
        <p:spPr>
          <a:xfrm>
            <a:off x="6580275" y="2337700"/>
            <a:ext cx="2010000" cy="809700"/>
          </a:xfrm>
          <a:prstGeom prst="rect">
            <a:avLst/>
          </a:prstGeom>
        </p:spPr>
        <p:txBody>
          <a:bodyPr anchorCtr="0" anchor="t" bIns="91425" lIns="0"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latin typeface="Alexandria"/>
                <a:ea typeface="Alexandria"/>
                <a:cs typeface="Alexandria"/>
                <a:sym typeface="Alexandria"/>
              </a:rPr>
              <a:t>The Core Operative Provision (§ 230(c)(1))</a:t>
            </a:r>
            <a:endParaRPr>
              <a:latin typeface="Alexandria"/>
              <a:ea typeface="Alexandria"/>
              <a:cs typeface="Alexandria"/>
              <a:sym typeface="Alexandria"/>
            </a:endParaRPr>
          </a:p>
        </p:txBody>
      </p:sp>
      <p:sp>
        <p:nvSpPr>
          <p:cNvPr id="1142" name="Google Shape;1142;p69"/>
          <p:cNvSpPr txBox="1"/>
          <p:nvPr>
            <p:ph idx="7" type="title"/>
          </p:nvPr>
        </p:nvSpPr>
        <p:spPr>
          <a:xfrm>
            <a:off x="458850" y="2416550"/>
            <a:ext cx="470100" cy="217800"/>
          </a:xfrm>
          <a:prstGeom prst="rect">
            <a:avLst/>
          </a:prstGeom>
        </p:spPr>
        <p:txBody>
          <a:bodyPr anchorCtr="0" anchor="ctr" bIns="91425" lIns="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a:latin typeface="Lexend SemiBold"/>
                <a:ea typeface="Lexend SemiBold"/>
                <a:cs typeface="Lexend SemiBold"/>
                <a:sym typeface="Lexend SemiBold"/>
              </a:rPr>
              <a:t>[ 1 ]</a:t>
            </a:r>
            <a:endParaRPr>
              <a:latin typeface="Lexend SemiBold"/>
              <a:ea typeface="Lexend SemiBold"/>
              <a:cs typeface="Lexend SemiBold"/>
              <a:sym typeface="Lexend SemiBold"/>
            </a:endParaRPr>
          </a:p>
        </p:txBody>
      </p:sp>
      <p:sp>
        <p:nvSpPr>
          <p:cNvPr id="1143" name="Google Shape;1143;p69"/>
          <p:cNvSpPr txBox="1"/>
          <p:nvPr>
            <p:ph idx="8" type="title"/>
          </p:nvPr>
        </p:nvSpPr>
        <p:spPr>
          <a:xfrm>
            <a:off x="3260875" y="2416575"/>
            <a:ext cx="470100" cy="217800"/>
          </a:xfrm>
          <a:prstGeom prst="rect">
            <a:avLst/>
          </a:prstGeom>
        </p:spPr>
        <p:txBody>
          <a:bodyPr anchorCtr="0" anchor="ctr" bIns="91425" lIns="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a:latin typeface="Lexend SemiBold"/>
                <a:ea typeface="Lexend SemiBold"/>
                <a:cs typeface="Lexend SemiBold"/>
                <a:sym typeface="Lexend SemiBold"/>
              </a:rPr>
              <a:t>[ 2 ]</a:t>
            </a:r>
            <a:endParaRPr>
              <a:latin typeface="Lexend SemiBold"/>
              <a:ea typeface="Lexend SemiBold"/>
              <a:cs typeface="Lexend SemiBold"/>
              <a:sym typeface="Lexend SemiBold"/>
            </a:endParaRPr>
          </a:p>
        </p:txBody>
      </p:sp>
      <p:sp>
        <p:nvSpPr>
          <p:cNvPr id="1144" name="Google Shape;1144;p69"/>
          <p:cNvSpPr txBox="1"/>
          <p:nvPr>
            <p:ph idx="9" type="title"/>
          </p:nvPr>
        </p:nvSpPr>
        <p:spPr>
          <a:xfrm>
            <a:off x="6110175" y="2416550"/>
            <a:ext cx="470100" cy="217800"/>
          </a:xfrm>
          <a:prstGeom prst="rect">
            <a:avLst/>
          </a:prstGeom>
        </p:spPr>
        <p:txBody>
          <a:bodyPr anchorCtr="0" anchor="ctr" bIns="91425" lIns="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a:latin typeface="Lexend SemiBold"/>
                <a:ea typeface="Lexend SemiBold"/>
                <a:cs typeface="Lexend SemiBold"/>
                <a:sym typeface="Lexend SemiBold"/>
              </a:rPr>
              <a:t>[ 3 ]</a:t>
            </a:r>
            <a:endParaRPr>
              <a:latin typeface="Lexend SemiBold"/>
              <a:ea typeface="Lexend SemiBold"/>
              <a:cs typeface="Lexend SemiBold"/>
              <a:sym typeface="Lexend SemiBold"/>
            </a:endParaRPr>
          </a:p>
        </p:txBody>
      </p:sp>
      <p:sp>
        <p:nvSpPr>
          <p:cNvPr id="1145" name="Google Shape;1145;p6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146" name="Google Shape;1146;p69"/>
          <p:cNvCxnSpPr/>
          <p:nvPr/>
        </p:nvCxnSpPr>
        <p:spPr>
          <a:xfrm>
            <a:off x="3096800" y="2394246"/>
            <a:ext cx="0" cy="1336500"/>
          </a:xfrm>
          <a:prstGeom prst="straightConnector1">
            <a:avLst/>
          </a:prstGeom>
          <a:noFill/>
          <a:ln cap="flat" cmpd="sng" w="28575">
            <a:solidFill>
              <a:schemeClr val="dk1"/>
            </a:solidFill>
            <a:prstDash val="solid"/>
            <a:round/>
            <a:headEnd len="sm" w="sm" type="none"/>
            <a:tailEnd len="sm" w="sm" type="none"/>
          </a:ln>
        </p:spPr>
      </p:cxnSp>
      <p:cxnSp>
        <p:nvCxnSpPr>
          <p:cNvPr id="1147" name="Google Shape;1147;p69"/>
          <p:cNvCxnSpPr/>
          <p:nvPr/>
        </p:nvCxnSpPr>
        <p:spPr>
          <a:xfrm>
            <a:off x="5921200" y="2394246"/>
            <a:ext cx="0" cy="1336500"/>
          </a:xfrm>
          <a:prstGeom prst="straightConnector1">
            <a:avLst/>
          </a:prstGeom>
          <a:noFill/>
          <a:ln cap="flat" cmpd="sng" w="28575">
            <a:solidFill>
              <a:schemeClr val="dk1"/>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pic>
        <p:nvPicPr>
          <p:cNvPr descr="Two men with safety helmets pack boxes in a storage room. " id="1152" name="Google Shape;1152;p70"/>
          <p:cNvPicPr preferRelativeResize="0"/>
          <p:nvPr/>
        </p:nvPicPr>
        <p:blipFill rotWithShape="1">
          <a:blip r:embed="rId3">
            <a:alphaModFix/>
          </a:blip>
          <a:srcRect b="0" l="22998" r="36583" t="0"/>
          <a:stretch/>
        </p:blipFill>
        <p:spPr>
          <a:xfrm>
            <a:off x="0" y="0"/>
            <a:ext cx="3695974" cy="5143499"/>
          </a:xfrm>
          <a:prstGeom prst="rect">
            <a:avLst/>
          </a:prstGeom>
          <a:noFill/>
          <a:ln>
            <a:noFill/>
          </a:ln>
        </p:spPr>
      </p:pic>
      <p:grpSp>
        <p:nvGrpSpPr>
          <p:cNvPr id="1153" name="Google Shape;1153;p70"/>
          <p:cNvGrpSpPr/>
          <p:nvPr/>
        </p:nvGrpSpPr>
        <p:grpSpPr>
          <a:xfrm>
            <a:off x="0" y="1923450"/>
            <a:ext cx="3695975" cy="3220050"/>
            <a:chOff x="0" y="1923450"/>
            <a:chExt cx="3695975" cy="3220050"/>
          </a:xfrm>
        </p:grpSpPr>
        <p:sp>
          <p:nvSpPr>
            <p:cNvPr id="1154" name="Google Shape;1154;p70"/>
            <p:cNvSpPr/>
            <p:nvPr/>
          </p:nvSpPr>
          <p:spPr>
            <a:xfrm>
              <a:off x="0" y="1923450"/>
              <a:ext cx="613800" cy="74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1155" name="Google Shape;1155;p70"/>
            <p:cNvSpPr/>
            <p:nvPr/>
          </p:nvSpPr>
          <p:spPr>
            <a:xfrm>
              <a:off x="0" y="3909050"/>
              <a:ext cx="1315275" cy="1234450"/>
            </a:xfrm>
            <a:custGeom>
              <a:rect b="b" l="l" r="r" t="t"/>
              <a:pathLst>
                <a:path extrusionOk="0" h="49378" w="52611">
                  <a:moveTo>
                    <a:pt x="52611" y="49378"/>
                  </a:moveTo>
                  <a:lnTo>
                    <a:pt x="0" y="49378"/>
                  </a:lnTo>
                  <a:lnTo>
                    <a:pt x="0" y="0"/>
                  </a:lnTo>
                  <a:lnTo>
                    <a:pt x="17635" y="0"/>
                  </a:lnTo>
                  <a:lnTo>
                    <a:pt x="17635" y="32331"/>
                  </a:lnTo>
                  <a:lnTo>
                    <a:pt x="52611" y="32331"/>
                  </a:lnTo>
                  <a:close/>
                </a:path>
              </a:pathLst>
            </a:custGeom>
            <a:solidFill>
              <a:schemeClr val="lt1"/>
            </a:solidFill>
            <a:ln>
              <a:noFill/>
            </a:ln>
          </p:spPr>
        </p:sp>
        <p:sp>
          <p:nvSpPr>
            <p:cNvPr id="1156" name="Google Shape;1156;p70"/>
            <p:cNvSpPr/>
            <p:nvPr/>
          </p:nvSpPr>
          <p:spPr>
            <a:xfrm>
              <a:off x="1763475" y="4261750"/>
              <a:ext cx="1932500" cy="881750"/>
            </a:xfrm>
            <a:custGeom>
              <a:rect b="b" l="l" r="r" t="t"/>
              <a:pathLst>
                <a:path extrusionOk="0" h="35270" w="77300">
                  <a:moveTo>
                    <a:pt x="77300" y="882"/>
                  </a:moveTo>
                  <a:lnTo>
                    <a:pt x="77300" y="35270"/>
                  </a:lnTo>
                  <a:lnTo>
                    <a:pt x="11169" y="35270"/>
                  </a:lnTo>
                  <a:lnTo>
                    <a:pt x="0" y="24689"/>
                  </a:lnTo>
                  <a:lnTo>
                    <a:pt x="22926" y="0"/>
                  </a:lnTo>
                  <a:lnTo>
                    <a:pt x="49966" y="26452"/>
                  </a:lnTo>
                  <a:close/>
                </a:path>
              </a:pathLst>
            </a:custGeom>
            <a:solidFill>
              <a:schemeClr val="lt1"/>
            </a:solidFill>
            <a:ln cap="flat" cmpd="sng" w="9525">
              <a:solidFill>
                <a:schemeClr val="lt1"/>
              </a:solidFill>
              <a:prstDash val="solid"/>
              <a:round/>
              <a:headEnd len="sm" w="sm" type="none"/>
              <a:tailEnd len="sm" w="sm" type="none"/>
            </a:ln>
          </p:spPr>
        </p:sp>
      </p:grpSp>
      <p:sp>
        <p:nvSpPr>
          <p:cNvPr id="1157" name="Google Shape;1157;p70"/>
          <p:cNvSpPr txBox="1"/>
          <p:nvPr>
            <p:ph type="title"/>
          </p:nvPr>
        </p:nvSpPr>
        <p:spPr>
          <a:xfrm>
            <a:off x="4171375" y="0"/>
            <a:ext cx="4775400" cy="12315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1100"/>
              <a:buFont typeface="Arial"/>
              <a:buNone/>
            </a:pPr>
            <a:r>
              <a:rPr lang="en" sz="3700"/>
              <a:t>Section 230 Three-Prong Judicial Test for Immunity</a:t>
            </a:r>
            <a:endParaRPr sz="3700"/>
          </a:p>
        </p:txBody>
      </p:sp>
      <p:sp>
        <p:nvSpPr>
          <p:cNvPr id="1158" name="Google Shape;1158;p70"/>
          <p:cNvSpPr txBox="1"/>
          <p:nvPr>
            <p:ph idx="1" type="subTitle"/>
          </p:nvPr>
        </p:nvSpPr>
        <p:spPr>
          <a:xfrm>
            <a:off x="4249200" y="2277125"/>
            <a:ext cx="4596600" cy="3936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1. </a:t>
            </a:r>
            <a:endParaRPr/>
          </a:p>
          <a:p>
            <a:pPr indent="0" lvl="0" marL="0" rtl="0" algn="l">
              <a:spcBef>
                <a:spcPts val="0"/>
              </a:spcBef>
              <a:spcAft>
                <a:spcPts val="0"/>
              </a:spcAft>
              <a:buClr>
                <a:schemeClr val="dk1"/>
              </a:buClr>
              <a:buSzPts val="1100"/>
              <a:buNone/>
            </a:pPr>
            <a:r>
              <a:rPr lang="en"/>
              <a:t>Defendant is a "provider or user" of an "interactive computer service".</a:t>
            </a:r>
            <a:endParaRPr b="1"/>
          </a:p>
        </p:txBody>
      </p:sp>
      <p:sp>
        <p:nvSpPr>
          <p:cNvPr id="1159" name="Google Shape;1159;p70"/>
          <p:cNvSpPr txBox="1"/>
          <p:nvPr>
            <p:ph idx="2" type="subTitle"/>
          </p:nvPr>
        </p:nvSpPr>
        <p:spPr>
          <a:xfrm>
            <a:off x="4249200" y="3158475"/>
            <a:ext cx="4596600" cy="4002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SzPts val="1000"/>
              <a:buNone/>
            </a:pPr>
            <a:r>
              <a:rPr lang="en"/>
              <a:t>2. </a:t>
            </a:r>
            <a:endParaRPr/>
          </a:p>
          <a:p>
            <a:pPr indent="0" lvl="0" marL="0" rtl="0" algn="l">
              <a:lnSpc>
                <a:spcPct val="115000"/>
              </a:lnSpc>
              <a:spcBef>
                <a:spcPts val="0"/>
              </a:spcBef>
              <a:spcAft>
                <a:spcPts val="0"/>
              </a:spcAft>
              <a:buClr>
                <a:schemeClr val="dk1"/>
              </a:buClr>
              <a:buSzPts val="1100"/>
              <a:buFont typeface="Arial"/>
              <a:buNone/>
            </a:pPr>
            <a:r>
              <a:rPr lang="en"/>
              <a:t>Cause of action treats the defendant as the "publisher or speaker".</a:t>
            </a:r>
            <a:endParaRPr/>
          </a:p>
        </p:txBody>
      </p:sp>
      <p:sp>
        <p:nvSpPr>
          <p:cNvPr id="1160" name="Google Shape;1160;p70"/>
          <p:cNvSpPr txBox="1"/>
          <p:nvPr>
            <p:ph idx="3" type="subTitle"/>
          </p:nvPr>
        </p:nvSpPr>
        <p:spPr>
          <a:xfrm>
            <a:off x="4249200" y="4069225"/>
            <a:ext cx="4596600" cy="4002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3. </a:t>
            </a:r>
            <a:endParaRPr/>
          </a:p>
          <a:p>
            <a:pPr indent="0" lvl="0" marL="0" rtl="0" algn="l">
              <a:lnSpc>
                <a:spcPct val="115000"/>
              </a:lnSpc>
              <a:spcBef>
                <a:spcPts val="0"/>
              </a:spcBef>
              <a:spcAft>
                <a:spcPts val="0"/>
              </a:spcAft>
              <a:buClr>
                <a:schemeClr val="dk1"/>
              </a:buClr>
              <a:buSzPts val="1100"/>
              <a:buFont typeface="Arial"/>
              <a:buNone/>
            </a:pPr>
            <a:r>
              <a:rPr lang="en"/>
              <a:t>Information was provided by "another information content provider" (third party).</a:t>
            </a:r>
            <a:endParaRPr/>
          </a:p>
        </p:txBody>
      </p:sp>
      <p:sp>
        <p:nvSpPr>
          <p:cNvPr id="1161" name="Google Shape;1161;p7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162" name="Google Shape;1162;p70"/>
          <p:cNvCxnSpPr/>
          <p:nvPr/>
        </p:nvCxnSpPr>
        <p:spPr>
          <a:xfrm>
            <a:off x="3695975" y="2917900"/>
            <a:ext cx="5443800" cy="0"/>
          </a:xfrm>
          <a:prstGeom prst="straightConnector1">
            <a:avLst/>
          </a:prstGeom>
          <a:noFill/>
          <a:ln cap="flat" cmpd="sng" w="9525">
            <a:solidFill>
              <a:schemeClr val="accent3"/>
            </a:solidFill>
            <a:prstDash val="solid"/>
            <a:round/>
            <a:headEnd len="sm" w="sm" type="none"/>
            <a:tailEnd len="sm" w="sm" type="none"/>
          </a:ln>
        </p:spPr>
      </p:cxnSp>
      <p:cxnSp>
        <p:nvCxnSpPr>
          <p:cNvPr id="1163" name="Google Shape;1163;p70"/>
          <p:cNvCxnSpPr/>
          <p:nvPr/>
        </p:nvCxnSpPr>
        <p:spPr>
          <a:xfrm>
            <a:off x="3700234" y="3832300"/>
            <a:ext cx="5443800" cy="0"/>
          </a:xfrm>
          <a:prstGeom prst="straightConnector1">
            <a:avLst/>
          </a:prstGeom>
          <a:noFill/>
          <a:ln cap="flat" cmpd="sng" w="9525">
            <a:solidFill>
              <a:schemeClr val="accent3"/>
            </a:solidFill>
            <a:prstDash val="solid"/>
            <a:round/>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pic>
        <p:nvPicPr>
          <p:cNvPr descr="Two men with safety helmets pack boxes in a storage room. " id="1168" name="Google Shape;1168;p71"/>
          <p:cNvPicPr preferRelativeResize="0"/>
          <p:nvPr/>
        </p:nvPicPr>
        <p:blipFill rotWithShape="1">
          <a:blip r:embed="rId3">
            <a:alphaModFix/>
          </a:blip>
          <a:srcRect b="0" l="22998" r="36583" t="0"/>
          <a:stretch/>
        </p:blipFill>
        <p:spPr>
          <a:xfrm>
            <a:off x="0" y="0"/>
            <a:ext cx="3695974" cy="5143499"/>
          </a:xfrm>
          <a:prstGeom prst="rect">
            <a:avLst/>
          </a:prstGeom>
          <a:noFill/>
          <a:ln>
            <a:noFill/>
          </a:ln>
        </p:spPr>
      </p:pic>
      <p:grpSp>
        <p:nvGrpSpPr>
          <p:cNvPr id="1169" name="Google Shape;1169;p71"/>
          <p:cNvGrpSpPr/>
          <p:nvPr/>
        </p:nvGrpSpPr>
        <p:grpSpPr>
          <a:xfrm>
            <a:off x="0" y="1923450"/>
            <a:ext cx="3695975" cy="3220050"/>
            <a:chOff x="0" y="1923450"/>
            <a:chExt cx="3695975" cy="3220050"/>
          </a:xfrm>
        </p:grpSpPr>
        <p:sp>
          <p:nvSpPr>
            <p:cNvPr id="1170" name="Google Shape;1170;p71"/>
            <p:cNvSpPr/>
            <p:nvPr/>
          </p:nvSpPr>
          <p:spPr>
            <a:xfrm>
              <a:off x="0" y="1923450"/>
              <a:ext cx="613800" cy="74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1171" name="Google Shape;1171;p71"/>
            <p:cNvSpPr/>
            <p:nvPr/>
          </p:nvSpPr>
          <p:spPr>
            <a:xfrm>
              <a:off x="0" y="3909050"/>
              <a:ext cx="1315275" cy="1234450"/>
            </a:xfrm>
            <a:custGeom>
              <a:rect b="b" l="l" r="r" t="t"/>
              <a:pathLst>
                <a:path extrusionOk="0" h="49378" w="52611">
                  <a:moveTo>
                    <a:pt x="52611" y="49378"/>
                  </a:moveTo>
                  <a:lnTo>
                    <a:pt x="0" y="49378"/>
                  </a:lnTo>
                  <a:lnTo>
                    <a:pt x="0" y="0"/>
                  </a:lnTo>
                  <a:lnTo>
                    <a:pt x="17635" y="0"/>
                  </a:lnTo>
                  <a:lnTo>
                    <a:pt x="17635" y="32331"/>
                  </a:lnTo>
                  <a:lnTo>
                    <a:pt x="52611" y="32331"/>
                  </a:lnTo>
                  <a:close/>
                </a:path>
              </a:pathLst>
            </a:custGeom>
            <a:solidFill>
              <a:schemeClr val="lt1"/>
            </a:solidFill>
            <a:ln>
              <a:noFill/>
            </a:ln>
          </p:spPr>
        </p:sp>
        <p:sp>
          <p:nvSpPr>
            <p:cNvPr id="1172" name="Google Shape;1172;p71"/>
            <p:cNvSpPr/>
            <p:nvPr/>
          </p:nvSpPr>
          <p:spPr>
            <a:xfrm>
              <a:off x="1763475" y="4261750"/>
              <a:ext cx="1932500" cy="881750"/>
            </a:xfrm>
            <a:custGeom>
              <a:rect b="b" l="l" r="r" t="t"/>
              <a:pathLst>
                <a:path extrusionOk="0" h="35270" w="77300">
                  <a:moveTo>
                    <a:pt x="77300" y="882"/>
                  </a:moveTo>
                  <a:lnTo>
                    <a:pt x="77300" y="35270"/>
                  </a:lnTo>
                  <a:lnTo>
                    <a:pt x="11169" y="35270"/>
                  </a:lnTo>
                  <a:lnTo>
                    <a:pt x="0" y="24689"/>
                  </a:lnTo>
                  <a:lnTo>
                    <a:pt x="22926" y="0"/>
                  </a:lnTo>
                  <a:lnTo>
                    <a:pt x="49966" y="26452"/>
                  </a:lnTo>
                  <a:close/>
                </a:path>
              </a:pathLst>
            </a:custGeom>
            <a:solidFill>
              <a:schemeClr val="lt1"/>
            </a:solidFill>
            <a:ln cap="flat" cmpd="sng" w="9525">
              <a:solidFill>
                <a:schemeClr val="lt1"/>
              </a:solidFill>
              <a:prstDash val="solid"/>
              <a:round/>
              <a:headEnd len="sm" w="sm" type="none"/>
              <a:tailEnd len="sm" w="sm" type="none"/>
            </a:ln>
          </p:spPr>
        </p:sp>
      </p:grpSp>
      <p:sp>
        <p:nvSpPr>
          <p:cNvPr id="1173" name="Google Shape;1173;p71"/>
          <p:cNvSpPr txBox="1"/>
          <p:nvPr>
            <p:ph type="title"/>
          </p:nvPr>
        </p:nvSpPr>
        <p:spPr>
          <a:xfrm>
            <a:off x="4171375" y="0"/>
            <a:ext cx="4934100" cy="12315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1100"/>
              <a:buFont typeface="Arial"/>
              <a:buNone/>
            </a:pPr>
            <a:r>
              <a:rPr lang="en" sz="3700"/>
              <a:t>Section 230 </a:t>
            </a:r>
            <a:r>
              <a:rPr lang="en" sz="3700"/>
              <a:t>Judicial Expansion </a:t>
            </a:r>
            <a:endParaRPr sz="3700"/>
          </a:p>
          <a:p>
            <a:pPr indent="0" lvl="0" marL="0" rtl="0" algn="l">
              <a:lnSpc>
                <a:spcPct val="85000"/>
              </a:lnSpc>
              <a:spcBef>
                <a:spcPts val="0"/>
              </a:spcBef>
              <a:spcAft>
                <a:spcPts val="0"/>
              </a:spcAft>
              <a:buClr>
                <a:schemeClr val="dk1"/>
              </a:buClr>
              <a:buSzPts val="1100"/>
              <a:buFont typeface="Arial"/>
              <a:buNone/>
            </a:pPr>
            <a:r>
              <a:rPr lang="en" sz="3600"/>
              <a:t>(</a:t>
            </a:r>
            <a:r>
              <a:rPr i="1" lang="en" sz="3600"/>
              <a:t>Zeran v. AOL</a:t>
            </a:r>
            <a:r>
              <a:rPr lang="en" sz="3600"/>
              <a:t>, 1997)</a:t>
            </a:r>
            <a:endParaRPr sz="3600"/>
          </a:p>
        </p:txBody>
      </p:sp>
      <p:sp>
        <p:nvSpPr>
          <p:cNvPr id="1174" name="Google Shape;1174;p71"/>
          <p:cNvSpPr txBox="1"/>
          <p:nvPr>
            <p:ph idx="1" type="subTitle"/>
          </p:nvPr>
        </p:nvSpPr>
        <p:spPr>
          <a:xfrm>
            <a:off x="4249200" y="2277125"/>
            <a:ext cx="4596600" cy="3936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4. </a:t>
            </a:r>
            <a:endParaRPr/>
          </a:p>
          <a:p>
            <a:pPr indent="0" lvl="0" marL="0" rtl="0" algn="l">
              <a:spcBef>
                <a:spcPts val="0"/>
              </a:spcBef>
              <a:spcAft>
                <a:spcPts val="0"/>
              </a:spcAft>
              <a:buClr>
                <a:schemeClr val="dk1"/>
              </a:buClr>
              <a:buSzPts val="1100"/>
              <a:buNone/>
            </a:pPr>
            <a:r>
              <a:rPr lang="en"/>
              <a:t>Fourth Circuit ruled Section 230 immunizes platforms even when they unreasonably delay removing libelous posts.</a:t>
            </a:r>
            <a:endParaRPr b="1"/>
          </a:p>
        </p:txBody>
      </p:sp>
      <p:sp>
        <p:nvSpPr>
          <p:cNvPr id="1175" name="Google Shape;1175;p7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176" name="Google Shape;1176;p71"/>
          <p:cNvCxnSpPr/>
          <p:nvPr/>
        </p:nvCxnSpPr>
        <p:spPr>
          <a:xfrm>
            <a:off x="3695975" y="2917900"/>
            <a:ext cx="5443800" cy="0"/>
          </a:xfrm>
          <a:prstGeom prst="straightConnector1">
            <a:avLst/>
          </a:prstGeom>
          <a:noFill/>
          <a:ln cap="flat" cmpd="sng" w="9525">
            <a:solidFill>
              <a:schemeClr val="accent3"/>
            </a:solidFill>
            <a:prstDash val="solid"/>
            <a:round/>
            <a:headEnd len="sm" w="sm" type="none"/>
            <a:tailEnd len="sm" w="sm" type="none"/>
          </a:ln>
        </p:spPr>
      </p:cxnSp>
      <p:cxnSp>
        <p:nvCxnSpPr>
          <p:cNvPr id="1177" name="Google Shape;1177;p71"/>
          <p:cNvCxnSpPr/>
          <p:nvPr/>
        </p:nvCxnSpPr>
        <p:spPr>
          <a:xfrm>
            <a:off x="3700234" y="3832300"/>
            <a:ext cx="5443800" cy="0"/>
          </a:xfrm>
          <a:prstGeom prst="straightConnector1">
            <a:avLst/>
          </a:prstGeom>
          <a:noFill/>
          <a:ln cap="flat" cmpd="sng" w="9525">
            <a:solidFill>
              <a:schemeClr val="accent3"/>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pic>
        <p:nvPicPr>
          <p:cNvPr descr="Two men with safety helmets pack boxes in a storage room. " id="1182" name="Google Shape;1182;p72"/>
          <p:cNvPicPr preferRelativeResize="0"/>
          <p:nvPr/>
        </p:nvPicPr>
        <p:blipFill rotWithShape="1">
          <a:blip r:embed="rId3">
            <a:alphaModFix/>
          </a:blip>
          <a:srcRect b="0" l="22998" r="36583" t="0"/>
          <a:stretch/>
        </p:blipFill>
        <p:spPr>
          <a:xfrm>
            <a:off x="0" y="0"/>
            <a:ext cx="3695974" cy="5143499"/>
          </a:xfrm>
          <a:prstGeom prst="rect">
            <a:avLst/>
          </a:prstGeom>
          <a:noFill/>
          <a:ln>
            <a:noFill/>
          </a:ln>
        </p:spPr>
      </p:pic>
      <p:grpSp>
        <p:nvGrpSpPr>
          <p:cNvPr id="1183" name="Google Shape;1183;p72"/>
          <p:cNvGrpSpPr/>
          <p:nvPr/>
        </p:nvGrpSpPr>
        <p:grpSpPr>
          <a:xfrm>
            <a:off x="0" y="1923450"/>
            <a:ext cx="3695975" cy="3220050"/>
            <a:chOff x="0" y="1923450"/>
            <a:chExt cx="3695975" cy="3220050"/>
          </a:xfrm>
        </p:grpSpPr>
        <p:sp>
          <p:nvSpPr>
            <p:cNvPr id="1184" name="Google Shape;1184;p72"/>
            <p:cNvSpPr/>
            <p:nvPr/>
          </p:nvSpPr>
          <p:spPr>
            <a:xfrm>
              <a:off x="0" y="1923450"/>
              <a:ext cx="613800" cy="74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1185" name="Google Shape;1185;p72"/>
            <p:cNvSpPr/>
            <p:nvPr/>
          </p:nvSpPr>
          <p:spPr>
            <a:xfrm>
              <a:off x="0" y="3909050"/>
              <a:ext cx="1315275" cy="1234450"/>
            </a:xfrm>
            <a:custGeom>
              <a:rect b="b" l="l" r="r" t="t"/>
              <a:pathLst>
                <a:path extrusionOk="0" h="49378" w="52611">
                  <a:moveTo>
                    <a:pt x="52611" y="49378"/>
                  </a:moveTo>
                  <a:lnTo>
                    <a:pt x="0" y="49378"/>
                  </a:lnTo>
                  <a:lnTo>
                    <a:pt x="0" y="0"/>
                  </a:lnTo>
                  <a:lnTo>
                    <a:pt x="17635" y="0"/>
                  </a:lnTo>
                  <a:lnTo>
                    <a:pt x="17635" y="32331"/>
                  </a:lnTo>
                  <a:lnTo>
                    <a:pt x="52611" y="32331"/>
                  </a:lnTo>
                  <a:close/>
                </a:path>
              </a:pathLst>
            </a:custGeom>
            <a:solidFill>
              <a:schemeClr val="lt1"/>
            </a:solidFill>
            <a:ln>
              <a:noFill/>
            </a:ln>
          </p:spPr>
        </p:sp>
        <p:sp>
          <p:nvSpPr>
            <p:cNvPr id="1186" name="Google Shape;1186;p72"/>
            <p:cNvSpPr/>
            <p:nvPr/>
          </p:nvSpPr>
          <p:spPr>
            <a:xfrm>
              <a:off x="1763475" y="4261750"/>
              <a:ext cx="1932500" cy="881750"/>
            </a:xfrm>
            <a:custGeom>
              <a:rect b="b" l="l" r="r" t="t"/>
              <a:pathLst>
                <a:path extrusionOk="0" h="35270" w="77300">
                  <a:moveTo>
                    <a:pt x="77300" y="882"/>
                  </a:moveTo>
                  <a:lnTo>
                    <a:pt x="77300" y="35270"/>
                  </a:lnTo>
                  <a:lnTo>
                    <a:pt x="11169" y="35270"/>
                  </a:lnTo>
                  <a:lnTo>
                    <a:pt x="0" y="24689"/>
                  </a:lnTo>
                  <a:lnTo>
                    <a:pt x="22926" y="0"/>
                  </a:lnTo>
                  <a:lnTo>
                    <a:pt x="49966" y="26452"/>
                  </a:lnTo>
                  <a:close/>
                </a:path>
              </a:pathLst>
            </a:custGeom>
            <a:solidFill>
              <a:schemeClr val="lt1"/>
            </a:solidFill>
            <a:ln cap="flat" cmpd="sng" w="9525">
              <a:solidFill>
                <a:schemeClr val="lt1"/>
              </a:solidFill>
              <a:prstDash val="solid"/>
              <a:round/>
              <a:headEnd len="sm" w="sm" type="none"/>
              <a:tailEnd len="sm" w="sm" type="none"/>
            </a:ln>
          </p:spPr>
        </p:sp>
      </p:grpSp>
      <p:sp>
        <p:nvSpPr>
          <p:cNvPr id="1187" name="Google Shape;1187;p72"/>
          <p:cNvSpPr txBox="1"/>
          <p:nvPr>
            <p:ph type="title"/>
          </p:nvPr>
        </p:nvSpPr>
        <p:spPr>
          <a:xfrm>
            <a:off x="4171375" y="0"/>
            <a:ext cx="4775400" cy="12315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1100"/>
              <a:buFont typeface="Arial"/>
              <a:buNone/>
            </a:pPr>
            <a:r>
              <a:rPr lang="en" sz="3700"/>
              <a:t>Section 230 Regulation Brick Wall</a:t>
            </a:r>
            <a:endParaRPr sz="3600"/>
          </a:p>
          <a:p>
            <a:pPr indent="0" lvl="0" marL="0" rtl="0" algn="l">
              <a:lnSpc>
                <a:spcPct val="85000"/>
              </a:lnSpc>
              <a:spcBef>
                <a:spcPts val="0"/>
              </a:spcBef>
              <a:spcAft>
                <a:spcPts val="0"/>
              </a:spcAft>
              <a:buClr>
                <a:schemeClr val="dk1"/>
              </a:buClr>
              <a:buSzPts val="1100"/>
              <a:buFont typeface="Arial"/>
              <a:buNone/>
            </a:pPr>
            <a:r>
              <a:t/>
            </a:r>
            <a:endParaRPr sz="3700"/>
          </a:p>
        </p:txBody>
      </p:sp>
      <p:sp>
        <p:nvSpPr>
          <p:cNvPr id="1188" name="Google Shape;1188;p72"/>
          <p:cNvSpPr txBox="1"/>
          <p:nvPr>
            <p:ph idx="1" type="subTitle"/>
          </p:nvPr>
        </p:nvSpPr>
        <p:spPr>
          <a:xfrm>
            <a:off x="4249200" y="2277125"/>
            <a:ext cx="4596600" cy="3936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1. </a:t>
            </a:r>
            <a:endParaRPr/>
          </a:p>
          <a:p>
            <a:pPr indent="0" lvl="0" marL="0" rtl="0" algn="l">
              <a:spcBef>
                <a:spcPts val="0"/>
              </a:spcBef>
              <a:spcAft>
                <a:spcPts val="0"/>
              </a:spcAft>
              <a:buClr>
                <a:schemeClr val="dk1"/>
              </a:buClr>
              <a:buSzPts val="1100"/>
              <a:buNone/>
            </a:pPr>
            <a:r>
              <a:rPr lang="en"/>
              <a:t>Direct speech prohibitions were repeatedly struck down under the First Amendment.</a:t>
            </a:r>
            <a:endParaRPr b="1"/>
          </a:p>
        </p:txBody>
      </p:sp>
      <p:sp>
        <p:nvSpPr>
          <p:cNvPr id="1189" name="Google Shape;1189;p72"/>
          <p:cNvSpPr txBox="1"/>
          <p:nvPr>
            <p:ph idx="2" type="subTitle"/>
          </p:nvPr>
        </p:nvSpPr>
        <p:spPr>
          <a:xfrm>
            <a:off x="4249200" y="3158475"/>
            <a:ext cx="4596600" cy="4002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SzPts val="1000"/>
              <a:buNone/>
            </a:pPr>
            <a:r>
              <a:rPr lang="en"/>
              <a:t>2. </a:t>
            </a:r>
            <a:endParaRPr/>
          </a:p>
          <a:p>
            <a:pPr indent="0" lvl="0" marL="0" rtl="0" algn="l">
              <a:lnSpc>
                <a:spcPct val="115000"/>
              </a:lnSpc>
              <a:spcBef>
                <a:spcPts val="0"/>
              </a:spcBef>
              <a:spcAft>
                <a:spcPts val="0"/>
              </a:spcAft>
              <a:buClr>
                <a:schemeClr val="dk1"/>
              </a:buClr>
              <a:buSzPts val="1100"/>
              <a:buFont typeface="Arial"/>
              <a:buNone/>
            </a:pPr>
            <a:r>
              <a:rPr lang="en"/>
              <a:t>Lawsuits targeting hosted third-party material (defamation, harassment, hate speech) were routinely dismissed at summary judgment under Section 230.</a:t>
            </a:r>
            <a:endParaRPr/>
          </a:p>
        </p:txBody>
      </p:sp>
      <p:sp>
        <p:nvSpPr>
          <p:cNvPr id="1190" name="Google Shape;1190;p7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191" name="Google Shape;1191;p72"/>
          <p:cNvCxnSpPr/>
          <p:nvPr/>
        </p:nvCxnSpPr>
        <p:spPr>
          <a:xfrm>
            <a:off x="3695975" y="2917900"/>
            <a:ext cx="5443800" cy="0"/>
          </a:xfrm>
          <a:prstGeom prst="straightConnector1">
            <a:avLst/>
          </a:prstGeom>
          <a:noFill/>
          <a:ln cap="flat" cmpd="sng" w="9525">
            <a:solidFill>
              <a:schemeClr val="accent3"/>
            </a:solidFill>
            <a:prstDash val="solid"/>
            <a:round/>
            <a:headEnd len="sm" w="sm" type="none"/>
            <a:tailEnd len="sm" w="sm" type="none"/>
          </a:ln>
        </p:spPr>
      </p:cxnSp>
      <p:cxnSp>
        <p:nvCxnSpPr>
          <p:cNvPr id="1192" name="Google Shape;1192;p72"/>
          <p:cNvCxnSpPr/>
          <p:nvPr/>
        </p:nvCxnSpPr>
        <p:spPr>
          <a:xfrm>
            <a:off x="3700234" y="3832300"/>
            <a:ext cx="5443800" cy="0"/>
          </a:xfrm>
          <a:prstGeom prst="straightConnector1">
            <a:avLst/>
          </a:prstGeom>
          <a:noFill/>
          <a:ln cap="flat" cmpd="sng" w="9525">
            <a:solidFill>
              <a:schemeClr val="accent3"/>
            </a:solidFill>
            <a:prstDash val="solid"/>
            <a:round/>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73"/>
          <p:cNvSpPr txBox="1"/>
          <p:nvPr>
            <p:ph type="ctrTitle"/>
          </p:nvPr>
        </p:nvSpPr>
        <p:spPr>
          <a:xfrm>
            <a:off x="375925" y="304725"/>
            <a:ext cx="3622500" cy="672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990"/>
              <a:buFont typeface="Arial"/>
              <a:buNone/>
            </a:pPr>
            <a:r>
              <a:rPr lang="en" sz="2800"/>
              <a:t>Bypassing Section 230:</a:t>
            </a:r>
            <a:r>
              <a:rPr lang="en"/>
              <a:t> </a:t>
            </a:r>
            <a:endParaRPr/>
          </a:p>
          <a:p>
            <a:pPr indent="0" lvl="0" marL="0" rtl="0" algn="l">
              <a:lnSpc>
                <a:spcPct val="90000"/>
              </a:lnSpc>
              <a:spcBef>
                <a:spcPts val="0"/>
              </a:spcBef>
              <a:spcAft>
                <a:spcPts val="0"/>
              </a:spcAft>
              <a:buClr>
                <a:schemeClr val="dk1"/>
              </a:buClr>
              <a:buSzPts val="990"/>
              <a:buFont typeface="Arial"/>
              <a:buNone/>
            </a:pPr>
            <a:r>
              <a:rPr lang="en" sz="2000"/>
              <a:t>Shifting from third-party speech to first-party product design</a:t>
            </a:r>
            <a:endParaRPr sz="2000"/>
          </a:p>
        </p:txBody>
      </p:sp>
      <p:sp>
        <p:nvSpPr>
          <p:cNvPr id="1198" name="Google Shape;1198;p73"/>
          <p:cNvSpPr txBox="1"/>
          <p:nvPr>
            <p:ph idx="1" type="subTitle"/>
          </p:nvPr>
        </p:nvSpPr>
        <p:spPr>
          <a:xfrm>
            <a:off x="2269050" y="2194850"/>
            <a:ext cx="2644500" cy="619800"/>
          </a:xfrm>
          <a:prstGeom prst="rect">
            <a:avLst/>
          </a:prstGeom>
        </p:spPr>
        <p:txBody>
          <a:bodyPr anchorCtr="0" anchor="t" bIns="91425" lIns="9000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i="1" lang="en" sz="1900"/>
              <a:t>Lemmon v. Snap, Inc.</a:t>
            </a:r>
            <a:r>
              <a:rPr lang="en" sz="1900"/>
              <a:t> (9th Cir. 2021)</a:t>
            </a:r>
            <a:endParaRPr sz="1900"/>
          </a:p>
        </p:txBody>
      </p:sp>
      <p:sp>
        <p:nvSpPr>
          <p:cNvPr id="1199" name="Google Shape;1199;p73"/>
          <p:cNvSpPr txBox="1"/>
          <p:nvPr>
            <p:ph idx="4" type="subTitle"/>
          </p:nvPr>
        </p:nvSpPr>
        <p:spPr>
          <a:xfrm>
            <a:off x="2362350" y="3060975"/>
            <a:ext cx="2688000" cy="1854900"/>
          </a:xfrm>
          <a:prstGeom prst="rect">
            <a:avLst/>
          </a:prstGeom>
        </p:spPr>
        <p:txBody>
          <a:bodyPr anchorCtr="0" anchor="t" bIns="91425" lIns="0" spcFirstLastPara="1" rIns="91425" wrap="square" tIns="91425">
            <a:noAutofit/>
          </a:bodyPr>
          <a:lstStyle/>
          <a:p>
            <a:pPr indent="-317500" lvl="0" marL="457200" marR="35999" rtl="0" algn="l">
              <a:lnSpc>
                <a:spcPct val="115000"/>
              </a:lnSpc>
              <a:spcBef>
                <a:spcPts val="0"/>
              </a:spcBef>
              <a:spcAft>
                <a:spcPts val="0"/>
              </a:spcAft>
              <a:buSzPts val="1400"/>
              <a:buChar char="●"/>
            </a:pPr>
            <a:r>
              <a:rPr lang="en" sz="1400"/>
              <a:t>Ruled Section 230 does not bar negligent design claims targeting platform features (e.g., Snap's Speed Filter) rather than content moderation.</a:t>
            </a:r>
            <a:endParaRPr sz="1400"/>
          </a:p>
        </p:txBody>
      </p:sp>
      <p:sp>
        <p:nvSpPr>
          <p:cNvPr id="1200" name="Google Shape;1200;p73"/>
          <p:cNvSpPr txBox="1"/>
          <p:nvPr>
            <p:ph idx="3" type="subTitle"/>
          </p:nvPr>
        </p:nvSpPr>
        <p:spPr>
          <a:xfrm>
            <a:off x="5915275" y="3060975"/>
            <a:ext cx="2956200" cy="1854900"/>
          </a:xfrm>
          <a:prstGeom prst="rect">
            <a:avLst/>
          </a:prstGeom>
        </p:spPr>
        <p:txBody>
          <a:bodyPr anchorCtr="0" anchor="t" bIns="91425" lIns="0" spcFirstLastPara="1" rIns="91425" wrap="square" tIns="91425">
            <a:noAutofit/>
          </a:bodyPr>
          <a:lstStyle/>
          <a:p>
            <a:pPr indent="-317500" lvl="0" marL="457200" marR="35999" rtl="0" algn="l">
              <a:lnSpc>
                <a:spcPct val="115000"/>
              </a:lnSpc>
              <a:spcBef>
                <a:spcPts val="0"/>
              </a:spcBef>
              <a:spcAft>
                <a:spcPts val="0"/>
              </a:spcAft>
              <a:buSzPts val="1400"/>
              <a:buChar char="●"/>
            </a:pPr>
            <a:r>
              <a:rPr lang="en" sz="1400"/>
              <a:t>Held that recommendation algorithms are a platform's own </a:t>
            </a:r>
            <a:r>
              <a:rPr b="1" lang="en" sz="1400"/>
              <a:t>first-party expressive activity</a:t>
            </a:r>
            <a:r>
              <a:rPr lang="en" sz="1400"/>
              <a:t> and code choice, not third-party content.</a:t>
            </a:r>
            <a:endParaRPr sz="1400"/>
          </a:p>
        </p:txBody>
      </p:sp>
      <p:sp>
        <p:nvSpPr>
          <p:cNvPr id="1201" name="Google Shape;1201;p73"/>
          <p:cNvSpPr txBox="1"/>
          <p:nvPr>
            <p:ph idx="12" type="sldNum"/>
          </p:nvPr>
        </p:nvSpPr>
        <p:spPr>
          <a:xfrm>
            <a:off x="8556784" y="45974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
              <a:t>‹#›</a:t>
            </a:fld>
            <a:endParaRPr/>
          </a:p>
        </p:txBody>
      </p:sp>
      <p:sp>
        <p:nvSpPr>
          <p:cNvPr id="1202" name="Google Shape;1202;p73"/>
          <p:cNvSpPr txBox="1"/>
          <p:nvPr>
            <p:ph idx="2" type="subTitle"/>
          </p:nvPr>
        </p:nvSpPr>
        <p:spPr>
          <a:xfrm>
            <a:off x="5823175" y="2194850"/>
            <a:ext cx="2733600" cy="619800"/>
          </a:xfrm>
          <a:prstGeom prst="rect">
            <a:avLst/>
          </a:prstGeom>
        </p:spPr>
        <p:txBody>
          <a:bodyPr anchorCtr="0" anchor="t" bIns="91425" lIns="9000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i="1" lang="en" sz="1900"/>
              <a:t>Anderson v. TikTok, Inc.</a:t>
            </a:r>
            <a:r>
              <a:rPr lang="en" sz="1900"/>
              <a:t> (3rd Cir. 2024)</a:t>
            </a:r>
            <a:endParaRPr sz="19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74"/>
          <p:cNvSpPr txBox="1"/>
          <p:nvPr>
            <p:ph idx="3" type="subTitle"/>
          </p:nvPr>
        </p:nvSpPr>
        <p:spPr>
          <a:xfrm>
            <a:off x="2833825" y="2945825"/>
            <a:ext cx="47538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Community-wide youth mental health crises, child exploitation, and severe resource burdens on public schools, police, and healthcare systems.</a:t>
            </a:r>
            <a:endParaRPr/>
          </a:p>
        </p:txBody>
      </p:sp>
      <p:sp>
        <p:nvSpPr>
          <p:cNvPr id="1208" name="Google Shape;1208;p74"/>
          <p:cNvSpPr txBox="1"/>
          <p:nvPr>
            <p:ph idx="4" type="subTitle"/>
          </p:nvPr>
        </p:nvSpPr>
        <p:spPr>
          <a:xfrm>
            <a:off x="2833825" y="2433357"/>
            <a:ext cx="33873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Advertisements and algorithmic content feeds.</a:t>
            </a:r>
            <a:endParaRPr/>
          </a:p>
        </p:txBody>
      </p:sp>
      <p:sp>
        <p:nvSpPr>
          <p:cNvPr id="1209" name="Google Shape;1209;p74"/>
          <p:cNvSpPr txBox="1"/>
          <p:nvPr>
            <p:ph idx="5" type="subTitle"/>
          </p:nvPr>
        </p:nvSpPr>
        <p:spPr>
          <a:xfrm>
            <a:off x="2833825" y="1901013"/>
            <a:ext cx="3387300" cy="492600"/>
          </a:xfrm>
          <a:prstGeom prst="rect">
            <a:avLst/>
          </a:prstGeom>
        </p:spPr>
        <p:txBody>
          <a:bodyPr anchorCtr="0" anchor="ctr" bIns="91425" lIns="0" spcFirstLastPara="1" rIns="18000" wrap="square" tIns="91425">
            <a:noAutofit/>
          </a:bodyPr>
          <a:lstStyle/>
          <a:p>
            <a:pPr indent="0" lvl="0" marL="0" rtl="0" algn="l">
              <a:spcBef>
                <a:spcPts val="0"/>
              </a:spcBef>
              <a:spcAft>
                <a:spcPts val="0"/>
              </a:spcAft>
              <a:buClr>
                <a:schemeClr val="dk1"/>
              </a:buClr>
              <a:buSzPts val="1100"/>
              <a:buNone/>
            </a:pPr>
            <a:r>
              <a:rPr lang="en"/>
              <a:t>The social media platform and software architecture.</a:t>
            </a:r>
            <a:endParaRPr/>
          </a:p>
        </p:txBody>
      </p:sp>
      <p:sp>
        <p:nvSpPr>
          <p:cNvPr id="1210" name="Google Shape;1210;p74"/>
          <p:cNvSpPr txBox="1"/>
          <p:nvPr>
            <p:ph idx="6" type="subTitle"/>
          </p:nvPr>
        </p:nvSpPr>
        <p:spPr>
          <a:xfrm>
            <a:off x="1021000" y="2945817"/>
            <a:ext cx="14478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t>The Pollution</a:t>
            </a:r>
            <a:endParaRPr/>
          </a:p>
        </p:txBody>
      </p:sp>
      <p:sp>
        <p:nvSpPr>
          <p:cNvPr id="1211" name="Google Shape;1211;p74"/>
          <p:cNvSpPr txBox="1"/>
          <p:nvPr>
            <p:ph idx="7" type="subTitle"/>
          </p:nvPr>
        </p:nvSpPr>
        <p:spPr>
          <a:xfrm>
            <a:off x="1021000" y="2433359"/>
            <a:ext cx="14478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t>The Product</a:t>
            </a:r>
            <a:endParaRPr/>
          </a:p>
        </p:txBody>
      </p:sp>
      <p:sp>
        <p:nvSpPr>
          <p:cNvPr id="1212" name="Google Shape;1212;p74"/>
          <p:cNvSpPr txBox="1"/>
          <p:nvPr>
            <p:ph idx="8" type="subTitle"/>
          </p:nvPr>
        </p:nvSpPr>
        <p:spPr>
          <a:xfrm>
            <a:off x="1021000" y="1901013"/>
            <a:ext cx="14478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t>The Factory</a:t>
            </a:r>
            <a:endParaRPr/>
          </a:p>
        </p:txBody>
      </p:sp>
      <p:sp>
        <p:nvSpPr>
          <p:cNvPr id="1213" name="Google Shape;1213;p74"/>
          <p:cNvSpPr txBox="1"/>
          <p:nvPr>
            <p:ph idx="9" type="subTitle"/>
          </p:nvPr>
        </p:nvSpPr>
        <p:spPr>
          <a:xfrm>
            <a:off x="479075" y="1101350"/>
            <a:ext cx="5742000" cy="492600"/>
          </a:xfrm>
          <a:prstGeom prst="rect">
            <a:avLst/>
          </a:prstGeom>
        </p:spPr>
        <p:txBody>
          <a:bodyPr anchorCtr="0" anchor="ctr" bIns="91425" lIns="0" spcFirstLastPara="1" rIns="18000" wrap="square" tIns="91425">
            <a:normAutofit/>
          </a:bodyPr>
          <a:lstStyle/>
          <a:p>
            <a:pPr indent="0" lvl="0" marL="0" rtl="0" algn="l">
              <a:lnSpc>
                <a:spcPct val="100000"/>
              </a:lnSpc>
              <a:spcBef>
                <a:spcPts val="0"/>
              </a:spcBef>
              <a:spcAft>
                <a:spcPts val="0"/>
              </a:spcAft>
              <a:buClr>
                <a:schemeClr val="dk1"/>
              </a:buClr>
              <a:buSzPts val="1100"/>
              <a:buFont typeface="Arial"/>
              <a:buNone/>
            </a:pPr>
            <a:r>
              <a:rPr b="1" lang="en"/>
              <a:t>Statutory &amp; Common Law Doctrine</a:t>
            </a:r>
            <a:r>
              <a:rPr lang="en"/>
              <a:t>: Public nuisance targets unreasonable interference with rights common to the general public (public safety, public health, public peace).</a:t>
            </a:r>
            <a:endParaRPr/>
          </a:p>
        </p:txBody>
      </p:sp>
      <p:sp>
        <p:nvSpPr>
          <p:cNvPr id="1214" name="Google Shape;1214;p74"/>
          <p:cNvSpPr txBox="1"/>
          <p:nvPr>
            <p:ph type="ctrTitle"/>
          </p:nvPr>
        </p:nvSpPr>
        <p:spPr>
          <a:xfrm>
            <a:off x="442125" y="163875"/>
            <a:ext cx="6073500" cy="682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3000"/>
              <a:t>Public Nuisance: </a:t>
            </a:r>
            <a:endParaRPr sz="3000"/>
          </a:p>
          <a:p>
            <a:pPr indent="0" lvl="0" marL="0" rtl="0" algn="l">
              <a:lnSpc>
                <a:spcPct val="100000"/>
              </a:lnSpc>
              <a:spcBef>
                <a:spcPts val="0"/>
              </a:spcBef>
              <a:spcAft>
                <a:spcPts val="0"/>
              </a:spcAft>
              <a:buClr>
                <a:schemeClr val="dk1"/>
              </a:buClr>
              <a:buSzPts val="1100"/>
              <a:buFont typeface="Arial"/>
              <a:buNone/>
            </a:pPr>
            <a:r>
              <a:rPr lang="en" sz="2200"/>
              <a:t>The "Polluting Factory" Legal Strategy</a:t>
            </a:r>
            <a:endParaRPr sz="2200"/>
          </a:p>
        </p:txBody>
      </p:sp>
      <p:sp>
        <p:nvSpPr>
          <p:cNvPr id="1215" name="Google Shape;1215;p74"/>
          <p:cNvSpPr txBox="1"/>
          <p:nvPr>
            <p:ph idx="13" type="title"/>
          </p:nvPr>
        </p:nvSpPr>
        <p:spPr>
          <a:xfrm>
            <a:off x="442125" y="18806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A</a:t>
            </a:r>
            <a:endParaRPr/>
          </a:p>
        </p:txBody>
      </p:sp>
      <p:sp>
        <p:nvSpPr>
          <p:cNvPr id="1216" name="Google Shape;1216;p74"/>
          <p:cNvSpPr txBox="1"/>
          <p:nvPr>
            <p:ph idx="14" type="title"/>
          </p:nvPr>
        </p:nvSpPr>
        <p:spPr>
          <a:xfrm>
            <a:off x="442125" y="24140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B</a:t>
            </a:r>
            <a:endParaRPr/>
          </a:p>
        </p:txBody>
      </p:sp>
      <p:sp>
        <p:nvSpPr>
          <p:cNvPr id="1217" name="Google Shape;1217;p74"/>
          <p:cNvSpPr txBox="1"/>
          <p:nvPr>
            <p:ph idx="15" type="title"/>
          </p:nvPr>
        </p:nvSpPr>
        <p:spPr>
          <a:xfrm>
            <a:off x="442125" y="29474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C</a:t>
            </a:r>
            <a:endParaRPr/>
          </a:p>
        </p:txBody>
      </p:sp>
      <p:cxnSp>
        <p:nvCxnSpPr>
          <p:cNvPr id="1218" name="Google Shape;1218;p74"/>
          <p:cNvCxnSpPr/>
          <p:nvPr/>
        </p:nvCxnSpPr>
        <p:spPr>
          <a:xfrm>
            <a:off x="479075" y="2947988"/>
            <a:ext cx="8182500" cy="0"/>
          </a:xfrm>
          <a:prstGeom prst="straightConnector1">
            <a:avLst/>
          </a:prstGeom>
          <a:noFill/>
          <a:ln cap="flat" cmpd="sng" w="9525">
            <a:solidFill>
              <a:schemeClr val="dk2"/>
            </a:solidFill>
            <a:prstDash val="solid"/>
            <a:round/>
            <a:headEnd len="sm" w="sm" type="none"/>
            <a:tailEnd len="sm" w="sm" type="none"/>
          </a:ln>
        </p:spPr>
      </p:cxnSp>
      <p:cxnSp>
        <p:nvCxnSpPr>
          <p:cNvPr id="1219" name="Google Shape;1219;p74"/>
          <p:cNvCxnSpPr/>
          <p:nvPr/>
        </p:nvCxnSpPr>
        <p:spPr>
          <a:xfrm>
            <a:off x="479075" y="2413488"/>
            <a:ext cx="8182500" cy="0"/>
          </a:xfrm>
          <a:prstGeom prst="straightConnector1">
            <a:avLst/>
          </a:prstGeom>
          <a:noFill/>
          <a:ln cap="flat" cmpd="sng" w="9525">
            <a:solidFill>
              <a:schemeClr val="dk2"/>
            </a:solidFill>
            <a:prstDash val="solid"/>
            <a:round/>
            <a:headEnd len="sm" w="sm" type="none"/>
            <a:tailEnd len="sm" w="sm" type="none"/>
          </a:ln>
        </p:spPr>
      </p:cxnSp>
      <p:sp>
        <p:nvSpPr>
          <p:cNvPr id="1220" name="Google Shape;1220;p7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221" name="Google Shape;1221;p74"/>
          <p:cNvCxnSpPr/>
          <p:nvPr/>
        </p:nvCxnSpPr>
        <p:spPr>
          <a:xfrm>
            <a:off x="479075" y="1012975"/>
            <a:ext cx="8197800" cy="0"/>
          </a:xfrm>
          <a:prstGeom prst="straightConnector1">
            <a:avLst/>
          </a:prstGeom>
          <a:noFill/>
          <a:ln cap="flat" cmpd="sng" w="19050">
            <a:solidFill>
              <a:schemeClr val="dk1"/>
            </a:solidFill>
            <a:prstDash val="solid"/>
            <a:round/>
            <a:headEnd len="sm" w="sm" type="none"/>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1225" name="Shape 1225"/>
        <p:cNvGrpSpPr/>
        <p:nvPr/>
      </p:nvGrpSpPr>
      <p:grpSpPr>
        <a:xfrm>
          <a:off x="0" y="0"/>
          <a:ext cx="0" cy="0"/>
          <a:chOff x="0" y="0"/>
          <a:chExt cx="0" cy="0"/>
        </a:xfrm>
      </p:grpSpPr>
      <p:cxnSp>
        <p:nvCxnSpPr>
          <p:cNvPr id="1226" name="Google Shape;1226;p75"/>
          <p:cNvCxnSpPr/>
          <p:nvPr/>
        </p:nvCxnSpPr>
        <p:spPr>
          <a:xfrm rot="10800000">
            <a:off x="-12622" y="3617325"/>
            <a:ext cx="9165900" cy="0"/>
          </a:xfrm>
          <a:prstGeom prst="straightConnector1">
            <a:avLst/>
          </a:prstGeom>
          <a:noFill/>
          <a:ln cap="flat" cmpd="sng" w="9525">
            <a:solidFill>
              <a:schemeClr val="accent2"/>
            </a:solidFill>
            <a:prstDash val="solid"/>
            <a:round/>
            <a:headEnd len="sm" w="sm" type="none"/>
            <a:tailEnd len="sm" w="sm" type="none"/>
          </a:ln>
        </p:spPr>
      </p:cxnSp>
      <p:cxnSp>
        <p:nvCxnSpPr>
          <p:cNvPr id="1227" name="Google Shape;1227;p75"/>
          <p:cNvCxnSpPr/>
          <p:nvPr/>
        </p:nvCxnSpPr>
        <p:spPr>
          <a:xfrm rot="10800000">
            <a:off x="-15075" y="3281400"/>
            <a:ext cx="9168600" cy="0"/>
          </a:xfrm>
          <a:prstGeom prst="straightConnector1">
            <a:avLst/>
          </a:prstGeom>
          <a:noFill/>
          <a:ln cap="flat" cmpd="sng" w="9525">
            <a:solidFill>
              <a:schemeClr val="accent2"/>
            </a:solidFill>
            <a:prstDash val="solid"/>
            <a:round/>
            <a:headEnd len="sm" w="sm" type="none"/>
            <a:tailEnd len="sm" w="sm" type="none"/>
          </a:ln>
        </p:spPr>
      </p:cxnSp>
      <p:cxnSp>
        <p:nvCxnSpPr>
          <p:cNvPr id="1228" name="Google Shape;1228;p75"/>
          <p:cNvCxnSpPr/>
          <p:nvPr/>
        </p:nvCxnSpPr>
        <p:spPr>
          <a:xfrm rot="10800000">
            <a:off x="-15050" y="2949750"/>
            <a:ext cx="9170700" cy="0"/>
          </a:xfrm>
          <a:prstGeom prst="straightConnector1">
            <a:avLst/>
          </a:prstGeom>
          <a:noFill/>
          <a:ln cap="flat" cmpd="sng" w="9525">
            <a:solidFill>
              <a:schemeClr val="accent2"/>
            </a:solidFill>
            <a:prstDash val="solid"/>
            <a:round/>
            <a:headEnd len="sm" w="sm" type="none"/>
            <a:tailEnd len="sm" w="sm" type="none"/>
          </a:ln>
        </p:spPr>
      </p:cxnSp>
      <p:cxnSp>
        <p:nvCxnSpPr>
          <p:cNvPr id="1229" name="Google Shape;1229;p75"/>
          <p:cNvCxnSpPr/>
          <p:nvPr/>
        </p:nvCxnSpPr>
        <p:spPr>
          <a:xfrm rot="10800000">
            <a:off x="-10100" y="4600275"/>
            <a:ext cx="9165600" cy="0"/>
          </a:xfrm>
          <a:prstGeom prst="straightConnector1">
            <a:avLst/>
          </a:prstGeom>
          <a:noFill/>
          <a:ln cap="flat" cmpd="sng" w="9525">
            <a:solidFill>
              <a:schemeClr val="accent2"/>
            </a:solidFill>
            <a:prstDash val="solid"/>
            <a:round/>
            <a:headEnd len="sm" w="sm" type="none"/>
            <a:tailEnd len="sm" w="sm" type="none"/>
          </a:ln>
        </p:spPr>
      </p:cxnSp>
      <p:cxnSp>
        <p:nvCxnSpPr>
          <p:cNvPr id="1230" name="Google Shape;1230;p75"/>
          <p:cNvCxnSpPr/>
          <p:nvPr/>
        </p:nvCxnSpPr>
        <p:spPr>
          <a:xfrm rot="10800000">
            <a:off x="-10348" y="4267775"/>
            <a:ext cx="9165600" cy="0"/>
          </a:xfrm>
          <a:prstGeom prst="straightConnector1">
            <a:avLst/>
          </a:prstGeom>
          <a:noFill/>
          <a:ln cap="flat" cmpd="sng" w="9525">
            <a:solidFill>
              <a:schemeClr val="accent2"/>
            </a:solidFill>
            <a:prstDash val="solid"/>
            <a:round/>
            <a:headEnd len="sm" w="sm" type="none"/>
            <a:tailEnd len="sm" w="sm" type="none"/>
          </a:ln>
        </p:spPr>
      </p:cxnSp>
      <p:cxnSp>
        <p:nvCxnSpPr>
          <p:cNvPr id="1231" name="Google Shape;1231;p75"/>
          <p:cNvCxnSpPr/>
          <p:nvPr/>
        </p:nvCxnSpPr>
        <p:spPr>
          <a:xfrm rot="10800000">
            <a:off x="-9500" y="3942425"/>
            <a:ext cx="9165000" cy="0"/>
          </a:xfrm>
          <a:prstGeom prst="straightConnector1">
            <a:avLst/>
          </a:prstGeom>
          <a:noFill/>
          <a:ln cap="flat" cmpd="sng" w="9525">
            <a:solidFill>
              <a:schemeClr val="accent2"/>
            </a:solidFill>
            <a:prstDash val="solid"/>
            <a:round/>
            <a:headEnd len="sm" w="sm" type="none"/>
            <a:tailEnd len="sm" w="sm" type="none"/>
          </a:ln>
        </p:spPr>
      </p:cxnSp>
      <p:sp>
        <p:nvSpPr>
          <p:cNvPr id="1232" name="Google Shape;1232;p75"/>
          <p:cNvSpPr txBox="1"/>
          <p:nvPr>
            <p:ph type="title"/>
          </p:nvPr>
        </p:nvSpPr>
        <p:spPr>
          <a:xfrm>
            <a:off x="427100" y="916525"/>
            <a:ext cx="8156700" cy="587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2800"/>
              <a:buNone/>
            </a:pPr>
            <a:r>
              <a:rPr lang="en"/>
              <a:t>B.F. Skinner on Smartphones: The 6 Pillars of Addictive Architecture</a:t>
            </a:r>
            <a:endParaRPr/>
          </a:p>
        </p:txBody>
      </p:sp>
      <p:sp>
        <p:nvSpPr>
          <p:cNvPr id="1233" name="Google Shape;1233;p75"/>
          <p:cNvSpPr txBox="1"/>
          <p:nvPr>
            <p:ph idx="1" type="subTitle"/>
          </p:nvPr>
        </p:nvSpPr>
        <p:spPr>
          <a:xfrm>
            <a:off x="3359250" y="2898488"/>
            <a:ext cx="5384700" cy="452700"/>
          </a:xfrm>
          <a:prstGeom prst="rect">
            <a:avLst/>
          </a:prstGeom>
        </p:spPr>
        <p:txBody>
          <a:bodyPr anchorCtr="0" anchor="b" bIns="91425" lIns="91425" spcFirstLastPara="1" rIns="91425" wrap="square" tIns="91425">
            <a:noAutofit/>
          </a:bodyPr>
          <a:lstStyle/>
          <a:p>
            <a:pPr indent="0" lvl="0" marL="0" rtl="0" algn="r">
              <a:lnSpc>
                <a:spcPct val="105000"/>
              </a:lnSpc>
              <a:spcBef>
                <a:spcPts val="0"/>
              </a:spcBef>
              <a:spcAft>
                <a:spcPts val="1200"/>
              </a:spcAft>
              <a:buSzPts val="850"/>
              <a:buNone/>
            </a:pPr>
            <a:r>
              <a:rPr lang="en"/>
              <a:t>Public counters for "likes," views, and follower metrics "gamify" social acceptance, intentionally exploiting adolescent social comparison vulnerabilities.</a:t>
            </a:r>
            <a:endParaRPr/>
          </a:p>
        </p:txBody>
      </p:sp>
      <p:sp>
        <p:nvSpPr>
          <p:cNvPr id="1234" name="Google Shape;1234;p75"/>
          <p:cNvSpPr txBox="1"/>
          <p:nvPr>
            <p:ph idx="2" type="subTitle"/>
          </p:nvPr>
        </p:nvSpPr>
        <p:spPr>
          <a:xfrm>
            <a:off x="3359275" y="3227215"/>
            <a:ext cx="5384700" cy="452700"/>
          </a:xfrm>
          <a:prstGeom prst="rect">
            <a:avLst/>
          </a:prstGeom>
        </p:spPr>
        <p:txBody>
          <a:bodyPr anchorCtr="0" anchor="b" bIns="91425" lIns="91425" spcFirstLastPara="1" rIns="91425" wrap="square" tIns="91425">
            <a:noAutofit/>
          </a:bodyPr>
          <a:lstStyle/>
          <a:p>
            <a:pPr indent="0" lvl="0" marL="0" rtl="0" algn="r">
              <a:lnSpc>
                <a:spcPct val="95000"/>
              </a:lnSpc>
              <a:spcBef>
                <a:spcPts val="0"/>
              </a:spcBef>
              <a:spcAft>
                <a:spcPts val="1200"/>
              </a:spcAft>
              <a:buSzPts val="925"/>
              <a:buNone/>
            </a:pPr>
            <a:r>
              <a:rPr lang="en"/>
              <a:t>Automated push notifications (chimes, vibrations, lights) dispatched day and night to break disengagement and force app re-entry.</a:t>
            </a:r>
            <a:endParaRPr/>
          </a:p>
        </p:txBody>
      </p:sp>
      <p:sp>
        <p:nvSpPr>
          <p:cNvPr id="1235" name="Google Shape;1235;p75"/>
          <p:cNvSpPr txBox="1"/>
          <p:nvPr>
            <p:ph idx="3" type="subTitle"/>
          </p:nvPr>
        </p:nvSpPr>
        <p:spPr>
          <a:xfrm>
            <a:off x="3359275" y="3563216"/>
            <a:ext cx="5384700" cy="452700"/>
          </a:xfrm>
          <a:prstGeom prst="rect">
            <a:avLst/>
          </a:prstGeom>
        </p:spPr>
        <p:txBody>
          <a:bodyPr anchorCtr="0" anchor="b" bIns="91425" lIns="91425" spcFirstLastPara="1" rIns="91425" wrap="square" tIns="91425">
            <a:noAutofit/>
          </a:bodyPr>
          <a:lstStyle/>
          <a:p>
            <a:pPr indent="0" lvl="0" marL="0" rtl="0" algn="r">
              <a:lnSpc>
                <a:spcPct val="95000"/>
              </a:lnSpc>
              <a:spcBef>
                <a:spcPts val="0"/>
              </a:spcBef>
              <a:spcAft>
                <a:spcPts val="1200"/>
              </a:spcAft>
              <a:buSzPts val="925"/>
              <a:buNone/>
            </a:pPr>
            <a:r>
              <a:rPr lang="en"/>
              <a:t>Live streams and temporary posts exploit adolescent "Fear Of Missing Out" to compel constant checking.</a:t>
            </a:r>
            <a:endParaRPr/>
          </a:p>
        </p:txBody>
      </p:sp>
      <p:sp>
        <p:nvSpPr>
          <p:cNvPr id="1236" name="Google Shape;1236;p75"/>
          <p:cNvSpPr txBox="1"/>
          <p:nvPr>
            <p:ph idx="4" type="subTitle"/>
          </p:nvPr>
        </p:nvSpPr>
        <p:spPr>
          <a:xfrm>
            <a:off x="3359275" y="2570538"/>
            <a:ext cx="5384700" cy="452700"/>
          </a:xfrm>
          <a:prstGeom prst="rect">
            <a:avLst/>
          </a:prstGeom>
        </p:spPr>
        <p:txBody>
          <a:bodyPr anchorCtr="0" anchor="b" bIns="91425" lIns="91425" spcFirstLastPara="1" rIns="91425" wrap="square" tIns="91425">
            <a:noAutofit/>
          </a:bodyPr>
          <a:lstStyle/>
          <a:p>
            <a:pPr indent="0" lvl="0" marL="0" rtl="0" algn="r">
              <a:lnSpc>
                <a:spcPct val="95000"/>
              </a:lnSpc>
              <a:spcBef>
                <a:spcPts val="0"/>
              </a:spcBef>
              <a:spcAft>
                <a:spcPts val="1200"/>
              </a:spcAft>
              <a:buSzPts val="925"/>
              <a:buNone/>
            </a:pPr>
            <a:r>
              <a:rPr lang="en"/>
              <a:t>Infinite scroll, autoplay, and predictive algorithms act like digital slot machines, triggering dopamine spikes through unpredictable content feeds.</a:t>
            </a:r>
            <a:endParaRPr/>
          </a:p>
        </p:txBody>
      </p:sp>
      <p:sp>
        <p:nvSpPr>
          <p:cNvPr id="1237" name="Google Shape;1237;p75"/>
          <p:cNvSpPr txBox="1"/>
          <p:nvPr>
            <p:ph idx="5" type="subTitle"/>
          </p:nvPr>
        </p:nvSpPr>
        <p:spPr>
          <a:xfrm>
            <a:off x="3359275" y="3883889"/>
            <a:ext cx="5384700" cy="452700"/>
          </a:xfrm>
          <a:prstGeom prst="rect">
            <a:avLst/>
          </a:prstGeom>
        </p:spPr>
        <p:txBody>
          <a:bodyPr anchorCtr="0" anchor="b" bIns="91425" lIns="91425" spcFirstLastPara="1" rIns="91425" wrap="square" tIns="91425">
            <a:noAutofit/>
          </a:bodyPr>
          <a:lstStyle/>
          <a:p>
            <a:pPr indent="0" lvl="0" marL="0" rtl="0" algn="r">
              <a:lnSpc>
                <a:spcPct val="95000"/>
              </a:lnSpc>
              <a:spcBef>
                <a:spcPts val="0"/>
              </a:spcBef>
              <a:spcAft>
                <a:spcPts val="1200"/>
              </a:spcAft>
              <a:buSzPts val="925"/>
              <a:buNone/>
            </a:pPr>
            <a:r>
              <a:rPr lang="en"/>
              <a:t>Cosmetic filters (e.g., "Bold Glamour") alter physical features, triggering body dysmorphia and eating disorders.</a:t>
            </a:r>
            <a:endParaRPr/>
          </a:p>
        </p:txBody>
      </p:sp>
      <p:sp>
        <p:nvSpPr>
          <p:cNvPr id="1238" name="Google Shape;1238;p75"/>
          <p:cNvSpPr txBox="1"/>
          <p:nvPr>
            <p:ph idx="6" type="subTitle"/>
          </p:nvPr>
        </p:nvSpPr>
        <p:spPr>
          <a:xfrm>
            <a:off x="3359275" y="4211413"/>
            <a:ext cx="5384700" cy="452700"/>
          </a:xfrm>
          <a:prstGeom prst="rect">
            <a:avLst/>
          </a:prstGeom>
        </p:spPr>
        <p:txBody>
          <a:bodyPr anchorCtr="0" anchor="b" bIns="91425" lIns="91425" spcFirstLastPara="1" rIns="91425" wrap="square" tIns="91425">
            <a:noAutofit/>
          </a:bodyPr>
          <a:lstStyle/>
          <a:p>
            <a:pPr indent="0" lvl="0" marL="0" rtl="0" algn="r">
              <a:lnSpc>
                <a:spcPct val="95000"/>
              </a:lnSpc>
              <a:spcBef>
                <a:spcPts val="0"/>
              </a:spcBef>
              <a:spcAft>
                <a:spcPts val="1200"/>
              </a:spcAft>
              <a:buSzPts val="925"/>
              <a:buNone/>
            </a:pPr>
            <a:r>
              <a:rPr lang="en"/>
              <a:t>Default break prompts engineered under strict corporate mandates so they do not lower user retention or ad revenue.</a:t>
            </a:r>
            <a:endParaRPr/>
          </a:p>
        </p:txBody>
      </p:sp>
      <p:sp>
        <p:nvSpPr>
          <p:cNvPr id="1239" name="Google Shape;1239;p7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
              <a:t>‹#›</a:t>
            </a:fld>
            <a:endParaRPr/>
          </a:p>
        </p:txBody>
      </p:sp>
      <p:sp>
        <p:nvSpPr>
          <p:cNvPr id="1240" name="Google Shape;1240;p75"/>
          <p:cNvSpPr txBox="1"/>
          <p:nvPr>
            <p:ph idx="13" type="title"/>
          </p:nvPr>
        </p:nvSpPr>
        <p:spPr>
          <a:xfrm>
            <a:off x="474950" y="2676150"/>
            <a:ext cx="24045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None/>
            </a:pPr>
            <a:r>
              <a:rPr b="1" lang="en"/>
              <a:t>1. </a:t>
            </a:r>
            <a:r>
              <a:rPr b="1" lang="en"/>
              <a:t>Low-Friction Variable Rewards</a:t>
            </a:r>
            <a:endParaRPr b="1"/>
          </a:p>
        </p:txBody>
      </p:sp>
      <p:sp>
        <p:nvSpPr>
          <p:cNvPr id="1241" name="Google Shape;1241;p75"/>
          <p:cNvSpPr txBox="1"/>
          <p:nvPr>
            <p:ph idx="14" type="title"/>
          </p:nvPr>
        </p:nvSpPr>
        <p:spPr>
          <a:xfrm>
            <a:off x="474950" y="3010200"/>
            <a:ext cx="24045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b="1" lang="en"/>
              <a:t>2. Quantified Popularity Metrics</a:t>
            </a:r>
            <a:endParaRPr b="1"/>
          </a:p>
        </p:txBody>
      </p:sp>
      <p:sp>
        <p:nvSpPr>
          <p:cNvPr id="1242" name="Google Shape;1242;p75"/>
          <p:cNvSpPr txBox="1"/>
          <p:nvPr>
            <p:ph idx="15" type="title"/>
          </p:nvPr>
        </p:nvSpPr>
        <p:spPr>
          <a:xfrm>
            <a:off x="474950" y="3340200"/>
            <a:ext cx="24045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b="1" lang="en"/>
              <a:t>3. Intrusive Sensory Re-Engagement</a:t>
            </a:r>
            <a:endParaRPr b="1"/>
          </a:p>
        </p:txBody>
      </p:sp>
      <p:sp>
        <p:nvSpPr>
          <p:cNvPr id="1243" name="Google Shape;1243;p75"/>
          <p:cNvSpPr txBox="1"/>
          <p:nvPr>
            <p:ph idx="16" type="title"/>
          </p:nvPr>
        </p:nvSpPr>
        <p:spPr>
          <a:xfrm>
            <a:off x="474959" y="3670200"/>
            <a:ext cx="24045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b="1" lang="en"/>
              <a:t>4. Ephemeral Content &amp; FOMO</a:t>
            </a:r>
            <a:endParaRPr b="1"/>
          </a:p>
        </p:txBody>
      </p:sp>
      <p:sp>
        <p:nvSpPr>
          <p:cNvPr id="1244" name="Google Shape;1244;p75"/>
          <p:cNvSpPr txBox="1"/>
          <p:nvPr>
            <p:ph idx="17" type="title"/>
          </p:nvPr>
        </p:nvSpPr>
        <p:spPr>
          <a:xfrm>
            <a:off x="474959" y="3993250"/>
            <a:ext cx="24045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b="1" lang="en"/>
              <a:t>5. Augmented Beauty Filters</a:t>
            </a:r>
            <a:endParaRPr b="1"/>
          </a:p>
        </p:txBody>
      </p:sp>
      <p:sp>
        <p:nvSpPr>
          <p:cNvPr id="1245" name="Google Shape;1245;p75"/>
          <p:cNvSpPr txBox="1"/>
          <p:nvPr>
            <p:ph idx="18" type="title"/>
          </p:nvPr>
        </p:nvSpPr>
        <p:spPr>
          <a:xfrm>
            <a:off x="474959" y="4321625"/>
            <a:ext cx="2404500" cy="273600"/>
          </a:xfrm>
          <a:prstGeom prst="rect">
            <a:avLst/>
          </a:prstGeom>
        </p:spPr>
        <p:txBody>
          <a:bodyPr anchorCtr="0" anchor="ctr" bIns="91425" lIns="0" spcFirstLastPara="1" rIns="91425" wrap="square" tIns="91425">
            <a:normAutofit fontScale="90000"/>
          </a:bodyPr>
          <a:lstStyle/>
          <a:p>
            <a:pPr indent="0" lvl="0" marL="0" rtl="0" algn="l">
              <a:lnSpc>
                <a:spcPct val="100000"/>
              </a:lnSpc>
              <a:spcBef>
                <a:spcPts val="0"/>
              </a:spcBef>
              <a:spcAft>
                <a:spcPts val="0"/>
              </a:spcAft>
              <a:buSzPct val="111111"/>
              <a:buNone/>
            </a:pPr>
            <a:r>
              <a:rPr b="1" lang="en"/>
              <a:t>6. Ineffective / Misleading Guardrails</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76"/>
          <p:cNvSpPr txBox="1"/>
          <p:nvPr>
            <p:ph type="title"/>
          </p:nvPr>
        </p:nvSpPr>
        <p:spPr>
          <a:xfrm>
            <a:off x="3308475" y="1429000"/>
            <a:ext cx="5014800" cy="34788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a:t>Score = </a:t>
            </a:r>
            <a:endParaRPr/>
          </a:p>
          <a:p>
            <a:pPr indent="0" lvl="0" marL="0" rtl="0" algn="l">
              <a:lnSpc>
                <a:spcPct val="100000"/>
              </a:lnSpc>
              <a:spcBef>
                <a:spcPts val="0"/>
              </a:spcBef>
              <a:spcAft>
                <a:spcPts val="0"/>
              </a:spcAft>
              <a:buClr>
                <a:schemeClr val="dk1"/>
              </a:buClr>
              <a:buSzPts val="1100"/>
              <a:buFont typeface="Arial"/>
              <a:buNone/>
            </a:pPr>
            <a:r>
              <a:rPr lang="en"/>
              <a:t>    P</a:t>
            </a:r>
            <a:r>
              <a:rPr baseline="-25000" lang="en"/>
              <a:t>like            </a:t>
            </a:r>
            <a:r>
              <a:rPr lang="en"/>
              <a:t>x    V</a:t>
            </a:r>
            <a:r>
              <a:rPr baseline="-25000" lang="en"/>
              <a:t>like</a:t>
            </a:r>
            <a:r>
              <a:rPr lang="en"/>
              <a:t> </a:t>
            </a:r>
            <a:endParaRPr/>
          </a:p>
          <a:p>
            <a:pPr indent="0" lvl="0" marL="0" rtl="0" algn="l">
              <a:lnSpc>
                <a:spcPct val="100000"/>
              </a:lnSpc>
              <a:spcBef>
                <a:spcPts val="0"/>
              </a:spcBef>
              <a:spcAft>
                <a:spcPts val="0"/>
              </a:spcAft>
              <a:buNone/>
            </a:pPr>
            <a:r>
              <a:rPr lang="en"/>
              <a:t>+  </a:t>
            </a:r>
            <a:r>
              <a:rPr lang="en"/>
              <a:t>P</a:t>
            </a:r>
            <a:r>
              <a:rPr baseline="-25000" lang="en"/>
              <a:t>comment</a:t>
            </a:r>
            <a:r>
              <a:rPr lang="en"/>
              <a:t> x    V</a:t>
            </a:r>
            <a:r>
              <a:rPr baseline="-25000" lang="en"/>
              <a:t>comment</a:t>
            </a:r>
            <a:endParaRPr/>
          </a:p>
          <a:p>
            <a:pPr indent="0" lvl="0" marL="0" rtl="0" algn="l">
              <a:lnSpc>
                <a:spcPct val="100000"/>
              </a:lnSpc>
              <a:spcBef>
                <a:spcPts val="0"/>
              </a:spcBef>
              <a:spcAft>
                <a:spcPts val="0"/>
              </a:spcAft>
              <a:buNone/>
            </a:pPr>
            <a:r>
              <a:rPr lang="en"/>
              <a:t>+  </a:t>
            </a:r>
            <a:r>
              <a:rPr lang="en"/>
              <a:t>E</a:t>
            </a:r>
            <a:r>
              <a:rPr baseline="-25000" lang="en"/>
              <a:t>playtime   </a:t>
            </a:r>
            <a:r>
              <a:rPr lang="en"/>
              <a:t>x    V</a:t>
            </a:r>
            <a:r>
              <a:rPr baseline="-25000" lang="en"/>
              <a:t>playtime</a:t>
            </a:r>
            <a:r>
              <a:rPr lang="en"/>
              <a:t> </a:t>
            </a:r>
            <a:endParaRPr/>
          </a:p>
          <a:p>
            <a:pPr indent="0" lvl="0" marL="0" rtl="0" algn="l">
              <a:lnSpc>
                <a:spcPct val="100000"/>
              </a:lnSpc>
              <a:spcBef>
                <a:spcPts val="0"/>
              </a:spcBef>
              <a:spcAft>
                <a:spcPts val="0"/>
              </a:spcAft>
              <a:buClr>
                <a:schemeClr val="dk1"/>
              </a:buClr>
              <a:buSzPts val="1100"/>
              <a:buFont typeface="Arial"/>
              <a:buNone/>
            </a:pPr>
            <a:r>
              <a:rPr lang="en"/>
              <a:t>+  P</a:t>
            </a:r>
            <a:r>
              <a:rPr baseline="-25000" lang="en"/>
              <a:t>play</a:t>
            </a:r>
            <a:r>
              <a:rPr lang="en"/>
              <a:t>      x    V</a:t>
            </a:r>
            <a:r>
              <a:rPr baseline="-25000" lang="en"/>
              <a:t>play</a:t>
            </a:r>
            <a:br>
              <a:rPr baseline="-25000" lang="en"/>
            </a:br>
            <a:br>
              <a:rPr baseline="-25000" lang="en"/>
            </a:br>
            <a:r>
              <a:rPr baseline="-25000" i="1" lang="en" sz="2300"/>
              <a:t>(P/E) = predicted probability/expectation of user action</a:t>
            </a:r>
            <a:endParaRPr baseline="-25000" i="1" sz="2300"/>
          </a:p>
          <a:p>
            <a:pPr indent="0" lvl="0" marL="0" rtl="0" algn="l">
              <a:lnSpc>
                <a:spcPct val="100000"/>
              </a:lnSpc>
              <a:spcBef>
                <a:spcPts val="0"/>
              </a:spcBef>
              <a:spcAft>
                <a:spcPts val="0"/>
              </a:spcAft>
              <a:buClr>
                <a:schemeClr val="dk1"/>
              </a:buClr>
              <a:buSzPts val="1100"/>
              <a:buFont typeface="Arial"/>
              <a:buNone/>
            </a:pPr>
            <a:r>
              <a:rPr baseline="-25000" i="1" lang="en" sz="2300"/>
              <a:t>(V) = value weight assigned by platform</a:t>
            </a:r>
            <a:endParaRPr i="1" sz="2300"/>
          </a:p>
        </p:txBody>
      </p:sp>
      <p:sp>
        <p:nvSpPr>
          <p:cNvPr id="1251" name="Google Shape;1251;p76"/>
          <p:cNvSpPr txBox="1"/>
          <p:nvPr>
            <p:ph idx="2" type="title"/>
          </p:nvPr>
        </p:nvSpPr>
        <p:spPr>
          <a:xfrm>
            <a:off x="3308475" y="433375"/>
            <a:ext cx="4616400" cy="6156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a:t>"TikTok Algo 101" — The Mathematical Engine</a:t>
            </a:r>
            <a:endParaRPr/>
          </a:p>
          <a:p>
            <a:pPr indent="0" lvl="0" marL="0" rtl="0" algn="l">
              <a:lnSpc>
                <a:spcPct val="100000"/>
              </a:lnSpc>
              <a:spcBef>
                <a:spcPts val="0"/>
              </a:spcBef>
              <a:spcAft>
                <a:spcPts val="0"/>
              </a:spcAft>
              <a:buClr>
                <a:schemeClr val="dk1"/>
              </a:buClr>
              <a:buSzPts val="1100"/>
              <a:buFont typeface="Arial"/>
              <a:buNone/>
            </a:pPr>
            <a:r>
              <a:rPr lang="en"/>
              <a:t>Optimizes for </a:t>
            </a:r>
            <a:r>
              <a:rPr b="1" lang="en"/>
              <a:t>Retention</a:t>
            </a:r>
            <a:r>
              <a:rPr lang="en"/>
              <a:t> and </a:t>
            </a:r>
            <a:r>
              <a:rPr b="1" lang="en"/>
              <a:t>Time Spent</a:t>
            </a:r>
            <a:endParaRPr b="1"/>
          </a:p>
        </p:txBody>
      </p:sp>
      <p:sp>
        <p:nvSpPr>
          <p:cNvPr id="1252" name="Google Shape;1252;p7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pic>
        <p:nvPicPr>
          <p:cNvPr descr="Two men with safety helmets pack boxes in a storage room. " id="1257" name="Google Shape;1257;p77"/>
          <p:cNvPicPr preferRelativeResize="0"/>
          <p:nvPr/>
        </p:nvPicPr>
        <p:blipFill rotWithShape="1">
          <a:blip r:embed="rId3">
            <a:alphaModFix/>
          </a:blip>
          <a:srcRect b="0" l="22998" r="36583" t="0"/>
          <a:stretch/>
        </p:blipFill>
        <p:spPr>
          <a:xfrm>
            <a:off x="0" y="0"/>
            <a:ext cx="3695974" cy="5143499"/>
          </a:xfrm>
          <a:prstGeom prst="rect">
            <a:avLst/>
          </a:prstGeom>
          <a:noFill/>
          <a:ln>
            <a:noFill/>
          </a:ln>
        </p:spPr>
      </p:pic>
      <p:grpSp>
        <p:nvGrpSpPr>
          <p:cNvPr id="1258" name="Google Shape;1258;p77"/>
          <p:cNvGrpSpPr/>
          <p:nvPr/>
        </p:nvGrpSpPr>
        <p:grpSpPr>
          <a:xfrm>
            <a:off x="0" y="1923450"/>
            <a:ext cx="3695975" cy="3220050"/>
            <a:chOff x="0" y="1923450"/>
            <a:chExt cx="3695975" cy="3220050"/>
          </a:xfrm>
        </p:grpSpPr>
        <p:sp>
          <p:nvSpPr>
            <p:cNvPr id="1259" name="Google Shape;1259;p77"/>
            <p:cNvSpPr/>
            <p:nvPr/>
          </p:nvSpPr>
          <p:spPr>
            <a:xfrm>
              <a:off x="0" y="1923450"/>
              <a:ext cx="613800" cy="74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1260" name="Google Shape;1260;p77"/>
            <p:cNvSpPr/>
            <p:nvPr/>
          </p:nvSpPr>
          <p:spPr>
            <a:xfrm>
              <a:off x="0" y="3909050"/>
              <a:ext cx="1315275" cy="1234450"/>
            </a:xfrm>
            <a:custGeom>
              <a:rect b="b" l="l" r="r" t="t"/>
              <a:pathLst>
                <a:path extrusionOk="0" h="49378" w="52611">
                  <a:moveTo>
                    <a:pt x="52611" y="49378"/>
                  </a:moveTo>
                  <a:lnTo>
                    <a:pt x="0" y="49378"/>
                  </a:lnTo>
                  <a:lnTo>
                    <a:pt x="0" y="0"/>
                  </a:lnTo>
                  <a:lnTo>
                    <a:pt x="17635" y="0"/>
                  </a:lnTo>
                  <a:lnTo>
                    <a:pt x="17635" y="32331"/>
                  </a:lnTo>
                  <a:lnTo>
                    <a:pt x="52611" y="32331"/>
                  </a:lnTo>
                  <a:close/>
                </a:path>
              </a:pathLst>
            </a:custGeom>
            <a:solidFill>
              <a:schemeClr val="lt1"/>
            </a:solidFill>
            <a:ln>
              <a:noFill/>
            </a:ln>
          </p:spPr>
        </p:sp>
        <p:sp>
          <p:nvSpPr>
            <p:cNvPr id="1261" name="Google Shape;1261;p77"/>
            <p:cNvSpPr/>
            <p:nvPr/>
          </p:nvSpPr>
          <p:spPr>
            <a:xfrm>
              <a:off x="1763475" y="4261750"/>
              <a:ext cx="1932500" cy="881750"/>
            </a:xfrm>
            <a:custGeom>
              <a:rect b="b" l="l" r="r" t="t"/>
              <a:pathLst>
                <a:path extrusionOk="0" h="35270" w="77300">
                  <a:moveTo>
                    <a:pt x="77300" y="882"/>
                  </a:moveTo>
                  <a:lnTo>
                    <a:pt x="77300" y="35270"/>
                  </a:lnTo>
                  <a:lnTo>
                    <a:pt x="11169" y="35270"/>
                  </a:lnTo>
                  <a:lnTo>
                    <a:pt x="0" y="24689"/>
                  </a:lnTo>
                  <a:lnTo>
                    <a:pt x="22926" y="0"/>
                  </a:lnTo>
                  <a:lnTo>
                    <a:pt x="49966" y="26452"/>
                  </a:lnTo>
                  <a:close/>
                </a:path>
              </a:pathLst>
            </a:custGeom>
            <a:solidFill>
              <a:schemeClr val="lt1"/>
            </a:solidFill>
            <a:ln cap="flat" cmpd="sng" w="9525">
              <a:solidFill>
                <a:schemeClr val="lt1"/>
              </a:solidFill>
              <a:prstDash val="solid"/>
              <a:round/>
              <a:headEnd len="sm" w="sm" type="none"/>
              <a:tailEnd len="sm" w="sm" type="none"/>
            </a:ln>
          </p:spPr>
        </p:sp>
      </p:grpSp>
      <p:sp>
        <p:nvSpPr>
          <p:cNvPr id="1262" name="Google Shape;1262;p77"/>
          <p:cNvSpPr txBox="1"/>
          <p:nvPr>
            <p:ph type="title"/>
          </p:nvPr>
        </p:nvSpPr>
        <p:spPr>
          <a:xfrm>
            <a:off x="4171375" y="0"/>
            <a:ext cx="4775400" cy="12315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1100"/>
              <a:buFont typeface="Arial"/>
              <a:buNone/>
            </a:pPr>
            <a:r>
              <a:rPr lang="en" sz="3700"/>
              <a:t>Quantifying Addiction</a:t>
            </a:r>
            <a:endParaRPr sz="3700"/>
          </a:p>
          <a:p>
            <a:pPr indent="0" lvl="0" marL="0" rtl="0" algn="l">
              <a:lnSpc>
                <a:spcPct val="85000"/>
              </a:lnSpc>
              <a:spcBef>
                <a:spcPts val="0"/>
              </a:spcBef>
              <a:spcAft>
                <a:spcPts val="0"/>
              </a:spcAft>
              <a:buClr>
                <a:schemeClr val="dk1"/>
              </a:buClr>
              <a:buSzPts val="1100"/>
              <a:buFont typeface="Arial"/>
              <a:buNone/>
            </a:pPr>
            <a:r>
              <a:t/>
            </a:r>
            <a:endParaRPr sz="2000"/>
          </a:p>
          <a:p>
            <a:pPr indent="0" lvl="0" marL="0" rtl="0" algn="l">
              <a:lnSpc>
                <a:spcPct val="85000"/>
              </a:lnSpc>
              <a:spcBef>
                <a:spcPts val="0"/>
              </a:spcBef>
              <a:spcAft>
                <a:spcPts val="0"/>
              </a:spcAft>
              <a:buClr>
                <a:schemeClr val="dk1"/>
              </a:buClr>
              <a:buSzPts val="1100"/>
              <a:buFont typeface="Arial"/>
              <a:buNone/>
            </a:pPr>
            <a:r>
              <a:rPr lang="en" sz="2000"/>
              <a:t>Internal Habit Progression Curve </a:t>
            </a:r>
            <a:r>
              <a:rPr lang="en" sz="2000">
                <a:latin typeface="Alexandria"/>
                <a:ea typeface="Alexandria"/>
                <a:cs typeface="Alexandria"/>
                <a:sym typeface="Alexandria"/>
              </a:rPr>
              <a:t>(Kentucky TikTok Complaint)</a:t>
            </a:r>
            <a:endParaRPr sz="2000">
              <a:latin typeface="Alexandria"/>
              <a:ea typeface="Alexandria"/>
              <a:cs typeface="Alexandria"/>
              <a:sym typeface="Alexandria"/>
            </a:endParaRPr>
          </a:p>
        </p:txBody>
      </p:sp>
      <p:sp>
        <p:nvSpPr>
          <p:cNvPr id="1263" name="Google Shape;1263;p77"/>
          <p:cNvSpPr txBox="1"/>
          <p:nvPr>
            <p:ph idx="1" type="subTitle"/>
          </p:nvPr>
        </p:nvSpPr>
        <p:spPr>
          <a:xfrm>
            <a:off x="4249200" y="2277125"/>
            <a:ext cx="4596600" cy="3936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1. </a:t>
            </a:r>
            <a:endParaRPr/>
          </a:p>
          <a:p>
            <a:pPr indent="0" lvl="0" marL="0" rtl="0" algn="l">
              <a:spcBef>
                <a:spcPts val="0"/>
              </a:spcBef>
              <a:spcAft>
                <a:spcPts val="0"/>
              </a:spcAft>
              <a:buClr>
                <a:schemeClr val="dk1"/>
              </a:buClr>
              <a:buSzPts val="1100"/>
              <a:buNone/>
            </a:pPr>
            <a:r>
              <a:rPr b="1" lang="en">
                <a:latin typeface="Lexend"/>
                <a:ea typeface="Lexend"/>
                <a:cs typeface="Lexend"/>
                <a:sym typeface="Lexend"/>
              </a:rPr>
              <a:t>Setup Moment:</a:t>
            </a:r>
            <a:r>
              <a:rPr lang="en"/>
              <a:t> User watches their first video.</a:t>
            </a:r>
            <a:endParaRPr b="1"/>
          </a:p>
        </p:txBody>
      </p:sp>
      <p:sp>
        <p:nvSpPr>
          <p:cNvPr id="1264" name="Google Shape;1264;p77"/>
          <p:cNvSpPr txBox="1"/>
          <p:nvPr>
            <p:ph idx="2" type="subTitle"/>
          </p:nvPr>
        </p:nvSpPr>
        <p:spPr>
          <a:xfrm>
            <a:off x="4249200" y="3158475"/>
            <a:ext cx="4596600" cy="4002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SzPts val="1000"/>
              <a:buNone/>
            </a:pPr>
            <a:r>
              <a:rPr lang="en"/>
              <a:t>2. </a:t>
            </a:r>
            <a:endParaRPr/>
          </a:p>
          <a:p>
            <a:pPr indent="0" lvl="0" marL="0" rtl="0" algn="l">
              <a:lnSpc>
                <a:spcPct val="115000"/>
              </a:lnSpc>
              <a:spcBef>
                <a:spcPts val="0"/>
              </a:spcBef>
              <a:spcAft>
                <a:spcPts val="0"/>
              </a:spcAft>
              <a:buClr>
                <a:schemeClr val="dk1"/>
              </a:buClr>
              <a:buSzPts val="1100"/>
              <a:buFont typeface="Arial"/>
              <a:buNone/>
            </a:pPr>
            <a:r>
              <a:rPr b="1" lang="en">
                <a:latin typeface="Lexend"/>
                <a:ea typeface="Lexend"/>
                <a:cs typeface="Lexend"/>
                <a:sym typeface="Lexend"/>
              </a:rPr>
              <a:t>Aha Moment:</a:t>
            </a:r>
            <a:r>
              <a:rPr lang="en"/>
              <a:t> User watches </a:t>
            </a:r>
            <a:r>
              <a:rPr b="1" lang="en">
                <a:latin typeface="Lexend"/>
                <a:ea typeface="Lexend"/>
                <a:cs typeface="Lexend"/>
                <a:sym typeface="Lexend"/>
              </a:rPr>
              <a:t>&gt;=20 videos on Day 1</a:t>
            </a:r>
            <a:r>
              <a:rPr lang="en"/>
              <a:t>, enabling personalized feed tuning.</a:t>
            </a:r>
            <a:endParaRPr/>
          </a:p>
        </p:txBody>
      </p:sp>
      <p:sp>
        <p:nvSpPr>
          <p:cNvPr id="1265" name="Google Shape;1265;p77"/>
          <p:cNvSpPr txBox="1"/>
          <p:nvPr>
            <p:ph idx="3" type="subTitle"/>
          </p:nvPr>
        </p:nvSpPr>
        <p:spPr>
          <a:xfrm>
            <a:off x="4249200" y="4069225"/>
            <a:ext cx="4596600" cy="8949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3. </a:t>
            </a:r>
            <a:endParaRPr/>
          </a:p>
          <a:p>
            <a:pPr indent="0" lvl="0" marL="0" rtl="0" algn="l">
              <a:lnSpc>
                <a:spcPct val="115000"/>
              </a:lnSpc>
              <a:spcBef>
                <a:spcPts val="0"/>
              </a:spcBef>
              <a:spcAft>
                <a:spcPts val="0"/>
              </a:spcAft>
              <a:buClr>
                <a:schemeClr val="dk1"/>
              </a:buClr>
              <a:buSzPts val="1100"/>
              <a:buFont typeface="Arial"/>
              <a:buNone/>
            </a:pPr>
            <a:r>
              <a:rPr b="1" lang="en">
                <a:latin typeface="Lexend"/>
                <a:ea typeface="Lexend"/>
                <a:cs typeface="Lexend"/>
                <a:sym typeface="Lexend"/>
              </a:rPr>
              <a:t>Habit Moment:</a:t>
            </a:r>
            <a:r>
              <a:rPr lang="en"/>
              <a:t> User watches </a:t>
            </a:r>
            <a:r>
              <a:rPr b="1" lang="en">
                <a:latin typeface="Lexend"/>
                <a:ea typeface="Lexend"/>
                <a:cs typeface="Lexend"/>
                <a:sym typeface="Lexend"/>
              </a:rPr>
              <a:t>&gt;= 260 videos in Week 1</a:t>
            </a:r>
            <a:r>
              <a:rPr lang="en"/>
              <a:t>, forming a compulsive usage habit. </a:t>
            </a:r>
            <a:endParaRPr/>
          </a:p>
          <a:p>
            <a:pPr indent="0" lvl="0" marL="0" rtl="0" algn="l">
              <a:lnSpc>
                <a:spcPct val="115000"/>
              </a:lnSpc>
              <a:spcBef>
                <a:spcPts val="0"/>
              </a:spcBef>
              <a:spcAft>
                <a:spcPts val="0"/>
              </a:spcAft>
              <a:buClr>
                <a:schemeClr val="dk1"/>
              </a:buClr>
              <a:buSzPts val="1100"/>
              <a:buFont typeface="Arial"/>
              <a:buNone/>
            </a:pPr>
            <a:r>
              <a:t/>
            </a:r>
            <a:endParaRPr b="1">
              <a:latin typeface="Lexend"/>
              <a:ea typeface="Lexend"/>
              <a:cs typeface="Lexend"/>
              <a:sym typeface="Lexend"/>
            </a:endParaRPr>
          </a:p>
          <a:p>
            <a:pPr indent="0" lvl="0" marL="0" rtl="0" algn="l">
              <a:lnSpc>
                <a:spcPct val="115000"/>
              </a:lnSpc>
              <a:spcBef>
                <a:spcPts val="0"/>
              </a:spcBef>
              <a:spcAft>
                <a:spcPts val="0"/>
              </a:spcAft>
              <a:buClr>
                <a:schemeClr val="dk1"/>
              </a:buClr>
              <a:buSzPts val="1100"/>
              <a:buFont typeface="Arial"/>
              <a:buNone/>
            </a:pPr>
            <a:r>
              <a:rPr b="1" lang="en" sz="1200">
                <a:latin typeface="Lexend"/>
                <a:ea typeface="Lexend"/>
                <a:cs typeface="Lexend"/>
                <a:sym typeface="Lexend"/>
              </a:rPr>
              <a:t>~ 35 minutes of usage time</a:t>
            </a:r>
            <a:endParaRPr b="1" sz="1200">
              <a:latin typeface="Lexend"/>
              <a:ea typeface="Lexend"/>
              <a:cs typeface="Lexend"/>
              <a:sym typeface="Lexend"/>
            </a:endParaRPr>
          </a:p>
        </p:txBody>
      </p:sp>
      <p:sp>
        <p:nvSpPr>
          <p:cNvPr id="1266" name="Google Shape;1266;p7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267" name="Google Shape;1267;p77"/>
          <p:cNvCxnSpPr/>
          <p:nvPr/>
        </p:nvCxnSpPr>
        <p:spPr>
          <a:xfrm>
            <a:off x="3695975" y="2917900"/>
            <a:ext cx="5443800" cy="0"/>
          </a:xfrm>
          <a:prstGeom prst="straightConnector1">
            <a:avLst/>
          </a:prstGeom>
          <a:noFill/>
          <a:ln cap="flat" cmpd="sng" w="9525">
            <a:solidFill>
              <a:schemeClr val="accent3"/>
            </a:solidFill>
            <a:prstDash val="solid"/>
            <a:round/>
            <a:headEnd len="sm" w="sm" type="none"/>
            <a:tailEnd len="sm" w="sm" type="none"/>
          </a:ln>
        </p:spPr>
      </p:cxnSp>
      <p:cxnSp>
        <p:nvCxnSpPr>
          <p:cNvPr id="1268" name="Google Shape;1268;p77"/>
          <p:cNvCxnSpPr/>
          <p:nvPr/>
        </p:nvCxnSpPr>
        <p:spPr>
          <a:xfrm>
            <a:off x="3700234" y="3832300"/>
            <a:ext cx="5443800" cy="0"/>
          </a:xfrm>
          <a:prstGeom prst="straightConnector1">
            <a:avLst/>
          </a:prstGeom>
          <a:noFill/>
          <a:ln cap="flat" cmpd="sng" w="9525">
            <a:solidFill>
              <a:schemeClr val="accent3"/>
            </a:solidFill>
            <a:prstDash val="solid"/>
            <a:round/>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pic>
        <p:nvPicPr>
          <p:cNvPr descr="Two men with safety helmets pack boxes in a storage room. " id="1273" name="Google Shape;1273;p78"/>
          <p:cNvPicPr preferRelativeResize="0"/>
          <p:nvPr/>
        </p:nvPicPr>
        <p:blipFill rotWithShape="1">
          <a:blip r:embed="rId3">
            <a:alphaModFix/>
          </a:blip>
          <a:srcRect b="0" l="22998" r="36583" t="0"/>
          <a:stretch/>
        </p:blipFill>
        <p:spPr>
          <a:xfrm>
            <a:off x="0" y="0"/>
            <a:ext cx="3695974" cy="5143499"/>
          </a:xfrm>
          <a:prstGeom prst="rect">
            <a:avLst/>
          </a:prstGeom>
          <a:noFill/>
          <a:ln>
            <a:noFill/>
          </a:ln>
        </p:spPr>
      </p:pic>
      <p:grpSp>
        <p:nvGrpSpPr>
          <p:cNvPr id="1274" name="Google Shape;1274;p78"/>
          <p:cNvGrpSpPr/>
          <p:nvPr/>
        </p:nvGrpSpPr>
        <p:grpSpPr>
          <a:xfrm>
            <a:off x="0" y="1923450"/>
            <a:ext cx="3695975" cy="3220050"/>
            <a:chOff x="0" y="1923450"/>
            <a:chExt cx="3695975" cy="3220050"/>
          </a:xfrm>
        </p:grpSpPr>
        <p:sp>
          <p:nvSpPr>
            <p:cNvPr id="1275" name="Google Shape;1275;p78"/>
            <p:cNvSpPr/>
            <p:nvPr/>
          </p:nvSpPr>
          <p:spPr>
            <a:xfrm>
              <a:off x="0" y="1923450"/>
              <a:ext cx="613800" cy="74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a:ea typeface="Lexend"/>
                <a:cs typeface="Lexend"/>
                <a:sym typeface="Lexend"/>
              </a:endParaRPr>
            </a:p>
          </p:txBody>
        </p:sp>
        <p:sp>
          <p:nvSpPr>
            <p:cNvPr id="1276" name="Google Shape;1276;p78"/>
            <p:cNvSpPr/>
            <p:nvPr/>
          </p:nvSpPr>
          <p:spPr>
            <a:xfrm>
              <a:off x="0" y="3909050"/>
              <a:ext cx="1315275" cy="1234450"/>
            </a:xfrm>
            <a:custGeom>
              <a:rect b="b" l="l" r="r" t="t"/>
              <a:pathLst>
                <a:path extrusionOk="0" h="49378" w="52611">
                  <a:moveTo>
                    <a:pt x="52611" y="49378"/>
                  </a:moveTo>
                  <a:lnTo>
                    <a:pt x="0" y="49378"/>
                  </a:lnTo>
                  <a:lnTo>
                    <a:pt x="0" y="0"/>
                  </a:lnTo>
                  <a:lnTo>
                    <a:pt x="17635" y="0"/>
                  </a:lnTo>
                  <a:lnTo>
                    <a:pt x="17635" y="32331"/>
                  </a:lnTo>
                  <a:lnTo>
                    <a:pt x="52611" y="32331"/>
                  </a:lnTo>
                  <a:close/>
                </a:path>
              </a:pathLst>
            </a:custGeom>
            <a:solidFill>
              <a:schemeClr val="lt1"/>
            </a:solidFill>
            <a:ln>
              <a:noFill/>
            </a:ln>
          </p:spPr>
        </p:sp>
        <p:sp>
          <p:nvSpPr>
            <p:cNvPr id="1277" name="Google Shape;1277;p78"/>
            <p:cNvSpPr/>
            <p:nvPr/>
          </p:nvSpPr>
          <p:spPr>
            <a:xfrm>
              <a:off x="1763475" y="4261750"/>
              <a:ext cx="1932500" cy="881750"/>
            </a:xfrm>
            <a:custGeom>
              <a:rect b="b" l="l" r="r" t="t"/>
              <a:pathLst>
                <a:path extrusionOk="0" h="35270" w="77300">
                  <a:moveTo>
                    <a:pt x="77300" y="882"/>
                  </a:moveTo>
                  <a:lnTo>
                    <a:pt x="77300" y="35270"/>
                  </a:lnTo>
                  <a:lnTo>
                    <a:pt x="11169" y="35270"/>
                  </a:lnTo>
                  <a:lnTo>
                    <a:pt x="0" y="24689"/>
                  </a:lnTo>
                  <a:lnTo>
                    <a:pt x="22926" y="0"/>
                  </a:lnTo>
                  <a:lnTo>
                    <a:pt x="49966" y="26452"/>
                  </a:lnTo>
                  <a:close/>
                </a:path>
              </a:pathLst>
            </a:custGeom>
            <a:solidFill>
              <a:schemeClr val="lt1"/>
            </a:solidFill>
            <a:ln cap="flat" cmpd="sng" w="9525">
              <a:solidFill>
                <a:schemeClr val="lt1"/>
              </a:solidFill>
              <a:prstDash val="solid"/>
              <a:round/>
              <a:headEnd len="sm" w="sm" type="none"/>
              <a:tailEnd len="sm" w="sm" type="none"/>
            </a:ln>
          </p:spPr>
        </p:sp>
      </p:grpSp>
      <p:sp>
        <p:nvSpPr>
          <p:cNvPr id="1278" name="Google Shape;1278;p78"/>
          <p:cNvSpPr txBox="1"/>
          <p:nvPr>
            <p:ph type="title"/>
          </p:nvPr>
        </p:nvSpPr>
        <p:spPr>
          <a:xfrm>
            <a:off x="4171375" y="0"/>
            <a:ext cx="4775400" cy="1231500"/>
          </a:xfrm>
          <a:prstGeom prst="rect">
            <a:avLst/>
          </a:prstGeom>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1100"/>
              <a:buFont typeface="Arial"/>
              <a:buNone/>
            </a:pPr>
            <a:r>
              <a:rPr lang="en" sz="3700"/>
              <a:t>Quantifying Addiction</a:t>
            </a:r>
            <a:endParaRPr sz="3700"/>
          </a:p>
          <a:p>
            <a:pPr indent="0" lvl="0" marL="0" rtl="0" algn="l">
              <a:lnSpc>
                <a:spcPct val="85000"/>
              </a:lnSpc>
              <a:spcBef>
                <a:spcPts val="0"/>
              </a:spcBef>
              <a:spcAft>
                <a:spcPts val="0"/>
              </a:spcAft>
              <a:buClr>
                <a:schemeClr val="dk1"/>
              </a:buClr>
              <a:buSzPts val="1100"/>
              <a:buFont typeface="Arial"/>
              <a:buNone/>
            </a:pPr>
            <a:r>
              <a:t/>
            </a:r>
            <a:endParaRPr sz="2000"/>
          </a:p>
          <a:p>
            <a:pPr indent="0" lvl="0" marL="0" rtl="0" algn="l">
              <a:lnSpc>
                <a:spcPct val="85000"/>
              </a:lnSpc>
              <a:spcBef>
                <a:spcPts val="0"/>
              </a:spcBef>
              <a:spcAft>
                <a:spcPts val="0"/>
              </a:spcAft>
              <a:buClr>
                <a:schemeClr val="dk1"/>
              </a:buClr>
              <a:buSzPts val="1100"/>
              <a:buFont typeface="Arial"/>
              <a:buNone/>
            </a:pPr>
            <a:r>
              <a:rPr lang="en" sz="2000"/>
              <a:t>The Illusion of Screentime Controls</a:t>
            </a:r>
            <a:endParaRPr sz="2000">
              <a:latin typeface="Alexandria"/>
              <a:ea typeface="Alexandria"/>
              <a:cs typeface="Alexandria"/>
              <a:sym typeface="Alexandria"/>
            </a:endParaRPr>
          </a:p>
        </p:txBody>
      </p:sp>
      <p:sp>
        <p:nvSpPr>
          <p:cNvPr id="1279" name="Google Shape;1279;p78"/>
          <p:cNvSpPr txBox="1"/>
          <p:nvPr>
            <p:ph idx="1" type="subTitle"/>
          </p:nvPr>
        </p:nvSpPr>
        <p:spPr>
          <a:xfrm>
            <a:off x="4249200" y="2277125"/>
            <a:ext cx="4596600" cy="3936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1. </a:t>
            </a:r>
            <a:endParaRPr/>
          </a:p>
          <a:p>
            <a:pPr indent="0" lvl="0" marL="0" rtl="0" algn="l">
              <a:spcBef>
                <a:spcPts val="0"/>
              </a:spcBef>
              <a:spcAft>
                <a:spcPts val="0"/>
              </a:spcAft>
              <a:buClr>
                <a:schemeClr val="dk1"/>
              </a:buClr>
              <a:buSzPts val="1100"/>
              <a:buNone/>
            </a:pPr>
            <a:r>
              <a:rPr lang="en"/>
              <a:t>TikTok R&amp;D Chief Zhu Wenjia approved a default 60-minute teen break prompt only after confirming it would cause a </a:t>
            </a:r>
            <a:r>
              <a:rPr b="1" lang="en" u="sng">
                <a:latin typeface="Lexend"/>
                <a:ea typeface="Lexend"/>
                <a:cs typeface="Lexend"/>
                <a:sym typeface="Lexend"/>
              </a:rPr>
              <a:t>&lt; 5% drop in stay time</a:t>
            </a:r>
            <a:r>
              <a:rPr b="1" lang="en">
                <a:latin typeface="Lexend"/>
                <a:ea typeface="Lexend"/>
                <a:cs typeface="Lexend"/>
                <a:sym typeface="Lexend"/>
              </a:rPr>
              <a:t> </a:t>
            </a:r>
            <a:r>
              <a:rPr lang="en"/>
              <a:t>and </a:t>
            </a:r>
            <a:r>
              <a:rPr b="1" lang="en" u="sng">
                <a:latin typeface="Lexend"/>
                <a:ea typeface="Lexend"/>
                <a:cs typeface="Lexend"/>
                <a:sym typeface="Lexend"/>
              </a:rPr>
              <a:t>zero drop in retention</a:t>
            </a:r>
            <a:r>
              <a:rPr lang="en"/>
              <a:t>.</a:t>
            </a:r>
            <a:endParaRPr>
              <a:latin typeface="Lexend"/>
              <a:ea typeface="Lexend"/>
              <a:cs typeface="Lexend"/>
              <a:sym typeface="Lexend"/>
            </a:endParaRPr>
          </a:p>
        </p:txBody>
      </p:sp>
      <p:sp>
        <p:nvSpPr>
          <p:cNvPr id="1280" name="Google Shape;1280;p78"/>
          <p:cNvSpPr txBox="1"/>
          <p:nvPr>
            <p:ph idx="2" type="subTitle"/>
          </p:nvPr>
        </p:nvSpPr>
        <p:spPr>
          <a:xfrm>
            <a:off x="4249200" y="3158475"/>
            <a:ext cx="4596600" cy="4002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SzPts val="1000"/>
              <a:buNone/>
            </a:pPr>
            <a:r>
              <a:rPr lang="en"/>
              <a:t>2. </a:t>
            </a:r>
            <a:endParaRPr/>
          </a:p>
          <a:p>
            <a:pPr indent="0" lvl="0" marL="0" rtl="0" algn="l">
              <a:lnSpc>
                <a:spcPct val="115000"/>
              </a:lnSpc>
              <a:spcBef>
                <a:spcPts val="0"/>
              </a:spcBef>
              <a:spcAft>
                <a:spcPts val="0"/>
              </a:spcAft>
              <a:buClr>
                <a:schemeClr val="dk1"/>
              </a:buClr>
              <a:buSzPts val="1100"/>
              <a:buFont typeface="Arial"/>
              <a:buNone/>
            </a:pPr>
            <a:r>
              <a:rPr lang="en"/>
              <a:t>Internal experiments showed the 60-minute prompt reduced average teen usage from </a:t>
            </a:r>
            <a:r>
              <a:rPr b="1" lang="en">
                <a:latin typeface="Lexend"/>
                <a:ea typeface="Lexend"/>
                <a:cs typeface="Lexend"/>
                <a:sym typeface="Lexend"/>
              </a:rPr>
              <a:t>108.5 minutes to 107 minutes</a:t>
            </a:r>
            <a:r>
              <a:rPr lang="en"/>
              <a:t>, a negligible 1-minute drop.</a:t>
            </a:r>
            <a:endParaRPr/>
          </a:p>
        </p:txBody>
      </p:sp>
      <p:sp>
        <p:nvSpPr>
          <p:cNvPr id="1281" name="Google Shape;1281;p7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282" name="Google Shape;1282;p78"/>
          <p:cNvCxnSpPr/>
          <p:nvPr/>
        </p:nvCxnSpPr>
        <p:spPr>
          <a:xfrm>
            <a:off x="3695975" y="2917900"/>
            <a:ext cx="5443800" cy="0"/>
          </a:xfrm>
          <a:prstGeom prst="straightConnector1">
            <a:avLst/>
          </a:prstGeom>
          <a:noFill/>
          <a:ln cap="flat" cmpd="sng" w="9525">
            <a:solidFill>
              <a:schemeClr val="accent3"/>
            </a:solidFill>
            <a:prstDash val="solid"/>
            <a:round/>
            <a:headEnd len="sm" w="sm" type="none"/>
            <a:tailEnd len="sm" w="sm" type="none"/>
          </a:ln>
        </p:spPr>
      </p:cxnSp>
      <p:cxnSp>
        <p:nvCxnSpPr>
          <p:cNvPr id="1283" name="Google Shape;1283;p78"/>
          <p:cNvCxnSpPr/>
          <p:nvPr/>
        </p:nvCxnSpPr>
        <p:spPr>
          <a:xfrm>
            <a:off x="3700234" y="3832300"/>
            <a:ext cx="5443800" cy="0"/>
          </a:xfrm>
          <a:prstGeom prst="straightConnector1">
            <a:avLst/>
          </a:prstGeom>
          <a:noFill/>
          <a:ln cap="flat" cmpd="sng" w="9525">
            <a:solidFill>
              <a:schemeClr val="accent3"/>
            </a:solidFill>
            <a:prstDash val="solid"/>
            <a:round/>
            <a:headEnd len="sm" w="sm" type="none"/>
            <a:tailEnd len="sm" w="sm"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79"/>
          <p:cNvSpPr txBox="1"/>
          <p:nvPr>
            <p:ph idx="3" type="subTitle"/>
          </p:nvPr>
        </p:nvSpPr>
        <p:spPr>
          <a:xfrm>
            <a:off x="2833825" y="2945825"/>
            <a:ext cx="53757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Established the historic precedent that tech companies can be held liable under tort law for physical and mental injuries caused by algorithmic product design.</a:t>
            </a:r>
            <a:endParaRPr/>
          </a:p>
        </p:txBody>
      </p:sp>
      <p:sp>
        <p:nvSpPr>
          <p:cNvPr id="1289" name="Google Shape;1289;p79"/>
          <p:cNvSpPr txBox="1"/>
          <p:nvPr>
            <p:ph idx="4" type="subTitle"/>
          </p:nvPr>
        </p:nvSpPr>
        <p:spPr>
          <a:xfrm>
            <a:off x="2833825" y="2433369"/>
            <a:ext cx="53757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Jury found Meta and Google/YouTube </a:t>
            </a:r>
            <a:r>
              <a:rPr b="1" lang="en"/>
              <a:t>negligent in product design</a:t>
            </a:r>
            <a:r>
              <a:rPr lang="en"/>
              <a:t>, Awarded </a:t>
            </a:r>
            <a:r>
              <a:rPr b="1" lang="en"/>
              <a:t>$6 million total</a:t>
            </a:r>
            <a:r>
              <a:rPr lang="en"/>
              <a:t>, Apportioned liability: </a:t>
            </a:r>
            <a:r>
              <a:rPr b="1" lang="en"/>
              <a:t>Meta 70%</a:t>
            </a:r>
            <a:r>
              <a:rPr lang="en"/>
              <a:t> ($4.2M), </a:t>
            </a:r>
            <a:r>
              <a:rPr b="1" lang="en"/>
              <a:t>Google 30%</a:t>
            </a:r>
            <a:r>
              <a:rPr lang="en"/>
              <a:t> ($1.8M), Snap and TikTok settled prior to trial.</a:t>
            </a:r>
            <a:endParaRPr/>
          </a:p>
        </p:txBody>
      </p:sp>
      <p:sp>
        <p:nvSpPr>
          <p:cNvPr id="1290" name="Google Shape;1290;p79"/>
          <p:cNvSpPr txBox="1"/>
          <p:nvPr>
            <p:ph idx="5" type="subTitle"/>
          </p:nvPr>
        </p:nvSpPr>
        <p:spPr>
          <a:xfrm>
            <a:off x="2833825" y="1901025"/>
            <a:ext cx="5375700" cy="492600"/>
          </a:xfrm>
          <a:prstGeom prst="rect">
            <a:avLst/>
          </a:prstGeom>
        </p:spPr>
        <p:txBody>
          <a:bodyPr anchorCtr="0" anchor="ctr" bIns="91425" lIns="0" spcFirstLastPara="1" rIns="18000" wrap="square" tIns="91425">
            <a:noAutofit/>
          </a:bodyPr>
          <a:lstStyle/>
          <a:p>
            <a:pPr indent="0" lvl="0" marL="0" rtl="0" algn="l">
              <a:spcBef>
                <a:spcPts val="0"/>
              </a:spcBef>
              <a:spcAft>
                <a:spcPts val="0"/>
              </a:spcAft>
              <a:buClr>
                <a:schemeClr val="dk1"/>
              </a:buClr>
              <a:buSzPts val="1100"/>
              <a:buNone/>
            </a:pPr>
            <a:r>
              <a:rPr lang="en"/>
              <a:t>Kaley Glenn-Mills (K.G.M.), who began using social media at age 6 and developed severe anxiety, depression, and body dysmorphia.</a:t>
            </a:r>
            <a:endParaRPr/>
          </a:p>
        </p:txBody>
      </p:sp>
      <p:sp>
        <p:nvSpPr>
          <p:cNvPr id="1291" name="Google Shape;1291;p79"/>
          <p:cNvSpPr txBox="1"/>
          <p:nvPr>
            <p:ph idx="6" type="subTitle"/>
          </p:nvPr>
        </p:nvSpPr>
        <p:spPr>
          <a:xfrm>
            <a:off x="1021000" y="2945817"/>
            <a:ext cx="14478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t>Legal Significance</a:t>
            </a:r>
            <a:endParaRPr/>
          </a:p>
        </p:txBody>
      </p:sp>
      <p:sp>
        <p:nvSpPr>
          <p:cNvPr id="1292" name="Google Shape;1292;p79"/>
          <p:cNvSpPr txBox="1"/>
          <p:nvPr>
            <p:ph idx="7" type="subTitle"/>
          </p:nvPr>
        </p:nvSpPr>
        <p:spPr>
          <a:xfrm>
            <a:off x="1021000" y="2433359"/>
            <a:ext cx="14478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t>Jury Verdict</a:t>
            </a:r>
            <a:endParaRPr/>
          </a:p>
        </p:txBody>
      </p:sp>
      <p:sp>
        <p:nvSpPr>
          <p:cNvPr id="1293" name="Google Shape;1293;p79"/>
          <p:cNvSpPr txBox="1"/>
          <p:nvPr>
            <p:ph idx="8" type="subTitle"/>
          </p:nvPr>
        </p:nvSpPr>
        <p:spPr>
          <a:xfrm>
            <a:off x="1021000" y="1901013"/>
            <a:ext cx="14478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a:t>Plaintiff</a:t>
            </a:r>
            <a:endParaRPr/>
          </a:p>
        </p:txBody>
      </p:sp>
      <p:sp>
        <p:nvSpPr>
          <p:cNvPr id="1294" name="Google Shape;1294;p79"/>
          <p:cNvSpPr txBox="1"/>
          <p:nvPr>
            <p:ph idx="9" type="subTitle"/>
          </p:nvPr>
        </p:nvSpPr>
        <p:spPr>
          <a:xfrm>
            <a:off x="6535225" y="301550"/>
            <a:ext cx="2129100" cy="711300"/>
          </a:xfrm>
          <a:prstGeom prst="rect">
            <a:avLst/>
          </a:prstGeom>
        </p:spPr>
        <p:txBody>
          <a:bodyPr anchorCtr="0" anchor="ctr" bIns="91425" lIns="0" spcFirstLastPara="1" rIns="18000"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t>Bellwether trial in Los Angeles Superior Court (JCCP 5255, Judge Carolyn </a:t>
            </a:r>
            <a:r>
              <a:rPr b="1" lang="en" u="sng"/>
              <a:t>Kuhl(!)</a:t>
            </a:r>
            <a:r>
              <a:rPr lang="en"/>
              <a:t>).</a:t>
            </a:r>
            <a:endParaRPr/>
          </a:p>
        </p:txBody>
      </p:sp>
      <p:sp>
        <p:nvSpPr>
          <p:cNvPr id="1295" name="Google Shape;1295;p79"/>
          <p:cNvSpPr txBox="1"/>
          <p:nvPr>
            <p:ph type="ctrTitle"/>
          </p:nvPr>
        </p:nvSpPr>
        <p:spPr>
          <a:xfrm>
            <a:off x="403275" y="301550"/>
            <a:ext cx="6073500" cy="682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700"/>
              <a:t>K.G.M. v. Meta Platforms &amp; Google</a:t>
            </a:r>
            <a:endParaRPr sz="2700"/>
          </a:p>
        </p:txBody>
      </p:sp>
      <p:sp>
        <p:nvSpPr>
          <p:cNvPr id="1296" name="Google Shape;1296;p79"/>
          <p:cNvSpPr txBox="1"/>
          <p:nvPr>
            <p:ph idx="13" type="title"/>
          </p:nvPr>
        </p:nvSpPr>
        <p:spPr>
          <a:xfrm>
            <a:off x="442125" y="18806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A</a:t>
            </a:r>
            <a:endParaRPr/>
          </a:p>
        </p:txBody>
      </p:sp>
      <p:sp>
        <p:nvSpPr>
          <p:cNvPr id="1297" name="Google Shape;1297;p79"/>
          <p:cNvSpPr txBox="1"/>
          <p:nvPr>
            <p:ph idx="14" type="title"/>
          </p:nvPr>
        </p:nvSpPr>
        <p:spPr>
          <a:xfrm>
            <a:off x="442125" y="24140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B</a:t>
            </a:r>
            <a:endParaRPr/>
          </a:p>
        </p:txBody>
      </p:sp>
      <p:sp>
        <p:nvSpPr>
          <p:cNvPr id="1298" name="Google Shape;1298;p79"/>
          <p:cNvSpPr txBox="1"/>
          <p:nvPr>
            <p:ph idx="15" type="title"/>
          </p:nvPr>
        </p:nvSpPr>
        <p:spPr>
          <a:xfrm>
            <a:off x="442125" y="29474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C</a:t>
            </a:r>
            <a:endParaRPr/>
          </a:p>
        </p:txBody>
      </p:sp>
      <p:cxnSp>
        <p:nvCxnSpPr>
          <p:cNvPr id="1299" name="Google Shape;1299;p79"/>
          <p:cNvCxnSpPr/>
          <p:nvPr/>
        </p:nvCxnSpPr>
        <p:spPr>
          <a:xfrm>
            <a:off x="479075" y="2947988"/>
            <a:ext cx="8182500" cy="0"/>
          </a:xfrm>
          <a:prstGeom prst="straightConnector1">
            <a:avLst/>
          </a:prstGeom>
          <a:noFill/>
          <a:ln cap="flat" cmpd="sng" w="9525">
            <a:solidFill>
              <a:schemeClr val="dk2"/>
            </a:solidFill>
            <a:prstDash val="solid"/>
            <a:round/>
            <a:headEnd len="sm" w="sm" type="none"/>
            <a:tailEnd len="sm" w="sm" type="none"/>
          </a:ln>
        </p:spPr>
      </p:cxnSp>
      <p:cxnSp>
        <p:nvCxnSpPr>
          <p:cNvPr id="1300" name="Google Shape;1300;p79"/>
          <p:cNvCxnSpPr/>
          <p:nvPr/>
        </p:nvCxnSpPr>
        <p:spPr>
          <a:xfrm>
            <a:off x="479075" y="2413488"/>
            <a:ext cx="8182500" cy="0"/>
          </a:xfrm>
          <a:prstGeom prst="straightConnector1">
            <a:avLst/>
          </a:prstGeom>
          <a:noFill/>
          <a:ln cap="flat" cmpd="sng" w="9525">
            <a:solidFill>
              <a:schemeClr val="dk2"/>
            </a:solidFill>
            <a:prstDash val="solid"/>
            <a:round/>
            <a:headEnd len="sm" w="sm" type="none"/>
            <a:tailEnd len="sm" w="sm" type="none"/>
          </a:ln>
        </p:spPr>
      </p:cxnSp>
      <p:sp>
        <p:nvSpPr>
          <p:cNvPr id="1301" name="Google Shape;1301;p7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302" name="Google Shape;1302;p79"/>
          <p:cNvCxnSpPr/>
          <p:nvPr/>
        </p:nvCxnSpPr>
        <p:spPr>
          <a:xfrm>
            <a:off x="479075" y="1012975"/>
            <a:ext cx="8197800" cy="0"/>
          </a:xfrm>
          <a:prstGeom prst="straightConnector1">
            <a:avLst/>
          </a:prstGeom>
          <a:noFill/>
          <a:ln cap="flat" cmpd="sng" w="19050">
            <a:solidFill>
              <a:schemeClr val="dk1"/>
            </a:solidFill>
            <a:prstDash val="solid"/>
            <a:round/>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80"/>
          <p:cNvSpPr txBox="1"/>
          <p:nvPr>
            <p:ph idx="3" type="subTitle"/>
          </p:nvPr>
        </p:nvSpPr>
        <p:spPr>
          <a:xfrm>
            <a:off x="2833825" y="2945825"/>
            <a:ext cx="53757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Ordered Meta to deposit $567M over 5 years into state funds for clinical treatment, school screening, and awareness programs.</a:t>
            </a:r>
            <a:endParaRPr/>
          </a:p>
        </p:txBody>
      </p:sp>
      <p:sp>
        <p:nvSpPr>
          <p:cNvPr id="1308" name="Google Shape;1308;p80"/>
          <p:cNvSpPr txBox="1"/>
          <p:nvPr>
            <p:ph idx="4" type="subTitle"/>
          </p:nvPr>
        </p:nvSpPr>
        <p:spPr>
          <a:xfrm>
            <a:off x="2833825" y="2433369"/>
            <a:ext cx="53757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Court held Meta created a </a:t>
            </a:r>
            <a:r>
              <a:rPr b="1" lang="en"/>
              <a:t>public nuisance</a:t>
            </a:r>
            <a:r>
              <a:rPr lang="en"/>
              <a:t> by contributing to youth mental health crises and child sexual exploitation.</a:t>
            </a:r>
            <a:endParaRPr/>
          </a:p>
        </p:txBody>
      </p:sp>
      <p:sp>
        <p:nvSpPr>
          <p:cNvPr id="1309" name="Google Shape;1309;p80"/>
          <p:cNvSpPr txBox="1"/>
          <p:nvPr>
            <p:ph idx="5" type="subTitle"/>
          </p:nvPr>
        </p:nvSpPr>
        <p:spPr>
          <a:xfrm>
            <a:off x="2833825" y="1901025"/>
            <a:ext cx="5375700" cy="492600"/>
          </a:xfrm>
          <a:prstGeom prst="rect">
            <a:avLst/>
          </a:prstGeom>
        </p:spPr>
        <p:txBody>
          <a:bodyPr anchorCtr="0" anchor="ctr" bIns="91425" lIns="0" spcFirstLastPara="1" rIns="18000" wrap="square" tIns="91425">
            <a:noAutofit/>
          </a:bodyPr>
          <a:lstStyle/>
          <a:p>
            <a:pPr indent="0" lvl="0" marL="0" rtl="0" algn="l">
              <a:spcBef>
                <a:spcPts val="0"/>
              </a:spcBef>
              <a:spcAft>
                <a:spcPts val="0"/>
              </a:spcAft>
              <a:buClr>
                <a:schemeClr val="dk1"/>
              </a:buClr>
              <a:buSzPts val="1100"/>
              <a:buNone/>
            </a:pPr>
            <a:r>
              <a:rPr lang="en"/>
              <a:t>Jury found Meta committed </a:t>
            </a:r>
            <a:r>
              <a:rPr b="1" lang="en"/>
              <a:t>75,000 willful violations</a:t>
            </a:r>
            <a:r>
              <a:rPr lang="en"/>
              <a:t> of the Unfair Practices Act (UPA) by misrepresenting app safety, levying a maximum </a:t>
            </a:r>
            <a:r>
              <a:rPr b="1" lang="en"/>
              <a:t>$375 million civil penalty</a:t>
            </a:r>
            <a:r>
              <a:rPr lang="en"/>
              <a:t>.</a:t>
            </a:r>
            <a:endParaRPr/>
          </a:p>
        </p:txBody>
      </p:sp>
      <p:sp>
        <p:nvSpPr>
          <p:cNvPr id="1310" name="Google Shape;1310;p80"/>
          <p:cNvSpPr txBox="1"/>
          <p:nvPr>
            <p:ph idx="6" type="subTitle"/>
          </p:nvPr>
        </p:nvSpPr>
        <p:spPr>
          <a:xfrm>
            <a:off x="1021000" y="2945817"/>
            <a:ext cx="1447800" cy="492600"/>
          </a:xfrm>
          <a:prstGeom prst="rect">
            <a:avLst/>
          </a:prstGeom>
        </p:spPr>
        <p:txBody>
          <a:bodyPr anchorCtr="0" anchor="ctr" bIns="91425" lIns="0" spcFirstLastPara="1" rIns="18000"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lang="en"/>
              <a:t>The $567 Million Abatement Fund</a:t>
            </a:r>
            <a:endParaRPr/>
          </a:p>
        </p:txBody>
      </p:sp>
      <p:sp>
        <p:nvSpPr>
          <p:cNvPr id="1311" name="Google Shape;1311;p80"/>
          <p:cNvSpPr txBox="1"/>
          <p:nvPr>
            <p:ph idx="7" type="subTitle"/>
          </p:nvPr>
        </p:nvSpPr>
        <p:spPr>
          <a:xfrm>
            <a:off x="1021000" y="2433359"/>
            <a:ext cx="1447800" cy="492600"/>
          </a:xfrm>
          <a:prstGeom prst="rect">
            <a:avLst/>
          </a:prstGeom>
        </p:spPr>
        <p:txBody>
          <a:bodyPr anchorCtr="0" anchor="ctr" bIns="91425" lIns="0" spcFirstLastPara="1" rIns="18000"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lang="en"/>
              <a:t>Phase 2 Bench Ruling (August 2026)</a:t>
            </a:r>
            <a:endParaRPr/>
          </a:p>
        </p:txBody>
      </p:sp>
      <p:sp>
        <p:nvSpPr>
          <p:cNvPr id="1312" name="Google Shape;1312;p80"/>
          <p:cNvSpPr txBox="1"/>
          <p:nvPr>
            <p:ph idx="8" type="subTitle"/>
          </p:nvPr>
        </p:nvSpPr>
        <p:spPr>
          <a:xfrm>
            <a:off x="1021000" y="1901013"/>
            <a:ext cx="1447800" cy="492600"/>
          </a:xfrm>
          <a:prstGeom prst="rect">
            <a:avLst/>
          </a:prstGeom>
        </p:spPr>
        <p:txBody>
          <a:bodyPr anchorCtr="0" anchor="ctr" bIns="91425" lIns="0" spcFirstLastPara="1" rIns="18000"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lang="en"/>
              <a:t>Phase 1 Jury Verdict (March 2026)</a:t>
            </a:r>
            <a:endParaRPr/>
          </a:p>
        </p:txBody>
      </p:sp>
      <p:sp>
        <p:nvSpPr>
          <p:cNvPr id="1313" name="Google Shape;1313;p80"/>
          <p:cNvSpPr txBox="1"/>
          <p:nvPr>
            <p:ph idx="9" type="subTitle"/>
          </p:nvPr>
        </p:nvSpPr>
        <p:spPr>
          <a:xfrm>
            <a:off x="6535225" y="301550"/>
            <a:ext cx="2129100" cy="711300"/>
          </a:xfrm>
          <a:prstGeom prst="rect">
            <a:avLst/>
          </a:prstGeom>
        </p:spPr>
        <p:txBody>
          <a:bodyPr anchorCtr="0" anchor="ctr" bIns="91425" lIns="0" spcFirstLastPara="1" rIns="18000"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t>State Public Nuisance &amp; The $567M Abatement Fund</a:t>
            </a:r>
            <a:endParaRPr/>
          </a:p>
        </p:txBody>
      </p:sp>
      <p:sp>
        <p:nvSpPr>
          <p:cNvPr id="1314" name="Google Shape;1314;p80"/>
          <p:cNvSpPr txBox="1"/>
          <p:nvPr>
            <p:ph type="ctrTitle"/>
          </p:nvPr>
        </p:nvSpPr>
        <p:spPr>
          <a:xfrm>
            <a:off x="403275" y="301550"/>
            <a:ext cx="6073500" cy="682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700"/>
              <a:t>State of New Mexico v. Meta Platforms, Inc.</a:t>
            </a:r>
            <a:endParaRPr sz="2700"/>
          </a:p>
        </p:txBody>
      </p:sp>
      <p:sp>
        <p:nvSpPr>
          <p:cNvPr id="1315" name="Google Shape;1315;p80"/>
          <p:cNvSpPr txBox="1"/>
          <p:nvPr>
            <p:ph idx="13" type="title"/>
          </p:nvPr>
        </p:nvSpPr>
        <p:spPr>
          <a:xfrm>
            <a:off x="442125" y="18806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A</a:t>
            </a:r>
            <a:endParaRPr/>
          </a:p>
        </p:txBody>
      </p:sp>
      <p:sp>
        <p:nvSpPr>
          <p:cNvPr id="1316" name="Google Shape;1316;p80"/>
          <p:cNvSpPr txBox="1"/>
          <p:nvPr>
            <p:ph idx="14" type="title"/>
          </p:nvPr>
        </p:nvSpPr>
        <p:spPr>
          <a:xfrm>
            <a:off x="442125" y="24140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B</a:t>
            </a:r>
            <a:endParaRPr/>
          </a:p>
        </p:txBody>
      </p:sp>
      <p:sp>
        <p:nvSpPr>
          <p:cNvPr id="1317" name="Google Shape;1317;p80"/>
          <p:cNvSpPr txBox="1"/>
          <p:nvPr>
            <p:ph idx="15" type="title"/>
          </p:nvPr>
        </p:nvSpPr>
        <p:spPr>
          <a:xfrm>
            <a:off x="442125" y="29474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C</a:t>
            </a:r>
            <a:endParaRPr/>
          </a:p>
        </p:txBody>
      </p:sp>
      <p:cxnSp>
        <p:nvCxnSpPr>
          <p:cNvPr id="1318" name="Google Shape;1318;p80"/>
          <p:cNvCxnSpPr/>
          <p:nvPr/>
        </p:nvCxnSpPr>
        <p:spPr>
          <a:xfrm>
            <a:off x="479075" y="2947988"/>
            <a:ext cx="8182500" cy="0"/>
          </a:xfrm>
          <a:prstGeom prst="straightConnector1">
            <a:avLst/>
          </a:prstGeom>
          <a:noFill/>
          <a:ln cap="flat" cmpd="sng" w="9525">
            <a:solidFill>
              <a:schemeClr val="dk2"/>
            </a:solidFill>
            <a:prstDash val="solid"/>
            <a:round/>
            <a:headEnd len="sm" w="sm" type="none"/>
            <a:tailEnd len="sm" w="sm" type="none"/>
          </a:ln>
        </p:spPr>
      </p:cxnSp>
      <p:cxnSp>
        <p:nvCxnSpPr>
          <p:cNvPr id="1319" name="Google Shape;1319;p80"/>
          <p:cNvCxnSpPr/>
          <p:nvPr/>
        </p:nvCxnSpPr>
        <p:spPr>
          <a:xfrm>
            <a:off x="479075" y="2413488"/>
            <a:ext cx="8182500" cy="0"/>
          </a:xfrm>
          <a:prstGeom prst="straightConnector1">
            <a:avLst/>
          </a:prstGeom>
          <a:noFill/>
          <a:ln cap="flat" cmpd="sng" w="9525">
            <a:solidFill>
              <a:schemeClr val="dk2"/>
            </a:solidFill>
            <a:prstDash val="solid"/>
            <a:round/>
            <a:headEnd len="sm" w="sm" type="none"/>
            <a:tailEnd len="sm" w="sm" type="none"/>
          </a:ln>
        </p:spPr>
      </p:cxnSp>
      <p:sp>
        <p:nvSpPr>
          <p:cNvPr id="1320" name="Google Shape;1320;p8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321" name="Google Shape;1321;p80"/>
          <p:cNvCxnSpPr/>
          <p:nvPr/>
        </p:nvCxnSpPr>
        <p:spPr>
          <a:xfrm>
            <a:off x="479075" y="1012975"/>
            <a:ext cx="8197800" cy="0"/>
          </a:xfrm>
          <a:prstGeom prst="straightConnector1">
            <a:avLst/>
          </a:prstGeom>
          <a:noFill/>
          <a:ln cap="flat" cmpd="sng" w="19050">
            <a:solidFill>
              <a:schemeClr val="dk1"/>
            </a:solidFill>
            <a:prstDash val="solid"/>
            <a:round/>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sp>
        <p:nvSpPr>
          <p:cNvPr id="1326" name="Google Shape;1326;p81"/>
          <p:cNvSpPr txBox="1"/>
          <p:nvPr>
            <p:ph idx="3" type="subTitle"/>
          </p:nvPr>
        </p:nvSpPr>
        <p:spPr>
          <a:xfrm>
            <a:off x="2833825" y="2945825"/>
            <a:ext cx="53757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Mandatory </a:t>
            </a:r>
            <a:r>
              <a:rPr lang="en"/>
              <a:t>semi-annual</a:t>
            </a:r>
            <a:r>
              <a:rPr lang="en"/>
              <a:t> law enforcement training for internet crimes against children.</a:t>
            </a:r>
            <a:endParaRPr/>
          </a:p>
        </p:txBody>
      </p:sp>
      <p:sp>
        <p:nvSpPr>
          <p:cNvPr id="1327" name="Google Shape;1327;p81"/>
          <p:cNvSpPr txBox="1"/>
          <p:nvPr>
            <p:ph idx="4" type="subTitle"/>
          </p:nvPr>
        </p:nvSpPr>
        <p:spPr>
          <a:xfrm>
            <a:off x="2833825" y="2433375"/>
            <a:ext cx="5611800" cy="4926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Disabling push notifications for minor accounts and enforcing private-by-default settings.</a:t>
            </a:r>
            <a:endParaRPr/>
          </a:p>
        </p:txBody>
      </p:sp>
      <p:sp>
        <p:nvSpPr>
          <p:cNvPr id="1328" name="Google Shape;1328;p81"/>
          <p:cNvSpPr txBox="1"/>
          <p:nvPr>
            <p:ph idx="5" type="subTitle"/>
          </p:nvPr>
        </p:nvSpPr>
        <p:spPr>
          <a:xfrm>
            <a:off x="2833825" y="1901025"/>
            <a:ext cx="5375700" cy="492600"/>
          </a:xfrm>
          <a:prstGeom prst="rect">
            <a:avLst/>
          </a:prstGeom>
        </p:spPr>
        <p:txBody>
          <a:bodyPr anchorCtr="0" anchor="ctr" bIns="91425" lIns="0" spcFirstLastPara="1" rIns="18000" wrap="square" tIns="91425">
            <a:noAutofit/>
          </a:bodyPr>
          <a:lstStyle/>
          <a:p>
            <a:pPr indent="0" lvl="0" marL="0" rtl="0" algn="l">
              <a:spcBef>
                <a:spcPts val="0"/>
              </a:spcBef>
              <a:spcAft>
                <a:spcPts val="0"/>
              </a:spcAft>
              <a:buClr>
                <a:schemeClr val="dk1"/>
              </a:buClr>
              <a:buSzPts val="1100"/>
              <a:buNone/>
            </a:pPr>
            <a:r>
              <a:rPr lang="en"/>
              <a:t>Weekly full-screen warning pop-ups for teens; monthly pop-ups for adults.</a:t>
            </a:r>
            <a:endParaRPr/>
          </a:p>
        </p:txBody>
      </p:sp>
      <p:sp>
        <p:nvSpPr>
          <p:cNvPr id="1329" name="Google Shape;1329;p81"/>
          <p:cNvSpPr txBox="1"/>
          <p:nvPr>
            <p:ph idx="9" type="subTitle"/>
          </p:nvPr>
        </p:nvSpPr>
        <p:spPr>
          <a:xfrm>
            <a:off x="6535225" y="301550"/>
            <a:ext cx="2129100" cy="711300"/>
          </a:xfrm>
          <a:prstGeom prst="rect">
            <a:avLst/>
          </a:prstGeom>
        </p:spPr>
        <p:txBody>
          <a:bodyPr anchorCtr="0" anchor="ctr" bIns="91425" lIns="0" spcFirstLastPara="1" rIns="18000"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t>Mandated Operational Injunctions</a:t>
            </a:r>
            <a:endParaRPr/>
          </a:p>
        </p:txBody>
      </p:sp>
      <p:sp>
        <p:nvSpPr>
          <p:cNvPr id="1330" name="Google Shape;1330;p81"/>
          <p:cNvSpPr txBox="1"/>
          <p:nvPr>
            <p:ph type="ctrTitle"/>
          </p:nvPr>
        </p:nvSpPr>
        <p:spPr>
          <a:xfrm>
            <a:off x="403275" y="301550"/>
            <a:ext cx="6073500" cy="682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700"/>
              <a:t>State of New Mexico v. Meta Platforms, Inc.</a:t>
            </a:r>
            <a:endParaRPr sz="2700"/>
          </a:p>
        </p:txBody>
      </p:sp>
      <p:sp>
        <p:nvSpPr>
          <p:cNvPr id="1331" name="Google Shape;1331;p81"/>
          <p:cNvSpPr txBox="1"/>
          <p:nvPr>
            <p:ph idx="13" type="title"/>
          </p:nvPr>
        </p:nvSpPr>
        <p:spPr>
          <a:xfrm>
            <a:off x="442125" y="18806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A</a:t>
            </a:r>
            <a:endParaRPr/>
          </a:p>
        </p:txBody>
      </p:sp>
      <p:sp>
        <p:nvSpPr>
          <p:cNvPr id="1332" name="Google Shape;1332;p81"/>
          <p:cNvSpPr txBox="1"/>
          <p:nvPr>
            <p:ph idx="14" type="title"/>
          </p:nvPr>
        </p:nvSpPr>
        <p:spPr>
          <a:xfrm>
            <a:off x="442125" y="24140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B</a:t>
            </a:r>
            <a:endParaRPr/>
          </a:p>
        </p:txBody>
      </p:sp>
      <p:sp>
        <p:nvSpPr>
          <p:cNvPr id="1333" name="Google Shape;1333;p81"/>
          <p:cNvSpPr txBox="1"/>
          <p:nvPr>
            <p:ph idx="15" type="title"/>
          </p:nvPr>
        </p:nvSpPr>
        <p:spPr>
          <a:xfrm>
            <a:off x="442125" y="2947438"/>
            <a:ext cx="519300" cy="512400"/>
          </a:xfrm>
          <a:prstGeom prst="rect">
            <a:avLst/>
          </a:prstGeom>
        </p:spPr>
        <p:txBody>
          <a:bodyPr anchorCtr="0" anchor="ctr" bIns="91425" lIns="0" spcFirstLastPara="1" rIns="91425" wrap="square" tIns="91425">
            <a:normAutofit fontScale="90000"/>
          </a:bodyPr>
          <a:lstStyle/>
          <a:p>
            <a:pPr indent="0" lvl="0" marL="0" rtl="0" algn="ctr">
              <a:lnSpc>
                <a:spcPct val="100000"/>
              </a:lnSpc>
              <a:spcBef>
                <a:spcPts val="0"/>
              </a:spcBef>
              <a:spcAft>
                <a:spcPts val="0"/>
              </a:spcAft>
              <a:buSzPct val="111111"/>
              <a:buNone/>
            </a:pPr>
            <a:r>
              <a:rPr lang="en"/>
              <a:t>C</a:t>
            </a:r>
            <a:endParaRPr/>
          </a:p>
        </p:txBody>
      </p:sp>
      <p:cxnSp>
        <p:nvCxnSpPr>
          <p:cNvPr id="1334" name="Google Shape;1334;p81"/>
          <p:cNvCxnSpPr/>
          <p:nvPr/>
        </p:nvCxnSpPr>
        <p:spPr>
          <a:xfrm>
            <a:off x="479075" y="2947988"/>
            <a:ext cx="8182500" cy="0"/>
          </a:xfrm>
          <a:prstGeom prst="straightConnector1">
            <a:avLst/>
          </a:prstGeom>
          <a:noFill/>
          <a:ln cap="flat" cmpd="sng" w="9525">
            <a:solidFill>
              <a:schemeClr val="dk2"/>
            </a:solidFill>
            <a:prstDash val="solid"/>
            <a:round/>
            <a:headEnd len="sm" w="sm" type="none"/>
            <a:tailEnd len="sm" w="sm" type="none"/>
          </a:ln>
        </p:spPr>
      </p:cxnSp>
      <p:cxnSp>
        <p:nvCxnSpPr>
          <p:cNvPr id="1335" name="Google Shape;1335;p81"/>
          <p:cNvCxnSpPr/>
          <p:nvPr/>
        </p:nvCxnSpPr>
        <p:spPr>
          <a:xfrm>
            <a:off x="479075" y="2413488"/>
            <a:ext cx="8182500" cy="0"/>
          </a:xfrm>
          <a:prstGeom prst="straightConnector1">
            <a:avLst/>
          </a:prstGeom>
          <a:noFill/>
          <a:ln cap="flat" cmpd="sng" w="9525">
            <a:solidFill>
              <a:schemeClr val="dk2"/>
            </a:solidFill>
            <a:prstDash val="solid"/>
            <a:round/>
            <a:headEnd len="sm" w="sm" type="none"/>
            <a:tailEnd len="sm" w="sm" type="none"/>
          </a:ln>
        </p:spPr>
      </p:cxnSp>
      <p:sp>
        <p:nvSpPr>
          <p:cNvPr id="1336" name="Google Shape;1336;p8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t>‹#›</a:t>
            </a:fld>
            <a:endParaRPr/>
          </a:p>
        </p:txBody>
      </p:sp>
      <p:cxnSp>
        <p:nvCxnSpPr>
          <p:cNvPr id="1337" name="Google Shape;1337;p81"/>
          <p:cNvCxnSpPr/>
          <p:nvPr/>
        </p:nvCxnSpPr>
        <p:spPr>
          <a:xfrm>
            <a:off x="479075" y="1012975"/>
            <a:ext cx="8197800" cy="0"/>
          </a:xfrm>
          <a:prstGeom prst="straightConnector1">
            <a:avLst/>
          </a:prstGeom>
          <a:noFill/>
          <a:ln cap="flat" cmpd="sng" w="19050">
            <a:solidFill>
              <a:schemeClr val="dk1"/>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82"/>
          <p:cNvSpPr txBox="1"/>
          <p:nvPr>
            <p:ph idx="3" type="subTitle"/>
          </p:nvPr>
        </p:nvSpPr>
        <p:spPr>
          <a:xfrm>
            <a:off x="512600" y="1839000"/>
            <a:ext cx="6152400" cy="3051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600"/>
              </a:spcAft>
              <a:buClr>
                <a:schemeClr val="dk1"/>
              </a:buClr>
              <a:buSzPts val="1100"/>
              <a:buFont typeface="Arial"/>
              <a:buNone/>
            </a:pPr>
            <a:r>
              <a:rPr lang="en"/>
              <a:t>Section 230 is no longer a blanket defense; first-party product design choices are fully subject to traditional tort, product liability, and public nuisance standards.</a:t>
            </a:r>
            <a:endParaRPr/>
          </a:p>
        </p:txBody>
      </p:sp>
      <p:sp>
        <p:nvSpPr>
          <p:cNvPr id="1343" name="Google Shape;1343;p82"/>
          <p:cNvSpPr txBox="1"/>
          <p:nvPr>
            <p:ph type="ctrTitle"/>
          </p:nvPr>
        </p:nvSpPr>
        <p:spPr>
          <a:xfrm>
            <a:off x="403275" y="313225"/>
            <a:ext cx="6247200" cy="6825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400"/>
              <a:t>Redefining Corporate Accountability for Tech Platforms</a:t>
            </a:r>
            <a:endParaRPr sz="2400"/>
          </a:p>
        </p:txBody>
      </p:sp>
      <p:sp>
        <p:nvSpPr>
          <p:cNvPr id="1344" name="Google Shape;1344;p82"/>
          <p:cNvSpPr txBox="1"/>
          <p:nvPr>
            <p:ph idx="5" type="subTitle"/>
          </p:nvPr>
        </p:nvSpPr>
        <p:spPr>
          <a:xfrm>
            <a:off x="512600" y="1307100"/>
            <a:ext cx="29436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600"/>
              </a:spcAft>
              <a:buClr>
                <a:schemeClr val="dk1"/>
              </a:buClr>
              <a:buSzPts val="1100"/>
              <a:buFont typeface="Arial"/>
              <a:buNone/>
            </a:pPr>
            <a:r>
              <a:rPr lang="en"/>
              <a:t>Judicial Realignment</a:t>
            </a:r>
            <a:endParaRPr/>
          </a:p>
        </p:txBody>
      </p:sp>
      <p:sp>
        <p:nvSpPr>
          <p:cNvPr id="1345" name="Google Shape;1345;p82"/>
          <p:cNvSpPr txBox="1"/>
          <p:nvPr>
            <p:ph idx="6" type="subTitle"/>
          </p:nvPr>
        </p:nvSpPr>
        <p:spPr>
          <a:xfrm>
            <a:off x="512600" y="2715300"/>
            <a:ext cx="6138000" cy="338100"/>
          </a:xfrm>
          <a:prstGeom prst="rect">
            <a:avLst/>
          </a:prstGeom>
        </p:spPr>
        <p:txBody>
          <a:bodyPr anchorCtr="0" anchor="ctr" bIns="91425" lIns="0" spcFirstLastPara="1" rIns="18000" wrap="square" tIns="91425">
            <a:noAutofit/>
          </a:bodyPr>
          <a:lstStyle/>
          <a:p>
            <a:pPr indent="0" lvl="0" marL="0" rtl="0" algn="l">
              <a:lnSpc>
                <a:spcPct val="115000"/>
              </a:lnSpc>
              <a:spcBef>
                <a:spcPts val="0"/>
              </a:spcBef>
              <a:spcAft>
                <a:spcPts val="600"/>
              </a:spcAft>
              <a:buClr>
                <a:schemeClr val="dk1"/>
              </a:buClr>
              <a:buSzPts val="1100"/>
              <a:buFont typeface="Arial"/>
              <a:buNone/>
            </a:pPr>
            <a:r>
              <a:rPr lang="en"/>
              <a:t>Litigation has unsealed internal metrics ("260 videos," "TikTok Algo 101," 1-minute </a:t>
            </a:r>
            <a:r>
              <a:rPr lang="en"/>
              <a:t>screen time</a:t>
            </a:r>
            <a:r>
              <a:rPr lang="en"/>
              <a:t> impact), weakening corporate PR narratives regarding youth safety.</a:t>
            </a:r>
            <a:endParaRPr/>
          </a:p>
        </p:txBody>
      </p:sp>
      <p:sp>
        <p:nvSpPr>
          <p:cNvPr id="1346" name="Google Shape;1346;p82"/>
          <p:cNvSpPr txBox="1"/>
          <p:nvPr>
            <p:ph idx="7" type="subTitle"/>
          </p:nvPr>
        </p:nvSpPr>
        <p:spPr>
          <a:xfrm>
            <a:off x="512600" y="2183400"/>
            <a:ext cx="29436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600"/>
              </a:spcAft>
              <a:buClr>
                <a:schemeClr val="dk1"/>
              </a:buClr>
              <a:buSzPts val="1100"/>
              <a:buFont typeface="Arial"/>
              <a:buNone/>
            </a:pPr>
            <a:r>
              <a:rPr lang="en"/>
              <a:t>Evidentiary Exposure</a:t>
            </a:r>
            <a:endParaRPr/>
          </a:p>
        </p:txBody>
      </p:sp>
      <p:sp>
        <p:nvSpPr>
          <p:cNvPr id="1347" name="Google Shape;1347;p82"/>
          <p:cNvSpPr txBox="1"/>
          <p:nvPr>
            <p:ph idx="8" type="subTitle"/>
          </p:nvPr>
        </p:nvSpPr>
        <p:spPr>
          <a:xfrm>
            <a:off x="512600" y="3503225"/>
            <a:ext cx="6152400" cy="768000"/>
          </a:xfrm>
          <a:prstGeom prst="rect">
            <a:avLst/>
          </a:prstGeom>
        </p:spPr>
        <p:txBody>
          <a:bodyPr anchorCtr="0" anchor="ctr" bIns="91425" lIns="0" spcFirstLastPara="1" rIns="18000" wrap="square" tIns="91425">
            <a:noAutofit/>
          </a:bodyPr>
          <a:lstStyle/>
          <a:p>
            <a:pPr indent="-292100" lvl="0" marL="457200" rtl="0" algn="l">
              <a:lnSpc>
                <a:spcPct val="115000"/>
              </a:lnSpc>
              <a:spcBef>
                <a:spcPts val="0"/>
              </a:spcBef>
              <a:spcAft>
                <a:spcPts val="0"/>
              </a:spcAft>
              <a:buSzPts val="1000"/>
              <a:buChar char="-"/>
            </a:pPr>
            <a:r>
              <a:rPr lang="en"/>
              <a:t>Consolidated federal litigation in the Northern District of California (Oakland).</a:t>
            </a:r>
            <a:endParaRPr/>
          </a:p>
          <a:p>
            <a:pPr indent="-292100" lvl="0" marL="457200" rtl="0" algn="l">
              <a:lnSpc>
                <a:spcPct val="115000"/>
              </a:lnSpc>
              <a:spcBef>
                <a:spcPts val="0"/>
              </a:spcBef>
              <a:spcAft>
                <a:spcPts val="0"/>
              </a:spcAft>
              <a:buSzPts val="1000"/>
              <a:buChar char="-"/>
            </a:pPr>
            <a:r>
              <a:rPr lang="en"/>
              <a:t>Encompasses over </a:t>
            </a:r>
            <a:r>
              <a:rPr b="1" lang="en">
                <a:latin typeface="Lexend"/>
                <a:ea typeface="Lexend"/>
                <a:cs typeface="Lexend"/>
                <a:sym typeface="Lexend"/>
              </a:rPr>
              <a:t>10,000 individual plaintiffs, 800 school districts, and 40+ State AGs</a:t>
            </a:r>
            <a:r>
              <a:rPr lang="en"/>
              <a:t>.</a:t>
            </a:r>
            <a:endParaRPr/>
          </a:p>
          <a:p>
            <a:pPr indent="-292100" lvl="0" marL="457200" rtl="0" algn="l">
              <a:lnSpc>
                <a:spcPct val="115000"/>
              </a:lnSpc>
              <a:spcBef>
                <a:spcPts val="0"/>
              </a:spcBef>
              <a:spcAft>
                <a:spcPts val="0"/>
              </a:spcAft>
              <a:buSzPts val="1000"/>
              <a:buChar char="-"/>
            </a:pPr>
            <a:r>
              <a:rPr lang="en"/>
              <a:t>Bellwether trials scheduled for mid-2026 will set industry-wide settlement and design standards.</a:t>
            </a:r>
            <a:endParaRPr/>
          </a:p>
        </p:txBody>
      </p:sp>
      <p:sp>
        <p:nvSpPr>
          <p:cNvPr id="1348" name="Google Shape;1348;p82"/>
          <p:cNvSpPr txBox="1"/>
          <p:nvPr>
            <p:ph idx="9" type="subTitle"/>
          </p:nvPr>
        </p:nvSpPr>
        <p:spPr>
          <a:xfrm>
            <a:off x="512600" y="3063525"/>
            <a:ext cx="3312300" cy="492600"/>
          </a:xfrm>
          <a:prstGeom prst="rect">
            <a:avLst/>
          </a:prstGeom>
        </p:spPr>
        <p:txBody>
          <a:bodyPr anchorCtr="0" anchor="ctr" bIns="91425" lIns="0" spcFirstLastPara="1" rIns="18000" wrap="square" tIns="91425">
            <a:normAutofit/>
          </a:bodyPr>
          <a:lstStyle/>
          <a:p>
            <a:pPr indent="0" lvl="0" marL="0" rtl="0" algn="l">
              <a:lnSpc>
                <a:spcPct val="115000"/>
              </a:lnSpc>
              <a:spcBef>
                <a:spcPts val="0"/>
              </a:spcBef>
              <a:spcAft>
                <a:spcPts val="600"/>
              </a:spcAft>
              <a:buClr>
                <a:schemeClr val="dk1"/>
              </a:buClr>
              <a:buSzPts val="1100"/>
              <a:buFont typeface="Arial"/>
              <a:buNone/>
            </a:pPr>
            <a:r>
              <a:rPr lang="en"/>
              <a:t>The Multidistrict Litigation Horizon</a:t>
            </a:r>
            <a:endParaRPr/>
          </a:p>
        </p:txBody>
      </p:sp>
      <p:sp>
        <p:nvSpPr>
          <p:cNvPr id="1349" name="Google Shape;1349;p82"/>
          <p:cNvSpPr txBox="1"/>
          <p:nvPr>
            <p:ph idx="4" type="subTitle"/>
          </p:nvPr>
        </p:nvSpPr>
        <p:spPr>
          <a:xfrm>
            <a:off x="6665125" y="324775"/>
            <a:ext cx="1999200" cy="682500"/>
          </a:xfrm>
          <a:prstGeom prst="rect">
            <a:avLst/>
          </a:prstGeom>
        </p:spPr>
        <p:txBody>
          <a:bodyPr anchorCtr="0" anchor="ctr" bIns="91425" lIns="0" spcFirstLastPara="1" rIns="18000"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a:t>State the problem. What pain point are you tackling? What gap are you going to fill?</a:t>
            </a:r>
            <a:endParaRPr/>
          </a:p>
        </p:txBody>
      </p:sp>
      <p:sp>
        <p:nvSpPr>
          <p:cNvPr id="1350" name="Google Shape;1350;p8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solidFill>
                  <a:schemeClr val="lt1"/>
                </a:solidFill>
              </a:rPr>
              <a:t>‹#›</a:t>
            </a:fld>
            <a:endParaRPr>
              <a:solidFill>
                <a:schemeClr val="lt1"/>
              </a:solidFill>
            </a:endParaRPr>
          </a:p>
        </p:txBody>
      </p:sp>
      <p:cxnSp>
        <p:nvCxnSpPr>
          <p:cNvPr id="1351" name="Google Shape;1351;p82"/>
          <p:cNvCxnSpPr/>
          <p:nvPr/>
        </p:nvCxnSpPr>
        <p:spPr>
          <a:xfrm>
            <a:off x="479075" y="1012975"/>
            <a:ext cx="8197800" cy="0"/>
          </a:xfrm>
          <a:prstGeom prst="straightConnector1">
            <a:avLst/>
          </a:prstGeom>
          <a:noFill/>
          <a:ln cap="flat" cmpd="sng" w="19050">
            <a:solidFill>
              <a:schemeClr val="lt1"/>
            </a:solidFill>
            <a:prstDash val="solid"/>
            <a:round/>
            <a:headEnd len="sm" w="sm" type="none"/>
            <a:tailEnd len="sm" w="sm"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83"/>
          <p:cNvSpPr txBox="1"/>
          <p:nvPr>
            <p:ph type="title"/>
          </p:nvPr>
        </p:nvSpPr>
        <p:spPr>
          <a:xfrm>
            <a:off x="3308475" y="841750"/>
            <a:ext cx="5014800" cy="37248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1000"/>
              <a:t>Statutes &amp; Legislative Codes</a:t>
            </a:r>
            <a:r>
              <a:rPr lang="en" sz="1000"/>
              <a:t>:</a:t>
            </a:r>
            <a:endParaRPr sz="1000"/>
          </a:p>
          <a:p>
            <a:pPr indent="-292100" lvl="0" marL="457200" rtl="0" algn="l">
              <a:lnSpc>
                <a:spcPct val="100000"/>
              </a:lnSpc>
              <a:spcBef>
                <a:spcPts val="0"/>
              </a:spcBef>
              <a:spcAft>
                <a:spcPts val="0"/>
              </a:spcAft>
              <a:buSzPts val="1000"/>
              <a:buChar char="-"/>
            </a:pPr>
            <a:r>
              <a:rPr lang="en" sz="1000"/>
              <a:t>Communications Decency Act of 1996, 47 U.S.C. § 230 (Title V, Telecommunications Act of 1996).</a:t>
            </a:r>
            <a:endParaRPr sz="1000"/>
          </a:p>
          <a:p>
            <a:pPr indent="-292100" lvl="0" marL="457200" rtl="0" algn="l">
              <a:lnSpc>
                <a:spcPct val="100000"/>
              </a:lnSpc>
              <a:spcBef>
                <a:spcPts val="0"/>
              </a:spcBef>
              <a:spcAft>
                <a:spcPts val="0"/>
              </a:spcAft>
              <a:buSzPts val="1000"/>
              <a:buChar char="-"/>
            </a:pPr>
            <a:r>
              <a:rPr lang="en" sz="1000"/>
              <a:t>New Mexico Unfair Practices Act (UPA), NMSA 1978, §§ 57-12-1 et seq.</a:t>
            </a:r>
            <a:endParaRPr sz="1000"/>
          </a:p>
          <a:p>
            <a:pPr indent="-292100" lvl="0" marL="457200" rtl="0" algn="l">
              <a:lnSpc>
                <a:spcPct val="100000"/>
              </a:lnSpc>
              <a:spcBef>
                <a:spcPts val="0"/>
              </a:spcBef>
              <a:spcAft>
                <a:spcPts val="0"/>
              </a:spcAft>
              <a:buSzPts val="1000"/>
              <a:buChar char="-"/>
            </a:pPr>
            <a:r>
              <a:rPr lang="en" sz="1000"/>
              <a:t>Kentucky Consumer Protection Act (KCPA), KRS 367.110 et seq.</a:t>
            </a:r>
            <a:endParaRPr sz="1000"/>
          </a:p>
          <a:p>
            <a:pPr indent="0" lvl="0" marL="0" rtl="0" algn="l">
              <a:lnSpc>
                <a:spcPct val="100000"/>
              </a:lnSpc>
              <a:spcBef>
                <a:spcPts val="0"/>
              </a:spcBef>
              <a:spcAft>
                <a:spcPts val="0"/>
              </a:spcAft>
              <a:buClr>
                <a:schemeClr val="dk1"/>
              </a:buClr>
              <a:buSzPts val="1100"/>
              <a:buFont typeface="Arial"/>
              <a:buNone/>
            </a:pPr>
            <a:r>
              <a:t/>
            </a:r>
            <a:endParaRPr b="1" sz="1000"/>
          </a:p>
          <a:p>
            <a:pPr indent="0" lvl="0" marL="0" rtl="0" algn="l">
              <a:lnSpc>
                <a:spcPct val="100000"/>
              </a:lnSpc>
              <a:spcBef>
                <a:spcPts val="0"/>
              </a:spcBef>
              <a:spcAft>
                <a:spcPts val="0"/>
              </a:spcAft>
              <a:buClr>
                <a:schemeClr val="dk1"/>
              </a:buClr>
              <a:buSzPts val="1100"/>
              <a:buFont typeface="Arial"/>
              <a:buNone/>
            </a:pPr>
            <a:r>
              <a:rPr b="1" lang="en" sz="1000"/>
              <a:t>Key Judicial Opinions &amp; Filings</a:t>
            </a:r>
            <a:r>
              <a:rPr lang="en" sz="1000"/>
              <a:t>:</a:t>
            </a:r>
            <a:endParaRPr sz="1000"/>
          </a:p>
          <a:p>
            <a:pPr indent="-292100" lvl="0" marL="457200" rtl="0" algn="l">
              <a:lnSpc>
                <a:spcPct val="100000"/>
              </a:lnSpc>
              <a:spcBef>
                <a:spcPts val="0"/>
              </a:spcBef>
              <a:spcAft>
                <a:spcPts val="0"/>
              </a:spcAft>
              <a:buSzPts val="1000"/>
              <a:buChar char="-"/>
            </a:pPr>
            <a:r>
              <a:rPr i="1" lang="en" sz="1000"/>
              <a:t>P.F. (K.G.M.) v. Meta Platforms, Inc., et al.</a:t>
            </a:r>
            <a:r>
              <a:rPr lang="en" sz="1000"/>
              <a:t>, No. JCCP 5255 (Cal. Super. Ct. Los Angeles Cnty. Mar. 25, 2026).</a:t>
            </a:r>
            <a:endParaRPr sz="1000"/>
          </a:p>
          <a:p>
            <a:pPr indent="-292100" lvl="0" marL="457200" rtl="0" algn="l">
              <a:lnSpc>
                <a:spcPct val="100000"/>
              </a:lnSpc>
              <a:spcBef>
                <a:spcPts val="0"/>
              </a:spcBef>
              <a:spcAft>
                <a:spcPts val="0"/>
              </a:spcAft>
              <a:buSzPts val="1000"/>
              <a:buChar char="-"/>
            </a:pPr>
            <a:r>
              <a:rPr i="1" lang="en" sz="1000"/>
              <a:t>State of New Mexico ex rel. Torrez v. Meta Platforms, Inc.</a:t>
            </a:r>
            <a:r>
              <a:rPr lang="en" sz="1000"/>
              <a:t>, No. D-101-CV-2023-02838 (N.M. 1st Jud. Dist. Ct. Aug. 6, 2026).</a:t>
            </a:r>
            <a:endParaRPr sz="1000"/>
          </a:p>
          <a:p>
            <a:pPr indent="-292100" lvl="0" marL="457200" rtl="0" algn="l">
              <a:lnSpc>
                <a:spcPct val="100000"/>
              </a:lnSpc>
              <a:spcBef>
                <a:spcPts val="0"/>
              </a:spcBef>
              <a:spcAft>
                <a:spcPts val="0"/>
              </a:spcAft>
              <a:buSzPts val="1000"/>
              <a:buChar char="-"/>
            </a:pPr>
            <a:r>
              <a:rPr i="1" lang="en" sz="1000"/>
              <a:t>*Commonwealth of Kentucky ex rel. Coleman v. TikTok Inc., et al.</a:t>
            </a:r>
            <a:r>
              <a:rPr lang="en" sz="1000"/>
              <a:t>, No. 24-CI-00824 (Ky. Cir. Ct. Scott Cnty. Oct. 8, 2024).</a:t>
            </a:r>
            <a:endParaRPr sz="1000"/>
          </a:p>
          <a:p>
            <a:pPr indent="-292100" lvl="0" marL="457200" rtl="0" algn="l">
              <a:lnSpc>
                <a:spcPct val="100000"/>
              </a:lnSpc>
              <a:spcBef>
                <a:spcPts val="0"/>
              </a:spcBef>
              <a:spcAft>
                <a:spcPts val="0"/>
              </a:spcAft>
              <a:buSzPts val="1000"/>
              <a:buChar char="-"/>
            </a:pPr>
            <a:r>
              <a:rPr i="1" lang="en" sz="1000"/>
              <a:t>Lemmon v. Snap, Inc</a:t>
            </a:r>
            <a:r>
              <a:rPr lang="en" sz="1000"/>
              <a:t>., 995 F.3d 1085 (9th Cir. 2021).</a:t>
            </a:r>
            <a:endParaRPr sz="1000"/>
          </a:p>
          <a:p>
            <a:pPr indent="-292100" lvl="0" marL="457200" rtl="0" algn="l">
              <a:lnSpc>
                <a:spcPct val="100000"/>
              </a:lnSpc>
              <a:spcBef>
                <a:spcPts val="0"/>
              </a:spcBef>
              <a:spcAft>
                <a:spcPts val="0"/>
              </a:spcAft>
              <a:buSzPts val="1000"/>
              <a:buChar char="-"/>
            </a:pPr>
            <a:r>
              <a:rPr i="1" lang="en" sz="1000"/>
              <a:t>Anderson v. TikTok, Inc.</a:t>
            </a:r>
            <a:r>
              <a:rPr lang="en" sz="1000"/>
              <a:t>, 116 F.4th 180 (3rd Cir. 2024).</a:t>
            </a:r>
            <a:endParaRPr sz="1000"/>
          </a:p>
          <a:p>
            <a:pPr indent="0" lvl="0" marL="0" rtl="0" algn="l">
              <a:lnSpc>
                <a:spcPct val="100000"/>
              </a:lnSpc>
              <a:spcBef>
                <a:spcPts val="0"/>
              </a:spcBef>
              <a:spcAft>
                <a:spcPts val="0"/>
              </a:spcAft>
              <a:buClr>
                <a:schemeClr val="dk1"/>
              </a:buClr>
              <a:buSzPts val="1100"/>
              <a:buFont typeface="Arial"/>
              <a:buNone/>
            </a:pPr>
            <a:r>
              <a:t/>
            </a:r>
            <a:endParaRPr b="1" sz="1000"/>
          </a:p>
          <a:p>
            <a:pPr indent="0" lvl="0" marL="0" rtl="0" algn="l">
              <a:lnSpc>
                <a:spcPct val="100000"/>
              </a:lnSpc>
              <a:spcBef>
                <a:spcPts val="0"/>
              </a:spcBef>
              <a:spcAft>
                <a:spcPts val="0"/>
              </a:spcAft>
              <a:buClr>
                <a:schemeClr val="dk1"/>
              </a:buClr>
              <a:buSzPts val="1100"/>
              <a:buFont typeface="Arial"/>
              <a:buNone/>
            </a:pPr>
            <a:r>
              <a:rPr b="1" lang="en" sz="1000"/>
              <a:t>Investigative Reports &amp; Regulatory Filings</a:t>
            </a:r>
            <a:r>
              <a:rPr lang="en" sz="1000"/>
              <a:t>:</a:t>
            </a:r>
            <a:endParaRPr sz="1000"/>
          </a:p>
          <a:p>
            <a:pPr indent="-292100" lvl="0" marL="457200" rtl="0" algn="l">
              <a:lnSpc>
                <a:spcPct val="100000"/>
              </a:lnSpc>
              <a:spcBef>
                <a:spcPts val="0"/>
              </a:spcBef>
              <a:spcAft>
                <a:spcPts val="0"/>
              </a:spcAft>
              <a:buSzPts val="1000"/>
              <a:buChar char="-"/>
            </a:pPr>
            <a:r>
              <a:rPr lang="en" sz="1000"/>
              <a:t>Ben Smith, </a:t>
            </a:r>
            <a:r>
              <a:rPr i="1" lang="en" sz="1000"/>
              <a:t>How TikTok Reads Your Mind</a:t>
            </a:r>
            <a:r>
              <a:rPr lang="en" sz="1000"/>
              <a:t> ("TikTok Algo 101"), N.Y. Times (Dec. 5, 2021).</a:t>
            </a:r>
            <a:endParaRPr sz="1000"/>
          </a:p>
          <a:p>
            <a:pPr indent="-292100" lvl="0" marL="457200" rtl="0" algn="l">
              <a:lnSpc>
                <a:spcPct val="100000"/>
              </a:lnSpc>
              <a:spcBef>
                <a:spcPts val="0"/>
              </a:spcBef>
              <a:spcAft>
                <a:spcPts val="0"/>
              </a:spcAft>
              <a:buSzPts val="1000"/>
              <a:buChar char="-"/>
            </a:pPr>
            <a:r>
              <a:rPr lang="en" sz="1000"/>
              <a:t>European Commission, </a:t>
            </a:r>
            <a:r>
              <a:rPr i="1" lang="en" sz="1000"/>
              <a:t>Preliminary Findings on TikTok Addictive Design under the DSA</a:t>
            </a:r>
            <a:r>
              <a:rPr lang="en" sz="1000"/>
              <a:t> (Feb. 6, 2026).</a:t>
            </a:r>
            <a:endParaRPr sz="1000"/>
          </a:p>
          <a:p>
            <a:pPr indent="-292100" lvl="0" marL="457200" rtl="0" algn="l">
              <a:lnSpc>
                <a:spcPct val="100000"/>
              </a:lnSpc>
              <a:spcBef>
                <a:spcPts val="0"/>
              </a:spcBef>
              <a:spcAft>
                <a:spcPts val="0"/>
              </a:spcAft>
              <a:buSzPts val="1000"/>
              <a:buChar char="-"/>
            </a:pPr>
            <a:r>
              <a:rPr lang="en" sz="1000"/>
              <a:t>eSafety Commissioner (Australia), </a:t>
            </a:r>
            <a:r>
              <a:rPr i="1" lang="en" sz="1000"/>
              <a:t>Social Media Minimum Age Compliance Update</a:t>
            </a:r>
            <a:r>
              <a:rPr lang="en" sz="1000"/>
              <a:t> (March 2026).</a:t>
            </a:r>
            <a:endParaRPr sz="1000"/>
          </a:p>
        </p:txBody>
      </p:sp>
      <p:sp>
        <p:nvSpPr>
          <p:cNvPr id="1357" name="Google Shape;1357;p83"/>
          <p:cNvSpPr txBox="1"/>
          <p:nvPr>
            <p:ph idx="2" type="title"/>
          </p:nvPr>
        </p:nvSpPr>
        <p:spPr>
          <a:xfrm>
            <a:off x="3308475" y="146925"/>
            <a:ext cx="4616400" cy="5850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lang="en" sz="2600"/>
              <a:t>Bibliography</a:t>
            </a:r>
            <a:endParaRPr b="1" sz="2600"/>
          </a:p>
        </p:txBody>
      </p:sp>
      <p:sp>
        <p:nvSpPr>
          <p:cNvPr id="1358" name="Google Shape;1358;p8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800"/>
              <a:buNone/>
            </a:pPr>
            <a:fld id="{00000000-1234-1234-1234-123412341234}" type="slidenum">
              <a:rPr lang="en">
                <a:solidFill>
                  <a:schemeClr val="lt1"/>
                </a:solidFill>
              </a:rPr>
              <a:t>‹#›</a:t>
            </a:fld>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onochrome">
  <a:themeElements>
    <a:clrScheme name="Simple Light">
      <a:dk1>
        <a:srgbClr val="000000"/>
      </a:dk1>
      <a:lt1>
        <a:srgbClr val="FFFFFF"/>
      </a:lt1>
      <a:dk2>
        <a:srgbClr val="D9D9D9"/>
      </a:dk2>
      <a:lt2>
        <a:srgbClr val="EFEFEF"/>
      </a:lt2>
      <a:accent1>
        <a:srgbClr val="2F2F2F"/>
      </a:accent1>
      <a:accent2>
        <a:srgbClr val="666666"/>
      </a:accent2>
      <a:accent3>
        <a:srgbClr val="999999"/>
      </a:accent3>
      <a:accent4>
        <a:srgbClr val="EDEDED"/>
      </a:accent4>
      <a:accent5>
        <a:srgbClr val="B7B7B7"/>
      </a:accent5>
      <a:accent6>
        <a:srgbClr val="1A1A1A"/>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