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62.xml"/>
  <Override ContentType="application/vnd.openxmlformats-officedocument.presentationml.slideLayout+xml" PartName="/ppt/slideLayouts/slideLayout5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55.xml"/>
  <Override ContentType="application/vnd.openxmlformats-officedocument.presentationml.slideLayout+xml" PartName="/ppt/slideLayouts/slideLayout61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52.xml"/>
  <Override ContentType="application/vnd.openxmlformats-officedocument.presentationml.slideLayout+xml" PartName="/ppt/slideLayouts/slideLayout64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60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65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66.xml"/>
  <Override ContentType="application/vnd.openxmlformats-officedocument.presentationml.slideLayout+xml" PartName="/ppt/slideLayouts/slideLayout53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67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59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6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5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5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63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58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715" r:id="rId4"/>
    <p:sldMasterId id="2147483716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y="5143500" cx="9144000"/>
  <p:notesSz cx="6858000" cy="9144000"/>
  <p:embeddedFontLst>
    <p:embeddedFont>
      <p:font typeface="IBM Plex Sans"/>
      <p:regular r:id="rId15"/>
      <p:bold r:id="rId16"/>
      <p:italic r:id="rId17"/>
      <p:boldItalic r:id="rId18"/>
    </p:embeddedFont>
    <p:embeddedFont>
      <p:font typeface="IBM Plex Sans Light"/>
      <p:regular r:id="rId19"/>
      <p:bold r:id="rId20"/>
      <p:italic r:id="rId21"/>
      <p:boldItalic r:id="rId22"/>
    </p:embeddedFont>
    <p:embeddedFont>
      <p:font typeface="IBM Plex Sans SemiBold"/>
      <p:regular r:id="rId23"/>
      <p:bold r:id="rId24"/>
      <p:italic r:id="rId25"/>
      <p:boldItalic r:id="rId2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20" Type="http://schemas.openxmlformats.org/officeDocument/2006/relationships/font" Target="fonts/IBMPlexSansLight-bold.fntdata"/><Relationship Id="rId22" Type="http://schemas.openxmlformats.org/officeDocument/2006/relationships/font" Target="fonts/IBMPlexSansLight-boldItalic.fntdata"/><Relationship Id="rId21" Type="http://schemas.openxmlformats.org/officeDocument/2006/relationships/font" Target="fonts/IBMPlexSansLight-italic.fntdata"/><Relationship Id="rId24" Type="http://schemas.openxmlformats.org/officeDocument/2006/relationships/font" Target="fonts/IBMPlexSansSemiBold-bold.fntdata"/><Relationship Id="rId23" Type="http://schemas.openxmlformats.org/officeDocument/2006/relationships/font" Target="fonts/IBMPlexSansSemiBold-regular.fntdata"/><Relationship Id="rId26" Type="http://schemas.openxmlformats.org/officeDocument/2006/relationships/font" Target="fonts/IBMPlexSansSemiBold-boldItalic.fntdata"/><Relationship Id="rId25" Type="http://schemas.openxmlformats.org/officeDocument/2006/relationships/font" Target="fonts/IBMPlexSansSemiBold-italic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font" Target="fonts/IBMPlexSans-regular.fntdata"/><Relationship Id="rId14" Type="http://schemas.openxmlformats.org/officeDocument/2006/relationships/slide" Target="slides/slide8.xml"/><Relationship Id="rId17" Type="http://schemas.openxmlformats.org/officeDocument/2006/relationships/font" Target="fonts/IBMPlexSans-italic.fntdata"/><Relationship Id="rId16" Type="http://schemas.openxmlformats.org/officeDocument/2006/relationships/font" Target="fonts/IBMPlexSans-bold.fntdata"/><Relationship Id="rId19" Type="http://schemas.openxmlformats.org/officeDocument/2006/relationships/font" Target="fonts/IBMPlexSansLight-regular.fntdata"/><Relationship Id="rId18" Type="http://schemas.openxmlformats.org/officeDocument/2006/relationships/font" Target="fonts/IBMPlexSans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5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g2dcc1c2c72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7" name="Google Shape;557;g2dcc1c2c72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g2dcc1c2c728_0_5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4" name="Google Shape;564;g2dcc1c2c728_0_5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9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g2dcc1c2c728_0_6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1" name="Google Shape;581;g2dcc1c2c728_0_6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6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g2dcc1c2c728_0_5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8" name="Google Shape;588;g2dcc1c2c728_0_5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0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g2dcc1c2c728_0_6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2" name="Google Shape;602;g2dcc1c2c728_0_6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4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g2dcc1c2c728_0_5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6" name="Google Shape;616;g2dcc1c2c728_0_5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1" name="Shape 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" name="Google Shape;632;g2dcc1c2c728_0_6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3" name="Google Shape;633;g2dcc1c2c728_0_6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5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Google Shape;646;g2dcc1c2c728_0_6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7" name="Google Shape;647;g2dcc1c2c728_0_6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">
  <p:cSld name="TITLE_20">
    <p:bg>
      <p:bgPr>
        <a:solidFill>
          <a:schemeClr val="dk1"/>
        </a:solidFill>
      </p:bgPr>
    </p:bg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title"/>
          </p:nvPr>
        </p:nvSpPr>
        <p:spPr>
          <a:xfrm>
            <a:off x="834075" y="380975"/>
            <a:ext cx="7370100" cy="370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0"/>
              <a:buNone/>
              <a:defRPr sz="9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9pPr>
          </a:lstStyle>
          <a:p/>
        </p:txBody>
      </p:sp>
      <p:sp>
        <p:nvSpPr>
          <p:cNvPr id="56" name="Google Shape;56;p14"/>
          <p:cNvSpPr/>
          <p:nvPr>
            <p:ph idx="2" type="pic"/>
          </p:nvPr>
        </p:nvSpPr>
        <p:spPr>
          <a:xfrm>
            <a:off x="3402550" y="1754700"/>
            <a:ext cx="2456400" cy="1634100"/>
          </a:xfrm>
          <a:prstGeom prst="roundRect">
            <a:avLst>
              <a:gd fmla="val 0" name="adj"/>
            </a:avLst>
          </a:prstGeom>
          <a:noFill/>
          <a:ln>
            <a:noFill/>
          </a:ln>
        </p:spPr>
      </p:sp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 sz="1000">
                <a:solidFill>
                  <a:schemeClr val="accent1"/>
                </a:solidFill>
              </a:defRPr>
            </a:lvl1pPr>
            <a:lvl2pPr lvl="1">
              <a:buNone/>
              <a:defRPr sz="1000">
                <a:solidFill>
                  <a:schemeClr val="accent1"/>
                </a:solidFill>
              </a:defRPr>
            </a:lvl2pPr>
            <a:lvl3pPr lvl="2">
              <a:buNone/>
              <a:defRPr sz="1000">
                <a:solidFill>
                  <a:schemeClr val="accent1"/>
                </a:solidFill>
              </a:defRPr>
            </a:lvl3pPr>
            <a:lvl4pPr lvl="3">
              <a:buNone/>
              <a:defRPr sz="1000">
                <a:solidFill>
                  <a:schemeClr val="accent1"/>
                </a:solidFill>
              </a:defRPr>
            </a:lvl4pPr>
            <a:lvl5pPr lvl="4">
              <a:buNone/>
              <a:defRPr sz="1000">
                <a:solidFill>
                  <a:schemeClr val="accent1"/>
                </a:solidFill>
              </a:defRPr>
            </a:lvl5pPr>
            <a:lvl6pPr lvl="5">
              <a:buNone/>
              <a:defRPr sz="1000">
                <a:solidFill>
                  <a:schemeClr val="accent1"/>
                </a:solidFill>
              </a:defRPr>
            </a:lvl6pPr>
            <a:lvl7pPr lvl="6">
              <a:buNone/>
              <a:defRPr sz="1000">
                <a:solidFill>
                  <a:schemeClr val="accent1"/>
                </a:solidFill>
              </a:defRPr>
            </a:lvl7pPr>
            <a:lvl8pPr lvl="7">
              <a:buNone/>
              <a:defRPr sz="1000">
                <a:solidFill>
                  <a:schemeClr val="accent1"/>
                </a:solidFill>
              </a:defRPr>
            </a:lvl8pPr>
            <a:lvl9pPr lvl="8">
              <a:buNone/>
              <a:defRPr sz="1000">
                <a:solidFill>
                  <a:schemeClr val="accen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roduction">
  <p:cSld name="CUSTOM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type="title"/>
          </p:nvPr>
        </p:nvSpPr>
        <p:spPr>
          <a:xfrm>
            <a:off x="254000" y="270175"/>
            <a:ext cx="4013100" cy="116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IBM Plex Sans Light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IBM Plex Sans Light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IBM Plex Sans Light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IBM Plex Sans Light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IBM Plex Sans Light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IBM Plex Sans Light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IBM Plex Sans Light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IBM Plex Sans Light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IBM Plex Sans Light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60" name="Google Shape;60;p15"/>
          <p:cNvSpPr txBox="1"/>
          <p:nvPr>
            <p:ph idx="1" type="body"/>
          </p:nvPr>
        </p:nvSpPr>
        <p:spPr>
          <a:xfrm>
            <a:off x="254000" y="1872575"/>
            <a:ext cx="3720000" cy="199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9pPr>
          </a:lstStyle>
          <a:p/>
        </p:txBody>
      </p:sp>
      <p:sp>
        <p:nvSpPr>
          <p:cNvPr id="61" name="Google Shape;61;p15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accent3"/>
                </a:solidFill>
              </a:defRPr>
            </a:lvl1pPr>
            <a:lvl2pPr lvl="1">
              <a:buNone/>
              <a:defRPr>
                <a:solidFill>
                  <a:schemeClr val="accent3"/>
                </a:solidFill>
              </a:defRPr>
            </a:lvl2pPr>
            <a:lvl3pPr lvl="2">
              <a:buNone/>
              <a:defRPr>
                <a:solidFill>
                  <a:schemeClr val="accent3"/>
                </a:solidFill>
              </a:defRPr>
            </a:lvl3pPr>
            <a:lvl4pPr lvl="3">
              <a:buNone/>
              <a:defRPr>
                <a:solidFill>
                  <a:schemeClr val="accent3"/>
                </a:solidFill>
              </a:defRPr>
            </a:lvl4pPr>
            <a:lvl5pPr lvl="4">
              <a:buNone/>
              <a:defRPr>
                <a:solidFill>
                  <a:schemeClr val="accent3"/>
                </a:solidFill>
              </a:defRPr>
            </a:lvl5pPr>
            <a:lvl6pPr lvl="5">
              <a:buNone/>
              <a:defRPr>
                <a:solidFill>
                  <a:schemeClr val="accent3"/>
                </a:solidFill>
              </a:defRPr>
            </a:lvl6pPr>
            <a:lvl7pPr lvl="6">
              <a:buNone/>
              <a:defRPr>
                <a:solidFill>
                  <a:schemeClr val="accent3"/>
                </a:solidFill>
              </a:defRPr>
            </a:lvl7pPr>
            <a:lvl8pPr lvl="7">
              <a:buNone/>
              <a:defRPr>
                <a:solidFill>
                  <a:schemeClr val="accent3"/>
                </a:solidFill>
              </a:defRPr>
            </a:lvl8pPr>
            <a:lvl9pPr lvl="8">
              <a:buNone/>
              <a:defRPr>
                <a:solidFill>
                  <a:schemeClr val="accent3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2" name="Google Shape;62;p15"/>
          <p:cNvSpPr/>
          <p:nvPr>
            <p:ph idx="2" type="pic"/>
          </p:nvPr>
        </p:nvSpPr>
        <p:spPr>
          <a:xfrm>
            <a:off x="4510950" y="0"/>
            <a:ext cx="4632900" cy="51591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Images / Text">
  <p:cSld name="CUSTOM_13">
    <p:bg>
      <p:bgPr>
        <a:solidFill>
          <a:schemeClr val="accent2"/>
        </a:solid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6"/>
          <p:cNvSpPr/>
          <p:nvPr>
            <p:ph idx="2" type="pic"/>
          </p:nvPr>
        </p:nvSpPr>
        <p:spPr>
          <a:xfrm>
            <a:off x="0" y="25"/>
            <a:ext cx="4632900" cy="2578200"/>
          </a:xfrm>
          <a:prstGeom prst="rect">
            <a:avLst/>
          </a:prstGeom>
          <a:noFill/>
          <a:ln>
            <a:noFill/>
          </a:ln>
        </p:spPr>
      </p:sp>
      <p:sp>
        <p:nvSpPr>
          <p:cNvPr id="65" name="Google Shape;65;p16"/>
          <p:cNvSpPr/>
          <p:nvPr>
            <p:ph idx="3" type="pic"/>
          </p:nvPr>
        </p:nvSpPr>
        <p:spPr>
          <a:xfrm>
            <a:off x="0" y="2565275"/>
            <a:ext cx="4632900" cy="2578200"/>
          </a:xfrm>
          <a:prstGeom prst="rect">
            <a:avLst/>
          </a:prstGeom>
          <a:noFill/>
          <a:ln>
            <a:noFill/>
          </a:ln>
        </p:spPr>
      </p:sp>
      <p:sp>
        <p:nvSpPr>
          <p:cNvPr id="66" name="Google Shape;66;p16"/>
          <p:cNvSpPr txBox="1"/>
          <p:nvPr>
            <p:ph type="title"/>
          </p:nvPr>
        </p:nvSpPr>
        <p:spPr>
          <a:xfrm>
            <a:off x="4876800" y="270175"/>
            <a:ext cx="4013100" cy="116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IBM Plex Sans Light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IBM Plex Sans Light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IBM Plex Sans Light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IBM Plex Sans Light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IBM Plex Sans Light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IBM Plex Sans Light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IBM Plex Sans Light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IBM Plex Sans Light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IBM Plex Sans Light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67" name="Google Shape;67;p16"/>
          <p:cNvSpPr txBox="1"/>
          <p:nvPr>
            <p:ph idx="1" type="body"/>
          </p:nvPr>
        </p:nvSpPr>
        <p:spPr>
          <a:xfrm>
            <a:off x="4876800" y="2024975"/>
            <a:ext cx="3720000" cy="199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 sz="1000">
                <a:solidFill>
                  <a:schemeClr val="accent1"/>
                </a:solidFill>
              </a:defRPr>
            </a:lvl1pPr>
            <a:lvl2pPr lvl="1">
              <a:buNone/>
              <a:defRPr sz="1000">
                <a:solidFill>
                  <a:schemeClr val="accent1"/>
                </a:solidFill>
              </a:defRPr>
            </a:lvl2pPr>
            <a:lvl3pPr lvl="2">
              <a:buNone/>
              <a:defRPr sz="1000">
                <a:solidFill>
                  <a:schemeClr val="accent1"/>
                </a:solidFill>
              </a:defRPr>
            </a:lvl3pPr>
            <a:lvl4pPr lvl="3">
              <a:buNone/>
              <a:defRPr sz="1000">
                <a:solidFill>
                  <a:schemeClr val="accent1"/>
                </a:solidFill>
              </a:defRPr>
            </a:lvl4pPr>
            <a:lvl5pPr lvl="4">
              <a:buNone/>
              <a:defRPr sz="1000">
                <a:solidFill>
                  <a:schemeClr val="accent1"/>
                </a:solidFill>
              </a:defRPr>
            </a:lvl5pPr>
            <a:lvl6pPr lvl="5">
              <a:buNone/>
              <a:defRPr sz="1000">
                <a:solidFill>
                  <a:schemeClr val="accent1"/>
                </a:solidFill>
              </a:defRPr>
            </a:lvl6pPr>
            <a:lvl7pPr lvl="6">
              <a:buNone/>
              <a:defRPr sz="1000">
                <a:solidFill>
                  <a:schemeClr val="accent1"/>
                </a:solidFill>
              </a:defRPr>
            </a:lvl7pPr>
            <a:lvl8pPr lvl="7">
              <a:buNone/>
              <a:defRPr sz="1000">
                <a:solidFill>
                  <a:schemeClr val="accent1"/>
                </a:solidFill>
              </a:defRPr>
            </a:lvl8pPr>
            <a:lvl9pPr lvl="8">
              <a:buNone/>
              <a:defRPr sz="1000">
                <a:solidFill>
                  <a:schemeClr val="accen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meline">
  <p:cSld name="CUSTOM_1">
    <p:bg>
      <p:bgPr>
        <a:solidFill>
          <a:schemeClr val="dk1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7"/>
          <p:cNvSpPr txBox="1"/>
          <p:nvPr>
            <p:ph type="title"/>
          </p:nvPr>
        </p:nvSpPr>
        <p:spPr>
          <a:xfrm>
            <a:off x="254000" y="270175"/>
            <a:ext cx="8532600" cy="116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IBM Plex Sans Light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IBM Plex Sans Light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IBM Plex Sans Light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IBM Plex Sans Light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IBM Plex Sans Light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IBM Plex Sans Light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IBM Plex Sans Light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IBM Plex Sans Light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IBM Plex Sans Light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cxnSp>
        <p:nvCxnSpPr>
          <p:cNvPr id="71" name="Google Shape;71;p17"/>
          <p:cNvCxnSpPr/>
          <p:nvPr/>
        </p:nvCxnSpPr>
        <p:spPr>
          <a:xfrm>
            <a:off x="3394331" y="1332925"/>
            <a:ext cx="0" cy="432300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2" name="Google Shape;72;p17"/>
          <p:cNvSpPr txBox="1"/>
          <p:nvPr>
            <p:ph idx="1" type="subTitle"/>
          </p:nvPr>
        </p:nvSpPr>
        <p:spPr>
          <a:xfrm>
            <a:off x="1614000" y="1379125"/>
            <a:ext cx="1770000" cy="33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Light"/>
              <a:buNone/>
              <a:defRPr sz="1200">
                <a:solidFill>
                  <a:schemeClr val="lt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Light"/>
              <a:buNone/>
              <a:defRPr sz="1200">
                <a:solidFill>
                  <a:schemeClr val="lt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Light"/>
              <a:buNone/>
              <a:defRPr sz="1200">
                <a:solidFill>
                  <a:schemeClr val="lt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Light"/>
              <a:buNone/>
              <a:defRPr sz="1200">
                <a:solidFill>
                  <a:schemeClr val="lt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Light"/>
              <a:buNone/>
              <a:defRPr sz="1200">
                <a:solidFill>
                  <a:schemeClr val="lt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Light"/>
              <a:buNone/>
              <a:defRPr sz="1200">
                <a:solidFill>
                  <a:schemeClr val="lt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Light"/>
              <a:buNone/>
              <a:defRPr sz="1200">
                <a:solidFill>
                  <a:schemeClr val="lt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Light"/>
              <a:buNone/>
              <a:defRPr sz="1200">
                <a:solidFill>
                  <a:schemeClr val="lt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Light"/>
              <a:buNone/>
              <a:defRPr sz="1200">
                <a:solidFill>
                  <a:schemeClr val="lt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9pPr>
          </a:lstStyle>
          <a:p/>
        </p:txBody>
      </p:sp>
      <p:cxnSp>
        <p:nvCxnSpPr>
          <p:cNvPr id="73" name="Google Shape;73;p17"/>
          <p:cNvCxnSpPr/>
          <p:nvPr/>
        </p:nvCxnSpPr>
        <p:spPr>
          <a:xfrm>
            <a:off x="5174663" y="1332925"/>
            <a:ext cx="0" cy="432300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4" name="Google Shape;74;p17"/>
          <p:cNvSpPr txBox="1"/>
          <p:nvPr>
            <p:ph idx="2" type="subTitle"/>
          </p:nvPr>
        </p:nvSpPr>
        <p:spPr>
          <a:xfrm>
            <a:off x="3394331" y="1379125"/>
            <a:ext cx="1770000" cy="33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Light"/>
              <a:buNone/>
              <a:defRPr sz="1200">
                <a:solidFill>
                  <a:schemeClr val="lt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Light"/>
              <a:buNone/>
              <a:defRPr sz="1200">
                <a:solidFill>
                  <a:schemeClr val="lt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Light"/>
              <a:buNone/>
              <a:defRPr sz="1200">
                <a:solidFill>
                  <a:schemeClr val="lt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Light"/>
              <a:buNone/>
              <a:defRPr sz="1200">
                <a:solidFill>
                  <a:schemeClr val="lt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Light"/>
              <a:buNone/>
              <a:defRPr sz="1200">
                <a:solidFill>
                  <a:schemeClr val="lt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Light"/>
              <a:buNone/>
              <a:defRPr sz="1200">
                <a:solidFill>
                  <a:schemeClr val="lt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Light"/>
              <a:buNone/>
              <a:defRPr sz="1200">
                <a:solidFill>
                  <a:schemeClr val="lt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Light"/>
              <a:buNone/>
              <a:defRPr sz="1200">
                <a:solidFill>
                  <a:schemeClr val="lt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Light"/>
              <a:buNone/>
              <a:defRPr sz="1200">
                <a:solidFill>
                  <a:schemeClr val="lt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9pPr>
          </a:lstStyle>
          <a:p/>
        </p:txBody>
      </p:sp>
      <p:cxnSp>
        <p:nvCxnSpPr>
          <p:cNvPr id="75" name="Google Shape;75;p17"/>
          <p:cNvCxnSpPr/>
          <p:nvPr/>
        </p:nvCxnSpPr>
        <p:spPr>
          <a:xfrm>
            <a:off x="6954994" y="1332925"/>
            <a:ext cx="0" cy="432300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6" name="Google Shape;76;p17"/>
          <p:cNvSpPr txBox="1"/>
          <p:nvPr>
            <p:ph idx="3" type="subTitle"/>
          </p:nvPr>
        </p:nvSpPr>
        <p:spPr>
          <a:xfrm>
            <a:off x="5174663" y="1379125"/>
            <a:ext cx="1770000" cy="33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Light"/>
              <a:buNone/>
              <a:defRPr sz="1200">
                <a:solidFill>
                  <a:schemeClr val="lt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Light"/>
              <a:buNone/>
              <a:defRPr sz="1200">
                <a:solidFill>
                  <a:schemeClr val="lt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Light"/>
              <a:buNone/>
              <a:defRPr sz="1200">
                <a:solidFill>
                  <a:schemeClr val="lt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Light"/>
              <a:buNone/>
              <a:defRPr sz="1200">
                <a:solidFill>
                  <a:schemeClr val="lt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Light"/>
              <a:buNone/>
              <a:defRPr sz="1200">
                <a:solidFill>
                  <a:schemeClr val="lt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Light"/>
              <a:buNone/>
              <a:defRPr sz="1200">
                <a:solidFill>
                  <a:schemeClr val="lt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Light"/>
              <a:buNone/>
              <a:defRPr sz="1200">
                <a:solidFill>
                  <a:schemeClr val="lt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Light"/>
              <a:buNone/>
              <a:defRPr sz="1200">
                <a:solidFill>
                  <a:schemeClr val="lt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Light"/>
              <a:buNone/>
              <a:defRPr sz="1200">
                <a:solidFill>
                  <a:schemeClr val="lt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9pPr>
          </a:lstStyle>
          <a:p/>
        </p:txBody>
      </p:sp>
      <p:sp>
        <p:nvSpPr>
          <p:cNvPr id="77" name="Google Shape;77;p17"/>
          <p:cNvSpPr txBox="1"/>
          <p:nvPr>
            <p:ph idx="4" type="subTitle"/>
          </p:nvPr>
        </p:nvSpPr>
        <p:spPr>
          <a:xfrm>
            <a:off x="6954994" y="1379125"/>
            <a:ext cx="1770000" cy="33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Light"/>
              <a:buNone/>
              <a:defRPr sz="1200">
                <a:solidFill>
                  <a:schemeClr val="lt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Light"/>
              <a:buNone/>
              <a:defRPr sz="1200">
                <a:solidFill>
                  <a:schemeClr val="lt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Light"/>
              <a:buNone/>
              <a:defRPr sz="1200">
                <a:solidFill>
                  <a:schemeClr val="lt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Light"/>
              <a:buNone/>
              <a:defRPr sz="1200">
                <a:solidFill>
                  <a:schemeClr val="lt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Light"/>
              <a:buNone/>
              <a:defRPr sz="1200">
                <a:solidFill>
                  <a:schemeClr val="lt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Light"/>
              <a:buNone/>
              <a:defRPr sz="1200">
                <a:solidFill>
                  <a:schemeClr val="lt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Light"/>
              <a:buNone/>
              <a:defRPr sz="1200">
                <a:solidFill>
                  <a:schemeClr val="lt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Light"/>
              <a:buNone/>
              <a:defRPr sz="1200">
                <a:solidFill>
                  <a:schemeClr val="lt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Light"/>
              <a:buNone/>
              <a:defRPr sz="1200">
                <a:solidFill>
                  <a:schemeClr val="lt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9pPr>
          </a:lstStyle>
          <a:p/>
        </p:txBody>
      </p:sp>
      <p:sp>
        <p:nvSpPr>
          <p:cNvPr id="78" name="Google Shape;78;p17"/>
          <p:cNvSpPr txBox="1"/>
          <p:nvPr>
            <p:ph idx="5" type="subTitle"/>
          </p:nvPr>
        </p:nvSpPr>
        <p:spPr>
          <a:xfrm>
            <a:off x="344000" y="2103025"/>
            <a:ext cx="1713300" cy="33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BM Plex Sans SemiBold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BM Plex Sans SemiBold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BM Plex Sans SemiBold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BM Plex Sans SemiBold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BM Plex Sans SemiBold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BM Plex Sans SemiBold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BM Plex Sans SemiBold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BM Plex Sans SemiBold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BM Plex Sans SemiBold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9" name="Google Shape;79;p17"/>
          <p:cNvSpPr txBox="1"/>
          <p:nvPr>
            <p:ph idx="6" type="subTitle"/>
          </p:nvPr>
        </p:nvSpPr>
        <p:spPr>
          <a:xfrm>
            <a:off x="344000" y="2636425"/>
            <a:ext cx="1713300" cy="33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BM Plex Sans SemiBold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BM Plex Sans SemiBold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BM Plex Sans SemiBold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BM Plex Sans SemiBold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BM Plex Sans SemiBold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BM Plex Sans SemiBold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BM Plex Sans SemiBold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BM Plex Sans SemiBold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BM Plex Sans SemiBold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0" name="Google Shape;80;p17"/>
          <p:cNvSpPr txBox="1"/>
          <p:nvPr>
            <p:ph idx="7" type="subTitle"/>
          </p:nvPr>
        </p:nvSpPr>
        <p:spPr>
          <a:xfrm>
            <a:off x="344000" y="3169825"/>
            <a:ext cx="1713300" cy="33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BM Plex Sans SemiBold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BM Plex Sans SemiBold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BM Plex Sans SemiBold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BM Plex Sans SemiBold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BM Plex Sans SemiBold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BM Plex Sans SemiBold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BM Plex Sans SemiBold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BM Plex Sans SemiBold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BM Plex Sans SemiBold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1" name="Google Shape;81;p17"/>
          <p:cNvSpPr txBox="1"/>
          <p:nvPr>
            <p:ph idx="8" type="subTitle"/>
          </p:nvPr>
        </p:nvSpPr>
        <p:spPr>
          <a:xfrm>
            <a:off x="344000" y="3703225"/>
            <a:ext cx="1713300" cy="33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BM Plex Sans SemiBold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BM Plex Sans SemiBold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BM Plex Sans SemiBold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BM Plex Sans SemiBold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BM Plex Sans SemiBold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BM Plex Sans SemiBold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BM Plex Sans SemiBold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BM Plex Sans SemiBold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BM Plex Sans SemiBold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2" name="Google Shape;82;p17"/>
          <p:cNvSpPr txBox="1"/>
          <p:nvPr>
            <p:ph idx="9" type="subTitle"/>
          </p:nvPr>
        </p:nvSpPr>
        <p:spPr>
          <a:xfrm>
            <a:off x="344000" y="4236625"/>
            <a:ext cx="1713300" cy="33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BM Plex Sans SemiBold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BM Plex Sans SemiBold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BM Plex Sans SemiBold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BM Plex Sans SemiBold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BM Plex Sans SemiBold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BM Plex Sans SemiBold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BM Plex Sans SemiBold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BM Plex Sans SemiBold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BM Plex Sans SemiBold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cxnSp>
        <p:nvCxnSpPr>
          <p:cNvPr id="83" name="Google Shape;83;p17"/>
          <p:cNvCxnSpPr/>
          <p:nvPr/>
        </p:nvCxnSpPr>
        <p:spPr>
          <a:xfrm>
            <a:off x="1831556" y="2272975"/>
            <a:ext cx="6766200" cy="0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4" name="Google Shape;84;p17"/>
          <p:cNvCxnSpPr/>
          <p:nvPr/>
        </p:nvCxnSpPr>
        <p:spPr>
          <a:xfrm>
            <a:off x="1831556" y="2806375"/>
            <a:ext cx="6766200" cy="0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5" name="Google Shape;85;p17"/>
          <p:cNvCxnSpPr/>
          <p:nvPr/>
        </p:nvCxnSpPr>
        <p:spPr>
          <a:xfrm>
            <a:off x="1831556" y="3339775"/>
            <a:ext cx="6766200" cy="0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6" name="Google Shape;86;p17"/>
          <p:cNvCxnSpPr/>
          <p:nvPr/>
        </p:nvCxnSpPr>
        <p:spPr>
          <a:xfrm>
            <a:off x="1831556" y="3873175"/>
            <a:ext cx="6766200" cy="0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7" name="Google Shape;87;p17"/>
          <p:cNvCxnSpPr/>
          <p:nvPr/>
        </p:nvCxnSpPr>
        <p:spPr>
          <a:xfrm>
            <a:off x="1831556" y="4406575"/>
            <a:ext cx="6766200" cy="0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8" name="Google Shape;88;p17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 sz="1000">
                <a:solidFill>
                  <a:schemeClr val="accent1"/>
                </a:solidFill>
              </a:defRPr>
            </a:lvl1pPr>
            <a:lvl2pPr lvl="1">
              <a:buNone/>
              <a:defRPr sz="1000">
                <a:solidFill>
                  <a:schemeClr val="accent1"/>
                </a:solidFill>
              </a:defRPr>
            </a:lvl2pPr>
            <a:lvl3pPr lvl="2">
              <a:buNone/>
              <a:defRPr sz="1000">
                <a:solidFill>
                  <a:schemeClr val="accent1"/>
                </a:solidFill>
              </a:defRPr>
            </a:lvl3pPr>
            <a:lvl4pPr lvl="3">
              <a:buNone/>
              <a:defRPr sz="1000">
                <a:solidFill>
                  <a:schemeClr val="accent1"/>
                </a:solidFill>
              </a:defRPr>
            </a:lvl4pPr>
            <a:lvl5pPr lvl="4">
              <a:buNone/>
              <a:defRPr sz="1000">
                <a:solidFill>
                  <a:schemeClr val="accent1"/>
                </a:solidFill>
              </a:defRPr>
            </a:lvl5pPr>
            <a:lvl6pPr lvl="5">
              <a:buNone/>
              <a:defRPr sz="1000">
                <a:solidFill>
                  <a:schemeClr val="accent1"/>
                </a:solidFill>
              </a:defRPr>
            </a:lvl6pPr>
            <a:lvl7pPr lvl="6">
              <a:buNone/>
              <a:defRPr sz="1000">
                <a:solidFill>
                  <a:schemeClr val="accent1"/>
                </a:solidFill>
              </a:defRPr>
            </a:lvl7pPr>
            <a:lvl8pPr lvl="7">
              <a:buNone/>
              <a:defRPr sz="1000">
                <a:solidFill>
                  <a:schemeClr val="accent1"/>
                </a:solidFill>
              </a:defRPr>
            </a:lvl8pPr>
            <a:lvl9pPr lvl="8">
              <a:buNone/>
              <a:defRPr sz="1000">
                <a:solidFill>
                  <a:schemeClr val="accen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agenda">
  <p:cSld name="CUSTOM_9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8"/>
          <p:cNvSpPr txBox="1"/>
          <p:nvPr>
            <p:ph idx="1" type="subTitle"/>
          </p:nvPr>
        </p:nvSpPr>
        <p:spPr>
          <a:xfrm>
            <a:off x="4289350" y="304800"/>
            <a:ext cx="4854600" cy="64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BM Plex Sans"/>
              <a:buNone/>
              <a:defRPr sz="2200">
                <a:latin typeface="IBM Plex Sans"/>
                <a:ea typeface="IBM Plex Sans"/>
                <a:cs typeface="IBM Plex Sans"/>
                <a:sym typeface="IBM Plex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BM Plex Sans"/>
              <a:buNone/>
              <a:defRPr sz="22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BM Plex Sans"/>
              <a:buNone/>
              <a:defRPr sz="22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BM Plex Sans"/>
              <a:buNone/>
              <a:defRPr sz="22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BM Plex Sans"/>
              <a:buNone/>
              <a:defRPr sz="22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BM Plex Sans"/>
              <a:buNone/>
              <a:defRPr sz="22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BM Plex Sans"/>
              <a:buNone/>
              <a:defRPr sz="22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BM Plex Sans"/>
              <a:buNone/>
              <a:defRPr sz="22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BM Plex Sans"/>
              <a:buNone/>
              <a:defRPr sz="22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9pPr>
          </a:lstStyle>
          <a:p/>
        </p:txBody>
      </p:sp>
      <p:sp>
        <p:nvSpPr>
          <p:cNvPr id="91" name="Google Shape;91;p18"/>
          <p:cNvSpPr txBox="1"/>
          <p:nvPr>
            <p:ph idx="2" type="subTitle"/>
          </p:nvPr>
        </p:nvSpPr>
        <p:spPr>
          <a:xfrm>
            <a:off x="4289350" y="952500"/>
            <a:ext cx="4854600" cy="64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BM Plex Sans"/>
              <a:buNone/>
              <a:defRPr sz="2200">
                <a:latin typeface="IBM Plex Sans"/>
                <a:ea typeface="IBM Plex Sans"/>
                <a:cs typeface="IBM Plex Sans"/>
                <a:sym typeface="IBM Plex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BM Plex Sans"/>
              <a:buNone/>
              <a:defRPr sz="22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BM Plex Sans"/>
              <a:buNone/>
              <a:defRPr sz="22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BM Plex Sans"/>
              <a:buNone/>
              <a:defRPr sz="22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BM Plex Sans"/>
              <a:buNone/>
              <a:defRPr sz="22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BM Plex Sans"/>
              <a:buNone/>
              <a:defRPr sz="22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BM Plex Sans"/>
              <a:buNone/>
              <a:defRPr sz="22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BM Plex Sans"/>
              <a:buNone/>
              <a:defRPr sz="22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BM Plex Sans"/>
              <a:buNone/>
              <a:defRPr sz="22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9pPr>
          </a:lstStyle>
          <a:p/>
        </p:txBody>
      </p:sp>
      <p:sp>
        <p:nvSpPr>
          <p:cNvPr id="92" name="Google Shape;92;p18"/>
          <p:cNvSpPr txBox="1"/>
          <p:nvPr>
            <p:ph idx="3" type="subTitle"/>
          </p:nvPr>
        </p:nvSpPr>
        <p:spPr>
          <a:xfrm>
            <a:off x="4289350" y="1600200"/>
            <a:ext cx="4854600" cy="64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BM Plex Sans"/>
              <a:buNone/>
              <a:defRPr sz="2200">
                <a:latin typeface="IBM Plex Sans"/>
                <a:ea typeface="IBM Plex Sans"/>
                <a:cs typeface="IBM Plex Sans"/>
                <a:sym typeface="IBM Plex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BM Plex Sans"/>
              <a:buNone/>
              <a:defRPr sz="22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BM Plex Sans"/>
              <a:buNone/>
              <a:defRPr sz="22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BM Plex Sans"/>
              <a:buNone/>
              <a:defRPr sz="22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BM Plex Sans"/>
              <a:buNone/>
              <a:defRPr sz="22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BM Plex Sans"/>
              <a:buNone/>
              <a:defRPr sz="22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BM Plex Sans"/>
              <a:buNone/>
              <a:defRPr sz="22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BM Plex Sans"/>
              <a:buNone/>
              <a:defRPr sz="22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BM Plex Sans"/>
              <a:buNone/>
              <a:defRPr sz="22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9pPr>
          </a:lstStyle>
          <a:p/>
        </p:txBody>
      </p:sp>
      <p:sp>
        <p:nvSpPr>
          <p:cNvPr id="93" name="Google Shape;93;p18"/>
          <p:cNvSpPr txBox="1"/>
          <p:nvPr>
            <p:ph idx="4" type="subTitle"/>
          </p:nvPr>
        </p:nvSpPr>
        <p:spPr>
          <a:xfrm>
            <a:off x="4289350" y="2247900"/>
            <a:ext cx="4854600" cy="64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BM Plex Sans"/>
              <a:buNone/>
              <a:defRPr sz="2200">
                <a:latin typeface="IBM Plex Sans"/>
                <a:ea typeface="IBM Plex Sans"/>
                <a:cs typeface="IBM Plex Sans"/>
                <a:sym typeface="IBM Plex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BM Plex Sans"/>
              <a:buNone/>
              <a:defRPr sz="22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BM Plex Sans"/>
              <a:buNone/>
              <a:defRPr sz="22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BM Plex Sans"/>
              <a:buNone/>
              <a:defRPr sz="22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BM Plex Sans"/>
              <a:buNone/>
              <a:defRPr sz="22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BM Plex Sans"/>
              <a:buNone/>
              <a:defRPr sz="22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BM Plex Sans"/>
              <a:buNone/>
              <a:defRPr sz="22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BM Plex Sans"/>
              <a:buNone/>
              <a:defRPr sz="22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BM Plex Sans"/>
              <a:buNone/>
              <a:defRPr sz="22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9pPr>
          </a:lstStyle>
          <a:p/>
        </p:txBody>
      </p:sp>
      <p:sp>
        <p:nvSpPr>
          <p:cNvPr id="94" name="Google Shape;94;p18"/>
          <p:cNvSpPr txBox="1"/>
          <p:nvPr>
            <p:ph idx="5" type="subTitle"/>
          </p:nvPr>
        </p:nvSpPr>
        <p:spPr>
          <a:xfrm>
            <a:off x="4289350" y="2895600"/>
            <a:ext cx="4854600" cy="64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BM Plex Sans"/>
              <a:buNone/>
              <a:defRPr sz="2200">
                <a:latin typeface="IBM Plex Sans"/>
                <a:ea typeface="IBM Plex Sans"/>
                <a:cs typeface="IBM Plex Sans"/>
                <a:sym typeface="IBM Plex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BM Plex Sans"/>
              <a:buNone/>
              <a:defRPr sz="22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BM Plex Sans"/>
              <a:buNone/>
              <a:defRPr sz="22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BM Plex Sans"/>
              <a:buNone/>
              <a:defRPr sz="22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BM Plex Sans"/>
              <a:buNone/>
              <a:defRPr sz="22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BM Plex Sans"/>
              <a:buNone/>
              <a:defRPr sz="22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BM Plex Sans"/>
              <a:buNone/>
              <a:defRPr sz="22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BM Plex Sans"/>
              <a:buNone/>
              <a:defRPr sz="22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BM Plex Sans"/>
              <a:buNone/>
              <a:defRPr sz="22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9pPr>
          </a:lstStyle>
          <a:p/>
        </p:txBody>
      </p:sp>
      <p:sp>
        <p:nvSpPr>
          <p:cNvPr id="95" name="Google Shape;95;p18"/>
          <p:cNvSpPr txBox="1"/>
          <p:nvPr>
            <p:ph idx="6" type="subTitle"/>
          </p:nvPr>
        </p:nvSpPr>
        <p:spPr>
          <a:xfrm>
            <a:off x="3604750" y="304800"/>
            <a:ext cx="638400" cy="64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"/>
              <a:buNone/>
              <a:defRPr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"/>
              <a:buNone/>
              <a:defRPr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"/>
              <a:buNone/>
              <a:defRPr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"/>
              <a:buNone/>
              <a:defRPr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"/>
              <a:buNone/>
              <a:defRPr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"/>
              <a:buNone/>
              <a:defRPr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"/>
              <a:buNone/>
              <a:defRPr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"/>
              <a:buNone/>
              <a:defRPr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"/>
              <a:buNone/>
              <a:defRPr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9pPr>
          </a:lstStyle>
          <a:p/>
        </p:txBody>
      </p:sp>
      <p:sp>
        <p:nvSpPr>
          <p:cNvPr id="96" name="Google Shape;96;p18"/>
          <p:cNvSpPr txBox="1"/>
          <p:nvPr>
            <p:ph idx="7" type="subTitle"/>
          </p:nvPr>
        </p:nvSpPr>
        <p:spPr>
          <a:xfrm>
            <a:off x="3604750" y="952500"/>
            <a:ext cx="638400" cy="64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"/>
              <a:buNone/>
              <a:defRPr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"/>
              <a:buNone/>
              <a:defRPr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"/>
              <a:buNone/>
              <a:defRPr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"/>
              <a:buNone/>
              <a:defRPr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"/>
              <a:buNone/>
              <a:defRPr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"/>
              <a:buNone/>
              <a:defRPr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"/>
              <a:buNone/>
              <a:defRPr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"/>
              <a:buNone/>
              <a:defRPr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"/>
              <a:buNone/>
              <a:defRPr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9pPr>
          </a:lstStyle>
          <a:p/>
        </p:txBody>
      </p:sp>
      <p:sp>
        <p:nvSpPr>
          <p:cNvPr id="97" name="Google Shape;97;p18"/>
          <p:cNvSpPr txBox="1"/>
          <p:nvPr>
            <p:ph idx="8" type="subTitle"/>
          </p:nvPr>
        </p:nvSpPr>
        <p:spPr>
          <a:xfrm>
            <a:off x="3604750" y="1600200"/>
            <a:ext cx="638400" cy="64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"/>
              <a:buNone/>
              <a:defRPr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"/>
              <a:buNone/>
              <a:defRPr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"/>
              <a:buNone/>
              <a:defRPr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"/>
              <a:buNone/>
              <a:defRPr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"/>
              <a:buNone/>
              <a:defRPr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"/>
              <a:buNone/>
              <a:defRPr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"/>
              <a:buNone/>
              <a:defRPr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"/>
              <a:buNone/>
              <a:defRPr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"/>
              <a:buNone/>
              <a:defRPr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9pPr>
          </a:lstStyle>
          <a:p/>
        </p:txBody>
      </p:sp>
      <p:sp>
        <p:nvSpPr>
          <p:cNvPr id="98" name="Google Shape;98;p18"/>
          <p:cNvSpPr txBox="1"/>
          <p:nvPr>
            <p:ph idx="9" type="subTitle"/>
          </p:nvPr>
        </p:nvSpPr>
        <p:spPr>
          <a:xfrm>
            <a:off x="3604750" y="2247900"/>
            <a:ext cx="638400" cy="64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"/>
              <a:buNone/>
              <a:defRPr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"/>
              <a:buNone/>
              <a:defRPr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"/>
              <a:buNone/>
              <a:defRPr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"/>
              <a:buNone/>
              <a:defRPr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"/>
              <a:buNone/>
              <a:defRPr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"/>
              <a:buNone/>
              <a:defRPr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"/>
              <a:buNone/>
              <a:defRPr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"/>
              <a:buNone/>
              <a:defRPr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"/>
              <a:buNone/>
              <a:defRPr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9pPr>
          </a:lstStyle>
          <a:p/>
        </p:txBody>
      </p:sp>
      <p:sp>
        <p:nvSpPr>
          <p:cNvPr id="99" name="Google Shape;99;p18"/>
          <p:cNvSpPr txBox="1"/>
          <p:nvPr>
            <p:ph idx="13" type="subTitle"/>
          </p:nvPr>
        </p:nvSpPr>
        <p:spPr>
          <a:xfrm>
            <a:off x="3604750" y="2895600"/>
            <a:ext cx="638400" cy="64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"/>
              <a:buNone/>
              <a:defRPr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"/>
              <a:buNone/>
              <a:defRPr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"/>
              <a:buNone/>
              <a:defRPr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"/>
              <a:buNone/>
              <a:defRPr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"/>
              <a:buNone/>
              <a:defRPr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"/>
              <a:buNone/>
              <a:defRPr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"/>
              <a:buNone/>
              <a:defRPr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"/>
              <a:buNone/>
              <a:defRPr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"/>
              <a:buNone/>
              <a:defRPr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9pPr>
          </a:lstStyle>
          <a:p/>
        </p:txBody>
      </p:sp>
      <p:sp>
        <p:nvSpPr>
          <p:cNvPr id="100" name="Google Shape;100;p18"/>
          <p:cNvSpPr txBox="1"/>
          <p:nvPr>
            <p:ph type="title"/>
          </p:nvPr>
        </p:nvSpPr>
        <p:spPr>
          <a:xfrm>
            <a:off x="254000" y="270175"/>
            <a:ext cx="3122100" cy="116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IBM Plex Sans Light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IBM Plex Sans Light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IBM Plex Sans Light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IBM Plex Sans Light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IBM Plex Sans Light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IBM Plex Sans Light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IBM Plex Sans Light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IBM Plex Sans Light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IBM Plex Sans Light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01" name="Google Shape;101;p18"/>
          <p:cNvSpPr txBox="1"/>
          <p:nvPr>
            <p:ph idx="14" type="subTitle"/>
          </p:nvPr>
        </p:nvSpPr>
        <p:spPr>
          <a:xfrm>
            <a:off x="4289350" y="3543300"/>
            <a:ext cx="4854600" cy="64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BM Plex Sans"/>
              <a:buNone/>
              <a:defRPr sz="2200">
                <a:latin typeface="IBM Plex Sans"/>
                <a:ea typeface="IBM Plex Sans"/>
                <a:cs typeface="IBM Plex Sans"/>
                <a:sym typeface="IBM Plex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BM Plex Sans"/>
              <a:buNone/>
              <a:defRPr sz="22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BM Plex Sans"/>
              <a:buNone/>
              <a:defRPr sz="22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BM Plex Sans"/>
              <a:buNone/>
              <a:defRPr sz="22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BM Plex Sans"/>
              <a:buNone/>
              <a:defRPr sz="22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BM Plex Sans"/>
              <a:buNone/>
              <a:defRPr sz="22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BM Plex Sans"/>
              <a:buNone/>
              <a:defRPr sz="22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BM Plex Sans"/>
              <a:buNone/>
              <a:defRPr sz="22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BM Plex Sans"/>
              <a:buNone/>
              <a:defRPr sz="22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9pPr>
          </a:lstStyle>
          <a:p/>
        </p:txBody>
      </p:sp>
      <p:sp>
        <p:nvSpPr>
          <p:cNvPr id="102" name="Google Shape;102;p18"/>
          <p:cNvSpPr txBox="1"/>
          <p:nvPr>
            <p:ph idx="15" type="subTitle"/>
          </p:nvPr>
        </p:nvSpPr>
        <p:spPr>
          <a:xfrm>
            <a:off x="3604750" y="3543300"/>
            <a:ext cx="638400" cy="64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"/>
              <a:buNone/>
              <a:defRPr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"/>
              <a:buNone/>
              <a:defRPr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"/>
              <a:buNone/>
              <a:defRPr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"/>
              <a:buNone/>
              <a:defRPr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"/>
              <a:buNone/>
              <a:defRPr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"/>
              <a:buNone/>
              <a:defRPr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"/>
              <a:buNone/>
              <a:defRPr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"/>
              <a:buNone/>
              <a:defRPr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"/>
              <a:buNone/>
              <a:defRPr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9pPr>
          </a:lstStyle>
          <a:p/>
        </p:txBody>
      </p:sp>
      <p:sp>
        <p:nvSpPr>
          <p:cNvPr id="103" name="Google Shape;103;p18"/>
          <p:cNvSpPr txBox="1"/>
          <p:nvPr>
            <p:ph idx="16" type="subTitle"/>
          </p:nvPr>
        </p:nvSpPr>
        <p:spPr>
          <a:xfrm>
            <a:off x="4289350" y="4191000"/>
            <a:ext cx="4854600" cy="64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BM Plex Sans"/>
              <a:buNone/>
              <a:defRPr sz="2200">
                <a:latin typeface="IBM Plex Sans"/>
                <a:ea typeface="IBM Plex Sans"/>
                <a:cs typeface="IBM Plex Sans"/>
                <a:sym typeface="IBM Plex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BM Plex Sans"/>
              <a:buNone/>
              <a:defRPr sz="22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BM Plex Sans"/>
              <a:buNone/>
              <a:defRPr sz="22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BM Plex Sans"/>
              <a:buNone/>
              <a:defRPr sz="22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BM Plex Sans"/>
              <a:buNone/>
              <a:defRPr sz="22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BM Plex Sans"/>
              <a:buNone/>
              <a:defRPr sz="22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BM Plex Sans"/>
              <a:buNone/>
              <a:defRPr sz="22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BM Plex Sans"/>
              <a:buNone/>
              <a:defRPr sz="22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BM Plex Sans"/>
              <a:buNone/>
              <a:defRPr sz="22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9pPr>
          </a:lstStyle>
          <a:p/>
        </p:txBody>
      </p:sp>
      <p:sp>
        <p:nvSpPr>
          <p:cNvPr id="104" name="Google Shape;104;p18"/>
          <p:cNvSpPr txBox="1"/>
          <p:nvPr>
            <p:ph idx="17" type="subTitle"/>
          </p:nvPr>
        </p:nvSpPr>
        <p:spPr>
          <a:xfrm>
            <a:off x="3604750" y="4191000"/>
            <a:ext cx="638400" cy="64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"/>
              <a:buNone/>
              <a:defRPr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"/>
              <a:buNone/>
              <a:defRPr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"/>
              <a:buNone/>
              <a:defRPr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"/>
              <a:buNone/>
              <a:defRPr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"/>
              <a:buNone/>
              <a:defRPr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"/>
              <a:buNone/>
              <a:defRPr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"/>
              <a:buNone/>
              <a:defRPr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"/>
              <a:buNone/>
              <a:defRPr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"/>
              <a:buNone/>
              <a:defRPr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9pPr>
          </a:lstStyle>
          <a:p/>
        </p:txBody>
      </p:sp>
      <p:sp>
        <p:nvSpPr>
          <p:cNvPr id="105" name="Google Shape;105;p18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 sz="1000">
                <a:solidFill>
                  <a:schemeClr val="accent1"/>
                </a:solidFill>
              </a:defRPr>
            </a:lvl1pPr>
            <a:lvl2pPr lvl="1">
              <a:buNone/>
              <a:defRPr sz="1000">
                <a:solidFill>
                  <a:schemeClr val="accent1"/>
                </a:solidFill>
              </a:defRPr>
            </a:lvl2pPr>
            <a:lvl3pPr lvl="2">
              <a:buNone/>
              <a:defRPr sz="1000">
                <a:solidFill>
                  <a:schemeClr val="accent1"/>
                </a:solidFill>
              </a:defRPr>
            </a:lvl3pPr>
            <a:lvl4pPr lvl="3">
              <a:buNone/>
              <a:defRPr sz="1000">
                <a:solidFill>
                  <a:schemeClr val="accent1"/>
                </a:solidFill>
              </a:defRPr>
            </a:lvl4pPr>
            <a:lvl5pPr lvl="4">
              <a:buNone/>
              <a:defRPr sz="1000">
                <a:solidFill>
                  <a:schemeClr val="accent1"/>
                </a:solidFill>
              </a:defRPr>
            </a:lvl5pPr>
            <a:lvl6pPr lvl="5">
              <a:buNone/>
              <a:defRPr sz="1000">
                <a:solidFill>
                  <a:schemeClr val="accent1"/>
                </a:solidFill>
              </a:defRPr>
            </a:lvl6pPr>
            <a:lvl7pPr lvl="6">
              <a:buNone/>
              <a:defRPr sz="1000">
                <a:solidFill>
                  <a:schemeClr val="accent1"/>
                </a:solidFill>
              </a:defRPr>
            </a:lvl7pPr>
            <a:lvl8pPr lvl="7">
              <a:buNone/>
              <a:defRPr sz="1000">
                <a:solidFill>
                  <a:schemeClr val="accent1"/>
                </a:solidFill>
              </a:defRPr>
            </a:lvl8pPr>
            <a:lvl9pPr lvl="8">
              <a:buNone/>
              <a:defRPr sz="1000">
                <a:solidFill>
                  <a:schemeClr val="accen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 V2">
  <p:cSld name="CUSTOM_17">
    <p:bg>
      <p:bgPr>
        <a:solidFill>
          <a:schemeClr val="dk1"/>
        </a:solid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9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08" name="Google Shape;108;p19"/>
          <p:cNvSpPr txBox="1"/>
          <p:nvPr>
            <p:ph type="title"/>
          </p:nvPr>
        </p:nvSpPr>
        <p:spPr>
          <a:xfrm>
            <a:off x="254000" y="270175"/>
            <a:ext cx="4314900" cy="116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BM Plex Sans Light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BM Plex Sans Light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BM Plex Sans Light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BM Plex Sans Light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BM Plex Sans Light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BM Plex Sans Light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BM Plex Sans Light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BM Plex Sans Light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BM Plex Sans Light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9" name="Google Shape;109;p19"/>
          <p:cNvSpPr txBox="1"/>
          <p:nvPr>
            <p:ph idx="2" type="title"/>
          </p:nvPr>
        </p:nvSpPr>
        <p:spPr>
          <a:xfrm>
            <a:off x="4568825" y="270175"/>
            <a:ext cx="4134300" cy="116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BM Plex Sans Light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BM Plex Sans Light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BM Plex Sans Light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BM Plex Sans Light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BM Plex Sans Light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BM Plex Sans Light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BM Plex Sans Light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BM Plex Sans Light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BM Plex Sans Light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10" name="Google Shape;110;p19"/>
          <p:cNvSpPr txBox="1"/>
          <p:nvPr>
            <p:ph idx="3" type="title"/>
          </p:nvPr>
        </p:nvSpPr>
        <p:spPr>
          <a:xfrm>
            <a:off x="254000" y="1432675"/>
            <a:ext cx="4819200" cy="116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BM Plex Sans Light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BM Plex Sans Light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BM Plex Sans Light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BM Plex Sans Light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BM Plex Sans Light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BM Plex Sans Light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BM Plex Sans Light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BM Plex Sans Light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BM Plex Sans Light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11" name="Google Shape;111;p19"/>
          <p:cNvSpPr txBox="1"/>
          <p:nvPr>
            <p:ph idx="4" type="title"/>
          </p:nvPr>
        </p:nvSpPr>
        <p:spPr>
          <a:xfrm>
            <a:off x="5303375" y="1432675"/>
            <a:ext cx="3399600" cy="116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BM Plex Sans Light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BM Plex Sans Light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BM Plex Sans Light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BM Plex Sans Light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BM Plex Sans Light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BM Plex Sans Light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BM Plex Sans Light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BM Plex Sans Light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BM Plex Sans Light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12" name="Google Shape;112;p19"/>
          <p:cNvSpPr txBox="1"/>
          <p:nvPr>
            <p:ph idx="5" type="title"/>
          </p:nvPr>
        </p:nvSpPr>
        <p:spPr>
          <a:xfrm>
            <a:off x="254000" y="2750650"/>
            <a:ext cx="5987700" cy="116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BM Plex Sans Light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BM Plex Sans Light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BM Plex Sans Light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BM Plex Sans Light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BM Plex Sans Light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BM Plex Sans Light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BM Plex Sans Light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BM Plex Sans Light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BM Plex Sans Light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ction Plan">
  <p:cSld name="CUSTOM_6">
    <p:bg>
      <p:bgPr>
        <a:solidFill>
          <a:schemeClr val="accent2"/>
        </a:solidFill>
      </p:bgPr>
    </p:bg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0"/>
          <p:cNvSpPr txBox="1"/>
          <p:nvPr>
            <p:ph idx="1" type="subTitle"/>
          </p:nvPr>
        </p:nvSpPr>
        <p:spPr>
          <a:xfrm>
            <a:off x="478325" y="1682550"/>
            <a:ext cx="825600" cy="507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"/>
              <a:buNone/>
              <a:defRPr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"/>
              <a:buNone/>
              <a:defRPr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"/>
              <a:buNone/>
              <a:defRPr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"/>
              <a:buNone/>
              <a:defRPr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"/>
              <a:buNone/>
              <a:defRPr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"/>
              <a:buNone/>
              <a:defRPr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"/>
              <a:buNone/>
              <a:defRPr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"/>
              <a:buNone/>
              <a:defRPr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"/>
              <a:buNone/>
              <a:defRPr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9pPr>
          </a:lstStyle>
          <a:p/>
        </p:txBody>
      </p:sp>
      <p:sp>
        <p:nvSpPr>
          <p:cNvPr id="115" name="Google Shape;115;p20"/>
          <p:cNvSpPr txBox="1"/>
          <p:nvPr>
            <p:ph idx="2" type="subTitle"/>
          </p:nvPr>
        </p:nvSpPr>
        <p:spPr>
          <a:xfrm>
            <a:off x="2580050" y="1682550"/>
            <a:ext cx="825600" cy="507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"/>
              <a:buNone/>
              <a:defRPr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"/>
              <a:buNone/>
              <a:defRPr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"/>
              <a:buNone/>
              <a:defRPr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"/>
              <a:buNone/>
              <a:defRPr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"/>
              <a:buNone/>
              <a:defRPr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"/>
              <a:buNone/>
              <a:defRPr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"/>
              <a:buNone/>
              <a:defRPr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"/>
              <a:buNone/>
              <a:defRPr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"/>
              <a:buNone/>
              <a:defRPr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9pPr>
          </a:lstStyle>
          <a:p/>
        </p:txBody>
      </p:sp>
      <p:sp>
        <p:nvSpPr>
          <p:cNvPr id="116" name="Google Shape;116;p20"/>
          <p:cNvSpPr txBox="1"/>
          <p:nvPr>
            <p:ph idx="3" type="subTitle"/>
          </p:nvPr>
        </p:nvSpPr>
        <p:spPr>
          <a:xfrm>
            <a:off x="4749475" y="1682550"/>
            <a:ext cx="825600" cy="507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"/>
              <a:buNone/>
              <a:defRPr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"/>
              <a:buNone/>
              <a:defRPr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"/>
              <a:buNone/>
              <a:defRPr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"/>
              <a:buNone/>
              <a:defRPr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"/>
              <a:buNone/>
              <a:defRPr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"/>
              <a:buNone/>
              <a:defRPr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"/>
              <a:buNone/>
              <a:defRPr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"/>
              <a:buNone/>
              <a:defRPr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"/>
              <a:buNone/>
              <a:defRPr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9pPr>
          </a:lstStyle>
          <a:p/>
        </p:txBody>
      </p:sp>
      <p:sp>
        <p:nvSpPr>
          <p:cNvPr id="117" name="Google Shape;117;p20"/>
          <p:cNvSpPr txBox="1"/>
          <p:nvPr>
            <p:ph idx="4" type="subTitle"/>
          </p:nvPr>
        </p:nvSpPr>
        <p:spPr>
          <a:xfrm>
            <a:off x="6894275" y="1682550"/>
            <a:ext cx="825600" cy="507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"/>
              <a:buNone/>
              <a:defRPr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"/>
              <a:buNone/>
              <a:defRPr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"/>
              <a:buNone/>
              <a:defRPr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"/>
              <a:buNone/>
              <a:defRPr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"/>
              <a:buNone/>
              <a:defRPr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"/>
              <a:buNone/>
              <a:defRPr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"/>
              <a:buNone/>
              <a:defRPr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"/>
              <a:buNone/>
              <a:defRPr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"/>
              <a:buNone/>
              <a:defRPr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9pPr>
          </a:lstStyle>
          <a:p/>
        </p:txBody>
      </p:sp>
      <p:sp>
        <p:nvSpPr>
          <p:cNvPr id="118" name="Google Shape;118;p20"/>
          <p:cNvSpPr txBox="1"/>
          <p:nvPr>
            <p:ph type="title"/>
          </p:nvPr>
        </p:nvSpPr>
        <p:spPr>
          <a:xfrm>
            <a:off x="254000" y="270175"/>
            <a:ext cx="8532600" cy="116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IBM Plex Sans Light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IBM Plex Sans Light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IBM Plex Sans Light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IBM Plex Sans Light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IBM Plex Sans Light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IBM Plex Sans Light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IBM Plex Sans Light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IBM Plex Sans Light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IBM Plex Sans Light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19" name="Google Shape;119;p20"/>
          <p:cNvSpPr txBox="1"/>
          <p:nvPr>
            <p:ph idx="5" type="subTitle"/>
          </p:nvPr>
        </p:nvSpPr>
        <p:spPr>
          <a:xfrm>
            <a:off x="358900" y="2539425"/>
            <a:ext cx="2011800" cy="33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SemiBold"/>
              <a:buNone/>
              <a:defRPr>
                <a:solidFill>
                  <a:schemeClr val="l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SemiBold"/>
              <a:buNone/>
              <a:defRPr>
                <a:solidFill>
                  <a:schemeClr val="l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SemiBold"/>
              <a:buNone/>
              <a:defRPr>
                <a:solidFill>
                  <a:schemeClr val="l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SemiBold"/>
              <a:buNone/>
              <a:defRPr>
                <a:solidFill>
                  <a:schemeClr val="l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SemiBold"/>
              <a:buNone/>
              <a:defRPr>
                <a:solidFill>
                  <a:schemeClr val="l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SemiBold"/>
              <a:buNone/>
              <a:defRPr>
                <a:solidFill>
                  <a:schemeClr val="l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SemiBold"/>
              <a:buNone/>
              <a:defRPr>
                <a:solidFill>
                  <a:schemeClr val="l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SemiBold"/>
              <a:buNone/>
              <a:defRPr>
                <a:solidFill>
                  <a:schemeClr val="l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SemiBold"/>
              <a:buNone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20" name="Google Shape;120;p20"/>
          <p:cNvSpPr txBox="1"/>
          <p:nvPr>
            <p:ph idx="6" type="body"/>
          </p:nvPr>
        </p:nvSpPr>
        <p:spPr>
          <a:xfrm>
            <a:off x="343150" y="2809200"/>
            <a:ext cx="2043300" cy="50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■"/>
              <a:defRPr/>
            </a:lvl9pPr>
          </a:lstStyle>
          <a:p/>
        </p:txBody>
      </p:sp>
      <p:sp>
        <p:nvSpPr>
          <p:cNvPr id="121" name="Google Shape;121;p20"/>
          <p:cNvSpPr txBox="1"/>
          <p:nvPr>
            <p:ph idx="7" type="subTitle"/>
          </p:nvPr>
        </p:nvSpPr>
        <p:spPr>
          <a:xfrm>
            <a:off x="2491512" y="2539425"/>
            <a:ext cx="2011800" cy="33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SemiBold"/>
              <a:buNone/>
              <a:defRPr>
                <a:solidFill>
                  <a:schemeClr val="l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SemiBold"/>
              <a:buNone/>
              <a:defRPr>
                <a:solidFill>
                  <a:schemeClr val="l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SemiBold"/>
              <a:buNone/>
              <a:defRPr>
                <a:solidFill>
                  <a:schemeClr val="l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SemiBold"/>
              <a:buNone/>
              <a:defRPr>
                <a:solidFill>
                  <a:schemeClr val="l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SemiBold"/>
              <a:buNone/>
              <a:defRPr>
                <a:solidFill>
                  <a:schemeClr val="l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SemiBold"/>
              <a:buNone/>
              <a:defRPr>
                <a:solidFill>
                  <a:schemeClr val="l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SemiBold"/>
              <a:buNone/>
              <a:defRPr>
                <a:solidFill>
                  <a:schemeClr val="l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SemiBold"/>
              <a:buNone/>
              <a:defRPr>
                <a:solidFill>
                  <a:schemeClr val="l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SemiBold"/>
              <a:buNone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22" name="Google Shape;122;p20"/>
          <p:cNvSpPr txBox="1"/>
          <p:nvPr>
            <p:ph idx="8" type="body"/>
          </p:nvPr>
        </p:nvSpPr>
        <p:spPr>
          <a:xfrm>
            <a:off x="2491512" y="2809200"/>
            <a:ext cx="2011800" cy="50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■"/>
              <a:defRPr/>
            </a:lvl9pPr>
          </a:lstStyle>
          <a:p/>
        </p:txBody>
      </p:sp>
      <p:sp>
        <p:nvSpPr>
          <p:cNvPr id="123" name="Google Shape;123;p20"/>
          <p:cNvSpPr txBox="1"/>
          <p:nvPr>
            <p:ph idx="9" type="subTitle"/>
          </p:nvPr>
        </p:nvSpPr>
        <p:spPr>
          <a:xfrm>
            <a:off x="4630050" y="2539425"/>
            <a:ext cx="2011800" cy="33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SemiBold"/>
              <a:buNone/>
              <a:defRPr>
                <a:solidFill>
                  <a:schemeClr val="l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SemiBold"/>
              <a:buNone/>
              <a:defRPr>
                <a:solidFill>
                  <a:schemeClr val="l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SemiBold"/>
              <a:buNone/>
              <a:defRPr>
                <a:solidFill>
                  <a:schemeClr val="l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SemiBold"/>
              <a:buNone/>
              <a:defRPr>
                <a:solidFill>
                  <a:schemeClr val="l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SemiBold"/>
              <a:buNone/>
              <a:defRPr>
                <a:solidFill>
                  <a:schemeClr val="l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SemiBold"/>
              <a:buNone/>
              <a:defRPr>
                <a:solidFill>
                  <a:schemeClr val="l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SemiBold"/>
              <a:buNone/>
              <a:defRPr>
                <a:solidFill>
                  <a:schemeClr val="l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SemiBold"/>
              <a:buNone/>
              <a:defRPr>
                <a:solidFill>
                  <a:schemeClr val="l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SemiBold"/>
              <a:buNone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24" name="Google Shape;124;p20"/>
          <p:cNvSpPr txBox="1"/>
          <p:nvPr>
            <p:ph idx="13" type="body"/>
          </p:nvPr>
        </p:nvSpPr>
        <p:spPr>
          <a:xfrm>
            <a:off x="4630050" y="2809200"/>
            <a:ext cx="2011800" cy="50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■"/>
              <a:defRPr/>
            </a:lvl9pPr>
          </a:lstStyle>
          <a:p/>
        </p:txBody>
      </p:sp>
      <p:sp>
        <p:nvSpPr>
          <p:cNvPr id="125" name="Google Shape;125;p20"/>
          <p:cNvSpPr txBox="1"/>
          <p:nvPr>
            <p:ph idx="14" type="subTitle"/>
          </p:nvPr>
        </p:nvSpPr>
        <p:spPr>
          <a:xfrm>
            <a:off x="6774850" y="2539425"/>
            <a:ext cx="2011800" cy="33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SemiBold"/>
              <a:buNone/>
              <a:defRPr>
                <a:solidFill>
                  <a:schemeClr val="l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SemiBold"/>
              <a:buNone/>
              <a:defRPr>
                <a:solidFill>
                  <a:schemeClr val="l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SemiBold"/>
              <a:buNone/>
              <a:defRPr>
                <a:solidFill>
                  <a:schemeClr val="l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SemiBold"/>
              <a:buNone/>
              <a:defRPr>
                <a:solidFill>
                  <a:schemeClr val="l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SemiBold"/>
              <a:buNone/>
              <a:defRPr>
                <a:solidFill>
                  <a:schemeClr val="l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SemiBold"/>
              <a:buNone/>
              <a:defRPr>
                <a:solidFill>
                  <a:schemeClr val="l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SemiBold"/>
              <a:buNone/>
              <a:defRPr>
                <a:solidFill>
                  <a:schemeClr val="l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SemiBold"/>
              <a:buNone/>
              <a:defRPr>
                <a:solidFill>
                  <a:schemeClr val="l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SemiBold"/>
              <a:buNone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26" name="Google Shape;126;p20"/>
          <p:cNvSpPr txBox="1"/>
          <p:nvPr>
            <p:ph idx="15" type="body"/>
          </p:nvPr>
        </p:nvSpPr>
        <p:spPr>
          <a:xfrm>
            <a:off x="6774850" y="2809200"/>
            <a:ext cx="2011800" cy="50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■"/>
              <a:defRPr/>
            </a:lvl9pPr>
          </a:lstStyle>
          <a:p/>
        </p:txBody>
      </p:sp>
      <p:sp>
        <p:nvSpPr>
          <p:cNvPr id="127" name="Google Shape;127;p20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 sz="1000">
                <a:solidFill>
                  <a:schemeClr val="accent3"/>
                </a:solidFill>
              </a:defRPr>
            </a:lvl1pPr>
            <a:lvl2pPr lvl="1" rtl="0">
              <a:buNone/>
              <a:defRPr sz="1000">
                <a:solidFill>
                  <a:schemeClr val="accent3"/>
                </a:solidFill>
              </a:defRPr>
            </a:lvl2pPr>
            <a:lvl3pPr lvl="2" rtl="0">
              <a:buNone/>
              <a:defRPr sz="1000">
                <a:solidFill>
                  <a:schemeClr val="accent3"/>
                </a:solidFill>
              </a:defRPr>
            </a:lvl3pPr>
            <a:lvl4pPr lvl="3" rtl="0">
              <a:buNone/>
              <a:defRPr sz="1000">
                <a:solidFill>
                  <a:schemeClr val="accent3"/>
                </a:solidFill>
              </a:defRPr>
            </a:lvl4pPr>
            <a:lvl5pPr lvl="4" rtl="0">
              <a:buNone/>
              <a:defRPr sz="1000">
                <a:solidFill>
                  <a:schemeClr val="accent3"/>
                </a:solidFill>
              </a:defRPr>
            </a:lvl5pPr>
            <a:lvl6pPr lvl="5" rtl="0">
              <a:buNone/>
              <a:defRPr sz="1000">
                <a:solidFill>
                  <a:schemeClr val="accent3"/>
                </a:solidFill>
              </a:defRPr>
            </a:lvl6pPr>
            <a:lvl7pPr lvl="6" rtl="0">
              <a:buNone/>
              <a:defRPr sz="1000">
                <a:solidFill>
                  <a:schemeClr val="accent3"/>
                </a:solidFill>
              </a:defRPr>
            </a:lvl7pPr>
            <a:lvl8pPr lvl="7" rtl="0">
              <a:buNone/>
              <a:defRPr sz="1000">
                <a:solidFill>
                  <a:schemeClr val="accent3"/>
                </a:solidFill>
              </a:defRPr>
            </a:lvl8pPr>
            <a:lvl9pPr lvl="8" rtl="0">
              <a:buNone/>
              <a:defRPr sz="1000">
                <a:solidFill>
                  <a:schemeClr val="accent3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vider Slide">
  <p:cSld name="CUSTOM_2">
    <p:bg>
      <p:bgPr>
        <a:solidFill>
          <a:schemeClr val="dk1"/>
        </a:solidFill>
      </p:bgPr>
    </p:bg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1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 sz="1000">
                <a:solidFill>
                  <a:schemeClr val="accent1"/>
                </a:solidFill>
              </a:defRPr>
            </a:lvl1pPr>
            <a:lvl2pPr lvl="1">
              <a:buNone/>
              <a:defRPr sz="1000">
                <a:solidFill>
                  <a:schemeClr val="accent1"/>
                </a:solidFill>
              </a:defRPr>
            </a:lvl2pPr>
            <a:lvl3pPr lvl="2">
              <a:buNone/>
              <a:defRPr sz="1000">
                <a:solidFill>
                  <a:schemeClr val="accent1"/>
                </a:solidFill>
              </a:defRPr>
            </a:lvl3pPr>
            <a:lvl4pPr lvl="3">
              <a:buNone/>
              <a:defRPr sz="1000">
                <a:solidFill>
                  <a:schemeClr val="accent1"/>
                </a:solidFill>
              </a:defRPr>
            </a:lvl4pPr>
            <a:lvl5pPr lvl="4">
              <a:buNone/>
              <a:defRPr sz="1000">
                <a:solidFill>
                  <a:schemeClr val="accent1"/>
                </a:solidFill>
              </a:defRPr>
            </a:lvl5pPr>
            <a:lvl6pPr lvl="5">
              <a:buNone/>
              <a:defRPr sz="1000">
                <a:solidFill>
                  <a:schemeClr val="accent1"/>
                </a:solidFill>
              </a:defRPr>
            </a:lvl6pPr>
            <a:lvl7pPr lvl="6">
              <a:buNone/>
              <a:defRPr sz="1000">
                <a:solidFill>
                  <a:schemeClr val="accent1"/>
                </a:solidFill>
              </a:defRPr>
            </a:lvl7pPr>
            <a:lvl8pPr lvl="7">
              <a:buNone/>
              <a:defRPr sz="1000">
                <a:solidFill>
                  <a:schemeClr val="accent1"/>
                </a:solidFill>
              </a:defRPr>
            </a:lvl8pPr>
            <a:lvl9pPr lvl="8">
              <a:buNone/>
              <a:defRPr sz="1000">
                <a:solidFill>
                  <a:schemeClr val="accen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30" name="Google Shape;130;p21"/>
          <p:cNvSpPr txBox="1"/>
          <p:nvPr>
            <p:ph type="title"/>
          </p:nvPr>
        </p:nvSpPr>
        <p:spPr>
          <a:xfrm>
            <a:off x="19350" y="1163100"/>
            <a:ext cx="9105300" cy="216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0"/>
              <a:buFont typeface="IBM Plex Sans Light"/>
              <a:buNone/>
              <a:defRPr sz="7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0"/>
              <a:buFont typeface="IBM Plex Sans Light"/>
              <a:buNone/>
              <a:defRPr sz="7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0"/>
              <a:buFont typeface="IBM Plex Sans Light"/>
              <a:buNone/>
              <a:defRPr sz="7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0"/>
              <a:buFont typeface="IBM Plex Sans Light"/>
              <a:buNone/>
              <a:defRPr sz="7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0"/>
              <a:buFont typeface="IBM Plex Sans Light"/>
              <a:buNone/>
              <a:defRPr sz="7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0"/>
              <a:buFont typeface="IBM Plex Sans Light"/>
              <a:buNone/>
              <a:defRPr sz="7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0"/>
              <a:buFont typeface="IBM Plex Sans Light"/>
              <a:buNone/>
              <a:defRPr sz="7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0"/>
              <a:buFont typeface="IBM Plex Sans Light"/>
              <a:buNone/>
              <a:defRPr sz="7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0"/>
              <a:buFont typeface="IBM Plex Sans Light"/>
              <a:buNone/>
              <a:defRPr sz="7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1" name="Google Shape;131;p21"/>
          <p:cNvSpPr txBox="1"/>
          <p:nvPr>
            <p:ph idx="1" type="subTitle"/>
          </p:nvPr>
        </p:nvSpPr>
        <p:spPr>
          <a:xfrm>
            <a:off x="0" y="3332700"/>
            <a:ext cx="9144000" cy="64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s/Reviews">
  <p:cSld name="CUSTOM_16">
    <p:bg>
      <p:bgPr>
        <a:solidFill>
          <a:schemeClr val="dk1"/>
        </a:solidFill>
      </p:bgPr>
    </p:bg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2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34" name="Google Shape;134;p22"/>
          <p:cNvSpPr/>
          <p:nvPr>
            <p:ph idx="2" type="pic"/>
          </p:nvPr>
        </p:nvSpPr>
        <p:spPr>
          <a:xfrm>
            <a:off x="724450" y="712675"/>
            <a:ext cx="2670900" cy="1634100"/>
          </a:xfrm>
          <a:prstGeom prst="roundRect">
            <a:avLst>
              <a:gd fmla="val 50000" name="adj"/>
            </a:avLst>
          </a:prstGeom>
          <a:noFill/>
          <a:ln>
            <a:noFill/>
          </a:ln>
        </p:spPr>
      </p:sp>
      <p:sp>
        <p:nvSpPr>
          <p:cNvPr id="135" name="Google Shape;135;p22"/>
          <p:cNvSpPr txBox="1"/>
          <p:nvPr>
            <p:ph type="title"/>
          </p:nvPr>
        </p:nvSpPr>
        <p:spPr>
          <a:xfrm>
            <a:off x="3707650" y="712675"/>
            <a:ext cx="4829400" cy="140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IBM Plex Sans Light"/>
              <a:buNone/>
              <a:defRPr sz="24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IBM Plex Sans Light"/>
              <a:buNone/>
              <a:defRPr sz="24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IBM Plex Sans Light"/>
              <a:buNone/>
              <a:defRPr sz="24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IBM Plex Sans Light"/>
              <a:buNone/>
              <a:defRPr sz="24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IBM Plex Sans Light"/>
              <a:buNone/>
              <a:defRPr sz="24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IBM Plex Sans Light"/>
              <a:buNone/>
              <a:defRPr sz="24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IBM Plex Sans Light"/>
              <a:buNone/>
              <a:defRPr sz="24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IBM Plex Sans Light"/>
              <a:buNone/>
              <a:defRPr sz="24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IBM Plex Sans Light"/>
              <a:buNone/>
              <a:defRPr sz="2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6" name="Google Shape;136;p22"/>
          <p:cNvSpPr txBox="1"/>
          <p:nvPr>
            <p:ph idx="1" type="subTitle"/>
          </p:nvPr>
        </p:nvSpPr>
        <p:spPr>
          <a:xfrm>
            <a:off x="3707650" y="1875425"/>
            <a:ext cx="4829400" cy="471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IBM Plex Sans SemiBold"/>
              <a:buNone/>
              <a:defRPr sz="16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IBM Plex Sans SemiBold"/>
              <a:buNone/>
              <a:defRPr sz="16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IBM Plex Sans SemiBold"/>
              <a:buNone/>
              <a:defRPr sz="16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IBM Plex Sans SemiBold"/>
              <a:buNone/>
              <a:defRPr sz="16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IBM Plex Sans SemiBold"/>
              <a:buNone/>
              <a:defRPr sz="16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IBM Plex Sans SemiBold"/>
              <a:buNone/>
              <a:defRPr sz="16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IBM Plex Sans SemiBold"/>
              <a:buNone/>
              <a:defRPr sz="16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IBM Plex Sans SemiBold"/>
              <a:buNone/>
              <a:defRPr sz="16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IBM Plex Sans SemiBold"/>
              <a:buNone/>
              <a:defRPr sz="1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37" name="Google Shape;137;p22"/>
          <p:cNvSpPr/>
          <p:nvPr>
            <p:ph idx="3" type="pic"/>
          </p:nvPr>
        </p:nvSpPr>
        <p:spPr>
          <a:xfrm>
            <a:off x="724450" y="2792175"/>
            <a:ext cx="2670900" cy="1634100"/>
          </a:xfrm>
          <a:prstGeom prst="roundRect">
            <a:avLst>
              <a:gd fmla="val 50000" name="adj"/>
            </a:avLst>
          </a:prstGeom>
          <a:noFill/>
          <a:ln>
            <a:noFill/>
          </a:ln>
        </p:spPr>
      </p:sp>
      <p:sp>
        <p:nvSpPr>
          <p:cNvPr id="138" name="Google Shape;138;p22"/>
          <p:cNvSpPr txBox="1"/>
          <p:nvPr>
            <p:ph idx="4" type="title"/>
          </p:nvPr>
        </p:nvSpPr>
        <p:spPr>
          <a:xfrm>
            <a:off x="3707650" y="2792175"/>
            <a:ext cx="4829400" cy="140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IBM Plex Sans Light"/>
              <a:buNone/>
              <a:defRPr sz="24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IBM Plex Sans Light"/>
              <a:buNone/>
              <a:defRPr sz="24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IBM Plex Sans Light"/>
              <a:buNone/>
              <a:defRPr sz="24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IBM Plex Sans Light"/>
              <a:buNone/>
              <a:defRPr sz="24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IBM Plex Sans Light"/>
              <a:buNone/>
              <a:defRPr sz="24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IBM Plex Sans Light"/>
              <a:buNone/>
              <a:defRPr sz="24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IBM Plex Sans Light"/>
              <a:buNone/>
              <a:defRPr sz="24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IBM Plex Sans Light"/>
              <a:buNone/>
              <a:defRPr sz="24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IBM Plex Sans Light"/>
              <a:buNone/>
              <a:defRPr sz="2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9" name="Google Shape;139;p22"/>
          <p:cNvSpPr txBox="1"/>
          <p:nvPr>
            <p:ph idx="5" type="subTitle"/>
          </p:nvPr>
        </p:nvSpPr>
        <p:spPr>
          <a:xfrm>
            <a:off x="3707650" y="3954925"/>
            <a:ext cx="4829400" cy="471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IBM Plex Sans SemiBold"/>
              <a:buNone/>
              <a:defRPr sz="16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IBM Plex Sans SemiBold"/>
              <a:buNone/>
              <a:defRPr sz="16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IBM Plex Sans SemiBold"/>
              <a:buNone/>
              <a:defRPr sz="16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IBM Plex Sans SemiBold"/>
              <a:buNone/>
              <a:defRPr sz="16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IBM Plex Sans SemiBold"/>
              <a:buNone/>
              <a:defRPr sz="16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IBM Plex Sans SemiBold"/>
              <a:buNone/>
              <a:defRPr sz="16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IBM Plex Sans SemiBold"/>
              <a:buNone/>
              <a:defRPr sz="16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IBM Plex Sans SemiBold"/>
              <a:buNone/>
              <a:defRPr sz="16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IBM Plex Sans SemiBold"/>
              <a:buNone/>
              <a:defRPr sz="1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40" name="Google Shape;140;p22"/>
          <p:cNvSpPr txBox="1"/>
          <p:nvPr>
            <p:ph idx="6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 sz="1000">
                <a:solidFill>
                  <a:schemeClr val="accent1"/>
                </a:solidFill>
              </a:defRPr>
            </a:lvl1pPr>
            <a:lvl2pPr lvl="1" rtl="0">
              <a:buNone/>
              <a:defRPr sz="1000">
                <a:solidFill>
                  <a:schemeClr val="accent1"/>
                </a:solidFill>
              </a:defRPr>
            </a:lvl2pPr>
            <a:lvl3pPr lvl="2" rtl="0">
              <a:buNone/>
              <a:defRPr sz="1000">
                <a:solidFill>
                  <a:schemeClr val="accent1"/>
                </a:solidFill>
              </a:defRPr>
            </a:lvl3pPr>
            <a:lvl4pPr lvl="3" rtl="0">
              <a:buNone/>
              <a:defRPr sz="1000">
                <a:solidFill>
                  <a:schemeClr val="accent1"/>
                </a:solidFill>
              </a:defRPr>
            </a:lvl4pPr>
            <a:lvl5pPr lvl="4" rtl="0">
              <a:buNone/>
              <a:defRPr sz="1000">
                <a:solidFill>
                  <a:schemeClr val="accent1"/>
                </a:solidFill>
              </a:defRPr>
            </a:lvl5pPr>
            <a:lvl6pPr lvl="5" rtl="0">
              <a:buNone/>
              <a:defRPr sz="1000">
                <a:solidFill>
                  <a:schemeClr val="accent1"/>
                </a:solidFill>
              </a:defRPr>
            </a:lvl6pPr>
            <a:lvl7pPr lvl="6" rtl="0">
              <a:buNone/>
              <a:defRPr sz="1000">
                <a:solidFill>
                  <a:schemeClr val="accent1"/>
                </a:solidFill>
              </a:defRPr>
            </a:lvl7pPr>
            <a:lvl8pPr lvl="7" rtl="0">
              <a:buNone/>
              <a:defRPr sz="1000">
                <a:solidFill>
                  <a:schemeClr val="accent1"/>
                </a:solidFill>
              </a:defRPr>
            </a:lvl8pPr>
            <a:lvl9pPr lvl="8" rtl="0">
              <a:buNone/>
              <a:defRPr sz="1000">
                <a:solidFill>
                  <a:schemeClr val="accen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estions?">
  <p:cSld name="CUSTOM_15">
    <p:bg>
      <p:bgPr>
        <a:solidFill>
          <a:schemeClr val="lt2"/>
        </a:solidFill>
      </p:bgPr>
    </p:bg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3"/>
          <p:cNvSpPr txBox="1"/>
          <p:nvPr>
            <p:ph type="title"/>
          </p:nvPr>
        </p:nvSpPr>
        <p:spPr>
          <a:xfrm>
            <a:off x="938600" y="1990500"/>
            <a:ext cx="7023000" cy="116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IBM Plex Sans Light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IBM Plex Sans Light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IBM Plex Sans Light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IBM Plex Sans Light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IBM Plex Sans Light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IBM Plex Sans Light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IBM Plex Sans Light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IBM Plex Sans Light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IBM Plex Sans Light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3" name="Google Shape;143;p23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 sz="1000">
                <a:solidFill>
                  <a:schemeClr val="lt1"/>
                </a:solidFill>
              </a:defRPr>
            </a:lvl1pPr>
            <a:lvl2pPr lvl="1">
              <a:buNone/>
              <a:defRPr sz="1000">
                <a:solidFill>
                  <a:schemeClr val="lt1"/>
                </a:solidFill>
              </a:defRPr>
            </a:lvl2pPr>
            <a:lvl3pPr lvl="2">
              <a:buNone/>
              <a:defRPr sz="1000">
                <a:solidFill>
                  <a:schemeClr val="lt1"/>
                </a:solidFill>
              </a:defRPr>
            </a:lvl3pPr>
            <a:lvl4pPr lvl="3">
              <a:buNone/>
              <a:defRPr sz="1000">
                <a:solidFill>
                  <a:schemeClr val="lt1"/>
                </a:solidFill>
              </a:defRPr>
            </a:lvl4pPr>
            <a:lvl5pPr lvl="4">
              <a:buNone/>
              <a:defRPr sz="1000">
                <a:solidFill>
                  <a:schemeClr val="lt1"/>
                </a:solidFill>
              </a:defRPr>
            </a:lvl5pPr>
            <a:lvl6pPr lvl="5">
              <a:buNone/>
              <a:defRPr sz="1000">
                <a:solidFill>
                  <a:schemeClr val="lt1"/>
                </a:solidFill>
              </a:defRPr>
            </a:lvl6pPr>
            <a:lvl7pPr lvl="6">
              <a:buNone/>
              <a:defRPr sz="1000">
                <a:solidFill>
                  <a:schemeClr val="lt1"/>
                </a:solidFill>
              </a:defRPr>
            </a:lvl7pPr>
            <a:lvl8pPr lvl="7">
              <a:buNone/>
              <a:defRPr sz="1000">
                <a:solidFill>
                  <a:schemeClr val="lt1"/>
                </a:solidFill>
              </a:defRPr>
            </a:lvl8pPr>
            <a:lvl9pPr lvl="8">
              <a:buNone/>
              <a:defRPr sz="1000"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Quote">
  <p:cSld name="CUSTOM_24">
    <p:bg>
      <p:bgPr>
        <a:solidFill>
          <a:schemeClr val="lt2"/>
        </a:solidFill>
      </p:bgPr>
    </p:bg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4"/>
          <p:cNvSpPr txBox="1"/>
          <p:nvPr>
            <p:ph type="title"/>
          </p:nvPr>
        </p:nvSpPr>
        <p:spPr>
          <a:xfrm>
            <a:off x="1395800" y="570550"/>
            <a:ext cx="7023000" cy="116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IBM Plex Sans Light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IBM Plex Sans Light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IBM Plex Sans Light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IBM Plex Sans Light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IBM Plex Sans Light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IBM Plex Sans Light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IBM Plex Sans Light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IBM Plex Sans Light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IBM Plex Sans Light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6" name="Google Shape;146;p24"/>
          <p:cNvSpPr txBox="1"/>
          <p:nvPr>
            <p:ph idx="1" type="subTitle"/>
          </p:nvPr>
        </p:nvSpPr>
        <p:spPr>
          <a:xfrm>
            <a:off x="1395800" y="3759300"/>
            <a:ext cx="2011800" cy="33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BM Plex Sans SemiBold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BM Plex Sans SemiBold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BM Plex Sans SemiBold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BM Plex Sans SemiBold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BM Plex Sans SemiBold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BM Plex Sans SemiBold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BM Plex Sans SemiBold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BM Plex Sans SemiBold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BM Plex Sans SemiBold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7" name="Google Shape;147;p24"/>
          <p:cNvSpPr txBox="1"/>
          <p:nvPr>
            <p:ph idx="2" type="body"/>
          </p:nvPr>
        </p:nvSpPr>
        <p:spPr>
          <a:xfrm>
            <a:off x="1395800" y="4029075"/>
            <a:ext cx="2043300" cy="50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Char char="●"/>
              <a:defRPr>
                <a:solidFill>
                  <a:schemeClr val="lt1"/>
                </a:solidFill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Char char="○"/>
              <a:defRPr>
                <a:solidFill>
                  <a:schemeClr val="lt1"/>
                </a:solidFill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Char char="■"/>
              <a:defRPr>
                <a:solidFill>
                  <a:schemeClr val="lt1"/>
                </a:solidFill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Char char="●"/>
              <a:defRPr>
                <a:solidFill>
                  <a:schemeClr val="lt1"/>
                </a:solidFill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Char char="○"/>
              <a:defRPr>
                <a:solidFill>
                  <a:schemeClr val="lt1"/>
                </a:solidFill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Char char="■"/>
              <a:defRPr>
                <a:solidFill>
                  <a:schemeClr val="lt1"/>
                </a:solidFill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Char char="●"/>
              <a:defRPr>
                <a:solidFill>
                  <a:schemeClr val="lt1"/>
                </a:solidFill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Char char="○"/>
              <a:defRPr>
                <a:solidFill>
                  <a:schemeClr val="lt1"/>
                </a:solidFill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8" name="Google Shape;148;p24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 sz="1000">
                <a:solidFill>
                  <a:schemeClr val="lt1"/>
                </a:solidFill>
              </a:defRPr>
            </a:lvl1pPr>
            <a:lvl2pPr lvl="1" rtl="0">
              <a:buNone/>
              <a:defRPr sz="1000">
                <a:solidFill>
                  <a:schemeClr val="lt1"/>
                </a:solidFill>
              </a:defRPr>
            </a:lvl2pPr>
            <a:lvl3pPr lvl="2" rtl="0">
              <a:buNone/>
              <a:defRPr sz="1000">
                <a:solidFill>
                  <a:schemeClr val="lt1"/>
                </a:solidFill>
              </a:defRPr>
            </a:lvl3pPr>
            <a:lvl4pPr lvl="3" rtl="0">
              <a:buNone/>
              <a:defRPr sz="1000">
                <a:solidFill>
                  <a:schemeClr val="lt1"/>
                </a:solidFill>
              </a:defRPr>
            </a:lvl4pPr>
            <a:lvl5pPr lvl="4" rtl="0">
              <a:buNone/>
              <a:defRPr sz="1000">
                <a:solidFill>
                  <a:schemeClr val="lt1"/>
                </a:solidFill>
              </a:defRPr>
            </a:lvl5pPr>
            <a:lvl6pPr lvl="5" rtl="0">
              <a:buNone/>
              <a:defRPr sz="1000">
                <a:solidFill>
                  <a:schemeClr val="lt1"/>
                </a:solidFill>
              </a:defRPr>
            </a:lvl6pPr>
            <a:lvl7pPr lvl="6" rtl="0">
              <a:buNone/>
              <a:defRPr sz="1000">
                <a:solidFill>
                  <a:schemeClr val="lt1"/>
                </a:solidFill>
              </a:defRPr>
            </a:lvl7pPr>
            <a:lvl8pPr lvl="7" rtl="0">
              <a:buNone/>
              <a:defRPr sz="1000">
                <a:solidFill>
                  <a:schemeClr val="lt1"/>
                </a:solidFill>
              </a:defRPr>
            </a:lvl8pPr>
            <a:lvl9pPr lvl="8" rtl="0">
              <a:buNone/>
              <a:defRPr sz="1000"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oblems/Solutions">
  <p:cSld name="CUSTOM_3">
    <p:bg>
      <p:bgPr>
        <a:solidFill>
          <a:schemeClr val="accent2"/>
        </a:solidFill>
      </p:bgPr>
    </p:bg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5"/>
          <p:cNvSpPr txBox="1"/>
          <p:nvPr>
            <p:ph type="title"/>
          </p:nvPr>
        </p:nvSpPr>
        <p:spPr>
          <a:xfrm>
            <a:off x="254000" y="270175"/>
            <a:ext cx="8545200" cy="116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IBM Plex Sans Light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IBM Plex Sans Light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IBM Plex Sans Light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IBM Plex Sans Light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IBM Plex Sans Light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IBM Plex Sans Light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IBM Plex Sans Light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IBM Plex Sans Light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IBM Plex Sans Light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51" name="Google Shape;151;p25"/>
          <p:cNvSpPr txBox="1"/>
          <p:nvPr>
            <p:ph idx="1" type="subTitle"/>
          </p:nvPr>
        </p:nvSpPr>
        <p:spPr>
          <a:xfrm>
            <a:off x="1213675" y="1382525"/>
            <a:ext cx="2043300" cy="33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SemiBold"/>
              <a:buNone/>
              <a:defRPr>
                <a:solidFill>
                  <a:schemeClr val="l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SemiBold"/>
              <a:buNone/>
              <a:defRPr>
                <a:solidFill>
                  <a:schemeClr val="l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SemiBold"/>
              <a:buNone/>
              <a:defRPr>
                <a:solidFill>
                  <a:schemeClr val="l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SemiBold"/>
              <a:buNone/>
              <a:defRPr>
                <a:solidFill>
                  <a:schemeClr val="l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SemiBold"/>
              <a:buNone/>
              <a:defRPr>
                <a:solidFill>
                  <a:schemeClr val="l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SemiBold"/>
              <a:buNone/>
              <a:defRPr>
                <a:solidFill>
                  <a:schemeClr val="l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SemiBold"/>
              <a:buNone/>
              <a:defRPr>
                <a:solidFill>
                  <a:schemeClr val="l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SemiBold"/>
              <a:buNone/>
              <a:defRPr>
                <a:solidFill>
                  <a:schemeClr val="l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SemiBold"/>
              <a:buNone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52" name="Google Shape;152;p25"/>
          <p:cNvSpPr txBox="1"/>
          <p:nvPr>
            <p:ph idx="2" type="body"/>
          </p:nvPr>
        </p:nvSpPr>
        <p:spPr>
          <a:xfrm>
            <a:off x="1212300" y="1652300"/>
            <a:ext cx="2043300" cy="50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■"/>
              <a:defRPr/>
            </a:lvl9pPr>
          </a:lstStyle>
          <a:p/>
        </p:txBody>
      </p:sp>
      <p:sp>
        <p:nvSpPr>
          <p:cNvPr id="153" name="Google Shape;153;p25"/>
          <p:cNvSpPr txBox="1"/>
          <p:nvPr>
            <p:ph idx="3" type="subTitle"/>
          </p:nvPr>
        </p:nvSpPr>
        <p:spPr>
          <a:xfrm>
            <a:off x="6096700" y="1382525"/>
            <a:ext cx="2067900" cy="33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54" name="Google Shape;154;p25"/>
          <p:cNvSpPr txBox="1"/>
          <p:nvPr>
            <p:ph idx="4" type="body"/>
          </p:nvPr>
        </p:nvSpPr>
        <p:spPr>
          <a:xfrm>
            <a:off x="6095325" y="1652300"/>
            <a:ext cx="2067900" cy="50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■"/>
              <a:defRPr/>
            </a:lvl9pPr>
          </a:lstStyle>
          <a:p/>
        </p:txBody>
      </p:sp>
      <p:sp>
        <p:nvSpPr>
          <p:cNvPr id="155" name="Google Shape;155;p25"/>
          <p:cNvSpPr txBox="1"/>
          <p:nvPr>
            <p:ph idx="5" type="subTitle"/>
          </p:nvPr>
        </p:nvSpPr>
        <p:spPr>
          <a:xfrm>
            <a:off x="1213675" y="2559225"/>
            <a:ext cx="2043300" cy="33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SemiBold"/>
              <a:buNone/>
              <a:defRPr>
                <a:solidFill>
                  <a:schemeClr val="l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SemiBold"/>
              <a:buNone/>
              <a:defRPr>
                <a:solidFill>
                  <a:schemeClr val="l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SemiBold"/>
              <a:buNone/>
              <a:defRPr>
                <a:solidFill>
                  <a:schemeClr val="l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SemiBold"/>
              <a:buNone/>
              <a:defRPr>
                <a:solidFill>
                  <a:schemeClr val="l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SemiBold"/>
              <a:buNone/>
              <a:defRPr>
                <a:solidFill>
                  <a:schemeClr val="l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SemiBold"/>
              <a:buNone/>
              <a:defRPr>
                <a:solidFill>
                  <a:schemeClr val="l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SemiBold"/>
              <a:buNone/>
              <a:defRPr>
                <a:solidFill>
                  <a:schemeClr val="l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SemiBold"/>
              <a:buNone/>
              <a:defRPr>
                <a:solidFill>
                  <a:schemeClr val="l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SemiBold"/>
              <a:buNone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56" name="Google Shape;156;p25"/>
          <p:cNvSpPr txBox="1"/>
          <p:nvPr>
            <p:ph idx="6" type="body"/>
          </p:nvPr>
        </p:nvSpPr>
        <p:spPr>
          <a:xfrm>
            <a:off x="1212300" y="2829000"/>
            <a:ext cx="2043300" cy="50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■"/>
              <a:defRPr/>
            </a:lvl9pPr>
          </a:lstStyle>
          <a:p/>
        </p:txBody>
      </p:sp>
      <p:sp>
        <p:nvSpPr>
          <p:cNvPr id="157" name="Google Shape;157;p25"/>
          <p:cNvSpPr txBox="1"/>
          <p:nvPr>
            <p:ph idx="7" type="subTitle"/>
          </p:nvPr>
        </p:nvSpPr>
        <p:spPr>
          <a:xfrm>
            <a:off x="6096701" y="2559225"/>
            <a:ext cx="2067900" cy="33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58" name="Google Shape;158;p25"/>
          <p:cNvSpPr txBox="1"/>
          <p:nvPr>
            <p:ph idx="8" type="body"/>
          </p:nvPr>
        </p:nvSpPr>
        <p:spPr>
          <a:xfrm>
            <a:off x="6095325" y="2829000"/>
            <a:ext cx="2067900" cy="50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■"/>
              <a:defRPr/>
            </a:lvl9pPr>
          </a:lstStyle>
          <a:p/>
        </p:txBody>
      </p:sp>
      <p:sp>
        <p:nvSpPr>
          <p:cNvPr id="159" name="Google Shape;159;p25"/>
          <p:cNvSpPr txBox="1"/>
          <p:nvPr>
            <p:ph idx="9" type="subTitle"/>
          </p:nvPr>
        </p:nvSpPr>
        <p:spPr>
          <a:xfrm>
            <a:off x="1213675" y="3649400"/>
            <a:ext cx="2043300" cy="33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SemiBold"/>
              <a:buNone/>
              <a:defRPr>
                <a:solidFill>
                  <a:schemeClr val="l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SemiBold"/>
              <a:buNone/>
              <a:defRPr>
                <a:solidFill>
                  <a:schemeClr val="l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SemiBold"/>
              <a:buNone/>
              <a:defRPr>
                <a:solidFill>
                  <a:schemeClr val="l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SemiBold"/>
              <a:buNone/>
              <a:defRPr>
                <a:solidFill>
                  <a:schemeClr val="l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SemiBold"/>
              <a:buNone/>
              <a:defRPr>
                <a:solidFill>
                  <a:schemeClr val="l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SemiBold"/>
              <a:buNone/>
              <a:defRPr>
                <a:solidFill>
                  <a:schemeClr val="l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SemiBold"/>
              <a:buNone/>
              <a:defRPr>
                <a:solidFill>
                  <a:schemeClr val="l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SemiBold"/>
              <a:buNone/>
              <a:defRPr>
                <a:solidFill>
                  <a:schemeClr val="l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SemiBold"/>
              <a:buNone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60" name="Google Shape;160;p25"/>
          <p:cNvSpPr txBox="1"/>
          <p:nvPr>
            <p:ph idx="13" type="body"/>
          </p:nvPr>
        </p:nvSpPr>
        <p:spPr>
          <a:xfrm>
            <a:off x="1212300" y="3919175"/>
            <a:ext cx="2043300" cy="50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■"/>
              <a:defRPr/>
            </a:lvl9pPr>
          </a:lstStyle>
          <a:p/>
        </p:txBody>
      </p:sp>
      <p:sp>
        <p:nvSpPr>
          <p:cNvPr id="161" name="Google Shape;161;p25"/>
          <p:cNvSpPr txBox="1"/>
          <p:nvPr>
            <p:ph idx="14" type="subTitle"/>
          </p:nvPr>
        </p:nvSpPr>
        <p:spPr>
          <a:xfrm>
            <a:off x="6096701" y="3649400"/>
            <a:ext cx="2067900" cy="33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62" name="Google Shape;162;p25"/>
          <p:cNvSpPr txBox="1"/>
          <p:nvPr>
            <p:ph idx="15" type="body"/>
          </p:nvPr>
        </p:nvSpPr>
        <p:spPr>
          <a:xfrm>
            <a:off x="6095325" y="3919175"/>
            <a:ext cx="2067900" cy="50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■"/>
              <a:defRPr/>
            </a:lvl9pPr>
          </a:lstStyle>
          <a:p/>
        </p:txBody>
      </p:sp>
      <p:sp>
        <p:nvSpPr>
          <p:cNvPr id="163" name="Google Shape;163;p25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 sz="1000">
                <a:solidFill>
                  <a:schemeClr val="accent1"/>
                </a:solidFill>
              </a:defRPr>
            </a:lvl1pPr>
            <a:lvl2pPr lvl="1">
              <a:buNone/>
              <a:defRPr sz="1000">
                <a:solidFill>
                  <a:schemeClr val="accent1"/>
                </a:solidFill>
              </a:defRPr>
            </a:lvl2pPr>
            <a:lvl3pPr lvl="2">
              <a:buNone/>
              <a:defRPr sz="1000">
                <a:solidFill>
                  <a:schemeClr val="accent1"/>
                </a:solidFill>
              </a:defRPr>
            </a:lvl3pPr>
            <a:lvl4pPr lvl="3">
              <a:buNone/>
              <a:defRPr sz="1000">
                <a:solidFill>
                  <a:schemeClr val="accent1"/>
                </a:solidFill>
              </a:defRPr>
            </a:lvl4pPr>
            <a:lvl5pPr lvl="4">
              <a:buNone/>
              <a:defRPr sz="1000">
                <a:solidFill>
                  <a:schemeClr val="accent1"/>
                </a:solidFill>
              </a:defRPr>
            </a:lvl5pPr>
            <a:lvl6pPr lvl="5">
              <a:buNone/>
              <a:defRPr sz="1000">
                <a:solidFill>
                  <a:schemeClr val="accent1"/>
                </a:solidFill>
              </a:defRPr>
            </a:lvl6pPr>
            <a:lvl7pPr lvl="6">
              <a:buNone/>
              <a:defRPr sz="1000">
                <a:solidFill>
                  <a:schemeClr val="accent1"/>
                </a:solidFill>
              </a:defRPr>
            </a:lvl7pPr>
            <a:lvl8pPr lvl="7">
              <a:buNone/>
              <a:defRPr sz="1000">
                <a:solidFill>
                  <a:schemeClr val="accent1"/>
                </a:solidFill>
              </a:defRPr>
            </a:lvl8pPr>
            <a:lvl9pPr lvl="8">
              <a:buNone/>
              <a:defRPr sz="1000">
                <a:solidFill>
                  <a:schemeClr val="accen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/ Image">
  <p:cSld name="CUSTOM_27"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6"/>
          <p:cNvSpPr txBox="1"/>
          <p:nvPr>
            <p:ph idx="1" type="body"/>
          </p:nvPr>
        </p:nvSpPr>
        <p:spPr>
          <a:xfrm>
            <a:off x="330200" y="465763"/>
            <a:ext cx="3662400" cy="169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"/>
              <a:buChar char="●"/>
              <a:defRPr sz="1400">
                <a:solidFill>
                  <a:schemeClr val="lt2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"/>
              <a:buChar char="○"/>
              <a:defRPr sz="1400">
                <a:solidFill>
                  <a:schemeClr val="lt2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"/>
              <a:buChar char="■"/>
              <a:defRPr sz="1400">
                <a:solidFill>
                  <a:schemeClr val="lt2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"/>
              <a:buChar char="●"/>
              <a:defRPr sz="1400">
                <a:solidFill>
                  <a:schemeClr val="lt2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"/>
              <a:buChar char="○"/>
              <a:defRPr sz="1400">
                <a:solidFill>
                  <a:schemeClr val="lt2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"/>
              <a:buChar char="■"/>
              <a:defRPr sz="1400">
                <a:solidFill>
                  <a:schemeClr val="lt2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"/>
              <a:buChar char="●"/>
              <a:defRPr sz="1400">
                <a:solidFill>
                  <a:schemeClr val="lt2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"/>
              <a:buChar char="○"/>
              <a:defRPr sz="1400">
                <a:solidFill>
                  <a:schemeClr val="lt2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"/>
              <a:buChar char="■"/>
              <a:defRPr sz="14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66" name="Google Shape;166;p26"/>
          <p:cNvSpPr txBox="1"/>
          <p:nvPr>
            <p:ph idx="2" type="body"/>
          </p:nvPr>
        </p:nvSpPr>
        <p:spPr>
          <a:xfrm>
            <a:off x="330200" y="3362538"/>
            <a:ext cx="3662400" cy="131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BM Plex Sans"/>
              <a:buChar char="●"/>
              <a:defRPr>
                <a:solidFill>
                  <a:schemeClr val="accent1"/>
                </a:solidFill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BM Plex Sans"/>
              <a:buChar char="○"/>
              <a:defRPr>
                <a:solidFill>
                  <a:schemeClr val="accent1"/>
                </a:solidFill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BM Plex Sans"/>
              <a:buChar char="■"/>
              <a:defRPr>
                <a:solidFill>
                  <a:schemeClr val="accent1"/>
                </a:solidFill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BM Plex Sans"/>
              <a:buChar char="●"/>
              <a:defRPr>
                <a:solidFill>
                  <a:schemeClr val="accent1"/>
                </a:solidFill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BM Plex Sans"/>
              <a:buChar char="○"/>
              <a:defRPr>
                <a:solidFill>
                  <a:schemeClr val="accent1"/>
                </a:solidFill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BM Plex Sans"/>
              <a:buChar char="■"/>
              <a:defRPr>
                <a:solidFill>
                  <a:schemeClr val="accent1"/>
                </a:solidFill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BM Plex Sans"/>
              <a:buChar char="●"/>
              <a:defRPr>
                <a:solidFill>
                  <a:schemeClr val="accent1"/>
                </a:solidFill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BM Plex Sans"/>
              <a:buChar char="○"/>
              <a:defRPr>
                <a:solidFill>
                  <a:schemeClr val="accent1"/>
                </a:solidFill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BM Plex Sans"/>
              <a:buChar char="■"/>
              <a:defRPr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67" name="Google Shape;167;p26"/>
          <p:cNvSpPr txBox="1"/>
          <p:nvPr>
            <p:ph idx="3" type="subTitle"/>
          </p:nvPr>
        </p:nvSpPr>
        <p:spPr>
          <a:xfrm>
            <a:off x="330200" y="3022638"/>
            <a:ext cx="3662400" cy="33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None/>
              <a:defRPr sz="1200">
                <a:latin typeface="IBM Plex Sans"/>
                <a:ea typeface="IBM Plex Sans"/>
                <a:cs typeface="IBM Plex Sans"/>
                <a:sym typeface="IBM Plex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None/>
              <a:defRPr sz="12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None/>
              <a:defRPr sz="12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None/>
              <a:defRPr sz="12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None/>
              <a:defRPr sz="12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None/>
              <a:defRPr sz="12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None/>
              <a:defRPr sz="12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None/>
              <a:defRPr sz="12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None/>
              <a:defRPr sz="12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9pPr>
          </a:lstStyle>
          <a:p/>
        </p:txBody>
      </p:sp>
      <p:sp>
        <p:nvSpPr>
          <p:cNvPr id="168" name="Google Shape;168;p26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 sz="1000">
                <a:solidFill>
                  <a:schemeClr val="accent1"/>
                </a:solidFill>
              </a:defRPr>
            </a:lvl1pPr>
            <a:lvl2pPr lvl="1" rtl="0">
              <a:buNone/>
              <a:defRPr sz="1000">
                <a:solidFill>
                  <a:schemeClr val="accent1"/>
                </a:solidFill>
              </a:defRPr>
            </a:lvl2pPr>
            <a:lvl3pPr lvl="2" rtl="0">
              <a:buNone/>
              <a:defRPr sz="1000">
                <a:solidFill>
                  <a:schemeClr val="accent1"/>
                </a:solidFill>
              </a:defRPr>
            </a:lvl3pPr>
            <a:lvl4pPr lvl="3" rtl="0">
              <a:buNone/>
              <a:defRPr sz="1000">
                <a:solidFill>
                  <a:schemeClr val="accent1"/>
                </a:solidFill>
              </a:defRPr>
            </a:lvl4pPr>
            <a:lvl5pPr lvl="4" rtl="0">
              <a:buNone/>
              <a:defRPr sz="1000">
                <a:solidFill>
                  <a:schemeClr val="accent1"/>
                </a:solidFill>
              </a:defRPr>
            </a:lvl5pPr>
            <a:lvl6pPr lvl="5" rtl="0">
              <a:buNone/>
              <a:defRPr sz="1000">
                <a:solidFill>
                  <a:schemeClr val="accent1"/>
                </a:solidFill>
              </a:defRPr>
            </a:lvl6pPr>
            <a:lvl7pPr lvl="6" rtl="0">
              <a:buNone/>
              <a:defRPr sz="1000">
                <a:solidFill>
                  <a:schemeClr val="accent1"/>
                </a:solidFill>
              </a:defRPr>
            </a:lvl7pPr>
            <a:lvl8pPr lvl="7" rtl="0">
              <a:buNone/>
              <a:defRPr sz="1000">
                <a:solidFill>
                  <a:schemeClr val="accent1"/>
                </a:solidFill>
              </a:defRPr>
            </a:lvl8pPr>
            <a:lvl9pPr lvl="8" rtl="0">
              <a:buNone/>
              <a:defRPr sz="1000">
                <a:solidFill>
                  <a:schemeClr val="accen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69" name="Google Shape;169;p26"/>
          <p:cNvSpPr/>
          <p:nvPr>
            <p:ph idx="4" type="pic"/>
          </p:nvPr>
        </p:nvSpPr>
        <p:spPr>
          <a:xfrm>
            <a:off x="4630750" y="145500"/>
            <a:ext cx="4367700" cy="48525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O Opportunities">
  <p:cSld name="CUSTOM_7"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7"/>
          <p:cNvSpPr txBox="1"/>
          <p:nvPr>
            <p:ph type="title"/>
          </p:nvPr>
        </p:nvSpPr>
        <p:spPr>
          <a:xfrm>
            <a:off x="254000" y="270175"/>
            <a:ext cx="8545200" cy="116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IBM Plex Sans Light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IBM Plex Sans Light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IBM Plex Sans Light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IBM Plex Sans Light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IBM Plex Sans Light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IBM Plex Sans Light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IBM Plex Sans Light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IBM Plex Sans Light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IBM Plex Sans Light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72" name="Google Shape;172;p27"/>
          <p:cNvSpPr txBox="1"/>
          <p:nvPr>
            <p:ph idx="1" type="subTitle"/>
          </p:nvPr>
        </p:nvSpPr>
        <p:spPr>
          <a:xfrm>
            <a:off x="358900" y="2526725"/>
            <a:ext cx="1528200" cy="33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SemiBold"/>
              <a:buNone/>
              <a:defRPr>
                <a:solidFill>
                  <a:schemeClr val="l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SemiBold"/>
              <a:buNone/>
              <a:defRPr>
                <a:solidFill>
                  <a:schemeClr val="l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SemiBold"/>
              <a:buNone/>
              <a:defRPr>
                <a:solidFill>
                  <a:schemeClr val="l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SemiBold"/>
              <a:buNone/>
              <a:defRPr>
                <a:solidFill>
                  <a:schemeClr val="l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SemiBold"/>
              <a:buNone/>
              <a:defRPr>
                <a:solidFill>
                  <a:schemeClr val="l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SemiBold"/>
              <a:buNone/>
              <a:defRPr>
                <a:solidFill>
                  <a:schemeClr val="l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SemiBold"/>
              <a:buNone/>
              <a:defRPr>
                <a:solidFill>
                  <a:schemeClr val="l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SemiBold"/>
              <a:buNone/>
              <a:defRPr>
                <a:solidFill>
                  <a:schemeClr val="l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SemiBold"/>
              <a:buNone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73" name="Google Shape;173;p27"/>
          <p:cNvSpPr txBox="1"/>
          <p:nvPr>
            <p:ph idx="2" type="subTitle"/>
          </p:nvPr>
        </p:nvSpPr>
        <p:spPr>
          <a:xfrm>
            <a:off x="2027041" y="2526725"/>
            <a:ext cx="1528200" cy="33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SemiBold"/>
              <a:buNone/>
              <a:defRPr>
                <a:solidFill>
                  <a:schemeClr val="l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SemiBold"/>
              <a:buNone/>
              <a:defRPr>
                <a:solidFill>
                  <a:schemeClr val="l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SemiBold"/>
              <a:buNone/>
              <a:defRPr>
                <a:solidFill>
                  <a:schemeClr val="l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SemiBold"/>
              <a:buNone/>
              <a:defRPr>
                <a:solidFill>
                  <a:schemeClr val="l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SemiBold"/>
              <a:buNone/>
              <a:defRPr>
                <a:solidFill>
                  <a:schemeClr val="l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SemiBold"/>
              <a:buNone/>
              <a:defRPr>
                <a:solidFill>
                  <a:schemeClr val="l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SemiBold"/>
              <a:buNone/>
              <a:defRPr>
                <a:solidFill>
                  <a:schemeClr val="l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SemiBold"/>
              <a:buNone/>
              <a:defRPr>
                <a:solidFill>
                  <a:schemeClr val="l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SemiBold"/>
              <a:buNone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74" name="Google Shape;174;p27"/>
          <p:cNvSpPr txBox="1"/>
          <p:nvPr>
            <p:ph idx="3" type="subTitle"/>
          </p:nvPr>
        </p:nvSpPr>
        <p:spPr>
          <a:xfrm>
            <a:off x="3695181" y="2526725"/>
            <a:ext cx="1528200" cy="33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SemiBold"/>
              <a:buNone/>
              <a:defRPr>
                <a:solidFill>
                  <a:schemeClr val="l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SemiBold"/>
              <a:buNone/>
              <a:defRPr>
                <a:solidFill>
                  <a:schemeClr val="l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SemiBold"/>
              <a:buNone/>
              <a:defRPr>
                <a:solidFill>
                  <a:schemeClr val="l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SemiBold"/>
              <a:buNone/>
              <a:defRPr>
                <a:solidFill>
                  <a:schemeClr val="l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SemiBold"/>
              <a:buNone/>
              <a:defRPr>
                <a:solidFill>
                  <a:schemeClr val="l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SemiBold"/>
              <a:buNone/>
              <a:defRPr>
                <a:solidFill>
                  <a:schemeClr val="l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SemiBold"/>
              <a:buNone/>
              <a:defRPr>
                <a:solidFill>
                  <a:schemeClr val="l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SemiBold"/>
              <a:buNone/>
              <a:defRPr>
                <a:solidFill>
                  <a:schemeClr val="l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SemiBold"/>
              <a:buNone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75" name="Google Shape;175;p27"/>
          <p:cNvSpPr txBox="1"/>
          <p:nvPr>
            <p:ph idx="4" type="subTitle"/>
          </p:nvPr>
        </p:nvSpPr>
        <p:spPr>
          <a:xfrm>
            <a:off x="5363322" y="2526725"/>
            <a:ext cx="1528200" cy="33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SemiBold"/>
              <a:buNone/>
              <a:defRPr>
                <a:solidFill>
                  <a:schemeClr val="l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SemiBold"/>
              <a:buNone/>
              <a:defRPr>
                <a:solidFill>
                  <a:schemeClr val="l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SemiBold"/>
              <a:buNone/>
              <a:defRPr>
                <a:solidFill>
                  <a:schemeClr val="l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SemiBold"/>
              <a:buNone/>
              <a:defRPr>
                <a:solidFill>
                  <a:schemeClr val="l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SemiBold"/>
              <a:buNone/>
              <a:defRPr>
                <a:solidFill>
                  <a:schemeClr val="l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SemiBold"/>
              <a:buNone/>
              <a:defRPr>
                <a:solidFill>
                  <a:schemeClr val="l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SemiBold"/>
              <a:buNone/>
              <a:defRPr>
                <a:solidFill>
                  <a:schemeClr val="l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SemiBold"/>
              <a:buNone/>
              <a:defRPr>
                <a:solidFill>
                  <a:schemeClr val="l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SemiBold"/>
              <a:buNone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76" name="Google Shape;176;p27"/>
          <p:cNvSpPr txBox="1"/>
          <p:nvPr>
            <p:ph idx="5" type="subTitle"/>
          </p:nvPr>
        </p:nvSpPr>
        <p:spPr>
          <a:xfrm>
            <a:off x="7031462" y="2526725"/>
            <a:ext cx="1528200" cy="33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SemiBold"/>
              <a:buNone/>
              <a:defRPr>
                <a:solidFill>
                  <a:schemeClr val="l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SemiBold"/>
              <a:buNone/>
              <a:defRPr>
                <a:solidFill>
                  <a:schemeClr val="l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SemiBold"/>
              <a:buNone/>
              <a:defRPr>
                <a:solidFill>
                  <a:schemeClr val="l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SemiBold"/>
              <a:buNone/>
              <a:defRPr>
                <a:solidFill>
                  <a:schemeClr val="l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SemiBold"/>
              <a:buNone/>
              <a:defRPr>
                <a:solidFill>
                  <a:schemeClr val="l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SemiBold"/>
              <a:buNone/>
              <a:defRPr>
                <a:solidFill>
                  <a:schemeClr val="l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SemiBold"/>
              <a:buNone/>
              <a:defRPr>
                <a:solidFill>
                  <a:schemeClr val="l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SemiBold"/>
              <a:buNone/>
              <a:defRPr>
                <a:solidFill>
                  <a:schemeClr val="l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SemiBold"/>
              <a:buNone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77" name="Google Shape;177;p27"/>
          <p:cNvSpPr txBox="1"/>
          <p:nvPr>
            <p:ph idx="6" type="body"/>
          </p:nvPr>
        </p:nvSpPr>
        <p:spPr>
          <a:xfrm>
            <a:off x="358900" y="2997300"/>
            <a:ext cx="1528200" cy="156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9pPr>
          </a:lstStyle>
          <a:p/>
        </p:txBody>
      </p:sp>
      <p:sp>
        <p:nvSpPr>
          <p:cNvPr id="178" name="Google Shape;178;p27"/>
          <p:cNvSpPr txBox="1"/>
          <p:nvPr>
            <p:ph idx="7" type="body"/>
          </p:nvPr>
        </p:nvSpPr>
        <p:spPr>
          <a:xfrm>
            <a:off x="2027050" y="2997300"/>
            <a:ext cx="1528200" cy="156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9pPr>
          </a:lstStyle>
          <a:p/>
        </p:txBody>
      </p:sp>
      <p:sp>
        <p:nvSpPr>
          <p:cNvPr id="179" name="Google Shape;179;p27"/>
          <p:cNvSpPr txBox="1"/>
          <p:nvPr>
            <p:ph idx="8" type="body"/>
          </p:nvPr>
        </p:nvSpPr>
        <p:spPr>
          <a:xfrm>
            <a:off x="3695200" y="2997300"/>
            <a:ext cx="1528200" cy="156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9pPr>
          </a:lstStyle>
          <a:p/>
        </p:txBody>
      </p:sp>
      <p:sp>
        <p:nvSpPr>
          <p:cNvPr id="180" name="Google Shape;180;p27"/>
          <p:cNvSpPr txBox="1"/>
          <p:nvPr>
            <p:ph idx="9" type="body"/>
          </p:nvPr>
        </p:nvSpPr>
        <p:spPr>
          <a:xfrm>
            <a:off x="5363350" y="2997300"/>
            <a:ext cx="1528200" cy="156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9pPr>
          </a:lstStyle>
          <a:p/>
        </p:txBody>
      </p:sp>
      <p:sp>
        <p:nvSpPr>
          <p:cNvPr id="181" name="Google Shape;181;p27"/>
          <p:cNvSpPr txBox="1"/>
          <p:nvPr>
            <p:ph idx="13" type="body"/>
          </p:nvPr>
        </p:nvSpPr>
        <p:spPr>
          <a:xfrm>
            <a:off x="7031500" y="2997300"/>
            <a:ext cx="1528200" cy="156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9pPr>
          </a:lstStyle>
          <a:p/>
        </p:txBody>
      </p:sp>
      <p:sp>
        <p:nvSpPr>
          <p:cNvPr id="182" name="Google Shape;182;p27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 sz="1000">
                <a:solidFill>
                  <a:schemeClr val="accent1"/>
                </a:solidFill>
              </a:defRPr>
            </a:lvl1pPr>
            <a:lvl2pPr lvl="1" rtl="0">
              <a:buNone/>
              <a:defRPr sz="1000">
                <a:solidFill>
                  <a:schemeClr val="accent1"/>
                </a:solidFill>
              </a:defRPr>
            </a:lvl2pPr>
            <a:lvl3pPr lvl="2" rtl="0">
              <a:buNone/>
              <a:defRPr sz="1000">
                <a:solidFill>
                  <a:schemeClr val="accent1"/>
                </a:solidFill>
              </a:defRPr>
            </a:lvl3pPr>
            <a:lvl4pPr lvl="3" rtl="0">
              <a:buNone/>
              <a:defRPr sz="1000">
                <a:solidFill>
                  <a:schemeClr val="accent1"/>
                </a:solidFill>
              </a:defRPr>
            </a:lvl4pPr>
            <a:lvl5pPr lvl="4" rtl="0">
              <a:buNone/>
              <a:defRPr sz="1000">
                <a:solidFill>
                  <a:schemeClr val="accent1"/>
                </a:solidFill>
              </a:defRPr>
            </a:lvl5pPr>
            <a:lvl6pPr lvl="5" rtl="0">
              <a:buNone/>
              <a:defRPr sz="1000">
                <a:solidFill>
                  <a:schemeClr val="accent1"/>
                </a:solidFill>
              </a:defRPr>
            </a:lvl6pPr>
            <a:lvl7pPr lvl="6" rtl="0">
              <a:buNone/>
              <a:defRPr sz="1000">
                <a:solidFill>
                  <a:schemeClr val="accent1"/>
                </a:solidFill>
              </a:defRPr>
            </a:lvl7pPr>
            <a:lvl8pPr lvl="7" rtl="0">
              <a:buNone/>
              <a:defRPr sz="1000">
                <a:solidFill>
                  <a:schemeClr val="accent1"/>
                </a:solidFill>
              </a:defRPr>
            </a:lvl8pPr>
            <a:lvl9pPr lvl="8" rtl="0">
              <a:buNone/>
              <a:defRPr sz="1000">
                <a:solidFill>
                  <a:schemeClr val="accen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ullet Points">
  <p:cSld name="CUSTOM_8">
    <p:bg>
      <p:bgPr>
        <a:solidFill>
          <a:schemeClr val="dk1"/>
        </a:solidFill>
      </p:bgPr>
    </p:bg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8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 sz="1000">
                <a:solidFill>
                  <a:schemeClr val="accent1"/>
                </a:solidFill>
              </a:defRPr>
            </a:lvl1pPr>
            <a:lvl2pPr lvl="1">
              <a:buNone/>
              <a:defRPr sz="1000">
                <a:solidFill>
                  <a:schemeClr val="accent1"/>
                </a:solidFill>
              </a:defRPr>
            </a:lvl2pPr>
            <a:lvl3pPr lvl="2">
              <a:buNone/>
              <a:defRPr sz="1000">
                <a:solidFill>
                  <a:schemeClr val="accent1"/>
                </a:solidFill>
              </a:defRPr>
            </a:lvl3pPr>
            <a:lvl4pPr lvl="3">
              <a:buNone/>
              <a:defRPr sz="1000">
                <a:solidFill>
                  <a:schemeClr val="accent1"/>
                </a:solidFill>
              </a:defRPr>
            </a:lvl4pPr>
            <a:lvl5pPr lvl="4">
              <a:buNone/>
              <a:defRPr sz="1000">
                <a:solidFill>
                  <a:schemeClr val="accent1"/>
                </a:solidFill>
              </a:defRPr>
            </a:lvl5pPr>
            <a:lvl6pPr lvl="5">
              <a:buNone/>
              <a:defRPr sz="1000">
                <a:solidFill>
                  <a:schemeClr val="accent1"/>
                </a:solidFill>
              </a:defRPr>
            </a:lvl6pPr>
            <a:lvl7pPr lvl="6">
              <a:buNone/>
              <a:defRPr sz="1000">
                <a:solidFill>
                  <a:schemeClr val="accent1"/>
                </a:solidFill>
              </a:defRPr>
            </a:lvl7pPr>
            <a:lvl8pPr lvl="7">
              <a:buNone/>
              <a:defRPr sz="1000">
                <a:solidFill>
                  <a:schemeClr val="accent1"/>
                </a:solidFill>
              </a:defRPr>
            </a:lvl8pPr>
            <a:lvl9pPr lvl="8">
              <a:buNone/>
              <a:defRPr sz="1000">
                <a:solidFill>
                  <a:schemeClr val="accen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85" name="Google Shape;185;p28"/>
          <p:cNvSpPr txBox="1"/>
          <p:nvPr>
            <p:ph type="title"/>
          </p:nvPr>
        </p:nvSpPr>
        <p:spPr>
          <a:xfrm>
            <a:off x="938600" y="270175"/>
            <a:ext cx="7023000" cy="116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IBM Plex Sans Light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IBM Plex Sans Light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IBM Plex Sans Light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IBM Plex Sans Light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IBM Plex Sans Light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IBM Plex Sans Light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IBM Plex Sans Light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IBM Plex Sans Light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IBM Plex Sans Light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6" name="Google Shape;186;p28"/>
          <p:cNvSpPr txBox="1"/>
          <p:nvPr>
            <p:ph idx="2" type="title"/>
          </p:nvPr>
        </p:nvSpPr>
        <p:spPr>
          <a:xfrm>
            <a:off x="938600" y="1432675"/>
            <a:ext cx="7023000" cy="116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IBM Plex Sans Light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IBM Plex Sans Light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IBM Plex Sans Light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IBM Plex Sans Light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IBM Plex Sans Light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IBM Plex Sans Light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IBM Plex Sans Light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IBM Plex Sans Light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IBM Plex Sans Light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7" name="Google Shape;187;p28"/>
          <p:cNvSpPr txBox="1"/>
          <p:nvPr>
            <p:ph idx="3" type="title"/>
          </p:nvPr>
        </p:nvSpPr>
        <p:spPr>
          <a:xfrm>
            <a:off x="938600" y="2595175"/>
            <a:ext cx="7023000" cy="116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IBM Plex Sans Light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IBM Plex Sans Light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IBM Plex Sans Light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IBM Plex Sans Light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IBM Plex Sans Light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IBM Plex Sans Light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IBM Plex Sans Light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IBM Plex Sans Light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IBM Plex Sans Light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8" name="Google Shape;188;p28"/>
          <p:cNvSpPr txBox="1"/>
          <p:nvPr>
            <p:ph idx="4" type="title"/>
          </p:nvPr>
        </p:nvSpPr>
        <p:spPr>
          <a:xfrm>
            <a:off x="938600" y="3757675"/>
            <a:ext cx="7023000" cy="116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IBM Plex Sans Light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IBM Plex Sans Light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IBM Plex Sans Light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IBM Plex Sans Light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IBM Plex Sans Light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IBM Plex Sans Light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IBM Plex Sans Light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IBM Plex Sans Light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IBM Plex Sans Light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e Chart">
  <p:cSld name="CUSTOM_10">
    <p:bg>
      <p:bgPr>
        <a:solidFill>
          <a:schemeClr val="accent2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9"/>
          <p:cNvSpPr txBox="1"/>
          <p:nvPr>
            <p:ph type="title"/>
          </p:nvPr>
        </p:nvSpPr>
        <p:spPr>
          <a:xfrm>
            <a:off x="254000" y="270175"/>
            <a:ext cx="8545200" cy="116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91" name="Google Shape;191;p29"/>
          <p:cNvSpPr txBox="1"/>
          <p:nvPr>
            <p:ph idx="1" type="body"/>
          </p:nvPr>
        </p:nvSpPr>
        <p:spPr>
          <a:xfrm>
            <a:off x="254000" y="1796375"/>
            <a:ext cx="3720000" cy="199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9pPr>
          </a:lstStyle>
          <a:p/>
        </p:txBody>
      </p:sp>
      <p:sp>
        <p:nvSpPr>
          <p:cNvPr id="192" name="Google Shape;192;p29"/>
          <p:cNvSpPr txBox="1"/>
          <p:nvPr>
            <p:ph idx="2" type="subTitle"/>
          </p:nvPr>
        </p:nvSpPr>
        <p:spPr>
          <a:xfrm>
            <a:off x="660400" y="3767800"/>
            <a:ext cx="1866900" cy="43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93" name="Google Shape;193;p29"/>
          <p:cNvSpPr txBox="1"/>
          <p:nvPr>
            <p:ph idx="3" type="subTitle"/>
          </p:nvPr>
        </p:nvSpPr>
        <p:spPr>
          <a:xfrm>
            <a:off x="660400" y="4250388"/>
            <a:ext cx="1866900" cy="43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94" name="Google Shape;194;p29"/>
          <p:cNvSpPr txBox="1"/>
          <p:nvPr>
            <p:ph idx="4" type="subTitle"/>
          </p:nvPr>
        </p:nvSpPr>
        <p:spPr>
          <a:xfrm>
            <a:off x="3173375" y="3767800"/>
            <a:ext cx="1866900" cy="43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95" name="Google Shape;195;p29"/>
          <p:cNvSpPr txBox="1"/>
          <p:nvPr>
            <p:ph idx="5" type="subTitle"/>
          </p:nvPr>
        </p:nvSpPr>
        <p:spPr>
          <a:xfrm>
            <a:off x="3173375" y="4250388"/>
            <a:ext cx="1866900" cy="43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96" name="Google Shape;196;p29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 sz="1000">
                <a:solidFill>
                  <a:schemeClr val="accent3"/>
                </a:solidFill>
              </a:defRPr>
            </a:lvl1pPr>
            <a:lvl2pPr lvl="1" rtl="0">
              <a:buNone/>
              <a:defRPr sz="1000">
                <a:solidFill>
                  <a:schemeClr val="accent3"/>
                </a:solidFill>
              </a:defRPr>
            </a:lvl2pPr>
            <a:lvl3pPr lvl="2" rtl="0">
              <a:buNone/>
              <a:defRPr sz="1000">
                <a:solidFill>
                  <a:schemeClr val="accent3"/>
                </a:solidFill>
              </a:defRPr>
            </a:lvl3pPr>
            <a:lvl4pPr lvl="3" rtl="0">
              <a:buNone/>
              <a:defRPr sz="1000">
                <a:solidFill>
                  <a:schemeClr val="accent3"/>
                </a:solidFill>
              </a:defRPr>
            </a:lvl4pPr>
            <a:lvl5pPr lvl="4" rtl="0">
              <a:buNone/>
              <a:defRPr sz="1000">
                <a:solidFill>
                  <a:schemeClr val="accent3"/>
                </a:solidFill>
              </a:defRPr>
            </a:lvl5pPr>
            <a:lvl6pPr lvl="5" rtl="0">
              <a:buNone/>
              <a:defRPr sz="1000">
                <a:solidFill>
                  <a:schemeClr val="accent3"/>
                </a:solidFill>
              </a:defRPr>
            </a:lvl6pPr>
            <a:lvl7pPr lvl="6" rtl="0">
              <a:buNone/>
              <a:defRPr sz="1000">
                <a:solidFill>
                  <a:schemeClr val="accent3"/>
                </a:solidFill>
              </a:defRPr>
            </a:lvl7pPr>
            <a:lvl8pPr lvl="7" rtl="0">
              <a:buNone/>
              <a:defRPr sz="1000">
                <a:solidFill>
                  <a:schemeClr val="accent3"/>
                </a:solidFill>
              </a:defRPr>
            </a:lvl8pPr>
            <a:lvl9pPr lvl="8" rtl="0">
              <a:buNone/>
              <a:defRPr sz="1000">
                <a:solidFill>
                  <a:schemeClr val="accent3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oduct Campaign Overview">
  <p:cSld name="CUSTOM_22"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30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 sz="1000">
                <a:solidFill>
                  <a:schemeClr val="accent3"/>
                </a:solidFill>
              </a:defRPr>
            </a:lvl1pPr>
            <a:lvl2pPr lvl="1" rtl="0">
              <a:buNone/>
              <a:defRPr sz="1000">
                <a:solidFill>
                  <a:schemeClr val="accent3"/>
                </a:solidFill>
              </a:defRPr>
            </a:lvl2pPr>
            <a:lvl3pPr lvl="2" rtl="0">
              <a:buNone/>
              <a:defRPr sz="1000">
                <a:solidFill>
                  <a:schemeClr val="accent3"/>
                </a:solidFill>
              </a:defRPr>
            </a:lvl3pPr>
            <a:lvl4pPr lvl="3" rtl="0">
              <a:buNone/>
              <a:defRPr sz="1000">
                <a:solidFill>
                  <a:schemeClr val="accent3"/>
                </a:solidFill>
              </a:defRPr>
            </a:lvl4pPr>
            <a:lvl5pPr lvl="4" rtl="0">
              <a:buNone/>
              <a:defRPr sz="1000">
                <a:solidFill>
                  <a:schemeClr val="accent3"/>
                </a:solidFill>
              </a:defRPr>
            </a:lvl5pPr>
            <a:lvl6pPr lvl="5" rtl="0">
              <a:buNone/>
              <a:defRPr sz="1000">
                <a:solidFill>
                  <a:schemeClr val="accent3"/>
                </a:solidFill>
              </a:defRPr>
            </a:lvl6pPr>
            <a:lvl7pPr lvl="6" rtl="0">
              <a:buNone/>
              <a:defRPr sz="1000">
                <a:solidFill>
                  <a:schemeClr val="accent3"/>
                </a:solidFill>
              </a:defRPr>
            </a:lvl7pPr>
            <a:lvl8pPr lvl="7" rtl="0">
              <a:buNone/>
              <a:defRPr sz="1000">
                <a:solidFill>
                  <a:schemeClr val="accent3"/>
                </a:solidFill>
              </a:defRPr>
            </a:lvl8pPr>
            <a:lvl9pPr lvl="8" rtl="0">
              <a:buNone/>
              <a:defRPr sz="1000">
                <a:solidFill>
                  <a:schemeClr val="accent3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99" name="Google Shape;199;p30"/>
          <p:cNvSpPr txBox="1"/>
          <p:nvPr>
            <p:ph type="title"/>
          </p:nvPr>
        </p:nvSpPr>
        <p:spPr>
          <a:xfrm>
            <a:off x="254000" y="270175"/>
            <a:ext cx="8545200" cy="116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00" name="Google Shape;200;p30"/>
          <p:cNvSpPr/>
          <p:nvPr>
            <p:ph idx="2" type="pic"/>
          </p:nvPr>
        </p:nvSpPr>
        <p:spPr>
          <a:xfrm>
            <a:off x="4632975" y="1261725"/>
            <a:ext cx="4383600" cy="3736200"/>
          </a:xfrm>
          <a:prstGeom prst="rect">
            <a:avLst/>
          </a:prstGeom>
          <a:noFill/>
          <a:ln>
            <a:noFill/>
          </a:ln>
        </p:spPr>
      </p:sp>
      <p:sp>
        <p:nvSpPr>
          <p:cNvPr id="201" name="Google Shape;201;p30"/>
          <p:cNvSpPr txBox="1"/>
          <p:nvPr>
            <p:ph idx="1" type="subTitle"/>
          </p:nvPr>
        </p:nvSpPr>
        <p:spPr>
          <a:xfrm>
            <a:off x="254000" y="1948775"/>
            <a:ext cx="3572400" cy="43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02" name="Google Shape;202;p30"/>
          <p:cNvSpPr txBox="1"/>
          <p:nvPr>
            <p:ph idx="3" type="subTitle"/>
          </p:nvPr>
        </p:nvSpPr>
        <p:spPr>
          <a:xfrm>
            <a:off x="254000" y="2866325"/>
            <a:ext cx="3572400" cy="43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03" name="Google Shape;203;p30"/>
          <p:cNvSpPr txBox="1"/>
          <p:nvPr>
            <p:ph idx="4" type="subTitle"/>
          </p:nvPr>
        </p:nvSpPr>
        <p:spPr>
          <a:xfrm>
            <a:off x="254000" y="3783875"/>
            <a:ext cx="3572400" cy="43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04" name="Google Shape;204;p30"/>
          <p:cNvSpPr txBox="1"/>
          <p:nvPr>
            <p:ph idx="5" type="body"/>
          </p:nvPr>
        </p:nvSpPr>
        <p:spPr>
          <a:xfrm>
            <a:off x="268900" y="2263625"/>
            <a:ext cx="3572400" cy="56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9pPr>
          </a:lstStyle>
          <a:p/>
        </p:txBody>
      </p:sp>
      <p:sp>
        <p:nvSpPr>
          <p:cNvPr id="205" name="Google Shape;205;p30"/>
          <p:cNvSpPr txBox="1"/>
          <p:nvPr>
            <p:ph idx="6" type="body"/>
          </p:nvPr>
        </p:nvSpPr>
        <p:spPr>
          <a:xfrm>
            <a:off x="268900" y="3181175"/>
            <a:ext cx="3572400" cy="56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9pPr>
          </a:lstStyle>
          <a:p/>
        </p:txBody>
      </p:sp>
      <p:sp>
        <p:nvSpPr>
          <p:cNvPr id="206" name="Google Shape;206;p30"/>
          <p:cNvSpPr txBox="1"/>
          <p:nvPr>
            <p:ph idx="7" type="body"/>
          </p:nvPr>
        </p:nvSpPr>
        <p:spPr>
          <a:xfrm>
            <a:off x="268900" y="4098725"/>
            <a:ext cx="3572400" cy="56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oals + KPIs">
  <p:cSld name="CUSTOM_22_1">
    <p:bg>
      <p:bgPr>
        <a:solidFill>
          <a:schemeClr val="accent2"/>
        </a:solidFill>
      </p:bgPr>
    </p:bg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1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 sz="1000">
                <a:solidFill>
                  <a:schemeClr val="accent3"/>
                </a:solidFill>
              </a:defRPr>
            </a:lvl1pPr>
            <a:lvl2pPr lvl="1" rtl="0">
              <a:buNone/>
              <a:defRPr sz="1000">
                <a:solidFill>
                  <a:schemeClr val="accent3"/>
                </a:solidFill>
              </a:defRPr>
            </a:lvl2pPr>
            <a:lvl3pPr lvl="2" rtl="0">
              <a:buNone/>
              <a:defRPr sz="1000">
                <a:solidFill>
                  <a:schemeClr val="accent3"/>
                </a:solidFill>
              </a:defRPr>
            </a:lvl3pPr>
            <a:lvl4pPr lvl="3" rtl="0">
              <a:buNone/>
              <a:defRPr sz="1000">
                <a:solidFill>
                  <a:schemeClr val="accent3"/>
                </a:solidFill>
              </a:defRPr>
            </a:lvl4pPr>
            <a:lvl5pPr lvl="4" rtl="0">
              <a:buNone/>
              <a:defRPr sz="1000">
                <a:solidFill>
                  <a:schemeClr val="accent3"/>
                </a:solidFill>
              </a:defRPr>
            </a:lvl5pPr>
            <a:lvl6pPr lvl="5" rtl="0">
              <a:buNone/>
              <a:defRPr sz="1000">
                <a:solidFill>
                  <a:schemeClr val="accent3"/>
                </a:solidFill>
              </a:defRPr>
            </a:lvl6pPr>
            <a:lvl7pPr lvl="6" rtl="0">
              <a:buNone/>
              <a:defRPr sz="1000">
                <a:solidFill>
                  <a:schemeClr val="accent3"/>
                </a:solidFill>
              </a:defRPr>
            </a:lvl7pPr>
            <a:lvl8pPr lvl="7" rtl="0">
              <a:buNone/>
              <a:defRPr sz="1000">
                <a:solidFill>
                  <a:schemeClr val="accent3"/>
                </a:solidFill>
              </a:defRPr>
            </a:lvl8pPr>
            <a:lvl9pPr lvl="8" rtl="0">
              <a:buNone/>
              <a:defRPr sz="1000">
                <a:solidFill>
                  <a:schemeClr val="accent3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09" name="Google Shape;209;p31"/>
          <p:cNvSpPr txBox="1"/>
          <p:nvPr>
            <p:ph type="title"/>
          </p:nvPr>
        </p:nvSpPr>
        <p:spPr>
          <a:xfrm>
            <a:off x="254000" y="270175"/>
            <a:ext cx="8545200" cy="116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10" name="Google Shape;210;p31"/>
          <p:cNvSpPr txBox="1"/>
          <p:nvPr>
            <p:ph idx="1" type="subTitle"/>
          </p:nvPr>
        </p:nvSpPr>
        <p:spPr>
          <a:xfrm>
            <a:off x="344000" y="1948775"/>
            <a:ext cx="2726700" cy="43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11" name="Google Shape;211;p31"/>
          <p:cNvSpPr txBox="1"/>
          <p:nvPr>
            <p:ph idx="2" type="subTitle"/>
          </p:nvPr>
        </p:nvSpPr>
        <p:spPr>
          <a:xfrm>
            <a:off x="344000" y="2866325"/>
            <a:ext cx="2726700" cy="43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12" name="Google Shape;212;p31"/>
          <p:cNvSpPr txBox="1"/>
          <p:nvPr>
            <p:ph idx="3" type="body"/>
          </p:nvPr>
        </p:nvSpPr>
        <p:spPr>
          <a:xfrm>
            <a:off x="355373" y="2263625"/>
            <a:ext cx="2726700" cy="56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9pPr>
          </a:lstStyle>
          <a:p/>
        </p:txBody>
      </p:sp>
      <p:sp>
        <p:nvSpPr>
          <p:cNvPr id="213" name="Google Shape;213;p31"/>
          <p:cNvSpPr txBox="1"/>
          <p:nvPr>
            <p:ph idx="4" type="body"/>
          </p:nvPr>
        </p:nvSpPr>
        <p:spPr>
          <a:xfrm>
            <a:off x="355373" y="3181175"/>
            <a:ext cx="2726700" cy="56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9pPr>
          </a:lstStyle>
          <a:p/>
        </p:txBody>
      </p:sp>
      <p:sp>
        <p:nvSpPr>
          <p:cNvPr id="214" name="Google Shape;214;p31"/>
          <p:cNvSpPr txBox="1"/>
          <p:nvPr>
            <p:ph idx="5" type="subTitle"/>
          </p:nvPr>
        </p:nvSpPr>
        <p:spPr>
          <a:xfrm>
            <a:off x="3202963" y="1948775"/>
            <a:ext cx="2726700" cy="43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15" name="Google Shape;215;p31"/>
          <p:cNvSpPr txBox="1"/>
          <p:nvPr>
            <p:ph idx="6" type="subTitle"/>
          </p:nvPr>
        </p:nvSpPr>
        <p:spPr>
          <a:xfrm>
            <a:off x="3202963" y="2866325"/>
            <a:ext cx="2726700" cy="43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16" name="Google Shape;216;p31"/>
          <p:cNvSpPr txBox="1"/>
          <p:nvPr>
            <p:ph idx="7" type="body"/>
          </p:nvPr>
        </p:nvSpPr>
        <p:spPr>
          <a:xfrm>
            <a:off x="3214336" y="2263625"/>
            <a:ext cx="2726700" cy="56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9pPr>
          </a:lstStyle>
          <a:p/>
        </p:txBody>
      </p:sp>
      <p:sp>
        <p:nvSpPr>
          <p:cNvPr id="217" name="Google Shape;217;p31"/>
          <p:cNvSpPr txBox="1"/>
          <p:nvPr>
            <p:ph idx="8" type="body"/>
          </p:nvPr>
        </p:nvSpPr>
        <p:spPr>
          <a:xfrm>
            <a:off x="3214336" y="3181175"/>
            <a:ext cx="2726700" cy="56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9pPr>
          </a:lstStyle>
          <a:p/>
        </p:txBody>
      </p:sp>
      <p:sp>
        <p:nvSpPr>
          <p:cNvPr id="218" name="Google Shape;218;p31"/>
          <p:cNvSpPr txBox="1"/>
          <p:nvPr>
            <p:ph idx="9" type="subTitle"/>
          </p:nvPr>
        </p:nvSpPr>
        <p:spPr>
          <a:xfrm>
            <a:off x="6073263" y="1948775"/>
            <a:ext cx="2726700" cy="43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19" name="Google Shape;219;p31"/>
          <p:cNvSpPr txBox="1"/>
          <p:nvPr>
            <p:ph idx="13" type="subTitle"/>
          </p:nvPr>
        </p:nvSpPr>
        <p:spPr>
          <a:xfrm>
            <a:off x="6073263" y="2866325"/>
            <a:ext cx="2726700" cy="43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20" name="Google Shape;220;p31"/>
          <p:cNvSpPr txBox="1"/>
          <p:nvPr>
            <p:ph idx="14" type="body"/>
          </p:nvPr>
        </p:nvSpPr>
        <p:spPr>
          <a:xfrm>
            <a:off x="6084636" y="2263625"/>
            <a:ext cx="2726700" cy="56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9pPr>
          </a:lstStyle>
          <a:p/>
        </p:txBody>
      </p:sp>
      <p:sp>
        <p:nvSpPr>
          <p:cNvPr id="221" name="Google Shape;221;p31"/>
          <p:cNvSpPr txBox="1"/>
          <p:nvPr>
            <p:ph idx="15" type="body"/>
          </p:nvPr>
        </p:nvSpPr>
        <p:spPr>
          <a:xfrm>
            <a:off x="6084636" y="3181175"/>
            <a:ext cx="2726700" cy="56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etitor Analysis">
  <p:cSld name="CUSTOM_11"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2"/>
          <p:cNvSpPr/>
          <p:nvPr/>
        </p:nvSpPr>
        <p:spPr>
          <a:xfrm>
            <a:off x="-12750" y="1914300"/>
            <a:ext cx="9169500" cy="3261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p32"/>
          <p:cNvSpPr/>
          <p:nvPr>
            <p:ph idx="2" type="pic"/>
          </p:nvPr>
        </p:nvSpPr>
        <p:spPr>
          <a:xfrm>
            <a:off x="330425" y="2312850"/>
            <a:ext cx="2011800" cy="1555800"/>
          </a:xfrm>
          <a:prstGeom prst="roundRect">
            <a:avLst>
              <a:gd fmla="val 50000" name="adj"/>
            </a:avLst>
          </a:prstGeom>
          <a:noFill/>
          <a:ln>
            <a:noFill/>
          </a:ln>
        </p:spPr>
      </p:sp>
      <p:sp>
        <p:nvSpPr>
          <p:cNvPr id="225" name="Google Shape;225;p32"/>
          <p:cNvSpPr/>
          <p:nvPr>
            <p:ph idx="3" type="pic"/>
          </p:nvPr>
        </p:nvSpPr>
        <p:spPr>
          <a:xfrm>
            <a:off x="4624800" y="2312850"/>
            <a:ext cx="2011800" cy="1555800"/>
          </a:xfrm>
          <a:prstGeom prst="roundRect">
            <a:avLst>
              <a:gd fmla="val 50000" name="adj"/>
            </a:avLst>
          </a:prstGeom>
          <a:noFill/>
          <a:ln>
            <a:noFill/>
          </a:ln>
        </p:spPr>
      </p:sp>
      <p:sp>
        <p:nvSpPr>
          <p:cNvPr id="226" name="Google Shape;226;p32"/>
          <p:cNvSpPr txBox="1"/>
          <p:nvPr>
            <p:ph type="title"/>
          </p:nvPr>
        </p:nvSpPr>
        <p:spPr>
          <a:xfrm>
            <a:off x="254000" y="270175"/>
            <a:ext cx="8545200" cy="116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27" name="Google Shape;227;p32"/>
          <p:cNvSpPr txBox="1"/>
          <p:nvPr>
            <p:ph idx="1" type="subTitle"/>
          </p:nvPr>
        </p:nvSpPr>
        <p:spPr>
          <a:xfrm>
            <a:off x="2281738" y="2316250"/>
            <a:ext cx="2011800" cy="33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SemiBold"/>
              <a:buNone/>
              <a:defRPr>
                <a:solidFill>
                  <a:schemeClr val="l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SemiBold"/>
              <a:buNone/>
              <a:defRPr>
                <a:solidFill>
                  <a:schemeClr val="l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SemiBold"/>
              <a:buNone/>
              <a:defRPr>
                <a:solidFill>
                  <a:schemeClr val="l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SemiBold"/>
              <a:buNone/>
              <a:defRPr>
                <a:solidFill>
                  <a:schemeClr val="l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SemiBold"/>
              <a:buNone/>
              <a:defRPr>
                <a:solidFill>
                  <a:schemeClr val="l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SemiBold"/>
              <a:buNone/>
              <a:defRPr>
                <a:solidFill>
                  <a:schemeClr val="l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SemiBold"/>
              <a:buNone/>
              <a:defRPr>
                <a:solidFill>
                  <a:schemeClr val="l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SemiBold"/>
              <a:buNone/>
              <a:defRPr>
                <a:solidFill>
                  <a:schemeClr val="l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SemiBold"/>
              <a:buNone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228" name="Google Shape;228;p32"/>
          <p:cNvSpPr txBox="1"/>
          <p:nvPr>
            <p:ph idx="4" type="body"/>
          </p:nvPr>
        </p:nvSpPr>
        <p:spPr>
          <a:xfrm>
            <a:off x="2342188" y="2651875"/>
            <a:ext cx="2043300" cy="188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>
                <a:solidFill>
                  <a:schemeClr val="lt1"/>
                </a:solidFill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>
                <a:solidFill>
                  <a:schemeClr val="lt1"/>
                </a:solidFill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>
                <a:solidFill>
                  <a:schemeClr val="lt1"/>
                </a:solidFill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>
                <a:solidFill>
                  <a:schemeClr val="lt1"/>
                </a:solidFill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>
                <a:solidFill>
                  <a:schemeClr val="lt1"/>
                </a:solidFill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>
                <a:solidFill>
                  <a:schemeClr val="lt1"/>
                </a:solidFill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>
                <a:solidFill>
                  <a:schemeClr val="lt1"/>
                </a:solidFill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>
                <a:solidFill>
                  <a:schemeClr val="lt1"/>
                </a:solidFill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29" name="Google Shape;229;p32"/>
          <p:cNvSpPr txBox="1"/>
          <p:nvPr>
            <p:ph idx="5" type="subTitle"/>
          </p:nvPr>
        </p:nvSpPr>
        <p:spPr>
          <a:xfrm>
            <a:off x="6569138" y="2316250"/>
            <a:ext cx="2011800" cy="33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SemiBold"/>
              <a:buNone/>
              <a:defRPr>
                <a:solidFill>
                  <a:schemeClr val="l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SemiBold"/>
              <a:buNone/>
              <a:defRPr>
                <a:solidFill>
                  <a:schemeClr val="l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SemiBold"/>
              <a:buNone/>
              <a:defRPr>
                <a:solidFill>
                  <a:schemeClr val="l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SemiBold"/>
              <a:buNone/>
              <a:defRPr>
                <a:solidFill>
                  <a:schemeClr val="l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SemiBold"/>
              <a:buNone/>
              <a:defRPr>
                <a:solidFill>
                  <a:schemeClr val="l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SemiBold"/>
              <a:buNone/>
              <a:defRPr>
                <a:solidFill>
                  <a:schemeClr val="l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SemiBold"/>
              <a:buNone/>
              <a:defRPr>
                <a:solidFill>
                  <a:schemeClr val="l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SemiBold"/>
              <a:buNone/>
              <a:defRPr>
                <a:solidFill>
                  <a:schemeClr val="l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SemiBold"/>
              <a:buNone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230" name="Google Shape;230;p32"/>
          <p:cNvSpPr txBox="1"/>
          <p:nvPr>
            <p:ph idx="6" type="body"/>
          </p:nvPr>
        </p:nvSpPr>
        <p:spPr>
          <a:xfrm>
            <a:off x="6629588" y="2651875"/>
            <a:ext cx="2043300" cy="188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>
                <a:solidFill>
                  <a:schemeClr val="lt1"/>
                </a:solidFill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>
                <a:solidFill>
                  <a:schemeClr val="lt1"/>
                </a:solidFill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>
                <a:solidFill>
                  <a:schemeClr val="lt1"/>
                </a:solidFill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>
                <a:solidFill>
                  <a:schemeClr val="lt1"/>
                </a:solidFill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>
                <a:solidFill>
                  <a:schemeClr val="lt1"/>
                </a:solidFill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>
                <a:solidFill>
                  <a:schemeClr val="lt1"/>
                </a:solidFill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>
                <a:solidFill>
                  <a:schemeClr val="lt1"/>
                </a:solidFill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>
                <a:solidFill>
                  <a:schemeClr val="lt1"/>
                </a:solidFill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31" name="Google Shape;231;p32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 sz="1000">
                <a:solidFill>
                  <a:schemeClr val="accent1"/>
                </a:solidFill>
              </a:defRPr>
            </a:lvl1pPr>
            <a:lvl2pPr lvl="1">
              <a:buNone/>
              <a:defRPr sz="1000">
                <a:solidFill>
                  <a:schemeClr val="accent1"/>
                </a:solidFill>
              </a:defRPr>
            </a:lvl2pPr>
            <a:lvl3pPr lvl="2">
              <a:buNone/>
              <a:defRPr sz="1000">
                <a:solidFill>
                  <a:schemeClr val="accent1"/>
                </a:solidFill>
              </a:defRPr>
            </a:lvl3pPr>
            <a:lvl4pPr lvl="3">
              <a:buNone/>
              <a:defRPr sz="1000">
                <a:solidFill>
                  <a:schemeClr val="accent1"/>
                </a:solidFill>
              </a:defRPr>
            </a:lvl4pPr>
            <a:lvl5pPr lvl="4">
              <a:buNone/>
              <a:defRPr sz="1000">
                <a:solidFill>
                  <a:schemeClr val="accent1"/>
                </a:solidFill>
              </a:defRPr>
            </a:lvl5pPr>
            <a:lvl6pPr lvl="5">
              <a:buNone/>
              <a:defRPr sz="1000">
                <a:solidFill>
                  <a:schemeClr val="accent1"/>
                </a:solidFill>
              </a:defRPr>
            </a:lvl6pPr>
            <a:lvl7pPr lvl="6">
              <a:buNone/>
              <a:defRPr sz="1000">
                <a:solidFill>
                  <a:schemeClr val="accent1"/>
                </a:solidFill>
              </a:defRPr>
            </a:lvl7pPr>
            <a:lvl8pPr lvl="7">
              <a:buNone/>
              <a:defRPr sz="1000">
                <a:solidFill>
                  <a:schemeClr val="accent1"/>
                </a:solidFill>
              </a:defRPr>
            </a:lvl8pPr>
            <a:lvl9pPr lvl="8">
              <a:buNone/>
              <a:defRPr sz="1000">
                <a:solidFill>
                  <a:schemeClr val="accen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etitor Analysis 02">
  <p:cSld name="CUSTOM_25"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3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 sz="1000">
                <a:solidFill>
                  <a:schemeClr val="accent1"/>
                </a:solidFill>
              </a:defRPr>
            </a:lvl1pPr>
            <a:lvl2pPr lvl="1">
              <a:buNone/>
              <a:defRPr sz="1000">
                <a:solidFill>
                  <a:schemeClr val="accent1"/>
                </a:solidFill>
              </a:defRPr>
            </a:lvl2pPr>
            <a:lvl3pPr lvl="2">
              <a:buNone/>
              <a:defRPr sz="1000">
                <a:solidFill>
                  <a:schemeClr val="accent1"/>
                </a:solidFill>
              </a:defRPr>
            </a:lvl3pPr>
            <a:lvl4pPr lvl="3">
              <a:buNone/>
              <a:defRPr sz="1000">
                <a:solidFill>
                  <a:schemeClr val="accent1"/>
                </a:solidFill>
              </a:defRPr>
            </a:lvl4pPr>
            <a:lvl5pPr lvl="4">
              <a:buNone/>
              <a:defRPr sz="1000">
                <a:solidFill>
                  <a:schemeClr val="accent1"/>
                </a:solidFill>
              </a:defRPr>
            </a:lvl5pPr>
            <a:lvl6pPr lvl="5">
              <a:buNone/>
              <a:defRPr sz="1000">
                <a:solidFill>
                  <a:schemeClr val="accent1"/>
                </a:solidFill>
              </a:defRPr>
            </a:lvl6pPr>
            <a:lvl7pPr lvl="6">
              <a:buNone/>
              <a:defRPr sz="1000">
                <a:solidFill>
                  <a:schemeClr val="accent1"/>
                </a:solidFill>
              </a:defRPr>
            </a:lvl7pPr>
            <a:lvl8pPr lvl="7">
              <a:buNone/>
              <a:defRPr sz="1000">
                <a:solidFill>
                  <a:schemeClr val="accent1"/>
                </a:solidFill>
              </a:defRPr>
            </a:lvl8pPr>
            <a:lvl9pPr lvl="8">
              <a:buNone/>
              <a:defRPr sz="1000">
                <a:solidFill>
                  <a:schemeClr val="accen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34" name="Google Shape;234;p33"/>
          <p:cNvSpPr txBox="1"/>
          <p:nvPr>
            <p:ph type="title"/>
          </p:nvPr>
        </p:nvSpPr>
        <p:spPr>
          <a:xfrm>
            <a:off x="254000" y="270175"/>
            <a:ext cx="8545200" cy="99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35" name="Google Shape;235;p33"/>
          <p:cNvSpPr txBox="1"/>
          <p:nvPr>
            <p:ph idx="1" type="subTitle"/>
          </p:nvPr>
        </p:nvSpPr>
        <p:spPr>
          <a:xfrm>
            <a:off x="344000" y="1297750"/>
            <a:ext cx="16911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Font typeface="IBM Plex Sans"/>
              <a:buNone/>
              <a:defRPr>
                <a:latin typeface="IBM Plex Sans"/>
                <a:ea typeface="IBM Plex Sans"/>
                <a:cs typeface="IBM Plex Sans"/>
                <a:sym typeface="IBM Plex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Font typeface="IBM Plex Sans"/>
              <a:buNone/>
              <a:defRPr>
                <a:latin typeface="IBM Plex Sans"/>
                <a:ea typeface="IBM Plex Sans"/>
                <a:cs typeface="IBM Plex Sans"/>
                <a:sym typeface="IBM Plex Sans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Font typeface="IBM Plex Sans"/>
              <a:buNone/>
              <a:defRPr>
                <a:latin typeface="IBM Plex Sans"/>
                <a:ea typeface="IBM Plex Sans"/>
                <a:cs typeface="IBM Plex Sans"/>
                <a:sym typeface="IBM Plex Sans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Font typeface="IBM Plex Sans"/>
              <a:buNone/>
              <a:defRPr>
                <a:latin typeface="IBM Plex Sans"/>
                <a:ea typeface="IBM Plex Sans"/>
                <a:cs typeface="IBM Plex Sans"/>
                <a:sym typeface="IBM Plex Sans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Font typeface="IBM Plex Sans"/>
              <a:buNone/>
              <a:defRPr>
                <a:latin typeface="IBM Plex Sans"/>
                <a:ea typeface="IBM Plex Sans"/>
                <a:cs typeface="IBM Plex Sans"/>
                <a:sym typeface="IBM Plex Sans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Font typeface="IBM Plex Sans"/>
              <a:buNone/>
              <a:defRPr>
                <a:latin typeface="IBM Plex Sans"/>
                <a:ea typeface="IBM Plex Sans"/>
                <a:cs typeface="IBM Plex Sans"/>
                <a:sym typeface="IBM Plex Sans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Font typeface="IBM Plex Sans"/>
              <a:buNone/>
              <a:defRPr>
                <a:latin typeface="IBM Plex Sans"/>
                <a:ea typeface="IBM Plex Sans"/>
                <a:cs typeface="IBM Plex Sans"/>
                <a:sym typeface="IBM Plex Sans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Font typeface="IBM Plex Sans"/>
              <a:buNone/>
              <a:defRPr>
                <a:latin typeface="IBM Plex Sans"/>
                <a:ea typeface="IBM Plex Sans"/>
                <a:cs typeface="IBM Plex Sans"/>
                <a:sym typeface="IBM Plex Sans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Font typeface="IBM Plex Sans"/>
              <a:buNone/>
              <a:defRPr>
                <a:latin typeface="IBM Plex Sans"/>
                <a:ea typeface="IBM Plex Sans"/>
                <a:cs typeface="IBM Plex Sans"/>
                <a:sym typeface="IBM Plex Sans"/>
              </a:defRPr>
            </a:lvl9pPr>
          </a:lstStyle>
          <a:p/>
        </p:txBody>
      </p:sp>
      <p:sp>
        <p:nvSpPr>
          <p:cNvPr id="236" name="Google Shape;236;p33"/>
          <p:cNvSpPr txBox="1"/>
          <p:nvPr>
            <p:ph idx="2" type="subTitle"/>
          </p:nvPr>
        </p:nvSpPr>
        <p:spPr>
          <a:xfrm>
            <a:off x="2035024" y="1297750"/>
            <a:ext cx="16911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Font typeface="IBM Plex Sans"/>
              <a:buNone/>
              <a:defRPr>
                <a:latin typeface="IBM Plex Sans"/>
                <a:ea typeface="IBM Plex Sans"/>
                <a:cs typeface="IBM Plex Sans"/>
                <a:sym typeface="IBM Plex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Font typeface="IBM Plex Sans"/>
              <a:buNone/>
              <a:defRPr>
                <a:latin typeface="IBM Plex Sans"/>
                <a:ea typeface="IBM Plex Sans"/>
                <a:cs typeface="IBM Plex Sans"/>
                <a:sym typeface="IBM Plex Sans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Font typeface="IBM Plex Sans"/>
              <a:buNone/>
              <a:defRPr>
                <a:latin typeface="IBM Plex Sans"/>
                <a:ea typeface="IBM Plex Sans"/>
                <a:cs typeface="IBM Plex Sans"/>
                <a:sym typeface="IBM Plex Sans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Font typeface="IBM Plex Sans"/>
              <a:buNone/>
              <a:defRPr>
                <a:latin typeface="IBM Plex Sans"/>
                <a:ea typeface="IBM Plex Sans"/>
                <a:cs typeface="IBM Plex Sans"/>
                <a:sym typeface="IBM Plex Sans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Font typeface="IBM Plex Sans"/>
              <a:buNone/>
              <a:defRPr>
                <a:latin typeface="IBM Plex Sans"/>
                <a:ea typeface="IBM Plex Sans"/>
                <a:cs typeface="IBM Plex Sans"/>
                <a:sym typeface="IBM Plex Sans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Font typeface="IBM Plex Sans"/>
              <a:buNone/>
              <a:defRPr>
                <a:latin typeface="IBM Plex Sans"/>
                <a:ea typeface="IBM Plex Sans"/>
                <a:cs typeface="IBM Plex Sans"/>
                <a:sym typeface="IBM Plex Sans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Font typeface="IBM Plex Sans"/>
              <a:buNone/>
              <a:defRPr>
                <a:latin typeface="IBM Plex Sans"/>
                <a:ea typeface="IBM Plex Sans"/>
                <a:cs typeface="IBM Plex Sans"/>
                <a:sym typeface="IBM Plex Sans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Font typeface="IBM Plex Sans"/>
              <a:buNone/>
              <a:defRPr>
                <a:latin typeface="IBM Plex Sans"/>
                <a:ea typeface="IBM Plex Sans"/>
                <a:cs typeface="IBM Plex Sans"/>
                <a:sym typeface="IBM Plex Sans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Font typeface="IBM Plex Sans"/>
              <a:buNone/>
              <a:defRPr>
                <a:latin typeface="IBM Plex Sans"/>
                <a:ea typeface="IBM Plex Sans"/>
                <a:cs typeface="IBM Plex Sans"/>
                <a:sym typeface="IBM Plex Sans"/>
              </a:defRPr>
            </a:lvl9pPr>
          </a:lstStyle>
          <a:p/>
        </p:txBody>
      </p:sp>
      <p:sp>
        <p:nvSpPr>
          <p:cNvPr id="237" name="Google Shape;237;p33"/>
          <p:cNvSpPr txBox="1"/>
          <p:nvPr>
            <p:ph idx="3" type="subTitle"/>
          </p:nvPr>
        </p:nvSpPr>
        <p:spPr>
          <a:xfrm>
            <a:off x="3726048" y="1297750"/>
            <a:ext cx="16911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Font typeface="IBM Plex Sans"/>
              <a:buNone/>
              <a:defRPr>
                <a:latin typeface="IBM Plex Sans"/>
                <a:ea typeface="IBM Plex Sans"/>
                <a:cs typeface="IBM Plex Sans"/>
                <a:sym typeface="IBM Plex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Font typeface="IBM Plex Sans"/>
              <a:buNone/>
              <a:defRPr>
                <a:latin typeface="IBM Plex Sans"/>
                <a:ea typeface="IBM Plex Sans"/>
                <a:cs typeface="IBM Plex Sans"/>
                <a:sym typeface="IBM Plex Sans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Font typeface="IBM Plex Sans"/>
              <a:buNone/>
              <a:defRPr>
                <a:latin typeface="IBM Plex Sans"/>
                <a:ea typeface="IBM Plex Sans"/>
                <a:cs typeface="IBM Plex Sans"/>
                <a:sym typeface="IBM Plex Sans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Font typeface="IBM Plex Sans"/>
              <a:buNone/>
              <a:defRPr>
                <a:latin typeface="IBM Plex Sans"/>
                <a:ea typeface="IBM Plex Sans"/>
                <a:cs typeface="IBM Plex Sans"/>
                <a:sym typeface="IBM Plex Sans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Font typeface="IBM Plex Sans"/>
              <a:buNone/>
              <a:defRPr>
                <a:latin typeface="IBM Plex Sans"/>
                <a:ea typeface="IBM Plex Sans"/>
                <a:cs typeface="IBM Plex Sans"/>
                <a:sym typeface="IBM Plex Sans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Font typeface="IBM Plex Sans"/>
              <a:buNone/>
              <a:defRPr>
                <a:latin typeface="IBM Plex Sans"/>
                <a:ea typeface="IBM Plex Sans"/>
                <a:cs typeface="IBM Plex Sans"/>
                <a:sym typeface="IBM Plex Sans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Font typeface="IBM Plex Sans"/>
              <a:buNone/>
              <a:defRPr>
                <a:latin typeface="IBM Plex Sans"/>
                <a:ea typeface="IBM Plex Sans"/>
                <a:cs typeface="IBM Plex Sans"/>
                <a:sym typeface="IBM Plex Sans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Font typeface="IBM Plex Sans"/>
              <a:buNone/>
              <a:defRPr>
                <a:latin typeface="IBM Plex Sans"/>
                <a:ea typeface="IBM Plex Sans"/>
                <a:cs typeface="IBM Plex Sans"/>
                <a:sym typeface="IBM Plex Sans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Font typeface="IBM Plex Sans"/>
              <a:buNone/>
              <a:defRPr>
                <a:latin typeface="IBM Plex Sans"/>
                <a:ea typeface="IBM Plex Sans"/>
                <a:cs typeface="IBM Plex Sans"/>
                <a:sym typeface="IBM Plex Sans"/>
              </a:defRPr>
            </a:lvl9pPr>
          </a:lstStyle>
          <a:p/>
        </p:txBody>
      </p:sp>
      <p:sp>
        <p:nvSpPr>
          <p:cNvPr id="238" name="Google Shape;238;p33"/>
          <p:cNvSpPr txBox="1"/>
          <p:nvPr>
            <p:ph idx="4" type="subTitle"/>
          </p:nvPr>
        </p:nvSpPr>
        <p:spPr>
          <a:xfrm>
            <a:off x="5417071" y="1297750"/>
            <a:ext cx="16911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Font typeface="IBM Plex Sans"/>
              <a:buNone/>
              <a:defRPr>
                <a:latin typeface="IBM Plex Sans"/>
                <a:ea typeface="IBM Plex Sans"/>
                <a:cs typeface="IBM Plex Sans"/>
                <a:sym typeface="IBM Plex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Font typeface="IBM Plex Sans"/>
              <a:buNone/>
              <a:defRPr>
                <a:latin typeface="IBM Plex Sans"/>
                <a:ea typeface="IBM Plex Sans"/>
                <a:cs typeface="IBM Plex Sans"/>
                <a:sym typeface="IBM Plex Sans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Font typeface="IBM Plex Sans"/>
              <a:buNone/>
              <a:defRPr>
                <a:latin typeface="IBM Plex Sans"/>
                <a:ea typeface="IBM Plex Sans"/>
                <a:cs typeface="IBM Plex Sans"/>
                <a:sym typeface="IBM Plex Sans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Font typeface="IBM Plex Sans"/>
              <a:buNone/>
              <a:defRPr>
                <a:latin typeface="IBM Plex Sans"/>
                <a:ea typeface="IBM Plex Sans"/>
                <a:cs typeface="IBM Plex Sans"/>
                <a:sym typeface="IBM Plex Sans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Font typeface="IBM Plex Sans"/>
              <a:buNone/>
              <a:defRPr>
                <a:latin typeface="IBM Plex Sans"/>
                <a:ea typeface="IBM Plex Sans"/>
                <a:cs typeface="IBM Plex Sans"/>
                <a:sym typeface="IBM Plex Sans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Font typeface="IBM Plex Sans"/>
              <a:buNone/>
              <a:defRPr>
                <a:latin typeface="IBM Plex Sans"/>
                <a:ea typeface="IBM Plex Sans"/>
                <a:cs typeface="IBM Plex Sans"/>
                <a:sym typeface="IBM Plex Sans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Font typeface="IBM Plex Sans"/>
              <a:buNone/>
              <a:defRPr>
                <a:latin typeface="IBM Plex Sans"/>
                <a:ea typeface="IBM Plex Sans"/>
                <a:cs typeface="IBM Plex Sans"/>
                <a:sym typeface="IBM Plex Sans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Font typeface="IBM Plex Sans"/>
              <a:buNone/>
              <a:defRPr>
                <a:latin typeface="IBM Plex Sans"/>
                <a:ea typeface="IBM Plex Sans"/>
                <a:cs typeface="IBM Plex Sans"/>
                <a:sym typeface="IBM Plex Sans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Font typeface="IBM Plex Sans"/>
              <a:buNone/>
              <a:defRPr>
                <a:latin typeface="IBM Plex Sans"/>
                <a:ea typeface="IBM Plex Sans"/>
                <a:cs typeface="IBM Plex Sans"/>
                <a:sym typeface="IBM Plex Sans"/>
              </a:defRPr>
            </a:lvl9pPr>
          </a:lstStyle>
          <a:p/>
        </p:txBody>
      </p:sp>
      <p:sp>
        <p:nvSpPr>
          <p:cNvPr id="239" name="Google Shape;239;p33"/>
          <p:cNvSpPr txBox="1"/>
          <p:nvPr>
            <p:ph idx="5" type="subTitle"/>
          </p:nvPr>
        </p:nvSpPr>
        <p:spPr>
          <a:xfrm>
            <a:off x="344000" y="2022800"/>
            <a:ext cx="18414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100"/>
              <a:buFont typeface="IBM Plex Sans"/>
              <a:buNone/>
              <a:defRPr sz="1100">
                <a:latin typeface="IBM Plex Sans"/>
                <a:ea typeface="IBM Plex Sans"/>
                <a:cs typeface="IBM Plex Sans"/>
                <a:sym typeface="IBM Plex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Font typeface="IBM Plex Sans"/>
              <a:buNone/>
              <a:defRPr sz="1100">
                <a:latin typeface="IBM Plex Sans"/>
                <a:ea typeface="IBM Plex Sans"/>
                <a:cs typeface="IBM Plex Sans"/>
                <a:sym typeface="IBM Plex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Font typeface="IBM Plex Sans"/>
              <a:buNone/>
              <a:defRPr sz="1100">
                <a:latin typeface="IBM Plex Sans"/>
                <a:ea typeface="IBM Plex Sans"/>
                <a:cs typeface="IBM Plex Sans"/>
                <a:sym typeface="IBM Plex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Font typeface="IBM Plex Sans"/>
              <a:buNone/>
              <a:defRPr sz="1100">
                <a:latin typeface="IBM Plex Sans"/>
                <a:ea typeface="IBM Plex Sans"/>
                <a:cs typeface="IBM Plex Sans"/>
                <a:sym typeface="IBM Plex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Font typeface="IBM Plex Sans"/>
              <a:buNone/>
              <a:defRPr sz="1100">
                <a:latin typeface="IBM Plex Sans"/>
                <a:ea typeface="IBM Plex Sans"/>
                <a:cs typeface="IBM Plex Sans"/>
                <a:sym typeface="IBM Plex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Font typeface="IBM Plex Sans"/>
              <a:buNone/>
              <a:defRPr sz="1100">
                <a:latin typeface="IBM Plex Sans"/>
                <a:ea typeface="IBM Plex Sans"/>
                <a:cs typeface="IBM Plex Sans"/>
                <a:sym typeface="IBM Plex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Font typeface="IBM Plex Sans"/>
              <a:buNone/>
              <a:defRPr sz="1100">
                <a:latin typeface="IBM Plex Sans"/>
                <a:ea typeface="IBM Plex Sans"/>
                <a:cs typeface="IBM Plex Sans"/>
                <a:sym typeface="IBM Plex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Font typeface="IBM Plex Sans"/>
              <a:buNone/>
              <a:defRPr sz="1100">
                <a:latin typeface="IBM Plex Sans"/>
                <a:ea typeface="IBM Plex Sans"/>
                <a:cs typeface="IBM Plex Sans"/>
                <a:sym typeface="IBM Plex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Font typeface="IBM Plex Sans"/>
              <a:buNone/>
              <a:defRPr sz="1100">
                <a:latin typeface="IBM Plex Sans"/>
                <a:ea typeface="IBM Plex Sans"/>
                <a:cs typeface="IBM Plex Sans"/>
                <a:sym typeface="IBM Plex Sans"/>
              </a:defRPr>
            </a:lvl9pPr>
          </a:lstStyle>
          <a:p/>
        </p:txBody>
      </p:sp>
      <p:sp>
        <p:nvSpPr>
          <p:cNvPr id="240" name="Google Shape;240;p33"/>
          <p:cNvSpPr txBox="1"/>
          <p:nvPr>
            <p:ph idx="6" type="subTitle"/>
          </p:nvPr>
        </p:nvSpPr>
        <p:spPr>
          <a:xfrm>
            <a:off x="344000" y="2581719"/>
            <a:ext cx="18414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100"/>
              <a:buFont typeface="IBM Plex Sans"/>
              <a:buNone/>
              <a:defRPr sz="1100">
                <a:latin typeface="IBM Plex Sans"/>
                <a:ea typeface="IBM Plex Sans"/>
                <a:cs typeface="IBM Plex Sans"/>
                <a:sym typeface="IBM Plex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Font typeface="IBM Plex Sans"/>
              <a:buNone/>
              <a:defRPr sz="1100">
                <a:latin typeface="IBM Plex Sans"/>
                <a:ea typeface="IBM Plex Sans"/>
                <a:cs typeface="IBM Plex Sans"/>
                <a:sym typeface="IBM Plex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Font typeface="IBM Plex Sans"/>
              <a:buNone/>
              <a:defRPr sz="1100">
                <a:latin typeface="IBM Plex Sans"/>
                <a:ea typeface="IBM Plex Sans"/>
                <a:cs typeface="IBM Plex Sans"/>
                <a:sym typeface="IBM Plex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Font typeface="IBM Plex Sans"/>
              <a:buNone/>
              <a:defRPr sz="1100">
                <a:latin typeface="IBM Plex Sans"/>
                <a:ea typeface="IBM Plex Sans"/>
                <a:cs typeface="IBM Plex Sans"/>
                <a:sym typeface="IBM Plex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Font typeface="IBM Plex Sans"/>
              <a:buNone/>
              <a:defRPr sz="1100">
                <a:latin typeface="IBM Plex Sans"/>
                <a:ea typeface="IBM Plex Sans"/>
                <a:cs typeface="IBM Plex Sans"/>
                <a:sym typeface="IBM Plex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Font typeface="IBM Plex Sans"/>
              <a:buNone/>
              <a:defRPr sz="1100">
                <a:latin typeface="IBM Plex Sans"/>
                <a:ea typeface="IBM Plex Sans"/>
                <a:cs typeface="IBM Plex Sans"/>
                <a:sym typeface="IBM Plex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Font typeface="IBM Plex Sans"/>
              <a:buNone/>
              <a:defRPr sz="1100">
                <a:latin typeface="IBM Plex Sans"/>
                <a:ea typeface="IBM Plex Sans"/>
                <a:cs typeface="IBM Plex Sans"/>
                <a:sym typeface="IBM Plex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Font typeface="IBM Plex Sans"/>
              <a:buNone/>
              <a:defRPr sz="1100">
                <a:latin typeface="IBM Plex Sans"/>
                <a:ea typeface="IBM Plex Sans"/>
                <a:cs typeface="IBM Plex Sans"/>
                <a:sym typeface="IBM Plex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Font typeface="IBM Plex Sans"/>
              <a:buNone/>
              <a:defRPr sz="1100">
                <a:latin typeface="IBM Plex Sans"/>
                <a:ea typeface="IBM Plex Sans"/>
                <a:cs typeface="IBM Plex Sans"/>
                <a:sym typeface="IBM Plex Sans"/>
              </a:defRPr>
            </a:lvl9pPr>
          </a:lstStyle>
          <a:p/>
        </p:txBody>
      </p:sp>
      <p:sp>
        <p:nvSpPr>
          <p:cNvPr id="241" name="Google Shape;241;p33"/>
          <p:cNvSpPr txBox="1"/>
          <p:nvPr>
            <p:ph idx="7" type="subTitle"/>
          </p:nvPr>
        </p:nvSpPr>
        <p:spPr>
          <a:xfrm>
            <a:off x="344000" y="3140638"/>
            <a:ext cx="18414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100"/>
              <a:buFont typeface="IBM Plex Sans"/>
              <a:buNone/>
              <a:defRPr sz="1100">
                <a:latin typeface="IBM Plex Sans"/>
                <a:ea typeface="IBM Plex Sans"/>
                <a:cs typeface="IBM Plex Sans"/>
                <a:sym typeface="IBM Plex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Font typeface="IBM Plex Sans"/>
              <a:buNone/>
              <a:defRPr sz="1100">
                <a:latin typeface="IBM Plex Sans"/>
                <a:ea typeface="IBM Plex Sans"/>
                <a:cs typeface="IBM Plex Sans"/>
                <a:sym typeface="IBM Plex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Font typeface="IBM Plex Sans"/>
              <a:buNone/>
              <a:defRPr sz="1100">
                <a:latin typeface="IBM Plex Sans"/>
                <a:ea typeface="IBM Plex Sans"/>
                <a:cs typeface="IBM Plex Sans"/>
                <a:sym typeface="IBM Plex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Font typeface="IBM Plex Sans"/>
              <a:buNone/>
              <a:defRPr sz="1100">
                <a:latin typeface="IBM Plex Sans"/>
                <a:ea typeface="IBM Plex Sans"/>
                <a:cs typeface="IBM Plex Sans"/>
                <a:sym typeface="IBM Plex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Font typeface="IBM Plex Sans"/>
              <a:buNone/>
              <a:defRPr sz="1100">
                <a:latin typeface="IBM Plex Sans"/>
                <a:ea typeface="IBM Plex Sans"/>
                <a:cs typeface="IBM Plex Sans"/>
                <a:sym typeface="IBM Plex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Font typeface="IBM Plex Sans"/>
              <a:buNone/>
              <a:defRPr sz="1100">
                <a:latin typeface="IBM Plex Sans"/>
                <a:ea typeface="IBM Plex Sans"/>
                <a:cs typeface="IBM Plex Sans"/>
                <a:sym typeface="IBM Plex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Font typeface="IBM Plex Sans"/>
              <a:buNone/>
              <a:defRPr sz="1100">
                <a:latin typeface="IBM Plex Sans"/>
                <a:ea typeface="IBM Plex Sans"/>
                <a:cs typeface="IBM Plex Sans"/>
                <a:sym typeface="IBM Plex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Font typeface="IBM Plex Sans"/>
              <a:buNone/>
              <a:defRPr sz="1100">
                <a:latin typeface="IBM Plex Sans"/>
                <a:ea typeface="IBM Plex Sans"/>
                <a:cs typeface="IBM Plex Sans"/>
                <a:sym typeface="IBM Plex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Font typeface="IBM Plex Sans"/>
              <a:buNone/>
              <a:defRPr sz="1100">
                <a:latin typeface="IBM Plex Sans"/>
                <a:ea typeface="IBM Plex Sans"/>
                <a:cs typeface="IBM Plex Sans"/>
                <a:sym typeface="IBM Plex Sans"/>
              </a:defRPr>
            </a:lvl9pPr>
          </a:lstStyle>
          <a:p/>
        </p:txBody>
      </p:sp>
      <p:sp>
        <p:nvSpPr>
          <p:cNvPr id="242" name="Google Shape;242;p33"/>
          <p:cNvSpPr txBox="1"/>
          <p:nvPr>
            <p:ph idx="8" type="subTitle"/>
          </p:nvPr>
        </p:nvSpPr>
        <p:spPr>
          <a:xfrm>
            <a:off x="344000" y="3699556"/>
            <a:ext cx="18414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100"/>
              <a:buFont typeface="IBM Plex Sans"/>
              <a:buNone/>
              <a:defRPr sz="1100">
                <a:latin typeface="IBM Plex Sans"/>
                <a:ea typeface="IBM Plex Sans"/>
                <a:cs typeface="IBM Plex Sans"/>
                <a:sym typeface="IBM Plex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Font typeface="IBM Plex Sans"/>
              <a:buNone/>
              <a:defRPr sz="1100">
                <a:latin typeface="IBM Plex Sans"/>
                <a:ea typeface="IBM Plex Sans"/>
                <a:cs typeface="IBM Plex Sans"/>
                <a:sym typeface="IBM Plex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Font typeface="IBM Plex Sans"/>
              <a:buNone/>
              <a:defRPr sz="1100">
                <a:latin typeface="IBM Plex Sans"/>
                <a:ea typeface="IBM Plex Sans"/>
                <a:cs typeface="IBM Plex Sans"/>
                <a:sym typeface="IBM Plex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Font typeface="IBM Plex Sans"/>
              <a:buNone/>
              <a:defRPr sz="1100">
                <a:latin typeface="IBM Plex Sans"/>
                <a:ea typeface="IBM Plex Sans"/>
                <a:cs typeface="IBM Plex Sans"/>
                <a:sym typeface="IBM Plex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Font typeface="IBM Plex Sans"/>
              <a:buNone/>
              <a:defRPr sz="1100">
                <a:latin typeface="IBM Plex Sans"/>
                <a:ea typeface="IBM Plex Sans"/>
                <a:cs typeface="IBM Plex Sans"/>
                <a:sym typeface="IBM Plex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Font typeface="IBM Plex Sans"/>
              <a:buNone/>
              <a:defRPr sz="1100">
                <a:latin typeface="IBM Plex Sans"/>
                <a:ea typeface="IBM Plex Sans"/>
                <a:cs typeface="IBM Plex Sans"/>
                <a:sym typeface="IBM Plex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Font typeface="IBM Plex Sans"/>
              <a:buNone/>
              <a:defRPr sz="1100">
                <a:latin typeface="IBM Plex Sans"/>
                <a:ea typeface="IBM Plex Sans"/>
                <a:cs typeface="IBM Plex Sans"/>
                <a:sym typeface="IBM Plex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Font typeface="IBM Plex Sans"/>
              <a:buNone/>
              <a:defRPr sz="1100">
                <a:latin typeface="IBM Plex Sans"/>
                <a:ea typeface="IBM Plex Sans"/>
                <a:cs typeface="IBM Plex Sans"/>
                <a:sym typeface="IBM Plex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Font typeface="IBM Plex Sans"/>
              <a:buNone/>
              <a:defRPr sz="1100">
                <a:latin typeface="IBM Plex Sans"/>
                <a:ea typeface="IBM Plex Sans"/>
                <a:cs typeface="IBM Plex Sans"/>
                <a:sym typeface="IBM Plex Sans"/>
              </a:defRPr>
            </a:lvl9pPr>
          </a:lstStyle>
          <a:p/>
        </p:txBody>
      </p:sp>
      <p:sp>
        <p:nvSpPr>
          <p:cNvPr id="243" name="Google Shape;243;p33"/>
          <p:cNvSpPr txBox="1"/>
          <p:nvPr>
            <p:ph idx="9" type="subTitle"/>
          </p:nvPr>
        </p:nvSpPr>
        <p:spPr>
          <a:xfrm>
            <a:off x="344000" y="4258475"/>
            <a:ext cx="18414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100"/>
              <a:buFont typeface="IBM Plex Sans"/>
              <a:buNone/>
              <a:defRPr sz="1100">
                <a:latin typeface="IBM Plex Sans"/>
                <a:ea typeface="IBM Plex Sans"/>
                <a:cs typeface="IBM Plex Sans"/>
                <a:sym typeface="IBM Plex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Font typeface="IBM Plex Sans"/>
              <a:buNone/>
              <a:defRPr sz="1100">
                <a:latin typeface="IBM Plex Sans"/>
                <a:ea typeface="IBM Plex Sans"/>
                <a:cs typeface="IBM Plex Sans"/>
                <a:sym typeface="IBM Plex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Font typeface="IBM Plex Sans"/>
              <a:buNone/>
              <a:defRPr sz="1100">
                <a:latin typeface="IBM Plex Sans"/>
                <a:ea typeface="IBM Plex Sans"/>
                <a:cs typeface="IBM Plex Sans"/>
                <a:sym typeface="IBM Plex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Font typeface="IBM Plex Sans"/>
              <a:buNone/>
              <a:defRPr sz="1100">
                <a:latin typeface="IBM Plex Sans"/>
                <a:ea typeface="IBM Plex Sans"/>
                <a:cs typeface="IBM Plex Sans"/>
                <a:sym typeface="IBM Plex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Font typeface="IBM Plex Sans"/>
              <a:buNone/>
              <a:defRPr sz="1100">
                <a:latin typeface="IBM Plex Sans"/>
                <a:ea typeface="IBM Plex Sans"/>
                <a:cs typeface="IBM Plex Sans"/>
                <a:sym typeface="IBM Plex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Font typeface="IBM Plex Sans"/>
              <a:buNone/>
              <a:defRPr sz="1100">
                <a:latin typeface="IBM Plex Sans"/>
                <a:ea typeface="IBM Plex Sans"/>
                <a:cs typeface="IBM Plex Sans"/>
                <a:sym typeface="IBM Plex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Font typeface="IBM Plex Sans"/>
              <a:buNone/>
              <a:defRPr sz="1100">
                <a:latin typeface="IBM Plex Sans"/>
                <a:ea typeface="IBM Plex Sans"/>
                <a:cs typeface="IBM Plex Sans"/>
                <a:sym typeface="IBM Plex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Font typeface="IBM Plex Sans"/>
              <a:buNone/>
              <a:defRPr sz="1100">
                <a:latin typeface="IBM Plex Sans"/>
                <a:ea typeface="IBM Plex Sans"/>
                <a:cs typeface="IBM Plex Sans"/>
                <a:sym typeface="IBM Plex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Font typeface="IBM Plex Sans"/>
              <a:buNone/>
              <a:defRPr sz="1100">
                <a:latin typeface="IBM Plex Sans"/>
                <a:ea typeface="IBM Plex Sans"/>
                <a:cs typeface="IBM Plex Sans"/>
                <a:sym typeface="IBM Plex Sans"/>
              </a:defRPr>
            </a:lvl9pPr>
          </a:lstStyle>
          <a:p/>
        </p:txBody>
      </p:sp>
      <p:sp>
        <p:nvSpPr>
          <p:cNvPr id="244" name="Google Shape;244;p33"/>
          <p:cNvSpPr txBox="1"/>
          <p:nvPr>
            <p:ph idx="13" type="subTitle"/>
          </p:nvPr>
        </p:nvSpPr>
        <p:spPr>
          <a:xfrm>
            <a:off x="7108121" y="1297750"/>
            <a:ext cx="16911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Font typeface="IBM Plex Sans"/>
              <a:buNone/>
              <a:defRPr>
                <a:latin typeface="IBM Plex Sans"/>
                <a:ea typeface="IBM Plex Sans"/>
                <a:cs typeface="IBM Plex Sans"/>
                <a:sym typeface="IBM Plex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Font typeface="IBM Plex Sans"/>
              <a:buNone/>
              <a:defRPr>
                <a:latin typeface="IBM Plex Sans"/>
                <a:ea typeface="IBM Plex Sans"/>
                <a:cs typeface="IBM Plex Sans"/>
                <a:sym typeface="IBM Plex Sans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Font typeface="IBM Plex Sans"/>
              <a:buNone/>
              <a:defRPr>
                <a:latin typeface="IBM Plex Sans"/>
                <a:ea typeface="IBM Plex Sans"/>
                <a:cs typeface="IBM Plex Sans"/>
                <a:sym typeface="IBM Plex Sans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Font typeface="IBM Plex Sans"/>
              <a:buNone/>
              <a:defRPr>
                <a:latin typeface="IBM Plex Sans"/>
                <a:ea typeface="IBM Plex Sans"/>
                <a:cs typeface="IBM Plex Sans"/>
                <a:sym typeface="IBM Plex Sans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Font typeface="IBM Plex Sans"/>
              <a:buNone/>
              <a:defRPr>
                <a:latin typeface="IBM Plex Sans"/>
                <a:ea typeface="IBM Plex Sans"/>
                <a:cs typeface="IBM Plex Sans"/>
                <a:sym typeface="IBM Plex Sans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Font typeface="IBM Plex Sans"/>
              <a:buNone/>
              <a:defRPr>
                <a:latin typeface="IBM Plex Sans"/>
                <a:ea typeface="IBM Plex Sans"/>
                <a:cs typeface="IBM Plex Sans"/>
                <a:sym typeface="IBM Plex Sans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Font typeface="IBM Plex Sans"/>
              <a:buNone/>
              <a:defRPr>
                <a:latin typeface="IBM Plex Sans"/>
                <a:ea typeface="IBM Plex Sans"/>
                <a:cs typeface="IBM Plex Sans"/>
                <a:sym typeface="IBM Plex Sans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Font typeface="IBM Plex Sans"/>
              <a:buNone/>
              <a:defRPr>
                <a:latin typeface="IBM Plex Sans"/>
                <a:ea typeface="IBM Plex Sans"/>
                <a:cs typeface="IBM Plex Sans"/>
                <a:sym typeface="IBM Plex Sans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Font typeface="IBM Plex Sans"/>
              <a:buNone/>
              <a:defRPr>
                <a:latin typeface="IBM Plex Sans"/>
                <a:ea typeface="IBM Plex Sans"/>
                <a:cs typeface="IBM Plex Sans"/>
                <a:sym typeface="IBM Plex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WOT Analysis">
  <p:cSld name="CUSTOM_12">
    <p:bg>
      <p:bgPr>
        <a:solidFill>
          <a:schemeClr val="dk1"/>
        </a:solidFill>
      </p:bgPr>
    </p:bg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34"/>
          <p:cNvSpPr txBox="1"/>
          <p:nvPr>
            <p:ph idx="1" type="body"/>
          </p:nvPr>
        </p:nvSpPr>
        <p:spPr>
          <a:xfrm>
            <a:off x="779850" y="1833950"/>
            <a:ext cx="3252300" cy="108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>
                <a:solidFill>
                  <a:schemeClr val="lt1"/>
                </a:solidFill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>
                <a:solidFill>
                  <a:schemeClr val="lt1"/>
                </a:solidFill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>
                <a:solidFill>
                  <a:schemeClr val="lt1"/>
                </a:solidFill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>
                <a:solidFill>
                  <a:schemeClr val="lt1"/>
                </a:solidFill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>
                <a:solidFill>
                  <a:schemeClr val="lt1"/>
                </a:solidFill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>
                <a:solidFill>
                  <a:schemeClr val="lt1"/>
                </a:solidFill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>
                <a:solidFill>
                  <a:schemeClr val="lt1"/>
                </a:solidFill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>
                <a:solidFill>
                  <a:schemeClr val="lt1"/>
                </a:solidFill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47" name="Google Shape;247;p34"/>
          <p:cNvSpPr txBox="1"/>
          <p:nvPr>
            <p:ph type="title"/>
          </p:nvPr>
        </p:nvSpPr>
        <p:spPr>
          <a:xfrm>
            <a:off x="254000" y="270175"/>
            <a:ext cx="8545200" cy="116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48" name="Google Shape;248;p34"/>
          <p:cNvSpPr txBox="1"/>
          <p:nvPr>
            <p:ph idx="2" type="title"/>
          </p:nvPr>
        </p:nvSpPr>
        <p:spPr>
          <a:xfrm>
            <a:off x="779850" y="1337425"/>
            <a:ext cx="3252300" cy="49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IBM Plex Sans"/>
              <a:buNone/>
              <a:defRPr sz="24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IBM Plex Sans"/>
              <a:buNone/>
              <a:defRPr sz="24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IBM Plex Sans"/>
              <a:buNone/>
              <a:defRPr sz="24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IBM Plex Sans"/>
              <a:buNone/>
              <a:defRPr sz="24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IBM Plex Sans"/>
              <a:buNone/>
              <a:defRPr sz="24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IBM Plex Sans"/>
              <a:buNone/>
              <a:defRPr sz="24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IBM Plex Sans"/>
              <a:buNone/>
              <a:defRPr sz="24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IBM Plex Sans"/>
              <a:buNone/>
              <a:defRPr sz="24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IBM Plex Sans"/>
              <a:buNone/>
              <a:defRPr sz="24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9pPr>
          </a:lstStyle>
          <a:p/>
        </p:txBody>
      </p:sp>
      <p:sp>
        <p:nvSpPr>
          <p:cNvPr id="249" name="Google Shape;249;p34"/>
          <p:cNvSpPr txBox="1"/>
          <p:nvPr>
            <p:ph idx="3" type="body"/>
          </p:nvPr>
        </p:nvSpPr>
        <p:spPr>
          <a:xfrm>
            <a:off x="779850" y="3342800"/>
            <a:ext cx="3252300" cy="141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>
                <a:solidFill>
                  <a:schemeClr val="lt1"/>
                </a:solidFill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>
                <a:solidFill>
                  <a:schemeClr val="lt1"/>
                </a:solidFill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>
                <a:solidFill>
                  <a:schemeClr val="lt1"/>
                </a:solidFill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>
                <a:solidFill>
                  <a:schemeClr val="lt1"/>
                </a:solidFill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>
                <a:solidFill>
                  <a:schemeClr val="lt1"/>
                </a:solidFill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>
                <a:solidFill>
                  <a:schemeClr val="lt1"/>
                </a:solidFill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>
                <a:solidFill>
                  <a:schemeClr val="lt1"/>
                </a:solidFill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>
                <a:solidFill>
                  <a:schemeClr val="lt1"/>
                </a:solidFill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50" name="Google Shape;250;p34"/>
          <p:cNvSpPr txBox="1"/>
          <p:nvPr>
            <p:ph idx="4" type="title"/>
          </p:nvPr>
        </p:nvSpPr>
        <p:spPr>
          <a:xfrm>
            <a:off x="779850" y="2914325"/>
            <a:ext cx="3252300" cy="42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IBM Plex Sans"/>
              <a:buNone/>
              <a:defRPr sz="24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IBM Plex Sans"/>
              <a:buNone/>
              <a:defRPr sz="24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IBM Plex Sans"/>
              <a:buNone/>
              <a:defRPr sz="24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IBM Plex Sans"/>
              <a:buNone/>
              <a:defRPr sz="24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IBM Plex Sans"/>
              <a:buNone/>
              <a:defRPr sz="24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IBM Plex Sans"/>
              <a:buNone/>
              <a:defRPr sz="24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IBM Plex Sans"/>
              <a:buNone/>
              <a:defRPr sz="24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IBM Plex Sans"/>
              <a:buNone/>
              <a:defRPr sz="24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IBM Plex Sans"/>
              <a:buNone/>
              <a:defRPr sz="24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9pPr>
          </a:lstStyle>
          <a:p/>
        </p:txBody>
      </p:sp>
      <p:sp>
        <p:nvSpPr>
          <p:cNvPr id="251" name="Google Shape;251;p34"/>
          <p:cNvSpPr txBox="1"/>
          <p:nvPr>
            <p:ph idx="5" type="body"/>
          </p:nvPr>
        </p:nvSpPr>
        <p:spPr>
          <a:xfrm>
            <a:off x="5210700" y="1833950"/>
            <a:ext cx="3252300" cy="108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>
                <a:solidFill>
                  <a:schemeClr val="lt1"/>
                </a:solidFill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>
                <a:solidFill>
                  <a:schemeClr val="lt1"/>
                </a:solidFill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>
                <a:solidFill>
                  <a:schemeClr val="lt1"/>
                </a:solidFill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>
                <a:solidFill>
                  <a:schemeClr val="lt1"/>
                </a:solidFill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>
                <a:solidFill>
                  <a:schemeClr val="lt1"/>
                </a:solidFill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>
                <a:solidFill>
                  <a:schemeClr val="lt1"/>
                </a:solidFill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>
                <a:solidFill>
                  <a:schemeClr val="lt1"/>
                </a:solidFill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>
                <a:solidFill>
                  <a:schemeClr val="lt1"/>
                </a:solidFill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52" name="Google Shape;252;p34"/>
          <p:cNvSpPr txBox="1"/>
          <p:nvPr>
            <p:ph idx="6" type="title"/>
          </p:nvPr>
        </p:nvSpPr>
        <p:spPr>
          <a:xfrm>
            <a:off x="5210700" y="1337425"/>
            <a:ext cx="3252300" cy="49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IBM Plex Sans"/>
              <a:buNone/>
              <a:defRPr sz="24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IBM Plex Sans"/>
              <a:buNone/>
              <a:defRPr sz="24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IBM Plex Sans"/>
              <a:buNone/>
              <a:defRPr sz="24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IBM Plex Sans"/>
              <a:buNone/>
              <a:defRPr sz="24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IBM Plex Sans"/>
              <a:buNone/>
              <a:defRPr sz="24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IBM Plex Sans"/>
              <a:buNone/>
              <a:defRPr sz="24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IBM Plex Sans"/>
              <a:buNone/>
              <a:defRPr sz="24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IBM Plex Sans"/>
              <a:buNone/>
              <a:defRPr sz="24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IBM Plex Sans"/>
              <a:buNone/>
              <a:defRPr sz="24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9pPr>
          </a:lstStyle>
          <a:p/>
        </p:txBody>
      </p:sp>
      <p:sp>
        <p:nvSpPr>
          <p:cNvPr id="253" name="Google Shape;253;p34"/>
          <p:cNvSpPr txBox="1"/>
          <p:nvPr>
            <p:ph idx="7" type="body"/>
          </p:nvPr>
        </p:nvSpPr>
        <p:spPr>
          <a:xfrm>
            <a:off x="5210688" y="3342800"/>
            <a:ext cx="3252300" cy="141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>
                <a:solidFill>
                  <a:schemeClr val="lt1"/>
                </a:solidFill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>
                <a:solidFill>
                  <a:schemeClr val="lt1"/>
                </a:solidFill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>
                <a:solidFill>
                  <a:schemeClr val="lt1"/>
                </a:solidFill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>
                <a:solidFill>
                  <a:schemeClr val="lt1"/>
                </a:solidFill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>
                <a:solidFill>
                  <a:schemeClr val="lt1"/>
                </a:solidFill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>
                <a:solidFill>
                  <a:schemeClr val="lt1"/>
                </a:solidFill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>
                <a:solidFill>
                  <a:schemeClr val="lt1"/>
                </a:solidFill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>
                <a:solidFill>
                  <a:schemeClr val="lt1"/>
                </a:solidFill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54" name="Google Shape;254;p34"/>
          <p:cNvSpPr txBox="1"/>
          <p:nvPr>
            <p:ph idx="8" type="title"/>
          </p:nvPr>
        </p:nvSpPr>
        <p:spPr>
          <a:xfrm>
            <a:off x="5210700" y="2914325"/>
            <a:ext cx="3252300" cy="42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IBM Plex Sans"/>
              <a:buNone/>
              <a:defRPr sz="24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IBM Plex Sans"/>
              <a:buNone/>
              <a:defRPr sz="24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IBM Plex Sans"/>
              <a:buNone/>
              <a:defRPr sz="24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IBM Plex Sans"/>
              <a:buNone/>
              <a:defRPr sz="24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IBM Plex Sans"/>
              <a:buNone/>
              <a:defRPr sz="24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IBM Plex Sans"/>
              <a:buNone/>
              <a:defRPr sz="24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IBM Plex Sans"/>
              <a:buNone/>
              <a:defRPr sz="24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IBM Plex Sans"/>
              <a:buNone/>
              <a:defRPr sz="24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IBM Plex Sans"/>
              <a:buNone/>
              <a:defRPr sz="24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9pPr>
          </a:lstStyle>
          <a:p/>
        </p:txBody>
      </p:sp>
      <p:sp>
        <p:nvSpPr>
          <p:cNvPr id="255" name="Google Shape;255;p34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 sz="1000">
                <a:solidFill>
                  <a:schemeClr val="accent1"/>
                </a:solidFill>
              </a:defRPr>
            </a:lvl1pPr>
            <a:lvl2pPr lvl="1">
              <a:buNone/>
              <a:defRPr sz="1000">
                <a:solidFill>
                  <a:schemeClr val="accent1"/>
                </a:solidFill>
              </a:defRPr>
            </a:lvl2pPr>
            <a:lvl3pPr lvl="2">
              <a:buNone/>
              <a:defRPr sz="1000">
                <a:solidFill>
                  <a:schemeClr val="accent1"/>
                </a:solidFill>
              </a:defRPr>
            </a:lvl3pPr>
            <a:lvl4pPr lvl="3">
              <a:buNone/>
              <a:defRPr sz="1000">
                <a:solidFill>
                  <a:schemeClr val="accent1"/>
                </a:solidFill>
              </a:defRPr>
            </a:lvl4pPr>
            <a:lvl5pPr lvl="4">
              <a:buNone/>
              <a:defRPr sz="1000">
                <a:solidFill>
                  <a:schemeClr val="accent1"/>
                </a:solidFill>
              </a:defRPr>
            </a:lvl5pPr>
            <a:lvl6pPr lvl="5">
              <a:buNone/>
              <a:defRPr sz="1000">
                <a:solidFill>
                  <a:schemeClr val="accent1"/>
                </a:solidFill>
              </a:defRPr>
            </a:lvl6pPr>
            <a:lvl7pPr lvl="6">
              <a:buNone/>
              <a:defRPr sz="1000">
                <a:solidFill>
                  <a:schemeClr val="accent1"/>
                </a:solidFill>
              </a:defRPr>
            </a:lvl7pPr>
            <a:lvl8pPr lvl="7">
              <a:buNone/>
              <a:defRPr sz="1000">
                <a:solidFill>
                  <a:schemeClr val="accent1"/>
                </a:solidFill>
              </a:defRPr>
            </a:lvl8pPr>
            <a:lvl9pPr lvl="8">
              <a:buNone/>
              <a:defRPr sz="1000">
                <a:solidFill>
                  <a:schemeClr val="accen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allery 02">
  <p:cSld name="CUSTOM_12_1">
    <p:bg>
      <p:bgPr>
        <a:solidFill>
          <a:schemeClr val="dk1"/>
        </a:solidFill>
      </p:bgPr>
    </p:bg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35"/>
          <p:cNvSpPr/>
          <p:nvPr>
            <p:ph idx="2" type="pic"/>
          </p:nvPr>
        </p:nvSpPr>
        <p:spPr>
          <a:xfrm>
            <a:off x="127425" y="129613"/>
            <a:ext cx="4383600" cy="2407200"/>
          </a:xfrm>
          <a:prstGeom prst="rect">
            <a:avLst/>
          </a:prstGeom>
          <a:noFill/>
          <a:ln>
            <a:noFill/>
          </a:ln>
        </p:spPr>
      </p:sp>
      <p:sp>
        <p:nvSpPr>
          <p:cNvPr id="258" name="Google Shape;258;p35"/>
          <p:cNvSpPr/>
          <p:nvPr>
            <p:ph idx="3" type="pic"/>
          </p:nvPr>
        </p:nvSpPr>
        <p:spPr>
          <a:xfrm>
            <a:off x="127425" y="2652577"/>
            <a:ext cx="4383600" cy="2361300"/>
          </a:xfrm>
          <a:prstGeom prst="rect">
            <a:avLst/>
          </a:prstGeom>
          <a:noFill/>
          <a:ln>
            <a:noFill/>
          </a:ln>
        </p:spPr>
      </p:sp>
      <p:sp>
        <p:nvSpPr>
          <p:cNvPr id="259" name="Google Shape;259;p35"/>
          <p:cNvSpPr/>
          <p:nvPr>
            <p:ph idx="4" type="pic"/>
          </p:nvPr>
        </p:nvSpPr>
        <p:spPr>
          <a:xfrm>
            <a:off x="4632975" y="129613"/>
            <a:ext cx="4383600" cy="2407200"/>
          </a:xfrm>
          <a:prstGeom prst="rect">
            <a:avLst/>
          </a:prstGeom>
          <a:noFill/>
          <a:ln>
            <a:noFill/>
          </a:ln>
        </p:spPr>
      </p:sp>
      <p:sp>
        <p:nvSpPr>
          <p:cNvPr id="260" name="Google Shape;260;p35"/>
          <p:cNvSpPr/>
          <p:nvPr>
            <p:ph idx="5" type="pic"/>
          </p:nvPr>
        </p:nvSpPr>
        <p:spPr>
          <a:xfrm>
            <a:off x="4632975" y="2652577"/>
            <a:ext cx="4383600" cy="23613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udget">
  <p:cSld name="CUSTOM_14">
    <p:bg>
      <p:bgPr>
        <a:solidFill>
          <a:schemeClr val="accent2"/>
        </a:solidFill>
      </p:bgPr>
    </p:bg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36"/>
          <p:cNvSpPr txBox="1"/>
          <p:nvPr>
            <p:ph type="title"/>
          </p:nvPr>
        </p:nvSpPr>
        <p:spPr>
          <a:xfrm>
            <a:off x="520700" y="2452648"/>
            <a:ext cx="1359000" cy="85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 Light"/>
              <a:buNone/>
              <a:defRPr sz="24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 Light"/>
              <a:buNone/>
              <a:defRPr sz="24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 Light"/>
              <a:buNone/>
              <a:defRPr sz="24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 Light"/>
              <a:buNone/>
              <a:defRPr sz="24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 Light"/>
              <a:buNone/>
              <a:defRPr sz="24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 Light"/>
              <a:buNone/>
              <a:defRPr sz="24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 Light"/>
              <a:buNone/>
              <a:defRPr sz="24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 Light"/>
              <a:buNone/>
              <a:defRPr sz="24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 Light"/>
              <a:buNone/>
              <a:defRPr sz="2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63" name="Google Shape;263;p36"/>
          <p:cNvSpPr txBox="1"/>
          <p:nvPr>
            <p:ph idx="2" type="title"/>
          </p:nvPr>
        </p:nvSpPr>
        <p:spPr>
          <a:xfrm>
            <a:off x="2209800" y="2206075"/>
            <a:ext cx="1359000" cy="85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 Light"/>
              <a:buNone/>
              <a:defRPr sz="24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 Light"/>
              <a:buNone/>
              <a:defRPr sz="24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 Light"/>
              <a:buNone/>
              <a:defRPr sz="24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 Light"/>
              <a:buNone/>
              <a:defRPr sz="24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 Light"/>
              <a:buNone/>
              <a:defRPr sz="24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 Light"/>
              <a:buNone/>
              <a:defRPr sz="24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 Light"/>
              <a:buNone/>
              <a:defRPr sz="24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 Light"/>
              <a:buNone/>
              <a:defRPr sz="24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 Light"/>
              <a:buNone/>
              <a:defRPr sz="2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64" name="Google Shape;264;p36"/>
          <p:cNvSpPr txBox="1"/>
          <p:nvPr>
            <p:ph idx="3" type="title"/>
          </p:nvPr>
        </p:nvSpPr>
        <p:spPr>
          <a:xfrm>
            <a:off x="3898900" y="2908675"/>
            <a:ext cx="1359000" cy="85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 Light"/>
              <a:buNone/>
              <a:defRPr sz="24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 Light"/>
              <a:buNone/>
              <a:defRPr sz="24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 Light"/>
              <a:buNone/>
              <a:defRPr sz="24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 Light"/>
              <a:buNone/>
              <a:defRPr sz="24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 Light"/>
              <a:buNone/>
              <a:defRPr sz="24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 Light"/>
              <a:buNone/>
              <a:defRPr sz="24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 Light"/>
              <a:buNone/>
              <a:defRPr sz="24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 Light"/>
              <a:buNone/>
              <a:defRPr sz="24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 Light"/>
              <a:buNone/>
              <a:defRPr sz="2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65" name="Google Shape;265;p36"/>
          <p:cNvSpPr txBox="1"/>
          <p:nvPr>
            <p:ph idx="4" type="title"/>
          </p:nvPr>
        </p:nvSpPr>
        <p:spPr>
          <a:xfrm>
            <a:off x="5588000" y="1966900"/>
            <a:ext cx="1359000" cy="78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 Light"/>
              <a:buNone/>
              <a:defRPr sz="24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 Light"/>
              <a:buNone/>
              <a:defRPr sz="24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 Light"/>
              <a:buNone/>
              <a:defRPr sz="24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 Light"/>
              <a:buNone/>
              <a:defRPr sz="24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 Light"/>
              <a:buNone/>
              <a:defRPr sz="24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 Light"/>
              <a:buNone/>
              <a:defRPr sz="24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 Light"/>
              <a:buNone/>
              <a:defRPr sz="24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 Light"/>
              <a:buNone/>
              <a:defRPr sz="24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 Light"/>
              <a:buNone/>
              <a:defRPr sz="2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66" name="Google Shape;266;p36"/>
          <p:cNvSpPr txBox="1"/>
          <p:nvPr>
            <p:ph idx="5" type="title"/>
          </p:nvPr>
        </p:nvSpPr>
        <p:spPr>
          <a:xfrm>
            <a:off x="7277100" y="1490500"/>
            <a:ext cx="1359000" cy="78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 Light"/>
              <a:buNone/>
              <a:defRPr sz="24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 Light"/>
              <a:buNone/>
              <a:defRPr sz="24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 Light"/>
              <a:buNone/>
              <a:defRPr sz="24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 Light"/>
              <a:buNone/>
              <a:defRPr sz="24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 Light"/>
              <a:buNone/>
              <a:defRPr sz="24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 Light"/>
              <a:buNone/>
              <a:defRPr sz="24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 Light"/>
              <a:buNone/>
              <a:defRPr sz="24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 Light"/>
              <a:buNone/>
              <a:defRPr sz="24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 Light"/>
              <a:buNone/>
              <a:defRPr sz="2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67" name="Google Shape;267;p36"/>
          <p:cNvSpPr txBox="1"/>
          <p:nvPr>
            <p:ph idx="6" type="title"/>
          </p:nvPr>
        </p:nvSpPr>
        <p:spPr>
          <a:xfrm>
            <a:off x="254000" y="270175"/>
            <a:ext cx="8545200" cy="116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68" name="Google Shape;268;p36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 sz="1000">
                <a:solidFill>
                  <a:schemeClr val="dk1"/>
                </a:solidFill>
              </a:defRPr>
            </a:lvl1pPr>
            <a:lvl2pPr lvl="1">
              <a:buNone/>
              <a:defRPr sz="1000">
                <a:solidFill>
                  <a:schemeClr val="dk1"/>
                </a:solidFill>
              </a:defRPr>
            </a:lvl2pPr>
            <a:lvl3pPr lvl="2">
              <a:buNone/>
              <a:defRPr sz="1000">
                <a:solidFill>
                  <a:schemeClr val="dk1"/>
                </a:solidFill>
              </a:defRPr>
            </a:lvl3pPr>
            <a:lvl4pPr lvl="3">
              <a:buNone/>
              <a:defRPr sz="1000">
                <a:solidFill>
                  <a:schemeClr val="dk1"/>
                </a:solidFill>
              </a:defRPr>
            </a:lvl4pPr>
            <a:lvl5pPr lvl="4">
              <a:buNone/>
              <a:defRPr sz="1000">
                <a:solidFill>
                  <a:schemeClr val="dk1"/>
                </a:solidFill>
              </a:defRPr>
            </a:lvl5pPr>
            <a:lvl6pPr lvl="5">
              <a:buNone/>
              <a:defRPr sz="1000">
                <a:solidFill>
                  <a:schemeClr val="dk1"/>
                </a:solidFill>
              </a:defRPr>
            </a:lvl6pPr>
            <a:lvl7pPr lvl="6">
              <a:buNone/>
              <a:defRPr sz="1000">
                <a:solidFill>
                  <a:schemeClr val="dk1"/>
                </a:solidFill>
              </a:defRPr>
            </a:lvl7pPr>
            <a:lvl8pPr lvl="7">
              <a:buNone/>
              <a:defRPr sz="1000">
                <a:solidFill>
                  <a:schemeClr val="dk1"/>
                </a:solidFill>
              </a:defRPr>
            </a:lvl8pPr>
            <a:lvl9pPr lvl="8">
              <a:buNone/>
              <a:defRPr sz="1000">
                <a:solidFill>
                  <a:schemeClr val="dk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69" name="Google Shape;269;p36"/>
          <p:cNvSpPr txBox="1"/>
          <p:nvPr>
            <p:ph idx="1" type="subTitle"/>
          </p:nvPr>
        </p:nvSpPr>
        <p:spPr>
          <a:xfrm>
            <a:off x="520700" y="4444950"/>
            <a:ext cx="1359000" cy="43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ans"/>
              <a:buNone/>
              <a:defRPr sz="1100">
                <a:latin typeface="IBM Plex Sans"/>
                <a:ea typeface="IBM Plex Sans"/>
                <a:cs typeface="IBM Plex Sans"/>
                <a:sym typeface="IBM Plex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ans"/>
              <a:buNone/>
              <a:defRPr sz="11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ans"/>
              <a:buNone/>
              <a:defRPr sz="11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ans"/>
              <a:buNone/>
              <a:defRPr sz="11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ans"/>
              <a:buNone/>
              <a:defRPr sz="11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ans"/>
              <a:buNone/>
              <a:defRPr sz="11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ans"/>
              <a:buNone/>
              <a:defRPr sz="11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ans"/>
              <a:buNone/>
              <a:defRPr sz="11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ans"/>
              <a:buNone/>
              <a:defRPr sz="11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9pPr>
          </a:lstStyle>
          <a:p/>
        </p:txBody>
      </p:sp>
      <p:sp>
        <p:nvSpPr>
          <p:cNvPr id="270" name="Google Shape;270;p36"/>
          <p:cNvSpPr txBox="1"/>
          <p:nvPr>
            <p:ph idx="7" type="subTitle"/>
          </p:nvPr>
        </p:nvSpPr>
        <p:spPr>
          <a:xfrm>
            <a:off x="2209800" y="4444950"/>
            <a:ext cx="1359000" cy="43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ans"/>
              <a:buNone/>
              <a:defRPr sz="1100">
                <a:latin typeface="IBM Plex Sans"/>
                <a:ea typeface="IBM Plex Sans"/>
                <a:cs typeface="IBM Plex Sans"/>
                <a:sym typeface="IBM Plex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ans"/>
              <a:buNone/>
              <a:defRPr sz="11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ans"/>
              <a:buNone/>
              <a:defRPr sz="11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ans"/>
              <a:buNone/>
              <a:defRPr sz="11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ans"/>
              <a:buNone/>
              <a:defRPr sz="11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ans"/>
              <a:buNone/>
              <a:defRPr sz="11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ans"/>
              <a:buNone/>
              <a:defRPr sz="11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ans"/>
              <a:buNone/>
              <a:defRPr sz="11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ans"/>
              <a:buNone/>
              <a:defRPr sz="11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9pPr>
          </a:lstStyle>
          <a:p/>
        </p:txBody>
      </p:sp>
      <p:sp>
        <p:nvSpPr>
          <p:cNvPr id="271" name="Google Shape;271;p36"/>
          <p:cNvSpPr txBox="1"/>
          <p:nvPr>
            <p:ph idx="8" type="subTitle"/>
          </p:nvPr>
        </p:nvSpPr>
        <p:spPr>
          <a:xfrm>
            <a:off x="3898900" y="4444950"/>
            <a:ext cx="1359000" cy="43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ans"/>
              <a:buNone/>
              <a:defRPr sz="1100">
                <a:latin typeface="IBM Plex Sans"/>
                <a:ea typeface="IBM Plex Sans"/>
                <a:cs typeface="IBM Plex Sans"/>
                <a:sym typeface="IBM Plex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ans"/>
              <a:buNone/>
              <a:defRPr sz="11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ans"/>
              <a:buNone/>
              <a:defRPr sz="11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ans"/>
              <a:buNone/>
              <a:defRPr sz="11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ans"/>
              <a:buNone/>
              <a:defRPr sz="11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ans"/>
              <a:buNone/>
              <a:defRPr sz="11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ans"/>
              <a:buNone/>
              <a:defRPr sz="11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ans"/>
              <a:buNone/>
              <a:defRPr sz="11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ans"/>
              <a:buNone/>
              <a:defRPr sz="11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9pPr>
          </a:lstStyle>
          <a:p/>
        </p:txBody>
      </p:sp>
      <p:sp>
        <p:nvSpPr>
          <p:cNvPr id="272" name="Google Shape;272;p36"/>
          <p:cNvSpPr txBox="1"/>
          <p:nvPr>
            <p:ph idx="9" type="subTitle"/>
          </p:nvPr>
        </p:nvSpPr>
        <p:spPr>
          <a:xfrm>
            <a:off x="5588000" y="4444950"/>
            <a:ext cx="1359000" cy="43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ans"/>
              <a:buNone/>
              <a:defRPr sz="1100">
                <a:latin typeface="IBM Plex Sans"/>
                <a:ea typeface="IBM Plex Sans"/>
                <a:cs typeface="IBM Plex Sans"/>
                <a:sym typeface="IBM Plex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ans"/>
              <a:buNone/>
              <a:defRPr sz="11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ans"/>
              <a:buNone/>
              <a:defRPr sz="11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ans"/>
              <a:buNone/>
              <a:defRPr sz="11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ans"/>
              <a:buNone/>
              <a:defRPr sz="11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ans"/>
              <a:buNone/>
              <a:defRPr sz="11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ans"/>
              <a:buNone/>
              <a:defRPr sz="11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ans"/>
              <a:buNone/>
              <a:defRPr sz="11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ans"/>
              <a:buNone/>
              <a:defRPr sz="11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9pPr>
          </a:lstStyle>
          <a:p/>
        </p:txBody>
      </p:sp>
      <p:sp>
        <p:nvSpPr>
          <p:cNvPr id="273" name="Google Shape;273;p36"/>
          <p:cNvSpPr txBox="1"/>
          <p:nvPr>
            <p:ph idx="13" type="subTitle"/>
          </p:nvPr>
        </p:nvSpPr>
        <p:spPr>
          <a:xfrm>
            <a:off x="7277100" y="4444950"/>
            <a:ext cx="1359000" cy="43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ans"/>
              <a:buNone/>
              <a:defRPr sz="1100">
                <a:latin typeface="IBM Plex Sans"/>
                <a:ea typeface="IBM Plex Sans"/>
                <a:cs typeface="IBM Plex Sans"/>
                <a:sym typeface="IBM Plex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ans"/>
              <a:buNone/>
              <a:defRPr sz="11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ans"/>
              <a:buNone/>
              <a:defRPr sz="11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ans"/>
              <a:buNone/>
              <a:defRPr sz="11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ans"/>
              <a:buNone/>
              <a:defRPr sz="11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ans"/>
              <a:buNone/>
              <a:defRPr sz="11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ans"/>
              <a:buNone/>
              <a:defRPr sz="11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ans"/>
              <a:buNone/>
              <a:defRPr sz="11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ans"/>
              <a:buNone/>
              <a:defRPr sz="11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nnual Budget">
  <p:cSld name="CUSTOM_26">
    <p:bg>
      <p:bgPr>
        <a:solidFill>
          <a:schemeClr val="accent2"/>
        </a:solidFill>
      </p:bgPr>
    </p:bg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37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 sz="1000">
                <a:solidFill>
                  <a:schemeClr val="accent1"/>
                </a:solidFill>
              </a:defRPr>
            </a:lvl1pPr>
            <a:lvl2pPr lvl="1">
              <a:buNone/>
              <a:defRPr sz="1000">
                <a:solidFill>
                  <a:schemeClr val="accent1"/>
                </a:solidFill>
              </a:defRPr>
            </a:lvl2pPr>
            <a:lvl3pPr lvl="2">
              <a:buNone/>
              <a:defRPr sz="1000">
                <a:solidFill>
                  <a:schemeClr val="accent1"/>
                </a:solidFill>
              </a:defRPr>
            </a:lvl3pPr>
            <a:lvl4pPr lvl="3">
              <a:buNone/>
              <a:defRPr sz="1000">
                <a:solidFill>
                  <a:schemeClr val="accent1"/>
                </a:solidFill>
              </a:defRPr>
            </a:lvl4pPr>
            <a:lvl5pPr lvl="4">
              <a:buNone/>
              <a:defRPr sz="1000">
                <a:solidFill>
                  <a:schemeClr val="accent1"/>
                </a:solidFill>
              </a:defRPr>
            </a:lvl5pPr>
            <a:lvl6pPr lvl="5">
              <a:buNone/>
              <a:defRPr sz="1000">
                <a:solidFill>
                  <a:schemeClr val="accent1"/>
                </a:solidFill>
              </a:defRPr>
            </a:lvl6pPr>
            <a:lvl7pPr lvl="6">
              <a:buNone/>
              <a:defRPr sz="1000">
                <a:solidFill>
                  <a:schemeClr val="accent1"/>
                </a:solidFill>
              </a:defRPr>
            </a:lvl7pPr>
            <a:lvl8pPr lvl="7">
              <a:buNone/>
              <a:defRPr sz="1000">
                <a:solidFill>
                  <a:schemeClr val="accent1"/>
                </a:solidFill>
              </a:defRPr>
            </a:lvl8pPr>
            <a:lvl9pPr lvl="8">
              <a:buNone/>
              <a:defRPr sz="1000">
                <a:solidFill>
                  <a:schemeClr val="accen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76" name="Google Shape;276;p37"/>
          <p:cNvSpPr txBox="1"/>
          <p:nvPr>
            <p:ph type="title"/>
          </p:nvPr>
        </p:nvSpPr>
        <p:spPr>
          <a:xfrm>
            <a:off x="254000" y="270175"/>
            <a:ext cx="8545200" cy="116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77" name="Google Shape;277;p37"/>
          <p:cNvSpPr txBox="1"/>
          <p:nvPr>
            <p:ph idx="1" type="subTitle"/>
          </p:nvPr>
        </p:nvSpPr>
        <p:spPr>
          <a:xfrm>
            <a:off x="421525" y="3009900"/>
            <a:ext cx="20661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78" name="Google Shape;278;p37"/>
          <p:cNvSpPr txBox="1"/>
          <p:nvPr>
            <p:ph idx="2" type="subTitle"/>
          </p:nvPr>
        </p:nvSpPr>
        <p:spPr>
          <a:xfrm>
            <a:off x="421525" y="4330700"/>
            <a:ext cx="20661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79" name="Google Shape;279;p37"/>
          <p:cNvSpPr txBox="1"/>
          <p:nvPr>
            <p:ph idx="3" type="body"/>
          </p:nvPr>
        </p:nvSpPr>
        <p:spPr>
          <a:xfrm>
            <a:off x="432925" y="3524825"/>
            <a:ext cx="2043300" cy="88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■"/>
              <a:defRPr/>
            </a:lvl9pPr>
          </a:lstStyle>
          <a:p/>
        </p:txBody>
      </p:sp>
      <p:sp>
        <p:nvSpPr>
          <p:cNvPr id="280" name="Google Shape;280;p37"/>
          <p:cNvSpPr txBox="1"/>
          <p:nvPr>
            <p:ph idx="4" type="subTitle"/>
          </p:nvPr>
        </p:nvSpPr>
        <p:spPr>
          <a:xfrm>
            <a:off x="2487625" y="3009900"/>
            <a:ext cx="20661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81" name="Google Shape;281;p37"/>
          <p:cNvSpPr txBox="1"/>
          <p:nvPr>
            <p:ph idx="5" type="subTitle"/>
          </p:nvPr>
        </p:nvSpPr>
        <p:spPr>
          <a:xfrm>
            <a:off x="2487625" y="4330700"/>
            <a:ext cx="20661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82" name="Google Shape;282;p37"/>
          <p:cNvSpPr txBox="1"/>
          <p:nvPr>
            <p:ph idx="6" type="body"/>
          </p:nvPr>
        </p:nvSpPr>
        <p:spPr>
          <a:xfrm>
            <a:off x="2499025" y="3524825"/>
            <a:ext cx="2043300" cy="88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■"/>
              <a:defRPr/>
            </a:lvl9pPr>
          </a:lstStyle>
          <a:p/>
        </p:txBody>
      </p:sp>
      <p:sp>
        <p:nvSpPr>
          <p:cNvPr id="283" name="Google Shape;283;p37"/>
          <p:cNvSpPr txBox="1"/>
          <p:nvPr>
            <p:ph idx="7" type="subTitle"/>
          </p:nvPr>
        </p:nvSpPr>
        <p:spPr>
          <a:xfrm>
            <a:off x="4565125" y="3009900"/>
            <a:ext cx="20661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84" name="Google Shape;284;p37"/>
          <p:cNvSpPr txBox="1"/>
          <p:nvPr>
            <p:ph idx="8" type="subTitle"/>
          </p:nvPr>
        </p:nvSpPr>
        <p:spPr>
          <a:xfrm>
            <a:off x="4565125" y="4330700"/>
            <a:ext cx="20661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85" name="Google Shape;285;p37"/>
          <p:cNvSpPr txBox="1"/>
          <p:nvPr>
            <p:ph idx="9" type="body"/>
          </p:nvPr>
        </p:nvSpPr>
        <p:spPr>
          <a:xfrm>
            <a:off x="4576525" y="3524825"/>
            <a:ext cx="2043300" cy="88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■"/>
              <a:defRPr/>
            </a:lvl9pPr>
          </a:lstStyle>
          <a:p/>
        </p:txBody>
      </p:sp>
      <p:sp>
        <p:nvSpPr>
          <p:cNvPr id="286" name="Google Shape;286;p37"/>
          <p:cNvSpPr txBox="1"/>
          <p:nvPr>
            <p:ph idx="13" type="subTitle"/>
          </p:nvPr>
        </p:nvSpPr>
        <p:spPr>
          <a:xfrm>
            <a:off x="6631225" y="3009900"/>
            <a:ext cx="20661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87" name="Google Shape;287;p37"/>
          <p:cNvSpPr txBox="1"/>
          <p:nvPr>
            <p:ph idx="14" type="subTitle"/>
          </p:nvPr>
        </p:nvSpPr>
        <p:spPr>
          <a:xfrm>
            <a:off x="6631225" y="4330700"/>
            <a:ext cx="20661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88" name="Google Shape;288;p37"/>
          <p:cNvSpPr txBox="1"/>
          <p:nvPr>
            <p:ph idx="15" type="body"/>
          </p:nvPr>
        </p:nvSpPr>
        <p:spPr>
          <a:xfrm>
            <a:off x="6642625" y="3524825"/>
            <a:ext cx="2043300" cy="88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■"/>
              <a:defRPr/>
            </a:lvl9pPr>
          </a:lstStyle>
          <a:p/>
        </p:txBody>
      </p:sp>
      <p:sp>
        <p:nvSpPr>
          <p:cNvPr id="289" name="Google Shape;289;p37"/>
          <p:cNvSpPr txBox="1"/>
          <p:nvPr>
            <p:ph idx="16" type="subTitle"/>
          </p:nvPr>
        </p:nvSpPr>
        <p:spPr>
          <a:xfrm>
            <a:off x="410125" y="1776186"/>
            <a:ext cx="1455900" cy="76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Light"/>
              <a:buNone/>
              <a:defRPr>
                <a:solidFill>
                  <a:schemeClr val="lt2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Light"/>
              <a:buNone/>
              <a:defRPr>
                <a:solidFill>
                  <a:schemeClr val="lt2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Light"/>
              <a:buNone/>
              <a:defRPr>
                <a:solidFill>
                  <a:schemeClr val="lt2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Light"/>
              <a:buNone/>
              <a:defRPr>
                <a:solidFill>
                  <a:schemeClr val="lt2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Light"/>
              <a:buNone/>
              <a:defRPr>
                <a:solidFill>
                  <a:schemeClr val="lt2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Light"/>
              <a:buNone/>
              <a:defRPr>
                <a:solidFill>
                  <a:schemeClr val="lt2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Light"/>
              <a:buNone/>
              <a:defRPr>
                <a:solidFill>
                  <a:schemeClr val="lt2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Light"/>
              <a:buNone/>
              <a:defRPr>
                <a:solidFill>
                  <a:schemeClr val="lt2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Light"/>
              <a:buNone/>
              <a:defRPr>
                <a:solidFill>
                  <a:schemeClr val="lt2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9pPr>
          </a:lstStyle>
          <a:p/>
        </p:txBody>
      </p:sp>
      <p:sp>
        <p:nvSpPr>
          <p:cNvPr id="290" name="Google Shape;290;p37"/>
          <p:cNvSpPr txBox="1"/>
          <p:nvPr>
            <p:ph idx="17" type="subTitle"/>
          </p:nvPr>
        </p:nvSpPr>
        <p:spPr>
          <a:xfrm>
            <a:off x="2474000" y="1776186"/>
            <a:ext cx="1455900" cy="76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Light"/>
              <a:buNone/>
              <a:defRPr>
                <a:solidFill>
                  <a:schemeClr val="lt2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Light"/>
              <a:buNone/>
              <a:defRPr>
                <a:solidFill>
                  <a:schemeClr val="lt2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Light"/>
              <a:buNone/>
              <a:defRPr>
                <a:solidFill>
                  <a:schemeClr val="lt2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Light"/>
              <a:buNone/>
              <a:defRPr>
                <a:solidFill>
                  <a:schemeClr val="lt2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Light"/>
              <a:buNone/>
              <a:defRPr>
                <a:solidFill>
                  <a:schemeClr val="lt2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Light"/>
              <a:buNone/>
              <a:defRPr>
                <a:solidFill>
                  <a:schemeClr val="lt2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Light"/>
              <a:buNone/>
              <a:defRPr>
                <a:solidFill>
                  <a:schemeClr val="lt2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Light"/>
              <a:buNone/>
              <a:defRPr>
                <a:solidFill>
                  <a:schemeClr val="lt2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Light"/>
              <a:buNone/>
              <a:defRPr>
                <a:solidFill>
                  <a:schemeClr val="lt2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9pPr>
          </a:lstStyle>
          <a:p/>
        </p:txBody>
      </p:sp>
      <p:sp>
        <p:nvSpPr>
          <p:cNvPr id="291" name="Google Shape;291;p37"/>
          <p:cNvSpPr txBox="1"/>
          <p:nvPr>
            <p:ph idx="18" type="subTitle"/>
          </p:nvPr>
        </p:nvSpPr>
        <p:spPr>
          <a:xfrm>
            <a:off x="4559425" y="1776186"/>
            <a:ext cx="1455900" cy="76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Light"/>
              <a:buNone/>
              <a:defRPr>
                <a:solidFill>
                  <a:schemeClr val="lt2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Light"/>
              <a:buNone/>
              <a:defRPr>
                <a:solidFill>
                  <a:schemeClr val="lt2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Light"/>
              <a:buNone/>
              <a:defRPr>
                <a:solidFill>
                  <a:schemeClr val="lt2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Light"/>
              <a:buNone/>
              <a:defRPr>
                <a:solidFill>
                  <a:schemeClr val="lt2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Light"/>
              <a:buNone/>
              <a:defRPr>
                <a:solidFill>
                  <a:schemeClr val="lt2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Light"/>
              <a:buNone/>
              <a:defRPr>
                <a:solidFill>
                  <a:schemeClr val="lt2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Light"/>
              <a:buNone/>
              <a:defRPr>
                <a:solidFill>
                  <a:schemeClr val="lt2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Light"/>
              <a:buNone/>
              <a:defRPr>
                <a:solidFill>
                  <a:schemeClr val="lt2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Light"/>
              <a:buNone/>
              <a:defRPr>
                <a:solidFill>
                  <a:schemeClr val="lt2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9pPr>
          </a:lstStyle>
          <a:p/>
        </p:txBody>
      </p:sp>
      <p:sp>
        <p:nvSpPr>
          <p:cNvPr id="292" name="Google Shape;292;p37"/>
          <p:cNvSpPr txBox="1"/>
          <p:nvPr>
            <p:ph idx="19" type="subTitle"/>
          </p:nvPr>
        </p:nvSpPr>
        <p:spPr>
          <a:xfrm>
            <a:off x="6631225" y="1776186"/>
            <a:ext cx="1455900" cy="76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Light"/>
              <a:buNone/>
              <a:defRPr>
                <a:solidFill>
                  <a:schemeClr val="lt2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Light"/>
              <a:buNone/>
              <a:defRPr>
                <a:solidFill>
                  <a:schemeClr val="lt2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Light"/>
              <a:buNone/>
              <a:defRPr>
                <a:solidFill>
                  <a:schemeClr val="lt2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Light"/>
              <a:buNone/>
              <a:defRPr>
                <a:solidFill>
                  <a:schemeClr val="lt2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Light"/>
              <a:buNone/>
              <a:defRPr>
                <a:solidFill>
                  <a:schemeClr val="lt2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Light"/>
              <a:buNone/>
              <a:defRPr>
                <a:solidFill>
                  <a:schemeClr val="lt2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Light"/>
              <a:buNone/>
              <a:defRPr>
                <a:solidFill>
                  <a:schemeClr val="lt2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Light"/>
              <a:buNone/>
              <a:defRPr>
                <a:solidFill>
                  <a:schemeClr val="lt2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IBM Plex Sans Light"/>
              <a:buNone/>
              <a:defRPr>
                <a:solidFill>
                  <a:schemeClr val="lt2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mos Content">
  <p:cSld name="CUSTOM_18">
    <p:bg>
      <p:bgPr>
        <a:solidFill>
          <a:schemeClr val="dk1"/>
        </a:solidFill>
      </p:bgPr>
    </p:bg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38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95" name="Google Shape;295;p38"/>
          <p:cNvSpPr txBox="1"/>
          <p:nvPr>
            <p:ph type="title"/>
          </p:nvPr>
        </p:nvSpPr>
        <p:spPr>
          <a:xfrm>
            <a:off x="254000" y="270175"/>
            <a:ext cx="8545200" cy="116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96" name="Google Shape;296;p38"/>
          <p:cNvSpPr txBox="1"/>
          <p:nvPr>
            <p:ph idx="1" type="body"/>
          </p:nvPr>
        </p:nvSpPr>
        <p:spPr>
          <a:xfrm>
            <a:off x="779850" y="1682050"/>
            <a:ext cx="3252300" cy="70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>
                <a:solidFill>
                  <a:schemeClr val="lt1"/>
                </a:solidFill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>
                <a:solidFill>
                  <a:schemeClr val="lt1"/>
                </a:solidFill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>
                <a:solidFill>
                  <a:schemeClr val="lt1"/>
                </a:solidFill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>
                <a:solidFill>
                  <a:schemeClr val="lt1"/>
                </a:solidFill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>
                <a:solidFill>
                  <a:schemeClr val="lt1"/>
                </a:solidFill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>
                <a:solidFill>
                  <a:schemeClr val="lt1"/>
                </a:solidFill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>
                <a:solidFill>
                  <a:schemeClr val="lt1"/>
                </a:solidFill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>
                <a:solidFill>
                  <a:schemeClr val="lt1"/>
                </a:solidFill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97" name="Google Shape;297;p38"/>
          <p:cNvSpPr txBox="1"/>
          <p:nvPr>
            <p:ph idx="2" type="title"/>
          </p:nvPr>
        </p:nvSpPr>
        <p:spPr>
          <a:xfrm>
            <a:off x="779850" y="1261725"/>
            <a:ext cx="3252300" cy="49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IBM Plex Sans"/>
              <a:buNone/>
              <a:defRPr sz="18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IBM Plex Sans"/>
              <a:buNone/>
              <a:defRPr sz="18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IBM Plex Sans"/>
              <a:buNone/>
              <a:defRPr sz="18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IBM Plex Sans"/>
              <a:buNone/>
              <a:defRPr sz="18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IBM Plex Sans"/>
              <a:buNone/>
              <a:defRPr sz="18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IBM Plex Sans"/>
              <a:buNone/>
              <a:defRPr sz="18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IBM Plex Sans"/>
              <a:buNone/>
              <a:defRPr sz="18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IBM Plex Sans"/>
              <a:buNone/>
              <a:defRPr sz="18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IBM Plex Sans"/>
              <a:buNone/>
              <a:defRPr sz="18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9pPr>
          </a:lstStyle>
          <a:p/>
        </p:txBody>
      </p:sp>
      <p:sp>
        <p:nvSpPr>
          <p:cNvPr id="298" name="Google Shape;298;p38"/>
          <p:cNvSpPr txBox="1"/>
          <p:nvPr>
            <p:ph idx="3" type="body"/>
          </p:nvPr>
        </p:nvSpPr>
        <p:spPr>
          <a:xfrm>
            <a:off x="779850" y="2807075"/>
            <a:ext cx="3252300" cy="70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>
                <a:solidFill>
                  <a:schemeClr val="lt1"/>
                </a:solidFill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>
                <a:solidFill>
                  <a:schemeClr val="lt1"/>
                </a:solidFill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>
                <a:solidFill>
                  <a:schemeClr val="lt1"/>
                </a:solidFill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>
                <a:solidFill>
                  <a:schemeClr val="lt1"/>
                </a:solidFill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>
                <a:solidFill>
                  <a:schemeClr val="lt1"/>
                </a:solidFill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>
                <a:solidFill>
                  <a:schemeClr val="lt1"/>
                </a:solidFill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>
                <a:solidFill>
                  <a:schemeClr val="lt1"/>
                </a:solidFill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>
                <a:solidFill>
                  <a:schemeClr val="lt1"/>
                </a:solidFill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99" name="Google Shape;299;p38"/>
          <p:cNvSpPr txBox="1"/>
          <p:nvPr>
            <p:ph idx="4" type="title"/>
          </p:nvPr>
        </p:nvSpPr>
        <p:spPr>
          <a:xfrm>
            <a:off x="779850" y="2386750"/>
            <a:ext cx="3252300" cy="49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IBM Plex Sans"/>
              <a:buNone/>
              <a:defRPr sz="18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IBM Plex Sans"/>
              <a:buNone/>
              <a:defRPr sz="18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IBM Plex Sans"/>
              <a:buNone/>
              <a:defRPr sz="18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IBM Plex Sans"/>
              <a:buNone/>
              <a:defRPr sz="18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IBM Plex Sans"/>
              <a:buNone/>
              <a:defRPr sz="18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IBM Plex Sans"/>
              <a:buNone/>
              <a:defRPr sz="18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IBM Plex Sans"/>
              <a:buNone/>
              <a:defRPr sz="18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IBM Plex Sans"/>
              <a:buNone/>
              <a:defRPr sz="18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IBM Plex Sans"/>
              <a:buNone/>
              <a:defRPr sz="18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9pPr>
          </a:lstStyle>
          <a:p/>
        </p:txBody>
      </p:sp>
      <p:sp>
        <p:nvSpPr>
          <p:cNvPr id="300" name="Google Shape;300;p38"/>
          <p:cNvSpPr txBox="1"/>
          <p:nvPr>
            <p:ph idx="5" type="body"/>
          </p:nvPr>
        </p:nvSpPr>
        <p:spPr>
          <a:xfrm>
            <a:off x="779850" y="3932100"/>
            <a:ext cx="3252300" cy="70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>
                <a:solidFill>
                  <a:schemeClr val="lt1"/>
                </a:solidFill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>
                <a:solidFill>
                  <a:schemeClr val="lt1"/>
                </a:solidFill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>
                <a:solidFill>
                  <a:schemeClr val="lt1"/>
                </a:solidFill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>
                <a:solidFill>
                  <a:schemeClr val="lt1"/>
                </a:solidFill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>
                <a:solidFill>
                  <a:schemeClr val="lt1"/>
                </a:solidFill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>
                <a:solidFill>
                  <a:schemeClr val="lt1"/>
                </a:solidFill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>
                <a:solidFill>
                  <a:schemeClr val="lt1"/>
                </a:solidFill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>
                <a:solidFill>
                  <a:schemeClr val="lt1"/>
                </a:solidFill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01" name="Google Shape;301;p38"/>
          <p:cNvSpPr txBox="1"/>
          <p:nvPr>
            <p:ph idx="6" type="title"/>
          </p:nvPr>
        </p:nvSpPr>
        <p:spPr>
          <a:xfrm>
            <a:off x="779850" y="3511775"/>
            <a:ext cx="3252300" cy="49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IBM Plex Sans"/>
              <a:buNone/>
              <a:defRPr sz="18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IBM Plex Sans"/>
              <a:buNone/>
              <a:defRPr sz="18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IBM Plex Sans"/>
              <a:buNone/>
              <a:defRPr sz="18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IBM Plex Sans"/>
              <a:buNone/>
              <a:defRPr sz="18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IBM Plex Sans"/>
              <a:buNone/>
              <a:defRPr sz="18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IBM Plex Sans"/>
              <a:buNone/>
              <a:defRPr sz="18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IBM Plex Sans"/>
              <a:buNone/>
              <a:defRPr sz="18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IBM Plex Sans"/>
              <a:buNone/>
              <a:defRPr sz="18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IBM Plex Sans"/>
              <a:buNone/>
              <a:defRPr sz="18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9pPr>
          </a:lstStyle>
          <a:p/>
        </p:txBody>
      </p:sp>
      <p:sp>
        <p:nvSpPr>
          <p:cNvPr id="302" name="Google Shape;302;p38"/>
          <p:cNvSpPr/>
          <p:nvPr>
            <p:ph idx="7" type="pic"/>
          </p:nvPr>
        </p:nvSpPr>
        <p:spPr>
          <a:xfrm>
            <a:off x="4632975" y="1261725"/>
            <a:ext cx="4383600" cy="37362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vents with Date">
  <p:cSld name="CUSTOM_19">
    <p:bg>
      <p:bgPr>
        <a:solidFill>
          <a:schemeClr val="accent2"/>
        </a:solidFill>
      </p:bgPr>
    </p:bg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39"/>
          <p:cNvSpPr txBox="1"/>
          <p:nvPr>
            <p:ph type="title"/>
          </p:nvPr>
        </p:nvSpPr>
        <p:spPr>
          <a:xfrm>
            <a:off x="254000" y="270175"/>
            <a:ext cx="8545200" cy="116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05" name="Google Shape;305;p39"/>
          <p:cNvSpPr txBox="1"/>
          <p:nvPr>
            <p:ph idx="1" type="subTitle"/>
          </p:nvPr>
        </p:nvSpPr>
        <p:spPr>
          <a:xfrm>
            <a:off x="358900" y="1528687"/>
            <a:ext cx="2011800" cy="507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IBM Plex Sans"/>
              <a:buNone/>
              <a:defRPr sz="2000"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IBM Plex Sans"/>
              <a:buNone/>
              <a:defRPr sz="2000"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IBM Plex Sans"/>
              <a:buNone/>
              <a:defRPr sz="2000"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IBM Plex Sans"/>
              <a:buNone/>
              <a:defRPr sz="2000"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IBM Plex Sans"/>
              <a:buNone/>
              <a:defRPr sz="2000"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IBM Plex Sans"/>
              <a:buNone/>
              <a:defRPr sz="2000"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IBM Plex Sans"/>
              <a:buNone/>
              <a:defRPr sz="2000"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IBM Plex Sans"/>
              <a:buNone/>
              <a:defRPr sz="2000"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IBM Plex Sans"/>
              <a:buNone/>
              <a:defRPr sz="2000"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9pPr>
          </a:lstStyle>
          <a:p/>
        </p:txBody>
      </p:sp>
      <p:sp>
        <p:nvSpPr>
          <p:cNvPr id="306" name="Google Shape;306;p39"/>
          <p:cNvSpPr txBox="1"/>
          <p:nvPr>
            <p:ph idx="2" type="body"/>
          </p:nvPr>
        </p:nvSpPr>
        <p:spPr>
          <a:xfrm>
            <a:off x="343150" y="2665500"/>
            <a:ext cx="2043300" cy="135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■"/>
              <a:defRPr/>
            </a:lvl9pPr>
          </a:lstStyle>
          <a:p/>
        </p:txBody>
      </p:sp>
      <p:sp>
        <p:nvSpPr>
          <p:cNvPr id="307" name="Google Shape;307;p39"/>
          <p:cNvSpPr txBox="1"/>
          <p:nvPr>
            <p:ph idx="3" type="subTitle"/>
          </p:nvPr>
        </p:nvSpPr>
        <p:spPr>
          <a:xfrm>
            <a:off x="374650" y="2228013"/>
            <a:ext cx="2011800" cy="33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08" name="Google Shape;308;p39"/>
          <p:cNvSpPr txBox="1"/>
          <p:nvPr>
            <p:ph idx="4" type="subTitle"/>
          </p:nvPr>
        </p:nvSpPr>
        <p:spPr>
          <a:xfrm>
            <a:off x="2503300" y="1528687"/>
            <a:ext cx="2011800" cy="507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IBM Plex Sans"/>
              <a:buNone/>
              <a:defRPr sz="2000"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IBM Plex Sans"/>
              <a:buNone/>
              <a:defRPr sz="2000"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IBM Plex Sans"/>
              <a:buNone/>
              <a:defRPr sz="2000"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IBM Plex Sans"/>
              <a:buNone/>
              <a:defRPr sz="2000"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IBM Plex Sans"/>
              <a:buNone/>
              <a:defRPr sz="2000"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IBM Plex Sans"/>
              <a:buNone/>
              <a:defRPr sz="2000"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IBM Plex Sans"/>
              <a:buNone/>
              <a:defRPr sz="2000"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IBM Plex Sans"/>
              <a:buNone/>
              <a:defRPr sz="2000"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IBM Plex Sans"/>
              <a:buNone/>
              <a:defRPr sz="2000"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9pPr>
          </a:lstStyle>
          <a:p/>
        </p:txBody>
      </p:sp>
      <p:sp>
        <p:nvSpPr>
          <p:cNvPr id="309" name="Google Shape;309;p39"/>
          <p:cNvSpPr txBox="1"/>
          <p:nvPr>
            <p:ph idx="5" type="body"/>
          </p:nvPr>
        </p:nvSpPr>
        <p:spPr>
          <a:xfrm>
            <a:off x="2487550" y="2665500"/>
            <a:ext cx="2043300" cy="135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■"/>
              <a:defRPr/>
            </a:lvl9pPr>
          </a:lstStyle>
          <a:p/>
        </p:txBody>
      </p:sp>
      <p:sp>
        <p:nvSpPr>
          <p:cNvPr id="310" name="Google Shape;310;p39"/>
          <p:cNvSpPr txBox="1"/>
          <p:nvPr>
            <p:ph idx="6" type="subTitle"/>
          </p:nvPr>
        </p:nvSpPr>
        <p:spPr>
          <a:xfrm>
            <a:off x="2519050" y="2228013"/>
            <a:ext cx="2011800" cy="33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11" name="Google Shape;311;p39"/>
          <p:cNvSpPr txBox="1"/>
          <p:nvPr>
            <p:ph idx="7" type="subTitle"/>
          </p:nvPr>
        </p:nvSpPr>
        <p:spPr>
          <a:xfrm>
            <a:off x="4647700" y="1528687"/>
            <a:ext cx="2011800" cy="507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IBM Plex Sans"/>
              <a:buNone/>
              <a:defRPr sz="2000"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IBM Plex Sans"/>
              <a:buNone/>
              <a:defRPr sz="2000"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IBM Plex Sans"/>
              <a:buNone/>
              <a:defRPr sz="2000"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IBM Plex Sans"/>
              <a:buNone/>
              <a:defRPr sz="2000"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IBM Plex Sans"/>
              <a:buNone/>
              <a:defRPr sz="2000"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IBM Plex Sans"/>
              <a:buNone/>
              <a:defRPr sz="2000"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IBM Plex Sans"/>
              <a:buNone/>
              <a:defRPr sz="2000"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IBM Plex Sans"/>
              <a:buNone/>
              <a:defRPr sz="2000"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IBM Plex Sans"/>
              <a:buNone/>
              <a:defRPr sz="2000"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9pPr>
          </a:lstStyle>
          <a:p/>
        </p:txBody>
      </p:sp>
      <p:sp>
        <p:nvSpPr>
          <p:cNvPr id="312" name="Google Shape;312;p39"/>
          <p:cNvSpPr txBox="1"/>
          <p:nvPr>
            <p:ph idx="8" type="body"/>
          </p:nvPr>
        </p:nvSpPr>
        <p:spPr>
          <a:xfrm>
            <a:off x="4631950" y="2665500"/>
            <a:ext cx="2043300" cy="135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■"/>
              <a:defRPr/>
            </a:lvl9pPr>
          </a:lstStyle>
          <a:p/>
        </p:txBody>
      </p:sp>
      <p:sp>
        <p:nvSpPr>
          <p:cNvPr id="313" name="Google Shape;313;p39"/>
          <p:cNvSpPr txBox="1"/>
          <p:nvPr>
            <p:ph idx="9" type="subTitle"/>
          </p:nvPr>
        </p:nvSpPr>
        <p:spPr>
          <a:xfrm>
            <a:off x="4663450" y="2228013"/>
            <a:ext cx="2011800" cy="33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14" name="Google Shape;314;p39"/>
          <p:cNvSpPr txBox="1"/>
          <p:nvPr>
            <p:ph idx="13" type="subTitle"/>
          </p:nvPr>
        </p:nvSpPr>
        <p:spPr>
          <a:xfrm>
            <a:off x="6792100" y="1528687"/>
            <a:ext cx="2011800" cy="507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IBM Plex Sans"/>
              <a:buNone/>
              <a:defRPr sz="2000"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IBM Plex Sans"/>
              <a:buNone/>
              <a:defRPr sz="2000"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IBM Plex Sans"/>
              <a:buNone/>
              <a:defRPr sz="2000"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IBM Plex Sans"/>
              <a:buNone/>
              <a:defRPr sz="2000"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IBM Plex Sans"/>
              <a:buNone/>
              <a:defRPr sz="2000"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IBM Plex Sans"/>
              <a:buNone/>
              <a:defRPr sz="2000"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IBM Plex Sans"/>
              <a:buNone/>
              <a:defRPr sz="2000"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IBM Plex Sans"/>
              <a:buNone/>
              <a:defRPr sz="2000"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IBM Plex Sans"/>
              <a:buNone/>
              <a:defRPr sz="2000"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9pPr>
          </a:lstStyle>
          <a:p/>
        </p:txBody>
      </p:sp>
      <p:sp>
        <p:nvSpPr>
          <p:cNvPr id="315" name="Google Shape;315;p39"/>
          <p:cNvSpPr txBox="1"/>
          <p:nvPr>
            <p:ph idx="14" type="body"/>
          </p:nvPr>
        </p:nvSpPr>
        <p:spPr>
          <a:xfrm>
            <a:off x="6776350" y="2665500"/>
            <a:ext cx="2043300" cy="135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■"/>
              <a:defRPr/>
            </a:lvl9pPr>
          </a:lstStyle>
          <a:p/>
        </p:txBody>
      </p:sp>
      <p:sp>
        <p:nvSpPr>
          <p:cNvPr id="316" name="Google Shape;316;p39"/>
          <p:cNvSpPr txBox="1"/>
          <p:nvPr>
            <p:ph idx="15" type="subTitle"/>
          </p:nvPr>
        </p:nvSpPr>
        <p:spPr>
          <a:xfrm>
            <a:off x="6807850" y="2228013"/>
            <a:ext cx="2011800" cy="33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17" name="Google Shape;317;p39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 sz="1000">
                <a:solidFill>
                  <a:schemeClr val="accent3"/>
                </a:solidFill>
              </a:defRPr>
            </a:lvl1pPr>
            <a:lvl2pPr lvl="1" rtl="0">
              <a:buNone/>
              <a:defRPr sz="1000">
                <a:solidFill>
                  <a:schemeClr val="accent3"/>
                </a:solidFill>
              </a:defRPr>
            </a:lvl2pPr>
            <a:lvl3pPr lvl="2" rtl="0">
              <a:buNone/>
              <a:defRPr sz="1000">
                <a:solidFill>
                  <a:schemeClr val="accent3"/>
                </a:solidFill>
              </a:defRPr>
            </a:lvl3pPr>
            <a:lvl4pPr lvl="3" rtl="0">
              <a:buNone/>
              <a:defRPr sz="1000">
                <a:solidFill>
                  <a:schemeClr val="accent3"/>
                </a:solidFill>
              </a:defRPr>
            </a:lvl4pPr>
            <a:lvl5pPr lvl="4" rtl="0">
              <a:buNone/>
              <a:defRPr sz="1000">
                <a:solidFill>
                  <a:schemeClr val="accent3"/>
                </a:solidFill>
              </a:defRPr>
            </a:lvl5pPr>
            <a:lvl6pPr lvl="5" rtl="0">
              <a:buNone/>
              <a:defRPr sz="1000">
                <a:solidFill>
                  <a:schemeClr val="accent3"/>
                </a:solidFill>
              </a:defRPr>
            </a:lvl6pPr>
            <a:lvl7pPr lvl="6" rtl="0">
              <a:buNone/>
              <a:defRPr sz="1000">
                <a:solidFill>
                  <a:schemeClr val="accent3"/>
                </a:solidFill>
              </a:defRPr>
            </a:lvl7pPr>
            <a:lvl8pPr lvl="7" rtl="0">
              <a:buNone/>
              <a:defRPr sz="1000">
                <a:solidFill>
                  <a:schemeClr val="accent3"/>
                </a:solidFill>
              </a:defRPr>
            </a:lvl8pPr>
            <a:lvl9pPr lvl="8" rtl="0">
              <a:buNone/>
              <a:defRPr sz="1000">
                <a:solidFill>
                  <a:schemeClr val="accent3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KPIs">
  <p:cSld name="CUSTOM_19_1">
    <p:bg>
      <p:bgPr>
        <a:solidFill>
          <a:schemeClr val="accent2"/>
        </a:solidFill>
      </p:bgPr>
    </p:bg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40"/>
          <p:cNvSpPr txBox="1"/>
          <p:nvPr>
            <p:ph type="title"/>
          </p:nvPr>
        </p:nvSpPr>
        <p:spPr>
          <a:xfrm>
            <a:off x="254000" y="270175"/>
            <a:ext cx="8545200" cy="116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20" name="Google Shape;320;p40"/>
          <p:cNvSpPr txBox="1"/>
          <p:nvPr>
            <p:ph idx="1" type="subTitle"/>
          </p:nvPr>
        </p:nvSpPr>
        <p:spPr>
          <a:xfrm>
            <a:off x="462727" y="1300075"/>
            <a:ext cx="2111400" cy="507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IBM Plex Sans"/>
              <a:buNone/>
              <a:defRPr sz="2000"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IBM Plex Sans"/>
              <a:buNone/>
              <a:defRPr sz="2000"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IBM Plex Sans"/>
              <a:buNone/>
              <a:defRPr sz="2000"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IBM Plex Sans"/>
              <a:buNone/>
              <a:defRPr sz="2000"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IBM Plex Sans"/>
              <a:buNone/>
              <a:defRPr sz="2000"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IBM Plex Sans"/>
              <a:buNone/>
              <a:defRPr sz="2000"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IBM Plex Sans"/>
              <a:buNone/>
              <a:defRPr sz="2000"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IBM Plex Sans"/>
              <a:buNone/>
              <a:defRPr sz="2000"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IBM Plex Sans"/>
              <a:buNone/>
              <a:defRPr sz="2000"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9pPr>
          </a:lstStyle>
          <a:p/>
        </p:txBody>
      </p:sp>
      <p:sp>
        <p:nvSpPr>
          <p:cNvPr id="321" name="Google Shape;321;p40"/>
          <p:cNvSpPr txBox="1"/>
          <p:nvPr>
            <p:ph idx="2" type="body"/>
          </p:nvPr>
        </p:nvSpPr>
        <p:spPr>
          <a:xfrm>
            <a:off x="446198" y="2436893"/>
            <a:ext cx="2144400" cy="135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■"/>
              <a:defRPr/>
            </a:lvl9pPr>
          </a:lstStyle>
          <a:p/>
        </p:txBody>
      </p:sp>
      <p:sp>
        <p:nvSpPr>
          <p:cNvPr id="322" name="Google Shape;322;p40"/>
          <p:cNvSpPr txBox="1"/>
          <p:nvPr>
            <p:ph idx="3" type="subTitle"/>
          </p:nvPr>
        </p:nvSpPr>
        <p:spPr>
          <a:xfrm>
            <a:off x="479256" y="1999404"/>
            <a:ext cx="2111400" cy="33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23" name="Google Shape;323;p40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 sz="1000">
                <a:solidFill>
                  <a:schemeClr val="accent3"/>
                </a:solidFill>
              </a:defRPr>
            </a:lvl1pPr>
            <a:lvl2pPr lvl="1" rtl="0">
              <a:buNone/>
              <a:defRPr sz="1000">
                <a:solidFill>
                  <a:schemeClr val="accent3"/>
                </a:solidFill>
              </a:defRPr>
            </a:lvl2pPr>
            <a:lvl3pPr lvl="2" rtl="0">
              <a:buNone/>
              <a:defRPr sz="1000">
                <a:solidFill>
                  <a:schemeClr val="accent3"/>
                </a:solidFill>
              </a:defRPr>
            </a:lvl3pPr>
            <a:lvl4pPr lvl="3" rtl="0">
              <a:buNone/>
              <a:defRPr sz="1000">
                <a:solidFill>
                  <a:schemeClr val="accent3"/>
                </a:solidFill>
              </a:defRPr>
            </a:lvl4pPr>
            <a:lvl5pPr lvl="4" rtl="0">
              <a:buNone/>
              <a:defRPr sz="1000">
                <a:solidFill>
                  <a:schemeClr val="accent3"/>
                </a:solidFill>
              </a:defRPr>
            </a:lvl5pPr>
            <a:lvl6pPr lvl="5" rtl="0">
              <a:buNone/>
              <a:defRPr sz="1000">
                <a:solidFill>
                  <a:schemeClr val="accent3"/>
                </a:solidFill>
              </a:defRPr>
            </a:lvl6pPr>
            <a:lvl7pPr lvl="6" rtl="0">
              <a:buNone/>
              <a:defRPr sz="1000">
                <a:solidFill>
                  <a:schemeClr val="accent3"/>
                </a:solidFill>
              </a:defRPr>
            </a:lvl7pPr>
            <a:lvl8pPr lvl="7" rtl="0">
              <a:buNone/>
              <a:defRPr sz="1000">
                <a:solidFill>
                  <a:schemeClr val="accent3"/>
                </a:solidFill>
              </a:defRPr>
            </a:lvl8pPr>
            <a:lvl9pPr lvl="8" rtl="0">
              <a:buNone/>
              <a:defRPr sz="1000">
                <a:solidFill>
                  <a:schemeClr val="accent3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24" name="Google Shape;324;p40"/>
          <p:cNvSpPr txBox="1"/>
          <p:nvPr>
            <p:ph idx="4" type="subTitle"/>
          </p:nvPr>
        </p:nvSpPr>
        <p:spPr>
          <a:xfrm>
            <a:off x="3706752" y="1300075"/>
            <a:ext cx="2111400" cy="507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IBM Plex Sans"/>
              <a:buNone/>
              <a:defRPr sz="2000"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IBM Plex Sans"/>
              <a:buNone/>
              <a:defRPr sz="2000"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IBM Plex Sans"/>
              <a:buNone/>
              <a:defRPr sz="2000"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IBM Plex Sans"/>
              <a:buNone/>
              <a:defRPr sz="2000"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IBM Plex Sans"/>
              <a:buNone/>
              <a:defRPr sz="2000"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IBM Plex Sans"/>
              <a:buNone/>
              <a:defRPr sz="2000"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IBM Plex Sans"/>
              <a:buNone/>
              <a:defRPr sz="2000"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IBM Plex Sans"/>
              <a:buNone/>
              <a:defRPr sz="2000"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IBM Plex Sans"/>
              <a:buNone/>
              <a:defRPr sz="2000"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9pPr>
          </a:lstStyle>
          <a:p/>
        </p:txBody>
      </p:sp>
      <p:sp>
        <p:nvSpPr>
          <p:cNvPr id="325" name="Google Shape;325;p40"/>
          <p:cNvSpPr txBox="1"/>
          <p:nvPr>
            <p:ph idx="5" type="body"/>
          </p:nvPr>
        </p:nvSpPr>
        <p:spPr>
          <a:xfrm>
            <a:off x="3690223" y="2436893"/>
            <a:ext cx="2144400" cy="135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■"/>
              <a:defRPr/>
            </a:lvl9pPr>
          </a:lstStyle>
          <a:p/>
        </p:txBody>
      </p:sp>
      <p:sp>
        <p:nvSpPr>
          <p:cNvPr id="326" name="Google Shape;326;p40"/>
          <p:cNvSpPr txBox="1"/>
          <p:nvPr>
            <p:ph idx="6" type="subTitle"/>
          </p:nvPr>
        </p:nvSpPr>
        <p:spPr>
          <a:xfrm>
            <a:off x="3723281" y="1999404"/>
            <a:ext cx="2111400" cy="33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27" name="Google Shape;327;p40"/>
          <p:cNvSpPr txBox="1"/>
          <p:nvPr>
            <p:ph idx="7" type="subTitle"/>
          </p:nvPr>
        </p:nvSpPr>
        <p:spPr>
          <a:xfrm>
            <a:off x="6558553" y="1300075"/>
            <a:ext cx="2111400" cy="507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IBM Plex Sans"/>
              <a:buNone/>
              <a:defRPr sz="2000"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IBM Plex Sans"/>
              <a:buNone/>
              <a:defRPr sz="2000"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IBM Plex Sans"/>
              <a:buNone/>
              <a:defRPr sz="2000"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IBM Plex Sans"/>
              <a:buNone/>
              <a:defRPr sz="2000"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IBM Plex Sans"/>
              <a:buNone/>
              <a:defRPr sz="2000"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IBM Plex Sans"/>
              <a:buNone/>
              <a:defRPr sz="2000"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IBM Plex Sans"/>
              <a:buNone/>
              <a:defRPr sz="2000"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IBM Plex Sans"/>
              <a:buNone/>
              <a:defRPr sz="2000"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IBM Plex Sans"/>
              <a:buNone/>
              <a:defRPr sz="2000"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9pPr>
          </a:lstStyle>
          <a:p/>
        </p:txBody>
      </p:sp>
      <p:sp>
        <p:nvSpPr>
          <p:cNvPr id="328" name="Google Shape;328;p40"/>
          <p:cNvSpPr txBox="1"/>
          <p:nvPr>
            <p:ph idx="8" type="body"/>
          </p:nvPr>
        </p:nvSpPr>
        <p:spPr>
          <a:xfrm>
            <a:off x="6542024" y="2436893"/>
            <a:ext cx="2144400" cy="135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■"/>
              <a:defRPr/>
            </a:lvl9pPr>
          </a:lstStyle>
          <a:p/>
        </p:txBody>
      </p:sp>
      <p:sp>
        <p:nvSpPr>
          <p:cNvPr id="329" name="Google Shape;329;p40"/>
          <p:cNvSpPr txBox="1"/>
          <p:nvPr>
            <p:ph idx="9" type="subTitle"/>
          </p:nvPr>
        </p:nvSpPr>
        <p:spPr>
          <a:xfrm>
            <a:off x="6575082" y="1999404"/>
            <a:ext cx="2111400" cy="33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mpaign Customer Journey">
  <p:cSld name="CUSTOM_19_1_1">
    <p:bg>
      <p:bgPr>
        <a:solidFill>
          <a:schemeClr val="accent2"/>
        </a:solidFill>
      </p:bgPr>
    </p:bg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1" name="Google Shape;331;p41"/>
          <p:cNvCxnSpPr/>
          <p:nvPr/>
        </p:nvCxnSpPr>
        <p:spPr>
          <a:xfrm>
            <a:off x="2811716" y="4314550"/>
            <a:ext cx="2814300" cy="0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med" w="med" type="none"/>
            <a:tailEnd len="med" w="med" type="oval"/>
          </a:ln>
        </p:spPr>
      </p:cxnSp>
      <p:cxnSp>
        <p:nvCxnSpPr>
          <p:cNvPr id="332" name="Google Shape;332;p41"/>
          <p:cNvCxnSpPr/>
          <p:nvPr/>
        </p:nvCxnSpPr>
        <p:spPr>
          <a:xfrm>
            <a:off x="2120250" y="3674150"/>
            <a:ext cx="3505800" cy="0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med" w="med" type="none"/>
            <a:tailEnd len="med" w="med" type="oval"/>
          </a:ln>
        </p:spPr>
      </p:cxnSp>
      <p:cxnSp>
        <p:nvCxnSpPr>
          <p:cNvPr id="333" name="Google Shape;333;p41"/>
          <p:cNvCxnSpPr/>
          <p:nvPr/>
        </p:nvCxnSpPr>
        <p:spPr>
          <a:xfrm>
            <a:off x="4803168" y="1780800"/>
            <a:ext cx="822600" cy="0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med" w="med" type="none"/>
            <a:tailEnd len="med" w="med" type="oval"/>
          </a:ln>
        </p:spPr>
      </p:cxnSp>
      <p:cxnSp>
        <p:nvCxnSpPr>
          <p:cNvPr id="334" name="Google Shape;334;p41"/>
          <p:cNvCxnSpPr/>
          <p:nvPr/>
        </p:nvCxnSpPr>
        <p:spPr>
          <a:xfrm>
            <a:off x="4471256" y="2393300"/>
            <a:ext cx="1154700" cy="0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med" w="med" type="none"/>
            <a:tailEnd len="med" w="med" type="oval"/>
          </a:ln>
        </p:spPr>
      </p:cxnSp>
      <p:cxnSp>
        <p:nvCxnSpPr>
          <p:cNvPr id="335" name="Google Shape;335;p41"/>
          <p:cNvCxnSpPr/>
          <p:nvPr/>
        </p:nvCxnSpPr>
        <p:spPr>
          <a:xfrm>
            <a:off x="4086587" y="3033775"/>
            <a:ext cx="1539300" cy="0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med" w="med" type="none"/>
            <a:tailEnd len="med" w="med" type="oval"/>
          </a:ln>
        </p:spPr>
      </p:cxnSp>
      <p:sp>
        <p:nvSpPr>
          <p:cNvPr id="336" name="Google Shape;336;p41"/>
          <p:cNvSpPr txBox="1"/>
          <p:nvPr>
            <p:ph type="title"/>
          </p:nvPr>
        </p:nvSpPr>
        <p:spPr>
          <a:xfrm>
            <a:off x="254000" y="270175"/>
            <a:ext cx="8545200" cy="116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37" name="Google Shape;337;p41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 sz="1000">
                <a:solidFill>
                  <a:schemeClr val="accent3"/>
                </a:solidFill>
              </a:defRPr>
            </a:lvl1pPr>
            <a:lvl2pPr lvl="1" rtl="0">
              <a:buNone/>
              <a:defRPr sz="1000">
                <a:solidFill>
                  <a:schemeClr val="accent3"/>
                </a:solidFill>
              </a:defRPr>
            </a:lvl2pPr>
            <a:lvl3pPr lvl="2" rtl="0">
              <a:buNone/>
              <a:defRPr sz="1000">
                <a:solidFill>
                  <a:schemeClr val="accent3"/>
                </a:solidFill>
              </a:defRPr>
            </a:lvl3pPr>
            <a:lvl4pPr lvl="3" rtl="0">
              <a:buNone/>
              <a:defRPr sz="1000">
                <a:solidFill>
                  <a:schemeClr val="accent3"/>
                </a:solidFill>
              </a:defRPr>
            </a:lvl4pPr>
            <a:lvl5pPr lvl="4" rtl="0">
              <a:buNone/>
              <a:defRPr sz="1000">
                <a:solidFill>
                  <a:schemeClr val="accent3"/>
                </a:solidFill>
              </a:defRPr>
            </a:lvl5pPr>
            <a:lvl6pPr lvl="5" rtl="0">
              <a:buNone/>
              <a:defRPr sz="1000">
                <a:solidFill>
                  <a:schemeClr val="accent3"/>
                </a:solidFill>
              </a:defRPr>
            </a:lvl6pPr>
            <a:lvl7pPr lvl="6" rtl="0">
              <a:buNone/>
              <a:defRPr sz="1000">
                <a:solidFill>
                  <a:schemeClr val="accent3"/>
                </a:solidFill>
              </a:defRPr>
            </a:lvl7pPr>
            <a:lvl8pPr lvl="7" rtl="0">
              <a:buNone/>
              <a:defRPr sz="1000">
                <a:solidFill>
                  <a:schemeClr val="accent3"/>
                </a:solidFill>
              </a:defRPr>
            </a:lvl8pPr>
            <a:lvl9pPr lvl="8" rtl="0">
              <a:buNone/>
              <a:defRPr sz="1000">
                <a:solidFill>
                  <a:schemeClr val="accent3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38" name="Google Shape;338;p41"/>
          <p:cNvSpPr/>
          <p:nvPr/>
        </p:nvSpPr>
        <p:spPr>
          <a:xfrm rot="10800000">
            <a:off x="747950" y="1432675"/>
            <a:ext cx="4286700" cy="3202200"/>
          </a:xfrm>
          <a:prstGeom prst="trapezoid">
            <a:avLst>
              <a:gd fmla="val 50920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339" name="Google Shape;339;p41"/>
          <p:cNvSpPr txBox="1"/>
          <p:nvPr>
            <p:ph idx="1" type="subTitle"/>
          </p:nvPr>
        </p:nvSpPr>
        <p:spPr>
          <a:xfrm>
            <a:off x="1777875" y="3354050"/>
            <a:ext cx="2234100" cy="640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cxnSp>
        <p:nvCxnSpPr>
          <p:cNvPr id="340" name="Google Shape;340;p41"/>
          <p:cNvCxnSpPr/>
          <p:nvPr/>
        </p:nvCxnSpPr>
        <p:spPr>
          <a:xfrm>
            <a:off x="835250" y="2072975"/>
            <a:ext cx="4112100" cy="0"/>
          </a:xfrm>
          <a:prstGeom prst="straightConnector1">
            <a:avLst/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41" name="Google Shape;341;p41"/>
          <p:cNvSpPr txBox="1"/>
          <p:nvPr>
            <p:ph idx="2" type="subTitle"/>
          </p:nvPr>
        </p:nvSpPr>
        <p:spPr>
          <a:xfrm>
            <a:off x="1777875" y="3994450"/>
            <a:ext cx="2234100" cy="640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cxnSp>
        <p:nvCxnSpPr>
          <p:cNvPr id="342" name="Google Shape;342;p41"/>
          <p:cNvCxnSpPr/>
          <p:nvPr/>
        </p:nvCxnSpPr>
        <p:spPr>
          <a:xfrm>
            <a:off x="1254380" y="2713437"/>
            <a:ext cx="3281100" cy="0"/>
          </a:xfrm>
          <a:prstGeom prst="straightConnector1">
            <a:avLst/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43" name="Google Shape;343;p41"/>
          <p:cNvCxnSpPr/>
          <p:nvPr/>
        </p:nvCxnSpPr>
        <p:spPr>
          <a:xfrm>
            <a:off x="1664525" y="3353900"/>
            <a:ext cx="2459400" cy="0"/>
          </a:xfrm>
          <a:prstGeom prst="straightConnector1">
            <a:avLst/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44" name="Google Shape;344;p41"/>
          <p:cNvCxnSpPr/>
          <p:nvPr/>
        </p:nvCxnSpPr>
        <p:spPr>
          <a:xfrm>
            <a:off x="1993950" y="3997950"/>
            <a:ext cx="1792500" cy="0"/>
          </a:xfrm>
          <a:prstGeom prst="straightConnector1">
            <a:avLst/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45" name="Google Shape;345;p41"/>
          <p:cNvSpPr txBox="1"/>
          <p:nvPr>
            <p:ph idx="3" type="subTitle"/>
          </p:nvPr>
        </p:nvSpPr>
        <p:spPr>
          <a:xfrm>
            <a:off x="1777875" y="1432675"/>
            <a:ext cx="2234100" cy="640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46" name="Google Shape;346;p41"/>
          <p:cNvSpPr txBox="1"/>
          <p:nvPr>
            <p:ph idx="4" type="subTitle"/>
          </p:nvPr>
        </p:nvSpPr>
        <p:spPr>
          <a:xfrm>
            <a:off x="1777875" y="2073188"/>
            <a:ext cx="2234100" cy="640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47" name="Google Shape;347;p41"/>
          <p:cNvSpPr txBox="1"/>
          <p:nvPr>
            <p:ph idx="5" type="subTitle"/>
          </p:nvPr>
        </p:nvSpPr>
        <p:spPr>
          <a:xfrm>
            <a:off x="1777875" y="2713550"/>
            <a:ext cx="2234100" cy="640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48" name="Google Shape;348;p41"/>
          <p:cNvSpPr txBox="1"/>
          <p:nvPr>
            <p:ph idx="6" type="body"/>
          </p:nvPr>
        </p:nvSpPr>
        <p:spPr>
          <a:xfrm>
            <a:off x="5733175" y="1712300"/>
            <a:ext cx="3274200" cy="54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■"/>
              <a:defRPr/>
            </a:lvl9pPr>
          </a:lstStyle>
          <a:p/>
        </p:txBody>
      </p:sp>
      <p:sp>
        <p:nvSpPr>
          <p:cNvPr id="349" name="Google Shape;349;p41"/>
          <p:cNvSpPr txBox="1"/>
          <p:nvPr>
            <p:ph idx="7" type="subTitle"/>
          </p:nvPr>
        </p:nvSpPr>
        <p:spPr>
          <a:xfrm>
            <a:off x="5735263" y="1509922"/>
            <a:ext cx="2111400" cy="33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50" name="Google Shape;350;p41"/>
          <p:cNvSpPr txBox="1"/>
          <p:nvPr>
            <p:ph idx="8" type="body"/>
          </p:nvPr>
        </p:nvSpPr>
        <p:spPr>
          <a:xfrm>
            <a:off x="5733175" y="2324800"/>
            <a:ext cx="3274200" cy="54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■"/>
              <a:defRPr/>
            </a:lvl9pPr>
          </a:lstStyle>
          <a:p/>
        </p:txBody>
      </p:sp>
      <p:sp>
        <p:nvSpPr>
          <p:cNvPr id="351" name="Google Shape;351;p41"/>
          <p:cNvSpPr txBox="1"/>
          <p:nvPr>
            <p:ph idx="9" type="subTitle"/>
          </p:nvPr>
        </p:nvSpPr>
        <p:spPr>
          <a:xfrm>
            <a:off x="5735263" y="2122422"/>
            <a:ext cx="2111400" cy="33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52" name="Google Shape;352;p41"/>
          <p:cNvSpPr txBox="1"/>
          <p:nvPr>
            <p:ph idx="13" type="body"/>
          </p:nvPr>
        </p:nvSpPr>
        <p:spPr>
          <a:xfrm>
            <a:off x="5733175" y="2965275"/>
            <a:ext cx="3274200" cy="54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■"/>
              <a:defRPr/>
            </a:lvl9pPr>
          </a:lstStyle>
          <a:p/>
        </p:txBody>
      </p:sp>
      <p:sp>
        <p:nvSpPr>
          <p:cNvPr id="353" name="Google Shape;353;p41"/>
          <p:cNvSpPr txBox="1"/>
          <p:nvPr>
            <p:ph idx="14" type="subTitle"/>
          </p:nvPr>
        </p:nvSpPr>
        <p:spPr>
          <a:xfrm>
            <a:off x="5735263" y="2762897"/>
            <a:ext cx="2111400" cy="33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54" name="Google Shape;354;p41"/>
          <p:cNvSpPr txBox="1"/>
          <p:nvPr>
            <p:ph idx="15" type="body"/>
          </p:nvPr>
        </p:nvSpPr>
        <p:spPr>
          <a:xfrm>
            <a:off x="5733175" y="3605650"/>
            <a:ext cx="3274200" cy="54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■"/>
              <a:defRPr/>
            </a:lvl9pPr>
          </a:lstStyle>
          <a:p/>
        </p:txBody>
      </p:sp>
      <p:sp>
        <p:nvSpPr>
          <p:cNvPr id="355" name="Google Shape;355;p41"/>
          <p:cNvSpPr txBox="1"/>
          <p:nvPr>
            <p:ph idx="16" type="subTitle"/>
          </p:nvPr>
        </p:nvSpPr>
        <p:spPr>
          <a:xfrm>
            <a:off x="5735263" y="3403272"/>
            <a:ext cx="2111400" cy="33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56" name="Google Shape;356;p41"/>
          <p:cNvSpPr txBox="1"/>
          <p:nvPr>
            <p:ph idx="17" type="body"/>
          </p:nvPr>
        </p:nvSpPr>
        <p:spPr>
          <a:xfrm>
            <a:off x="5733175" y="4246025"/>
            <a:ext cx="3274200" cy="54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■"/>
              <a:defRPr/>
            </a:lvl9pPr>
          </a:lstStyle>
          <a:p/>
        </p:txBody>
      </p:sp>
      <p:sp>
        <p:nvSpPr>
          <p:cNvPr id="357" name="Google Shape;357;p41"/>
          <p:cNvSpPr txBox="1"/>
          <p:nvPr>
            <p:ph idx="18" type="subTitle"/>
          </p:nvPr>
        </p:nvSpPr>
        <p:spPr>
          <a:xfrm>
            <a:off x="5735263" y="4043647"/>
            <a:ext cx="2111400" cy="33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er Journey V2">
  <p:cSld name="CUSTOM_30">
    <p:bg>
      <p:bgPr>
        <a:solidFill>
          <a:schemeClr val="accent2"/>
        </a:solidFill>
      </p:bgPr>
    </p:bg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42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 sz="1000">
                <a:solidFill>
                  <a:schemeClr val="accent1"/>
                </a:solidFill>
              </a:defRPr>
            </a:lvl1pPr>
            <a:lvl2pPr lvl="1">
              <a:buNone/>
              <a:defRPr sz="1000">
                <a:solidFill>
                  <a:schemeClr val="accent1"/>
                </a:solidFill>
              </a:defRPr>
            </a:lvl2pPr>
            <a:lvl3pPr lvl="2">
              <a:buNone/>
              <a:defRPr sz="1000">
                <a:solidFill>
                  <a:schemeClr val="accent1"/>
                </a:solidFill>
              </a:defRPr>
            </a:lvl3pPr>
            <a:lvl4pPr lvl="3">
              <a:buNone/>
              <a:defRPr sz="1000">
                <a:solidFill>
                  <a:schemeClr val="accent1"/>
                </a:solidFill>
              </a:defRPr>
            </a:lvl4pPr>
            <a:lvl5pPr lvl="4">
              <a:buNone/>
              <a:defRPr sz="1000">
                <a:solidFill>
                  <a:schemeClr val="accent1"/>
                </a:solidFill>
              </a:defRPr>
            </a:lvl5pPr>
            <a:lvl6pPr lvl="5">
              <a:buNone/>
              <a:defRPr sz="1000">
                <a:solidFill>
                  <a:schemeClr val="accent1"/>
                </a:solidFill>
              </a:defRPr>
            </a:lvl6pPr>
            <a:lvl7pPr lvl="6">
              <a:buNone/>
              <a:defRPr sz="1000">
                <a:solidFill>
                  <a:schemeClr val="accent1"/>
                </a:solidFill>
              </a:defRPr>
            </a:lvl7pPr>
            <a:lvl8pPr lvl="7">
              <a:buNone/>
              <a:defRPr sz="1000">
                <a:solidFill>
                  <a:schemeClr val="accent1"/>
                </a:solidFill>
              </a:defRPr>
            </a:lvl8pPr>
            <a:lvl9pPr lvl="8">
              <a:buNone/>
              <a:defRPr sz="1000">
                <a:solidFill>
                  <a:schemeClr val="accen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60" name="Google Shape;360;p42"/>
          <p:cNvSpPr txBox="1"/>
          <p:nvPr>
            <p:ph type="title"/>
          </p:nvPr>
        </p:nvSpPr>
        <p:spPr>
          <a:xfrm>
            <a:off x="254000" y="270175"/>
            <a:ext cx="8545200" cy="116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61" name="Google Shape;361;p42"/>
          <p:cNvSpPr txBox="1"/>
          <p:nvPr>
            <p:ph idx="1" type="body"/>
          </p:nvPr>
        </p:nvSpPr>
        <p:spPr>
          <a:xfrm>
            <a:off x="344000" y="2742230"/>
            <a:ext cx="1523100" cy="54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■"/>
              <a:defRPr/>
            </a:lvl9pPr>
          </a:lstStyle>
          <a:p/>
        </p:txBody>
      </p:sp>
      <p:sp>
        <p:nvSpPr>
          <p:cNvPr id="362" name="Google Shape;362;p42"/>
          <p:cNvSpPr txBox="1"/>
          <p:nvPr>
            <p:ph idx="2" type="subTitle"/>
          </p:nvPr>
        </p:nvSpPr>
        <p:spPr>
          <a:xfrm>
            <a:off x="344977" y="2463650"/>
            <a:ext cx="1523100" cy="33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63" name="Google Shape;363;p42"/>
          <p:cNvSpPr txBox="1"/>
          <p:nvPr>
            <p:ph idx="3" type="body"/>
          </p:nvPr>
        </p:nvSpPr>
        <p:spPr>
          <a:xfrm>
            <a:off x="2053445" y="2742230"/>
            <a:ext cx="1523100" cy="54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■"/>
              <a:defRPr/>
            </a:lvl9pPr>
          </a:lstStyle>
          <a:p/>
        </p:txBody>
      </p:sp>
      <p:sp>
        <p:nvSpPr>
          <p:cNvPr id="364" name="Google Shape;364;p42"/>
          <p:cNvSpPr txBox="1"/>
          <p:nvPr>
            <p:ph idx="4" type="subTitle"/>
          </p:nvPr>
        </p:nvSpPr>
        <p:spPr>
          <a:xfrm>
            <a:off x="2054422" y="2463650"/>
            <a:ext cx="1523100" cy="33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65" name="Google Shape;365;p42"/>
          <p:cNvSpPr txBox="1"/>
          <p:nvPr>
            <p:ph idx="5" type="body"/>
          </p:nvPr>
        </p:nvSpPr>
        <p:spPr>
          <a:xfrm>
            <a:off x="3762889" y="2742230"/>
            <a:ext cx="1523100" cy="54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■"/>
              <a:defRPr/>
            </a:lvl9pPr>
          </a:lstStyle>
          <a:p/>
        </p:txBody>
      </p:sp>
      <p:sp>
        <p:nvSpPr>
          <p:cNvPr id="366" name="Google Shape;366;p42"/>
          <p:cNvSpPr txBox="1"/>
          <p:nvPr>
            <p:ph idx="6" type="subTitle"/>
          </p:nvPr>
        </p:nvSpPr>
        <p:spPr>
          <a:xfrm>
            <a:off x="3763866" y="2463650"/>
            <a:ext cx="1523100" cy="33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67" name="Google Shape;367;p42"/>
          <p:cNvSpPr txBox="1"/>
          <p:nvPr>
            <p:ph idx="7" type="body"/>
          </p:nvPr>
        </p:nvSpPr>
        <p:spPr>
          <a:xfrm>
            <a:off x="5472334" y="2742230"/>
            <a:ext cx="1523100" cy="54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■"/>
              <a:defRPr/>
            </a:lvl9pPr>
          </a:lstStyle>
          <a:p/>
        </p:txBody>
      </p:sp>
      <p:sp>
        <p:nvSpPr>
          <p:cNvPr id="368" name="Google Shape;368;p42"/>
          <p:cNvSpPr txBox="1"/>
          <p:nvPr>
            <p:ph idx="8" type="subTitle"/>
          </p:nvPr>
        </p:nvSpPr>
        <p:spPr>
          <a:xfrm>
            <a:off x="5473311" y="2463650"/>
            <a:ext cx="1523100" cy="33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69" name="Google Shape;369;p42"/>
          <p:cNvSpPr txBox="1"/>
          <p:nvPr>
            <p:ph idx="9" type="body"/>
          </p:nvPr>
        </p:nvSpPr>
        <p:spPr>
          <a:xfrm>
            <a:off x="7181779" y="2742230"/>
            <a:ext cx="1523100" cy="54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■"/>
              <a:defRPr/>
            </a:lvl9pPr>
          </a:lstStyle>
          <a:p/>
        </p:txBody>
      </p:sp>
      <p:sp>
        <p:nvSpPr>
          <p:cNvPr id="370" name="Google Shape;370;p42"/>
          <p:cNvSpPr txBox="1"/>
          <p:nvPr>
            <p:ph idx="13" type="subTitle"/>
          </p:nvPr>
        </p:nvSpPr>
        <p:spPr>
          <a:xfrm>
            <a:off x="7182756" y="2463650"/>
            <a:ext cx="1523100" cy="33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71" name="Google Shape;371;p42"/>
          <p:cNvSpPr txBox="1"/>
          <p:nvPr>
            <p:ph idx="14" type="subTitle"/>
          </p:nvPr>
        </p:nvSpPr>
        <p:spPr>
          <a:xfrm>
            <a:off x="458575" y="1601200"/>
            <a:ext cx="715200" cy="46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Font typeface="IBM Plex Sans Light"/>
              <a:buNone/>
              <a:defRPr>
                <a:latin typeface="IBM Plex Sans Light"/>
                <a:ea typeface="IBM Plex Sans Light"/>
                <a:cs typeface="IBM Plex Sans Light"/>
                <a:sym typeface="IBM Plex Sans Ligh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Font typeface="IBM Plex Sans Light"/>
              <a:buNone/>
              <a:defRPr>
                <a:latin typeface="IBM Plex Sans Light"/>
                <a:ea typeface="IBM Plex Sans Light"/>
                <a:cs typeface="IBM Plex Sans Light"/>
                <a:sym typeface="IBM Plex Sans Ligh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Font typeface="IBM Plex Sans Light"/>
              <a:buNone/>
              <a:defRPr>
                <a:latin typeface="IBM Plex Sans Light"/>
                <a:ea typeface="IBM Plex Sans Light"/>
                <a:cs typeface="IBM Plex Sans Light"/>
                <a:sym typeface="IBM Plex Sans Ligh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Font typeface="IBM Plex Sans Light"/>
              <a:buNone/>
              <a:defRPr>
                <a:latin typeface="IBM Plex Sans Light"/>
                <a:ea typeface="IBM Plex Sans Light"/>
                <a:cs typeface="IBM Plex Sans Light"/>
                <a:sym typeface="IBM Plex Sans Ligh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Font typeface="IBM Plex Sans Light"/>
              <a:buNone/>
              <a:defRPr>
                <a:latin typeface="IBM Plex Sans Light"/>
                <a:ea typeface="IBM Plex Sans Light"/>
                <a:cs typeface="IBM Plex Sans Light"/>
                <a:sym typeface="IBM Plex Sans Ligh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Font typeface="IBM Plex Sans Light"/>
              <a:buNone/>
              <a:defRPr>
                <a:latin typeface="IBM Plex Sans Light"/>
                <a:ea typeface="IBM Plex Sans Light"/>
                <a:cs typeface="IBM Plex Sans Light"/>
                <a:sym typeface="IBM Plex Sans Ligh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Font typeface="IBM Plex Sans Light"/>
              <a:buNone/>
              <a:defRPr>
                <a:latin typeface="IBM Plex Sans Light"/>
                <a:ea typeface="IBM Plex Sans Light"/>
                <a:cs typeface="IBM Plex Sans Light"/>
                <a:sym typeface="IBM Plex Sans Ligh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Font typeface="IBM Plex Sans Light"/>
              <a:buNone/>
              <a:defRPr>
                <a:latin typeface="IBM Plex Sans Light"/>
                <a:ea typeface="IBM Plex Sans Light"/>
                <a:cs typeface="IBM Plex Sans Light"/>
                <a:sym typeface="IBM Plex Sans Ligh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Font typeface="IBM Plex Sans Light"/>
              <a:buNone/>
              <a:defRPr>
                <a:latin typeface="IBM Plex Sans Light"/>
                <a:ea typeface="IBM Plex Sans Light"/>
                <a:cs typeface="IBM Plex Sans Light"/>
                <a:sym typeface="IBM Plex Sans Light"/>
              </a:defRPr>
            </a:lvl9pPr>
          </a:lstStyle>
          <a:p/>
        </p:txBody>
      </p:sp>
      <p:sp>
        <p:nvSpPr>
          <p:cNvPr id="372" name="Google Shape;372;p42"/>
          <p:cNvSpPr txBox="1"/>
          <p:nvPr>
            <p:ph idx="15" type="subTitle"/>
          </p:nvPr>
        </p:nvSpPr>
        <p:spPr>
          <a:xfrm>
            <a:off x="2159850" y="1601200"/>
            <a:ext cx="715200" cy="46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Font typeface="IBM Plex Sans Light"/>
              <a:buNone/>
              <a:defRPr>
                <a:latin typeface="IBM Plex Sans Light"/>
                <a:ea typeface="IBM Plex Sans Light"/>
                <a:cs typeface="IBM Plex Sans Light"/>
                <a:sym typeface="IBM Plex Sans Ligh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Font typeface="IBM Plex Sans Light"/>
              <a:buNone/>
              <a:defRPr>
                <a:latin typeface="IBM Plex Sans Light"/>
                <a:ea typeface="IBM Plex Sans Light"/>
                <a:cs typeface="IBM Plex Sans Light"/>
                <a:sym typeface="IBM Plex Sans Ligh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Font typeface="IBM Plex Sans Light"/>
              <a:buNone/>
              <a:defRPr>
                <a:latin typeface="IBM Plex Sans Light"/>
                <a:ea typeface="IBM Plex Sans Light"/>
                <a:cs typeface="IBM Plex Sans Light"/>
                <a:sym typeface="IBM Plex Sans Ligh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Font typeface="IBM Plex Sans Light"/>
              <a:buNone/>
              <a:defRPr>
                <a:latin typeface="IBM Plex Sans Light"/>
                <a:ea typeface="IBM Plex Sans Light"/>
                <a:cs typeface="IBM Plex Sans Light"/>
                <a:sym typeface="IBM Plex Sans Ligh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Font typeface="IBM Plex Sans Light"/>
              <a:buNone/>
              <a:defRPr>
                <a:latin typeface="IBM Plex Sans Light"/>
                <a:ea typeface="IBM Plex Sans Light"/>
                <a:cs typeface="IBM Plex Sans Light"/>
                <a:sym typeface="IBM Plex Sans Ligh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Font typeface="IBM Plex Sans Light"/>
              <a:buNone/>
              <a:defRPr>
                <a:latin typeface="IBM Plex Sans Light"/>
                <a:ea typeface="IBM Plex Sans Light"/>
                <a:cs typeface="IBM Plex Sans Light"/>
                <a:sym typeface="IBM Plex Sans Ligh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Font typeface="IBM Plex Sans Light"/>
              <a:buNone/>
              <a:defRPr>
                <a:latin typeface="IBM Plex Sans Light"/>
                <a:ea typeface="IBM Plex Sans Light"/>
                <a:cs typeface="IBM Plex Sans Light"/>
                <a:sym typeface="IBM Plex Sans Ligh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Font typeface="IBM Plex Sans Light"/>
              <a:buNone/>
              <a:defRPr>
                <a:latin typeface="IBM Plex Sans Light"/>
                <a:ea typeface="IBM Plex Sans Light"/>
                <a:cs typeface="IBM Plex Sans Light"/>
                <a:sym typeface="IBM Plex Sans Ligh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Font typeface="IBM Plex Sans Light"/>
              <a:buNone/>
              <a:defRPr>
                <a:latin typeface="IBM Plex Sans Light"/>
                <a:ea typeface="IBM Plex Sans Light"/>
                <a:cs typeface="IBM Plex Sans Light"/>
                <a:sym typeface="IBM Plex Sans Light"/>
              </a:defRPr>
            </a:lvl9pPr>
          </a:lstStyle>
          <a:p/>
        </p:txBody>
      </p:sp>
      <p:sp>
        <p:nvSpPr>
          <p:cNvPr id="373" name="Google Shape;373;p42"/>
          <p:cNvSpPr txBox="1"/>
          <p:nvPr>
            <p:ph idx="16" type="subTitle"/>
          </p:nvPr>
        </p:nvSpPr>
        <p:spPr>
          <a:xfrm>
            <a:off x="5574925" y="1601200"/>
            <a:ext cx="715200" cy="46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Font typeface="IBM Plex Sans Light"/>
              <a:buNone/>
              <a:defRPr>
                <a:latin typeface="IBM Plex Sans Light"/>
                <a:ea typeface="IBM Plex Sans Light"/>
                <a:cs typeface="IBM Plex Sans Light"/>
                <a:sym typeface="IBM Plex Sans Ligh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Font typeface="IBM Plex Sans Light"/>
              <a:buNone/>
              <a:defRPr>
                <a:latin typeface="IBM Plex Sans Light"/>
                <a:ea typeface="IBM Plex Sans Light"/>
                <a:cs typeface="IBM Plex Sans Light"/>
                <a:sym typeface="IBM Plex Sans Ligh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Font typeface="IBM Plex Sans Light"/>
              <a:buNone/>
              <a:defRPr>
                <a:latin typeface="IBM Plex Sans Light"/>
                <a:ea typeface="IBM Plex Sans Light"/>
                <a:cs typeface="IBM Plex Sans Light"/>
                <a:sym typeface="IBM Plex Sans Ligh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Font typeface="IBM Plex Sans Light"/>
              <a:buNone/>
              <a:defRPr>
                <a:latin typeface="IBM Plex Sans Light"/>
                <a:ea typeface="IBM Plex Sans Light"/>
                <a:cs typeface="IBM Plex Sans Light"/>
                <a:sym typeface="IBM Plex Sans Ligh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Font typeface="IBM Plex Sans Light"/>
              <a:buNone/>
              <a:defRPr>
                <a:latin typeface="IBM Plex Sans Light"/>
                <a:ea typeface="IBM Plex Sans Light"/>
                <a:cs typeface="IBM Plex Sans Light"/>
                <a:sym typeface="IBM Plex Sans Ligh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Font typeface="IBM Plex Sans Light"/>
              <a:buNone/>
              <a:defRPr>
                <a:latin typeface="IBM Plex Sans Light"/>
                <a:ea typeface="IBM Plex Sans Light"/>
                <a:cs typeface="IBM Plex Sans Light"/>
                <a:sym typeface="IBM Plex Sans Ligh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Font typeface="IBM Plex Sans Light"/>
              <a:buNone/>
              <a:defRPr>
                <a:latin typeface="IBM Plex Sans Light"/>
                <a:ea typeface="IBM Plex Sans Light"/>
                <a:cs typeface="IBM Plex Sans Light"/>
                <a:sym typeface="IBM Plex Sans Ligh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Font typeface="IBM Plex Sans Light"/>
              <a:buNone/>
              <a:defRPr>
                <a:latin typeface="IBM Plex Sans Light"/>
                <a:ea typeface="IBM Plex Sans Light"/>
                <a:cs typeface="IBM Plex Sans Light"/>
                <a:sym typeface="IBM Plex Sans Ligh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Font typeface="IBM Plex Sans Light"/>
              <a:buNone/>
              <a:defRPr>
                <a:latin typeface="IBM Plex Sans Light"/>
                <a:ea typeface="IBM Plex Sans Light"/>
                <a:cs typeface="IBM Plex Sans Light"/>
                <a:sym typeface="IBM Plex Sans Light"/>
              </a:defRPr>
            </a:lvl9pPr>
          </a:lstStyle>
          <a:p/>
        </p:txBody>
      </p:sp>
      <p:sp>
        <p:nvSpPr>
          <p:cNvPr id="374" name="Google Shape;374;p42"/>
          <p:cNvSpPr txBox="1"/>
          <p:nvPr>
            <p:ph idx="17" type="subTitle"/>
          </p:nvPr>
        </p:nvSpPr>
        <p:spPr>
          <a:xfrm>
            <a:off x="7260525" y="1601200"/>
            <a:ext cx="715200" cy="46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Font typeface="IBM Plex Sans Light"/>
              <a:buNone/>
              <a:defRPr>
                <a:latin typeface="IBM Plex Sans Light"/>
                <a:ea typeface="IBM Plex Sans Light"/>
                <a:cs typeface="IBM Plex Sans Light"/>
                <a:sym typeface="IBM Plex Sans Ligh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Font typeface="IBM Plex Sans Light"/>
              <a:buNone/>
              <a:defRPr>
                <a:latin typeface="IBM Plex Sans Light"/>
                <a:ea typeface="IBM Plex Sans Light"/>
                <a:cs typeface="IBM Plex Sans Light"/>
                <a:sym typeface="IBM Plex Sans Ligh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Font typeface="IBM Plex Sans Light"/>
              <a:buNone/>
              <a:defRPr>
                <a:latin typeface="IBM Plex Sans Light"/>
                <a:ea typeface="IBM Plex Sans Light"/>
                <a:cs typeface="IBM Plex Sans Light"/>
                <a:sym typeface="IBM Plex Sans Ligh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Font typeface="IBM Plex Sans Light"/>
              <a:buNone/>
              <a:defRPr>
                <a:latin typeface="IBM Plex Sans Light"/>
                <a:ea typeface="IBM Plex Sans Light"/>
                <a:cs typeface="IBM Plex Sans Light"/>
                <a:sym typeface="IBM Plex Sans Ligh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Font typeface="IBM Plex Sans Light"/>
              <a:buNone/>
              <a:defRPr>
                <a:latin typeface="IBM Plex Sans Light"/>
                <a:ea typeface="IBM Plex Sans Light"/>
                <a:cs typeface="IBM Plex Sans Light"/>
                <a:sym typeface="IBM Plex Sans Ligh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Font typeface="IBM Plex Sans Light"/>
              <a:buNone/>
              <a:defRPr>
                <a:latin typeface="IBM Plex Sans Light"/>
                <a:ea typeface="IBM Plex Sans Light"/>
                <a:cs typeface="IBM Plex Sans Light"/>
                <a:sym typeface="IBM Plex Sans Ligh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Font typeface="IBM Plex Sans Light"/>
              <a:buNone/>
              <a:defRPr>
                <a:latin typeface="IBM Plex Sans Light"/>
                <a:ea typeface="IBM Plex Sans Light"/>
                <a:cs typeface="IBM Plex Sans Light"/>
                <a:sym typeface="IBM Plex Sans Ligh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Font typeface="IBM Plex Sans Light"/>
              <a:buNone/>
              <a:defRPr>
                <a:latin typeface="IBM Plex Sans Light"/>
                <a:ea typeface="IBM Plex Sans Light"/>
                <a:cs typeface="IBM Plex Sans Light"/>
                <a:sym typeface="IBM Plex Sans Ligh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Font typeface="IBM Plex Sans Light"/>
              <a:buNone/>
              <a:defRPr>
                <a:latin typeface="IBM Plex Sans Light"/>
                <a:ea typeface="IBM Plex Sans Light"/>
                <a:cs typeface="IBM Plex Sans Light"/>
                <a:sym typeface="IBM Plex Sans Light"/>
              </a:defRPr>
            </a:lvl9pPr>
          </a:lstStyle>
          <a:p/>
        </p:txBody>
      </p:sp>
      <p:sp>
        <p:nvSpPr>
          <p:cNvPr id="375" name="Google Shape;375;p42"/>
          <p:cNvSpPr txBox="1"/>
          <p:nvPr>
            <p:ph idx="18" type="subTitle"/>
          </p:nvPr>
        </p:nvSpPr>
        <p:spPr>
          <a:xfrm>
            <a:off x="3867400" y="1601200"/>
            <a:ext cx="715200" cy="46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Font typeface="IBM Plex Sans Light"/>
              <a:buNone/>
              <a:defRPr>
                <a:latin typeface="IBM Plex Sans Light"/>
                <a:ea typeface="IBM Plex Sans Light"/>
                <a:cs typeface="IBM Plex Sans Light"/>
                <a:sym typeface="IBM Plex Sans Ligh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Font typeface="IBM Plex Sans Light"/>
              <a:buNone/>
              <a:defRPr>
                <a:latin typeface="IBM Plex Sans Light"/>
                <a:ea typeface="IBM Plex Sans Light"/>
                <a:cs typeface="IBM Plex Sans Light"/>
                <a:sym typeface="IBM Plex Sans Ligh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Font typeface="IBM Plex Sans Light"/>
              <a:buNone/>
              <a:defRPr>
                <a:latin typeface="IBM Plex Sans Light"/>
                <a:ea typeface="IBM Plex Sans Light"/>
                <a:cs typeface="IBM Plex Sans Light"/>
                <a:sym typeface="IBM Plex Sans Ligh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Font typeface="IBM Plex Sans Light"/>
              <a:buNone/>
              <a:defRPr>
                <a:latin typeface="IBM Plex Sans Light"/>
                <a:ea typeface="IBM Plex Sans Light"/>
                <a:cs typeface="IBM Plex Sans Light"/>
                <a:sym typeface="IBM Plex Sans Ligh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Font typeface="IBM Plex Sans Light"/>
              <a:buNone/>
              <a:defRPr>
                <a:latin typeface="IBM Plex Sans Light"/>
                <a:ea typeface="IBM Plex Sans Light"/>
                <a:cs typeface="IBM Plex Sans Light"/>
                <a:sym typeface="IBM Plex Sans Ligh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Font typeface="IBM Plex Sans Light"/>
              <a:buNone/>
              <a:defRPr>
                <a:latin typeface="IBM Plex Sans Light"/>
                <a:ea typeface="IBM Plex Sans Light"/>
                <a:cs typeface="IBM Plex Sans Light"/>
                <a:sym typeface="IBM Plex Sans Ligh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Font typeface="IBM Plex Sans Light"/>
              <a:buNone/>
              <a:defRPr>
                <a:latin typeface="IBM Plex Sans Light"/>
                <a:ea typeface="IBM Plex Sans Light"/>
                <a:cs typeface="IBM Plex Sans Light"/>
                <a:sym typeface="IBM Plex Sans Ligh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Font typeface="IBM Plex Sans Light"/>
              <a:buNone/>
              <a:defRPr>
                <a:latin typeface="IBM Plex Sans Light"/>
                <a:ea typeface="IBM Plex Sans Light"/>
                <a:cs typeface="IBM Plex Sans Light"/>
                <a:sym typeface="IBM Plex Sans Ligh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Font typeface="IBM Plex Sans Light"/>
              <a:buNone/>
              <a:defRPr>
                <a:latin typeface="IBM Plex Sans Light"/>
                <a:ea typeface="IBM Plex Sans Light"/>
                <a:cs typeface="IBM Plex Sans Light"/>
                <a:sym typeface="IBM Plex Sans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id Owned and Earned Media Plan">
  <p:cSld name="CUSTOM_19_1_1_1">
    <p:bg>
      <p:bgPr>
        <a:solidFill>
          <a:schemeClr val="accent2"/>
        </a:solidFill>
      </p:bgPr>
    </p:bg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43"/>
          <p:cNvSpPr txBox="1"/>
          <p:nvPr>
            <p:ph type="title"/>
          </p:nvPr>
        </p:nvSpPr>
        <p:spPr>
          <a:xfrm>
            <a:off x="253950" y="265225"/>
            <a:ext cx="8545200" cy="116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78" name="Google Shape;378;p43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 sz="1000">
                <a:solidFill>
                  <a:schemeClr val="accent3"/>
                </a:solidFill>
              </a:defRPr>
            </a:lvl1pPr>
            <a:lvl2pPr lvl="1" rtl="0">
              <a:buNone/>
              <a:defRPr sz="1000">
                <a:solidFill>
                  <a:schemeClr val="accent3"/>
                </a:solidFill>
              </a:defRPr>
            </a:lvl2pPr>
            <a:lvl3pPr lvl="2" rtl="0">
              <a:buNone/>
              <a:defRPr sz="1000">
                <a:solidFill>
                  <a:schemeClr val="accent3"/>
                </a:solidFill>
              </a:defRPr>
            </a:lvl3pPr>
            <a:lvl4pPr lvl="3" rtl="0">
              <a:buNone/>
              <a:defRPr sz="1000">
                <a:solidFill>
                  <a:schemeClr val="accent3"/>
                </a:solidFill>
              </a:defRPr>
            </a:lvl4pPr>
            <a:lvl5pPr lvl="4" rtl="0">
              <a:buNone/>
              <a:defRPr sz="1000">
                <a:solidFill>
                  <a:schemeClr val="accent3"/>
                </a:solidFill>
              </a:defRPr>
            </a:lvl5pPr>
            <a:lvl6pPr lvl="5" rtl="0">
              <a:buNone/>
              <a:defRPr sz="1000">
                <a:solidFill>
                  <a:schemeClr val="accent3"/>
                </a:solidFill>
              </a:defRPr>
            </a:lvl6pPr>
            <a:lvl7pPr lvl="6" rtl="0">
              <a:buNone/>
              <a:defRPr sz="1000">
                <a:solidFill>
                  <a:schemeClr val="accent3"/>
                </a:solidFill>
              </a:defRPr>
            </a:lvl7pPr>
            <a:lvl8pPr lvl="7" rtl="0">
              <a:buNone/>
              <a:defRPr sz="1000">
                <a:solidFill>
                  <a:schemeClr val="accent3"/>
                </a:solidFill>
              </a:defRPr>
            </a:lvl8pPr>
            <a:lvl9pPr lvl="8" rtl="0">
              <a:buNone/>
              <a:defRPr sz="1000">
                <a:solidFill>
                  <a:schemeClr val="accent3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79" name="Google Shape;379;p43"/>
          <p:cNvSpPr txBox="1"/>
          <p:nvPr>
            <p:ph idx="1" type="subTitle"/>
          </p:nvPr>
        </p:nvSpPr>
        <p:spPr>
          <a:xfrm>
            <a:off x="4942600" y="1739625"/>
            <a:ext cx="3551700" cy="43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BM Plex Sans SemiBold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80" name="Google Shape;380;p43"/>
          <p:cNvSpPr txBox="1"/>
          <p:nvPr>
            <p:ph idx="2" type="body"/>
          </p:nvPr>
        </p:nvSpPr>
        <p:spPr>
          <a:xfrm>
            <a:off x="4957350" y="2130675"/>
            <a:ext cx="3537000" cy="191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peakers">
  <p:cSld name="CUSTOM_21"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44"/>
          <p:cNvSpPr/>
          <p:nvPr/>
        </p:nvSpPr>
        <p:spPr>
          <a:xfrm>
            <a:off x="0" y="1432675"/>
            <a:ext cx="9144000" cy="3731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383" name="Google Shape;383;p44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 sz="1000"/>
            </a:lvl1pPr>
            <a:lvl2pPr lvl="1">
              <a:buNone/>
              <a:defRPr sz="1000"/>
            </a:lvl2pPr>
            <a:lvl3pPr lvl="2">
              <a:buNone/>
              <a:defRPr sz="1000"/>
            </a:lvl3pPr>
            <a:lvl4pPr lvl="3">
              <a:buNone/>
              <a:defRPr sz="1000"/>
            </a:lvl4pPr>
            <a:lvl5pPr lvl="4">
              <a:buNone/>
              <a:defRPr sz="1000"/>
            </a:lvl5pPr>
            <a:lvl6pPr lvl="5">
              <a:buNone/>
              <a:defRPr sz="1000"/>
            </a:lvl6pPr>
            <a:lvl7pPr lvl="6">
              <a:buNone/>
              <a:defRPr sz="1000"/>
            </a:lvl7pPr>
            <a:lvl8pPr lvl="7">
              <a:buNone/>
              <a:defRPr sz="1000"/>
            </a:lvl8pPr>
            <a:lvl9pPr lvl="8">
              <a:buNone/>
              <a:defRPr sz="1000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84" name="Google Shape;384;p44"/>
          <p:cNvSpPr txBox="1"/>
          <p:nvPr>
            <p:ph type="title"/>
          </p:nvPr>
        </p:nvSpPr>
        <p:spPr>
          <a:xfrm>
            <a:off x="254000" y="270175"/>
            <a:ext cx="8545200" cy="116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85" name="Google Shape;385;p44"/>
          <p:cNvSpPr txBox="1"/>
          <p:nvPr>
            <p:ph idx="1" type="body"/>
          </p:nvPr>
        </p:nvSpPr>
        <p:spPr>
          <a:xfrm>
            <a:off x="392749" y="3776705"/>
            <a:ext cx="2558400" cy="122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Char char="●"/>
              <a:defRPr>
                <a:solidFill>
                  <a:schemeClr val="lt1"/>
                </a:solidFill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Char char="○"/>
              <a:defRPr>
                <a:solidFill>
                  <a:schemeClr val="lt1"/>
                </a:solidFill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Char char="■"/>
              <a:defRPr>
                <a:solidFill>
                  <a:schemeClr val="lt1"/>
                </a:solidFill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Char char="●"/>
              <a:defRPr>
                <a:solidFill>
                  <a:schemeClr val="lt1"/>
                </a:solidFill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Char char="○"/>
              <a:defRPr>
                <a:solidFill>
                  <a:schemeClr val="lt1"/>
                </a:solidFill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Char char="■"/>
              <a:defRPr>
                <a:solidFill>
                  <a:schemeClr val="lt1"/>
                </a:solidFill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Char char="●"/>
              <a:defRPr>
                <a:solidFill>
                  <a:schemeClr val="lt1"/>
                </a:solidFill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Char char="○"/>
              <a:defRPr>
                <a:solidFill>
                  <a:schemeClr val="lt1"/>
                </a:solidFill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86" name="Google Shape;386;p44"/>
          <p:cNvSpPr/>
          <p:nvPr>
            <p:ph idx="2" type="pic"/>
          </p:nvPr>
        </p:nvSpPr>
        <p:spPr>
          <a:xfrm>
            <a:off x="392749" y="1693700"/>
            <a:ext cx="2368800" cy="1578300"/>
          </a:xfrm>
          <a:prstGeom prst="roundRect">
            <a:avLst>
              <a:gd fmla="val 50000" name="adj"/>
            </a:avLst>
          </a:prstGeom>
          <a:noFill/>
          <a:ln>
            <a:noFill/>
          </a:ln>
        </p:spPr>
      </p:sp>
      <p:sp>
        <p:nvSpPr>
          <p:cNvPr id="387" name="Google Shape;387;p44"/>
          <p:cNvSpPr txBox="1"/>
          <p:nvPr>
            <p:ph idx="3" type="title"/>
          </p:nvPr>
        </p:nvSpPr>
        <p:spPr>
          <a:xfrm>
            <a:off x="392750" y="3379200"/>
            <a:ext cx="2558400" cy="49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IBM Plex Sans"/>
              <a:buNone/>
              <a:defRPr sz="18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IBM Plex Sans"/>
              <a:buNone/>
              <a:defRPr sz="18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IBM Plex Sans"/>
              <a:buNone/>
              <a:defRPr sz="18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IBM Plex Sans"/>
              <a:buNone/>
              <a:defRPr sz="18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IBM Plex Sans"/>
              <a:buNone/>
              <a:defRPr sz="18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IBM Plex Sans"/>
              <a:buNone/>
              <a:defRPr sz="18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IBM Plex Sans"/>
              <a:buNone/>
              <a:defRPr sz="18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IBM Plex Sans"/>
              <a:buNone/>
              <a:defRPr sz="18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IBM Plex Sans"/>
              <a:buNone/>
              <a:defRPr sz="18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9pPr>
          </a:lstStyle>
          <a:p/>
        </p:txBody>
      </p:sp>
      <p:sp>
        <p:nvSpPr>
          <p:cNvPr id="388" name="Google Shape;388;p44"/>
          <p:cNvSpPr txBox="1"/>
          <p:nvPr>
            <p:ph idx="4" type="body"/>
          </p:nvPr>
        </p:nvSpPr>
        <p:spPr>
          <a:xfrm>
            <a:off x="3241649" y="3776705"/>
            <a:ext cx="2558400" cy="122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Char char="●"/>
              <a:defRPr>
                <a:solidFill>
                  <a:schemeClr val="lt1"/>
                </a:solidFill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Char char="○"/>
              <a:defRPr>
                <a:solidFill>
                  <a:schemeClr val="lt1"/>
                </a:solidFill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Char char="■"/>
              <a:defRPr>
                <a:solidFill>
                  <a:schemeClr val="lt1"/>
                </a:solidFill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Char char="●"/>
              <a:defRPr>
                <a:solidFill>
                  <a:schemeClr val="lt1"/>
                </a:solidFill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Char char="○"/>
              <a:defRPr>
                <a:solidFill>
                  <a:schemeClr val="lt1"/>
                </a:solidFill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Char char="■"/>
              <a:defRPr>
                <a:solidFill>
                  <a:schemeClr val="lt1"/>
                </a:solidFill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Char char="●"/>
              <a:defRPr>
                <a:solidFill>
                  <a:schemeClr val="lt1"/>
                </a:solidFill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Char char="○"/>
              <a:defRPr>
                <a:solidFill>
                  <a:schemeClr val="lt1"/>
                </a:solidFill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89" name="Google Shape;389;p44"/>
          <p:cNvSpPr/>
          <p:nvPr>
            <p:ph idx="5" type="pic"/>
          </p:nvPr>
        </p:nvSpPr>
        <p:spPr>
          <a:xfrm>
            <a:off x="3241649" y="1693700"/>
            <a:ext cx="2368800" cy="1578300"/>
          </a:xfrm>
          <a:prstGeom prst="roundRect">
            <a:avLst>
              <a:gd fmla="val 50000" name="adj"/>
            </a:avLst>
          </a:prstGeom>
          <a:noFill/>
          <a:ln>
            <a:noFill/>
          </a:ln>
        </p:spPr>
      </p:sp>
      <p:sp>
        <p:nvSpPr>
          <p:cNvPr id="390" name="Google Shape;390;p44"/>
          <p:cNvSpPr txBox="1"/>
          <p:nvPr>
            <p:ph idx="6" type="title"/>
          </p:nvPr>
        </p:nvSpPr>
        <p:spPr>
          <a:xfrm>
            <a:off x="3241650" y="3379200"/>
            <a:ext cx="2558400" cy="49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IBM Plex Sans"/>
              <a:buNone/>
              <a:defRPr sz="18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IBM Plex Sans"/>
              <a:buNone/>
              <a:defRPr sz="18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IBM Plex Sans"/>
              <a:buNone/>
              <a:defRPr sz="18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IBM Plex Sans"/>
              <a:buNone/>
              <a:defRPr sz="18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IBM Plex Sans"/>
              <a:buNone/>
              <a:defRPr sz="18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IBM Plex Sans"/>
              <a:buNone/>
              <a:defRPr sz="18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IBM Plex Sans"/>
              <a:buNone/>
              <a:defRPr sz="18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IBM Plex Sans"/>
              <a:buNone/>
              <a:defRPr sz="18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IBM Plex Sans"/>
              <a:buNone/>
              <a:defRPr sz="18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9pPr>
          </a:lstStyle>
          <a:p/>
        </p:txBody>
      </p:sp>
      <p:sp>
        <p:nvSpPr>
          <p:cNvPr id="391" name="Google Shape;391;p44"/>
          <p:cNvSpPr txBox="1"/>
          <p:nvPr>
            <p:ph idx="7" type="body"/>
          </p:nvPr>
        </p:nvSpPr>
        <p:spPr>
          <a:xfrm>
            <a:off x="6090549" y="3776705"/>
            <a:ext cx="2558400" cy="122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Char char="●"/>
              <a:defRPr>
                <a:solidFill>
                  <a:schemeClr val="lt1"/>
                </a:solidFill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Char char="○"/>
              <a:defRPr>
                <a:solidFill>
                  <a:schemeClr val="lt1"/>
                </a:solidFill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Char char="■"/>
              <a:defRPr>
                <a:solidFill>
                  <a:schemeClr val="lt1"/>
                </a:solidFill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Char char="●"/>
              <a:defRPr>
                <a:solidFill>
                  <a:schemeClr val="lt1"/>
                </a:solidFill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Char char="○"/>
              <a:defRPr>
                <a:solidFill>
                  <a:schemeClr val="lt1"/>
                </a:solidFill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Char char="■"/>
              <a:defRPr>
                <a:solidFill>
                  <a:schemeClr val="lt1"/>
                </a:solidFill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Char char="●"/>
              <a:defRPr>
                <a:solidFill>
                  <a:schemeClr val="lt1"/>
                </a:solidFill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Char char="○"/>
              <a:defRPr>
                <a:solidFill>
                  <a:schemeClr val="lt1"/>
                </a:solidFill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92" name="Google Shape;392;p44"/>
          <p:cNvSpPr/>
          <p:nvPr>
            <p:ph idx="8" type="pic"/>
          </p:nvPr>
        </p:nvSpPr>
        <p:spPr>
          <a:xfrm>
            <a:off x="6090549" y="1693700"/>
            <a:ext cx="2368800" cy="1578300"/>
          </a:xfrm>
          <a:prstGeom prst="roundRect">
            <a:avLst>
              <a:gd fmla="val 50000" name="adj"/>
            </a:avLst>
          </a:prstGeom>
          <a:noFill/>
          <a:ln>
            <a:noFill/>
          </a:ln>
        </p:spPr>
      </p:sp>
      <p:sp>
        <p:nvSpPr>
          <p:cNvPr id="393" name="Google Shape;393;p44"/>
          <p:cNvSpPr txBox="1"/>
          <p:nvPr>
            <p:ph idx="9" type="title"/>
          </p:nvPr>
        </p:nvSpPr>
        <p:spPr>
          <a:xfrm>
            <a:off x="6090550" y="3379200"/>
            <a:ext cx="2558400" cy="49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IBM Plex Sans"/>
              <a:buNone/>
              <a:defRPr sz="18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IBM Plex Sans"/>
              <a:buNone/>
              <a:defRPr sz="18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IBM Plex Sans"/>
              <a:buNone/>
              <a:defRPr sz="18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IBM Plex Sans"/>
              <a:buNone/>
              <a:defRPr sz="18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IBM Plex Sans"/>
              <a:buNone/>
              <a:defRPr sz="18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IBM Plex Sans"/>
              <a:buNone/>
              <a:defRPr sz="18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IBM Plex Sans"/>
              <a:buNone/>
              <a:defRPr sz="18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IBM Plex Sans"/>
              <a:buNone/>
              <a:defRPr sz="18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IBM Plex Sans"/>
              <a:buNone/>
              <a:defRPr sz="18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9pPr>
          </a:lstStyle>
          <a:p/>
        </p:txBody>
      </p:sp>
      <p:sp>
        <p:nvSpPr>
          <p:cNvPr id="394" name="Google Shape;394;p44"/>
          <p:cNvSpPr txBox="1"/>
          <p:nvPr>
            <p:ph idx="13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 sz="1000">
                <a:solidFill>
                  <a:schemeClr val="accent1"/>
                </a:solidFill>
              </a:defRPr>
            </a:lvl1pPr>
            <a:lvl2pPr lvl="1" rtl="0">
              <a:buNone/>
              <a:defRPr sz="1000">
                <a:solidFill>
                  <a:schemeClr val="accent1"/>
                </a:solidFill>
              </a:defRPr>
            </a:lvl2pPr>
            <a:lvl3pPr lvl="2" rtl="0">
              <a:buNone/>
              <a:defRPr sz="1000">
                <a:solidFill>
                  <a:schemeClr val="accent1"/>
                </a:solidFill>
              </a:defRPr>
            </a:lvl3pPr>
            <a:lvl4pPr lvl="3" rtl="0">
              <a:buNone/>
              <a:defRPr sz="1000">
                <a:solidFill>
                  <a:schemeClr val="accent1"/>
                </a:solidFill>
              </a:defRPr>
            </a:lvl4pPr>
            <a:lvl5pPr lvl="4" rtl="0">
              <a:buNone/>
              <a:defRPr sz="1000">
                <a:solidFill>
                  <a:schemeClr val="accent1"/>
                </a:solidFill>
              </a:defRPr>
            </a:lvl5pPr>
            <a:lvl6pPr lvl="5" rtl="0">
              <a:buNone/>
              <a:defRPr sz="1000">
                <a:solidFill>
                  <a:schemeClr val="accent1"/>
                </a:solidFill>
              </a:defRPr>
            </a:lvl6pPr>
            <a:lvl7pPr lvl="6" rtl="0">
              <a:buNone/>
              <a:defRPr sz="1000">
                <a:solidFill>
                  <a:schemeClr val="accent1"/>
                </a:solidFill>
              </a:defRPr>
            </a:lvl7pPr>
            <a:lvl8pPr lvl="7" rtl="0">
              <a:buNone/>
              <a:defRPr sz="1000">
                <a:solidFill>
                  <a:schemeClr val="accent1"/>
                </a:solidFill>
              </a:defRPr>
            </a:lvl8pPr>
            <a:lvl9pPr lvl="8" rtl="0">
              <a:buNone/>
              <a:defRPr sz="1000">
                <a:solidFill>
                  <a:schemeClr val="accen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ales Enablement">
  <p:cSld name="CUSTOM_20"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45"/>
          <p:cNvSpPr txBox="1"/>
          <p:nvPr>
            <p:ph type="title"/>
          </p:nvPr>
        </p:nvSpPr>
        <p:spPr>
          <a:xfrm>
            <a:off x="254000" y="270175"/>
            <a:ext cx="8545200" cy="116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IBM Plex Sans Light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IBM Plex Sans Light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IBM Plex Sans Light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IBM Plex Sans Light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IBM Plex Sans Light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IBM Plex Sans Light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IBM Plex Sans Light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IBM Plex Sans Light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IBM Plex Sans Light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97" name="Google Shape;397;p45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 sz="1000">
                <a:solidFill>
                  <a:schemeClr val="accent3"/>
                </a:solidFill>
              </a:defRPr>
            </a:lvl1pPr>
            <a:lvl2pPr lvl="1" rtl="0">
              <a:buNone/>
              <a:defRPr sz="1000">
                <a:solidFill>
                  <a:schemeClr val="accent3"/>
                </a:solidFill>
              </a:defRPr>
            </a:lvl2pPr>
            <a:lvl3pPr lvl="2" rtl="0">
              <a:buNone/>
              <a:defRPr sz="1000">
                <a:solidFill>
                  <a:schemeClr val="accent3"/>
                </a:solidFill>
              </a:defRPr>
            </a:lvl3pPr>
            <a:lvl4pPr lvl="3" rtl="0">
              <a:buNone/>
              <a:defRPr sz="1000">
                <a:solidFill>
                  <a:schemeClr val="accent3"/>
                </a:solidFill>
              </a:defRPr>
            </a:lvl4pPr>
            <a:lvl5pPr lvl="4" rtl="0">
              <a:buNone/>
              <a:defRPr sz="1000">
                <a:solidFill>
                  <a:schemeClr val="accent3"/>
                </a:solidFill>
              </a:defRPr>
            </a:lvl5pPr>
            <a:lvl6pPr lvl="5" rtl="0">
              <a:buNone/>
              <a:defRPr sz="1000">
                <a:solidFill>
                  <a:schemeClr val="accent3"/>
                </a:solidFill>
              </a:defRPr>
            </a:lvl6pPr>
            <a:lvl7pPr lvl="6" rtl="0">
              <a:buNone/>
              <a:defRPr sz="1000">
                <a:solidFill>
                  <a:schemeClr val="accent3"/>
                </a:solidFill>
              </a:defRPr>
            </a:lvl7pPr>
            <a:lvl8pPr lvl="7" rtl="0">
              <a:buNone/>
              <a:defRPr sz="1000">
                <a:solidFill>
                  <a:schemeClr val="accent3"/>
                </a:solidFill>
              </a:defRPr>
            </a:lvl8pPr>
            <a:lvl9pPr lvl="8" rtl="0">
              <a:buNone/>
              <a:defRPr sz="1000">
                <a:solidFill>
                  <a:schemeClr val="accent3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er Stories">
  <p:cSld name="CUSTOM_23">
    <p:bg>
      <p:bgPr>
        <a:solidFill>
          <a:schemeClr val="dk1"/>
        </a:solidFill>
      </p:bgPr>
    </p:bg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46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00" name="Google Shape;400;p46"/>
          <p:cNvSpPr txBox="1"/>
          <p:nvPr>
            <p:ph type="title"/>
          </p:nvPr>
        </p:nvSpPr>
        <p:spPr>
          <a:xfrm>
            <a:off x="254000" y="270175"/>
            <a:ext cx="8545200" cy="116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IBM Plex Sans Light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IBM Plex Sans Light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IBM Plex Sans Light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IBM Plex Sans Light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IBM Plex Sans Light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IBM Plex Sans Light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IBM Plex Sans Light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IBM Plex Sans Light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IBM Plex Sans Light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01" name="Google Shape;401;p46"/>
          <p:cNvSpPr/>
          <p:nvPr>
            <p:ph idx="2" type="pic"/>
          </p:nvPr>
        </p:nvSpPr>
        <p:spPr>
          <a:xfrm>
            <a:off x="406400" y="1261725"/>
            <a:ext cx="1951500" cy="1698900"/>
          </a:xfrm>
          <a:prstGeom prst="rect">
            <a:avLst/>
          </a:prstGeom>
          <a:noFill/>
          <a:ln>
            <a:noFill/>
          </a:ln>
        </p:spPr>
      </p:sp>
      <p:sp>
        <p:nvSpPr>
          <p:cNvPr id="402" name="Google Shape;402;p46"/>
          <p:cNvSpPr/>
          <p:nvPr>
            <p:ph idx="3" type="pic"/>
          </p:nvPr>
        </p:nvSpPr>
        <p:spPr>
          <a:xfrm>
            <a:off x="4574150" y="1261725"/>
            <a:ext cx="1951500" cy="1698900"/>
          </a:xfrm>
          <a:prstGeom prst="rect">
            <a:avLst/>
          </a:prstGeom>
          <a:noFill/>
          <a:ln>
            <a:noFill/>
          </a:ln>
        </p:spPr>
      </p:sp>
      <p:sp>
        <p:nvSpPr>
          <p:cNvPr id="403" name="Google Shape;403;p46"/>
          <p:cNvSpPr/>
          <p:nvPr>
            <p:ph idx="4" type="pic"/>
          </p:nvPr>
        </p:nvSpPr>
        <p:spPr>
          <a:xfrm>
            <a:off x="406400" y="3205300"/>
            <a:ext cx="1951500" cy="1698900"/>
          </a:xfrm>
          <a:prstGeom prst="rect">
            <a:avLst/>
          </a:prstGeom>
          <a:noFill/>
          <a:ln>
            <a:noFill/>
          </a:ln>
        </p:spPr>
      </p:sp>
      <p:sp>
        <p:nvSpPr>
          <p:cNvPr id="404" name="Google Shape;404;p46"/>
          <p:cNvSpPr/>
          <p:nvPr>
            <p:ph idx="5" type="pic"/>
          </p:nvPr>
        </p:nvSpPr>
        <p:spPr>
          <a:xfrm>
            <a:off x="4574150" y="3205300"/>
            <a:ext cx="1951500" cy="1698900"/>
          </a:xfrm>
          <a:prstGeom prst="rect">
            <a:avLst/>
          </a:prstGeom>
          <a:noFill/>
          <a:ln>
            <a:noFill/>
          </a:ln>
        </p:spPr>
      </p:sp>
      <p:sp>
        <p:nvSpPr>
          <p:cNvPr id="405" name="Google Shape;405;p46"/>
          <p:cNvSpPr txBox="1"/>
          <p:nvPr>
            <p:ph idx="6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 sz="1000">
                <a:solidFill>
                  <a:schemeClr val="accent1"/>
                </a:solidFill>
              </a:defRPr>
            </a:lvl1pPr>
            <a:lvl2pPr lvl="1" rtl="0">
              <a:buNone/>
              <a:defRPr sz="1000">
                <a:solidFill>
                  <a:schemeClr val="accent1"/>
                </a:solidFill>
              </a:defRPr>
            </a:lvl2pPr>
            <a:lvl3pPr lvl="2" rtl="0">
              <a:buNone/>
              <a:defRPr sz="1000">
                <a:solidFill>
                  <a:schemeClr val="accent1"/>
                </a:solidFill>
              </a:defRPr>
            </a:lvl3pPr>
            <a:lvl4pPr lvl="3" rtl="0">
              <a:buNone/>
              <a:defRPr sz="1000">
                <a:solidFill>
                  <a:schemeClr val="accent1"/>
                </a:solidFill>
              </a:defRPr>
            </a:lvl4pPr>
            <a:lvl5pPr lvl="4" rtl="0">
              <a:buNone/>
              <a:defRPr sz="1000">
                <a:solidFill>
                  <a:schemeClr val="accent1"/>
                </a:solidFill>
              </a:defRPr>
            </a:lvl5pPr>
            <a:lvl6pPr lvl="5" rtl="0">
              <a:buNone/>
              <a:defRPr sz="1000">
                <a:solidFill>
                  <a:schemeClr val="accent1"/>
                </a:solidFill>
              </a:defRPr>
            </a:lvl6pPr>
            <a:lvl7pPr lvl="6" rtl="0">
              <a:buNone/>
              <a:defRPr sz="1000">
                <a:solidFill>
                  <a:schemeClr val="accent1"/>
                </a:solidFill>
              </a:defRPr>
            </a:lvl7pPr>
            <a:lvl8pPr lvl="7" rtl="0">
              <a:buNone/>
              <a:defRPr sz="1000">
                <a:solidFill>
                  <a:schemeClr val="accent1"/>
                </a:solidFill>
              </a:defRPr>
            </a:lvl8pPr>
            <a:lvl9pPr lvl="8" rtl="0">
              <a:buNone/>
              <a:defRPr sz="1000">
                <a:solidFill>
                  <a:schemeClr val="accen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ofile">
  <p:cSld name="CUSTOM_28">
    <p:bg>
      <p:bgPr>
        <a:solidFill>
          <a:schemeClr val="accent2"/>
        </a:solidFill>
      </p:bgPr>
    </p:bg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47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08" name="Google Shape;408;p47"/>
          <p:cNvSpPr txBox="1"/>
          <p:nvPr>
            <p:ph idx="1" type="subTitle"/>
          </p:nvPr>
        </p:nvSpPr>
        <p:spPr>
          <a:xfrm>
            <a:off x="3462400" y="863700"/>
            <a:ext cx="2336700" cy="27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09" name="Google Shape;409;p47"/>
          <p:cNvSpPr txBox="1"/>
          <p:nvPr>
            <p:ph idx="2" type="subTitle"/>
          </p:nvPr>
        </p:nvSpPr>
        <p:spPr>
          <a:xfrm>
            <a:off x="6321200" y="863700"/>
            <a:ext cx="2336700" cy="27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10" name="Google Shape;410;p47"/>
          <p:cNvSpPr txBox="1"/>
          <p:nvPr>
            <p:ph idx="3" type="subTitle"/>
          </p:nvPr>
        </p:nvSpPr>
        <p:spPr>
          <a:xfrm>
            <a:off x="3462400" y="2286100"/>
            <a:ext cx="2336700" cy="27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11" name="Google Shape;411;p47"/>
          <p:cNvSpPr txBox="1"/>
          <p:nvPr>
            <p:ph idx="4" type="subTitle"/>
          </p:nvPr>
        </p:nvSpPr>
        <p:spPr>
          <a:xfrm>
            <a:off x="6321200" y="2286100"/>
            <a:ext cx="2336700" cy="27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12" name="Google Shape;412;p47"/>
          <p:cNvSpPr txBox="1"/>
          <p:nvPr>
            <p:ph idx="5" type="subTitle"/>
          </p:nvPr>
        </p:nvSpPr>
        <p:spPr>
          <a:xfrm>
            <a:off x="3361375" y="336300"/>
            <a:ext cx="5195400" cy="52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13" name="Google Shape;413;p47"/>
          <p:cNvSpPr txBox="1"/>
          <p:nvPr>
            <p:ph idx="6" type="body"/>
          </p:nvPr>
        </p:nvSpPr>
        <p:spPr>
          <a:xfrm>
            <a:off x="6166500" y="1384300"/>
            <a:ext cx="2491500" cy="96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Char char="●"/>
              <a:defRPr>
                <a:solidFill>
                  <a:schemeClr val="accent1"/>
                </a:solidFill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Char char="○"/>
              <a:defRPr>
                <a:solidFill>
                  <a:schemeClr val="accent1"/>
                </a:solidFill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Char char="■"/>
              <a:defRPr>
                <a:solidFill>
                  <a:schemeClr val="accent1"/>
                </a:solidFill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Char char="●"/>
              <a:defRPr>
                <a:solidFill>
                  <a:schemeClr val="accent1"/>
                </a:solidFill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Char char="○"/>
              <a:defRPr>
                <a:solidFill>
                  <a:schemeClr val="accent1"/>
                </a:solidFill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Char char="■"/>
              <a:defRPr>
                <a:solidFill>
                  <a:schemeClr val="accent1"/>
                </a:solidFill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Char char="●"/>
              <a:defRPr>
                <a:solidFill>
                  <a:schemeClr val="accent1"/>
                </a:solidFill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Char char="○"/>
              <a:defRPr>
                <a:solidFill>
                  <a:schemeClr val="accent1"/>
                </a:solidFill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Char char="■"/>
              <a:defRPr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414" name="Google Shape;414;p47"/>
          <p:cNvSpPr txBox="1"/>
          <p:nvPr>
            <p:ph idx="7" type="body"/>
          </p:nvPr>
        </p:nvSpPr>
        <p:spPr>
          <a:xfrm>
            <a:off x="6166500" y="2806800"/>
            <a:ext cx="2491500" cy="96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Char char="●"/>
              <a:defRPr>
                <a:solidFill>
                  <a:schemeClr val="accent1"/>
                </a:solidFill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Char char="○"/>
              <a:defRPr>
                <a:solidFill>
                  <a:schemeClr val="accent1"/>
                </a:solidFill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Char char="■"/>
              <a:defRPr>
                <a:solidFill>
                  <a:schemeClr val="accent1"/>
                </a:solidFill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Char char="●"/>
              <a:defRPr>
                <a:solidFill>
                  <a:schemeClr val="accent1"/>
                </a:solidFill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Char char="○"/>
              <a:defRPr>
                <a:solidFill>
                  <a:schemeClr val="accent1"/>
                </a:solidFill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Char char="■"/>
              <a:defRPr>
                <a:solidFill>
                  <a:schemeClr val="accent1"/>
                </a:solidFill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Char char="●"/>
              <a:defRPr>
                <a:solidFill>
                  <a:schemeClr val="accent1"/>
                </a:solidFill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Char char="○"/>
              <a:defRPr>
                <a:solidFill>
                  <a:schemeClr val="accent1"/>
                </a:solidFill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Char char="■"/>
              <a:defRPr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415" name="Google Shape;415;p47"/>
          <p:cNvSpPr txBox="1"/>
          <p:nvPr>
            <p:ph idx="8" type="subTitle"/>
          </p:nvPr>
        </p:nvSpPr>
        <p:spPr>
          <a:xfrm>
            <a:off x="3462400" y="3606900"/>
            <a:ext cx="2336700" cy="27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16" name="Google Shape;416;p47"/>
          <p:cNvSpPr txBox="1"/>
          <p:nvPr>
            <p:ph idx="9" type="body"/>
          </p:nvPr>
        </p:nvSpPr>
        <p:spPr>
          <a:xfrm>
            <a:off x="3326250" y="4038600"/>
            <a:ext cx="2491500" cy="60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Char char="●"/>
              <a:defRPr>
                <a:solidFill>
                  <a:schemeClr val="accent1"/>
                </a:solidFill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Char char="○"/>
              <a:defRPr>
                <a:solidFill>
                  <a:schemeClr val="accent1"/>
                </a:solidFill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Char char="■"/>
              <a:defRPr>
                <a:solidFill>
                  <a:schemeClr val="accent1"/>
                </a:solidFill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Char char="●"/>
              <a:defRPr>
                <a:solidFill>
                  <a:schemeClr val="accent1"/>
                </a:solidFill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Char char="○"/>
              <a:defRPr>
                <a:solidFill>
                  <a:schemeClr val="accent1"/>
                </a:solidFill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Char char="■"/>
              <a:defRPr>
                <a:solidFill>
                  <a:schemeClr val="accent1"/>
                </a:solidFill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Char char="●"/>
              <a:defRPr>
                <a:solidFill>
                  <a:schemeClr val="accent1"/>
                </a:solidFill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Char char="○"/>
              <a:defRPr>
                <a:solidFill>
                  <a:schemeClr val="accent1"/>
                </a:solidFill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Char char="■"/>
              <a:defRPr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417" name="Google Shape;417;p47"/>
          <p:cNvSpPr txBox="1"/>
          <p:nvPr>
            <p:ph idx="13" type="subTitle"/>
          </p:nvPr>
        </p:nvSpPr>
        <p:spPr>
          <a:xfrm>
            <a:off x="6243900" y="3772200"/>
            <a:ext cx="2336700" cy="104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18" name="Google Shape;418;p47"/>
          <p:cNvSpPr/>
          <p:nvPr>
            <p:ph idx="14" type="pic"/>
          </p:nvPr>
        </p:nvSpPr>
        <p:spPr>
          <a:xfrm>
            <a:off x="495300" y="336300"/>
            <a:ext cx="2400300" cy="4540500"/>
          </a:xfrm>
          <a:prstGeom prst="roundRect">
            <a:avLst>
              <a:gd fmla="val 50000" name="adj"/>
            </a:avLst>
          </a:prstGeom>
          <a:noFill/>
          <a:ln>
            <a:noFill/>
          </a:ln>
        </p:spPr>
      </p:sp>
      <p:sp>
        <p:nvSpPr>
          <p:cNvPr id="419" name="Google Shape;419;p47"/>
          <p:cNvSpPr txBox="1"/>
          <p:nvPr>
            <p:ph idx="15" type="body"/>
          </p:nvPr>
        </p:nvSpPr>
        <p:spPr>
          <a:xfrm>
            <a:off x="3362650" y="1384300"/>
            <a:ext cx="2491500" cy="96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Char char="●"/>
              <a:defRPr>
                <a:solidFill>
                  <a:schemeClr val="accent1"/>
                </a:solidFill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Char char="○"/>
              <a:defRPr>
                <a:solidFill>
                  <a:schemeClr val="accent1"/>
                </a:solidFill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Char char="■"/>
              <a:defRPr>
                <a:solidFill>
                  <a:schemeClr val="accent1"/>
                </a:solidFill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Char char="●"/>
              <a:defRPr>
                <a:solidFill>
                  <a:schemeClr val="accent1"/>
                </a:solidFill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Char char="○"/>
              <a:defRPr>
                <a:solidFill>
                  <a:schemeClr val="accent1"/>
                </a:solidFill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Char char="■"/>
              <a:defRPr>
                <a:solidFill>
                  <a:schemeClr val="accent1"/>
                </a:solidFill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Char char="●"/>
              <a:defRPr>
                <a:solidFill>
                  <a:schemeClr val="accent1"/>
                </a:solidFill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Char char="○"/>
              <a:defRPr>
                <a:solidFill>
                  <a:schemeClr val="accent1"/>
                </a:solidFill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Char char="■"/>
              <a:defRPr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420" name="Google Shape;420;p47"/>
          <p:cNvSpPr txBox="1"/>
          <p:nvPr>
            <p:ph idx="16" type="body"/>
          </p:nvPr>
        </p:nvSpPr>
        <p:spPr>
          <a:xfrm>
            <a:off x="3362650" y="2806800"/>
            <a:ext cx="2491500" cy="96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Char char="●"/>
              <a:defRPr>
                <a:solidFill>
                  <a:schemeClr val="accent1"/>
                </a:solidFill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Char char="○"/>
              <a:defRPr>
                <a:solidFill>
                  <a:schemeClr val="accent1"/>
                </a:solidFill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Char char="■"/>
              <a:defRPr>
                <a:solidFill>
                  <a:schemeClr val="accent1"/>
                </a:solidFill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Char char="●"/>
              <a:defRPr>
                <a:solidFill>
                  <a:schemeClr val="accent1"/>
                </a:solidFill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Char char="○"/>
              <a:defRPr>
                <a:solidFill>
                  <a:schemeClr val="accent1"/>
                </a:solidFill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Char char="■"/>
              <a:defRPr>
                <a:solidFill>
                  <a:schemeClr val="accent1"/>
                </a:solidFill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Char char="●"/>
              <a:defRPr>
                <a:solidFill>
                  <a:schemeClr val="accent1"/>
                </a:solidFill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Char char="○"/>
              <a:defRPr>
                <a:solidFill>
                  <a:schemeClr val="accent1"/>
                </a:solidFill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Char char="■"/>
              <a:defRPr>
                <a:solidFill>
                  <a:schemeClr val="accen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udience / 3 Images">
  <p:cSld name="CUSTOM_29">
    <p:bg>
      <p:bgPr>
        <a:solidFill>
          <a:schemeClr val="dk1"/>
        </a:solidFill>
      </p:bgPr>
    </p:bg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48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23" name="Google Shape;423;p48"/>
          <p:cNvSpPr/>
          <p:nvPr>
            <p:ph idx="2" type="pic"/>
          </p:nvPr>
        </p:nvSpPr>
        <p:spPr>
          <a:xfrm>
            <a:off x="666900" y="479700"/>
            <a:ext cx="2057400" cy="2555700"/>
          </a:xfrm>
          <a:prstGeom prst="roundRect">
            <a:avLst>
              <a:gd fmla="val 50000" name="adj"/>
            </a:avLst>
          </a:prstGeom>
          <a:noFill/>
          <a:ln>
            <a:noFill/>
          </a:ln>
        </p:spPr>
      </p:sp>
      <p:sp>
        <p:nvSpPr>
          <p:cNvPr id="424" name="Google Shape;424;p48"/>
          <p:cNvSpPr/>
          <p:nvPr>
            <p:ph idx="3" type="pic"/>
          </p:nvPr>
        </p:nvSpPr>
        <p:spPr>
          <a:xfrm>
            <a:off x="3543300" y="479700"/>
            <a:ext cx="2057400" cy="2555700"/>
          </a:xfrm>
          <a:prstGeom prst="roundRect">
            <a:avLst>
              <a:gd fmla="val 50000" name="adj"/>
            </a:avLst>
          </a:prstGeom>
          <a:noFill/>
          <a:ln>
            <a:noFill/>
          </a:ln>
        </p:spPr>
      </p:sp>
      <p:sp>
        <p:nvSpPr>
          <p:cNvPr id="425" name="Google Shape;425;p48"/>
          <p:cNvSpPr/>
          <p:nvPr>
            <p:ph idx="4" type="pic"/>
          </p:nvPr>
        </p:nvSpPr>
        <p:spPr>
          <a:xfrm>
            <a:off x="6419700" y="479700"/>
            <a:ext cx="2057400" cy="2555700"/>
          </a:xfrm>
          <a:prstGeom prst="roundRect">
            <a:avLst>
              <a:gd fmla="val 50000" name="adj"/>
            </a:avLst>
          </a:prstGeom>
          <a:noFill/>
          <a:ln>
            <a:noFill/>
          </a:ln>
        </p:spPr>
      </p:sp>
      <p:sp>
        <p:nvSpPr>
          <p:cNvPr id="426" name="Google Shape;426;p48"/>
          <p:cNvSpPr txBox="1"/>
          <p:nvPr>
            <p:ph idx="1" type="body"/>
          </p:nvPr>
        </p:nvSpPr>
        <p:spPr>
          <a:xfrm>
            <a:off x="577950" y="3149600"/>
            <a:ext cx="2235300" cy="10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>
                <a:solidFill>
                  <a:schemeClr val="lt1"/>
                </a:solidFill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>
                <a:solidFill>
                  <a:schemeClr val="lt1"/>
                </a:solidFill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>
                <a:solidFill>
                  <a:schemeClr val="lt1"/>
                </a:solidFill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>
                <a:solidFill>
                  <a:schemeClr val="lt1"/>
                </a:solidFill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>
                <a:solidFill>
                  <a:schemeClr val="lt1"/>
                </a:solidFill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>
                <a:solidFill>
                  <a:schemeClr val="lt1"/>
                </a:solidFill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>
                <a:solidFill>
                  <a:schemeClr val="lt1"/>
                </a:solidFill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>
                <a:solidFill>
                  <a:schemeClr val="lt1"/>
                </a:solidFill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27" name="Google Shape;427;p48"/>
          <p:cNvSpPr txBox="1"/>
          <p:nvPr>
            <p:ph idx="5" type="body"/>
          </p:nvPr>
        </p:nvSpPr>
        <p:spPr>
          <a:xfrm>
            <a:off x="3454350" y="3149600"/>
            <a:ext cx="2235300" cy="10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>
                <a:solidFill>
                  <a:schemeClr val="lt1"/>
                </a:solidFill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>
                <a:solidFill>
                  <a:schemeClr val="lt1"/>
                </a:solidFill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>
                <a:solidFill>
                  <a:schemeClr val="lt1"/>
                </a:solidFill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>
                <a:solidFill>
                  <a:schemeClr val="lt1"/>
                </a:solidFill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>
                <a:solidFill>
                  <a:schemeClr val="lt1"/>
                </a:solidFill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>
                <a:solidFill>
                  <a:schemeClr val="lt1"/>
                </a:solidFill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>
                <a:solidFill>
                  <a:schemeClr val="lt1"/>
                </a:solidFill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>
                <a:solidFill>
                  <a:schemeClr val="lt1"/>
                </a:solidFill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28" name="Google Shape;428;p48"/>
          <p:cNvSpPr txBox="1"/>
          <p:nvPr>
            <p:ph idx="6" type="body"/>
          </p:nvPr>
        </p:nvSpPr>
        <p:spPr>
          <a:xfrm>
            <a:off x="6330750" y="3149600"/>
            <a:ext cx="2235300" cy="10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>
                <a:solidFill>
                  <a:schemeClr val="lt1"/>
                </a:solidFill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>
                <a:solidFill>
                  <a:schemeClr val="lt1"/>
                </a:solidFill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>
                <a:solidFill>
                  <a:schemeClr val="lt1"/>
                </a:solidFill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>
                <a:solidFill>
                  <a:schemeClr val="lt1"/>
                </a:solidFill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>
                <a:solidFill>
                  <a:schemeClr val="lt1"/>
                </a:solidFill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>
                <a:solidFill>
                  <a:schemeClr val="lt1"/>
                </a:solidFill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>
                <a:solidFill>
                  <a:schemeClr val="lt1"/>
                </a:solidFill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>
                <a:solidFill>
                  <a:schemeClr val="lt1"/>
                </a:solidFill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29" name="Google Shape;429;p48"/>
          <p:cNvSpPr txBox="1"/>
          <p:nvPr>
            <p:ph idx="7" type="subTitle"/>
          </p:nvPr>
        </p:nvSpPr>
        <p:spPr>
          <a:xfrm>
            <a:off x="577950" y="4143000"/>
            <a:ext cx="2235300" cy="52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30" name="Google Shape;430;p48"/>
          <p:cNvSpPr txBox="1"/>
          <p:nvPr>
            <p:ph idx="8" type="subTitle"/>
          </p:nvPr>
        </p:nvSpPr>
        <p:spPr>
          <a:xfrm>
            <a:off x="3454350" y="4143000"/>
            <a:ext cx="2235300" cy="52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31" name="Google Shape;431;p48"/>
          <p:cNvSpPr txBox="1"/>
          <p:nvPr>
            <p:ph idx="9" type="subTitle"/>
          </p:nvPr>
        </p:nvSpPr>
        <p:spPr>
          <a:xfrm>
            <a:off x="6330750" y="4143000"/>
            <a:ext cx="2235300" cy="52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32" name="Google Shape;432;p48"/>
          <p:cNvSpPr txBox="1"/>
          <p:nvPr>
            <p:ph idx="13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 sz="1000">
                <a:solidFill>
                  <a:schemeClr val="accent1"/>
                </a:solidFill>
              </a:defRPr>
            </a:lvl1pPr>
            <a:lvl2pPr lvl="1" rtl="0">
              <a:buNone/>
              <a:defRPr sz="1000">
                <a:solidFill>
                  <a:schemeClr val="accent1"/>
                </a:solidFill>
              </a:defRPr>
            </a:lvl2pPr>
            <a:lvl3pPr lvl="2" rtl="0">
              <a:buNone/>
              <a:defRPr sz="1000">
                <a:solidFill>
                  <a:schemeClr val="accent1"/>
                </a:solidFill>
              </a:defRPr>
            </a:lvl3pPr>
            <a:lvl4pPr lvl="3" rtl="0">
              <a:buNone/>
              <a:defRPr sz="1000">
                <a:solidFill>
                  <a:schemeClr val="accent1"/>
                </a:solidFill>
              </a:defRPr>
            </a:lvl4pPr>
            <a:lvl5pPr lvl="4" rtl="0">
              <a:buNone/>
              <a:defRPr sz="1000">
                <a:solidFill>
                  <a:schemeClr val="accent1"/>
                </a:solidFill>
              </a:defRPr>
            </a:lvl5pPr>
            <a:lvl6pPr lvl="5" rtl="0">
              <a:buNone/>
              <a:defRPr sz="1000">
                <a:solidFill>
                  <a:schemeClr val="accent1"/>
                </a:solidFill>
              </a:defRPr>
            </a:lvl6pPr>
            <a:lvl7pPr lvl="6" rtl="0">
              <a:buNone/>
              <a:defRPr sz="1000">
                <a:solidFill>
                  <a:schemeClr val="accent1"/>
                </a:solidFill>
              </a:defRPr>
            </a:lvl7pPr>
            <a:lvl8pPr lvl="7" rtl="0">
              <a:buNone/>
              <a:defRPr sz="1000">
                <a:solidFill>
                  <a:schemeClr val="accent1"/>
                </a:solidFill>
              </a:defRPr>
            </a:lvl8pPr>
            <a:lvl9pPr lvl="8" rtl="0">
              <a:buNone/>
              <a:defRPr sz="1000">
                <a:solidFill>
                  <a:schemeClr val="accen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_4"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49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435" name="Google Shape;435;p49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436" name="Google Shape;436;p4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>
  <p:cSld name="SECTION_HEADER_1"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50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439" name="Google Shape;439;p5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TITLE_AND_BODY_1"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5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9pPr>
          </a:lstStyle>
          <a:p/>
        </p:txBody>
      </p:sp>
      <p:sp>
        <p:nvSpPr>
          <p:cNvPr id="442" name="Google Shape;442;p5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443" name="Google Shape;443;p5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>
  <p:cSld name="TITLE_AND_TWO_COLUMNS_1"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5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9pPr>
          </a:lstStyle>
          <a:p/>
        </p:txBody>
      </p:sp>
      <p:sp>
        <p:nvSpPr>
          <p:cNvPr id="446" name="Google Shape;446;p52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447" name="Google Shape;447;p52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448" name="Google Shape;448;p5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_ONLY_1">
    <p:spTree>
      <p:nvGrpSpPr>
        <p:cNvPr id="449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p5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9pPr>
          </a:lstStyle>
          <a:p/>
        </p:txBody>
      </p:sp>
      <p:sp>
        <p:nvSpPr>
          <p:cNvPr id="451" name="Google Shape;451;p5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_1"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54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54" name="Google Shape;454;p54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455" name="Google Shape;455;p5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_1">
    <p:spTree>
      <p:nvGrpSpPr>
        <p:cNvPr id="456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55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58" name="Google Shape;458;p5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_1">
    <p:spTree>
      <p:nvGrpSpPr>
        <p:cNvPr id="459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p5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1" name="Google Shape;461;p56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62" name="Google Shape;462;p56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63" name="Google Shape;463;p56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464" name="Google Shape;464;p5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_1">
    <p:spTree>
      <p:nvGrpSpPr>
        <p:cNvPr id="465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p57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</a:lstStyle>
          <a:p/>
        </p:txBody>
      </p:sp>
      <p:sp>
        <p:nvSpPr>
          <p:cNvPr id="467" name="Google Shape;467;p5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_1">
    <p:spTree>
      <p:nvGrpSpPr>
        <p:cNvPr id="468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58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70" name="Google Shape;470;p58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ctr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ctr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ctr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ctr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ctr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ctr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ctr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ctr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ctr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471" name="Google Shape;471;p5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72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p5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">
  <p:cSld name="CUSTOM_7_1"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p60"/>
          <p:cNvSpPr txBox="1"/>
          <p:nvPr>
            <p:ph type="title"/>
          </p:nvPr>
        </p:nvSpPr>
        <p:spPr>
          <a:xfrm>
            <a:off x="677325" y="1832775"/>
            <a:ext cx="3217200" cy="1484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9pPr>
          </a:lstStyle>
          <a:p/>
        </p:txBody>
      </p:sp>
      <p:sp>
        <p:nvSpPr>
          <p:cNvPr id="476" name="Google Shape;476;p6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77" name="Google Shape;477;p60"/>
          <p:cNvSpPr txBox="1"/>
          <p:nvPr>
            <p:ph idx="1" type="subTitle"/>
          </p:nvPr>
        </p:nvSpPr>
        <p:spPr>
          <a:xfrm>
            <a:off x="4406650" y="393750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78" name="Google Shape;478;p60"/>
          <p:cNvSpPr txBox="1"/>
          <p:nvPr>
            <p:ph idx="2" type="subTitle"/>
          </p:nvPr>
        </p:nvSpPr>
        <p:spPr>
          <a:xfrm>
            <a:off x="4406650" y="1151705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79" name="Google Shape;479;p60"/>
          <p:cNvSpPr txBox="1"/>
          <p:nvPr>
            <p:ph idx="3" type="subTitle"/>
          </p:nvPr>
        </p:nvSpPr>
        <p:spPr>
          <a:xfrm>
            <a:off x="4406650" y="3425570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80" name="Google Shape;480;p60"/>
          <p:cNvSpPr txBox="1"/>
          <p:nvPr>
            <p:ph idx="4" type="subTitle"/>
          </p:nvPr>
        </p:nvSpPr>
        <p:spPr>
          <a:xfrm>
            <a:off x="4406650" y="1909660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81" name="Google Shape;481;p60"/>
          <p:cNvSpPr txBox="1"/>
          <p:nvPr>
            <p:ph idx="5" type="subTitle"/>
          </p:nvPr>
        </p:nvSpPr>
        <p:spPr>
          <a:xfrm>
            <a:off x="4406650" y="4183525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82" name="Google Shape;482;p60"/>
          <p:cNvSpPr txBox="1"/>
          <p:nvPr>
            <p:ph idx="6" type="subTitle"/>
          </p:nvPr>
        </p:nvSpPr>
        <p:spPr>
          <a:xfrm>
            <a:off x="4406650" y="2667615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body and image">
  <p:cSld name="CUSTOM_8_1">
    <p:spTree>
      <p:nvGrpSpPr>
        <p:cNvPr id="483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p6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9pPr>
          </a:lstStyle>
          <a:p/>
        </p:txBody>
      </p:sp>
      <p:sp>
        <p:nvSpPr>
          <p:cNvPr id="485" name="Google Shape;485;p61"/>
          <p:cNvSpPr txBox="1"/>
          <p:nvPr>
            <p:ph idx="1" type="body"/>
          </p:nvPr>
        </p:nvSpPr>
        <p:spPr>
          <a:xfrm>
            <a:off x="311700" y="1152475"/>
            <a:ext cx="4473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486" name="Google Shape;486;p61"/>
          <p:cNvSpPr/>
          <p:nvPr>
            <p:ph idx="2" type="pic"/>
          </p:nvPr>
        </p:nvSpPr>
        <p:spPr>
          <a:xfrm>
            <a:off x="4992024" y="1152775"/>
            <a:ext cx="3840300" cy="3416400"/>
          </a:xfrm>
          <a:prstGeom prst="rect">
            <a:avLst/>
          </a:prstGeom>
          <a:noFill/>
          <a:ln>
            <a:noFill/>
          </a:ln>
        </p:spPr>
      </p:sp>
      <p:sp>
        <p:nvSpPr>
          <p:cNvPr id="487" name="Google Shape;487;p6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big ideas">
  <p:cSld name="CUSTOM_1_1">
    <p:spTree>
      <p:nvGrpSpPr>
        <p:cNvPr id="488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p6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90" name="Google Shape;490;p62"/>
          <p:cNvSpPr txBox="1"/>
          <p:nvPr>
            <p:ph type="title"/>
          </p:nvPr>
        </p:nvSpPr>
        <p:spPr>
          <a:xfrm>
            <a:off x="483175" y="450025"/>
            <a:ext cx="8184600" cy="75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491" name="Google Shape;491;p62"/>
          <p:cNvSpPr txBox="1"/>
          <p:nvPr>
            <p:ph idx="1" type="body"/>
          </p:nvPr>
        </p:nvSpPr>
        <p:spPr>
          <a:xfrm>
            <a:off x="483150" y="2237788"/>
            <a:ext cx="36198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492" name="Google Shape;492;p62"/>
          <p:cNvSpPr txBox="1"/>
          <p:nvPr>
            <p:ph idx="2" type="body"/>
          </p:nvPr>
        </p:nvSpPr>
        <p:spPr>
          <a:xfrm>
            <a:off x="5048000" y="2237788"/>
            <a:ext cx="36198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493" name="Google Shape;493;p62"/>
          <p:cNvSpPr txBox="1"/>
          <p:nvPr>
            <p:ph idx="3" type="subTitle"/>
          </p:nvPr>
        </p:nvSpPr>
        <p:spPr>
          <a:xfrm>
            <a:off x="483150" y="1336161"/>
            <a:ext cx="36198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94" name="Google Shape;494;p62"/>
          <p:cNvSpPr txBox="1"/>
          <p:nvPr>
            <p:ph idx="4" type="subTitle"/>
          </p:nvPr>
        </p:nvSpPr>
        <p:spPr>
          <a:xfrm>
            <a:off x="5048000" y="1336161"/>
            <a:ext cx="36198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big ideas">
  <p:cSld name="CUSTOM_2_2">
    <p:spTree>
      <p:nvGrpSpPr>
        <p:cNvPr id="495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6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97" name="Google Shape;497;p63"/>
          <p:cNvSpPr txBox="1"/>
          <p:nvPr>
            <p:ph idx="1" type="body"/>
          </p:nvPr>
        </p:nvSpPr>
        <p:spPr>
          <a:xfrm>
            <a:off x="483175" y="2417500"/>
            <a:ext cx="24555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498" name="Google Shape;498;p63"/>
          <p:cNvSpPr txBox="1"/>
          <p:nvPr>
            <p:ph idx="2" type="body"/>
          </p:nvPr>
        </p:nvSpPr>
        <p:spPr>
          <a:xfrm>
            <a:off x="3347725" y="2417500"/>
            <a:ext cx="24555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499" name="Google Shape;499;p63"/>
          <p:cNvSpPr txBox="1"/>
          <p:nvPr>
            <p:ph idx="3" type="body"/>
          </p:nvPr>
        </p:nvSpPr>
        <p:spPr>
          <a:xfrm>
            <a:off x="6212275" y="2417500"/>
            <a:ext cx="24555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500" name="Google Shape;500;p63"/>
          <p:cNvSpPr txBox="1"/>
          <p:nvPr>
            <p:ph type="title"/>
          </p:nvPr>
        </p:nvSpPr>
        <p:spPr>
          <a:xfrm>
            <a:off x="483175" y="450025"/>
            <a:ext cx="8184600" cy="75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501" name="Google Shape;501;p63"/>
          <p:cNvSpPr txBox="1"/>
          <p:nvPr>
            <p:ph idx="4" type="subTitle"/>
          </p:nvPr>
        </p:nvSpPr>
        <p:spPr>
          <a:xfrm>
            <a:off x="483175" y="1336150"/>
            <a:ext cx="2455500" cy="7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502" name="Google Shape;502;p63"/>
          <p:cNvSpPr txBox="1"/>
          <p:nvPr>
            <p:ph idx="5" type="subTitle"/>
          </p:nvPr>
        </p:nvSpPr>
        <p:spPr>
          <a:xfrm>
            <a:off x="3347725" y="1336150"/>
            <a:ext cx="2455500" cy="7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503" name="Google Shape;503;p63"/>
          <p:cNvSpPr txBox="1"/>
          <p:nvPr>
            <p:ph idx="6" type="subTitle"/>
          </p:nvPr>
        </p:nvSpPr>
        <p:spPr>
          <a:xfrm>
            <a:off x="6212275" y="1336150"/>
            <a:ext cx="2455500" cy="7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ur big ideas">
  <p:cSld name="CUSTOM_3_1">
    <p:spTree>
      <p:nvGrpSpPr>
        <p:cNvPr id="504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p6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06" name="Google Shape;506;p64"/>
          <p:cNvSpPr txBox="1"/>
          <p:nvPr>
            <p:ph idx="1" type="body"/>
          </p:nvPr>
        </p:nvSpPr>
        <p:spPr>
          <a:xfrm>
            <a:off x="366725" y="1759093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507" name="Google Shape;507;p64"/>
          <p:cNvSpPr txBox="1"/>
          <p:nvPr>
            <p:ph idx="2" type="body"/>
          </p:nvPr>
        </p:nvSpPr>
        <p:spPr>
          <a:xfrm>
            <a:off x="4938725" y="1759093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508" name="Google Shape;508;p64"/>
          <p:cNvSpPr txBox="1"/>
          <p:nvPr>
            <p:ph idx="3" type="body"/>
          </p:nvPr>
        </p:nvSpPr>
        <p:spPr>
          <a:xfrm>
            <a:off x="366750" y="3648575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509" name="Google Shape;509;p64"/>
          <p:cNvSpPr txBox="1"/>
          <p:nvPr>
            <p:ph idx="4" type="body"/>
          </p:nvPr>
        </p:nvSpPr>
        <p:spPr>
          <a:xfrm>
            <a:off x="4938750" y="3648575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510" name="Google Shape;510;p64"/>
          <p:cNvSpPr txBox="1"/>
          <p:nvPr>
            <p:ph type="title"/>
          </p:nvPr>
        </p:nvSpPr>
        <p:spPr>
          <a:xfrm>
            <a:off x="366750" y="450025"/>
            <a:ext cx="8184600" cy="75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511" name="Google Shape;511;p64"/>
          <p:cNvSpPr txBox="1"/>
          <p:nvPr>
            <p:ph idx="5" type="subTitle"/>
          </p:nvPr>
        </p:nvSpPr>
        <p:spPr>
          <a:xfrm>
            <a:off x="366763" y="1277907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512" name="Google Shape;512;p64"/>
          <p:cNvSpPr txBox="1"/>
          <p:nvPr>
            <p:ph idx="6" type="subTitle"/>
          </p:nvPr>
        </p:nvSpPr>
        <p:spPr>
          <a:xfrm>
            <a:off x="4938738" y="1277907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513" name="Google Shape;513;p64"/>
          <p:cNvSpPr txBox="1"/>
          <p:nvPr>
            <p:ph idx="7" type="subTitle"/>
          </p:nvPr>
        </p:nvSpPr>
        <p:spPr>
          <a:xfrm>
            <a:off x="4938761" y="3167363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514" name="Google Shape;514;p64"/>
          <p:cNvSpPr txBox="1"/>
          <p:nvPr>
            <p:ph idx="8" type="subTitle"/>
          </p:nvPr>
        </p:nvSpPr>
        <p:spPr>
          <a:xfrm>
            <a:off x="366750" y="3167363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image">
  <p:cSld name="TITLE_ONLY_1_1">
    <p:spTree>
      <p:nvGrpSpPr>
        <p:cNvPr id="515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p6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9pPr>
          </a:lstStyle>
          <a:p/>
        </p:txBody>
      </p:sp>
      <p:sp>
        <p:nvSpPr>
          <p:cNvPr id="517" name="Google Shape;517;p6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18" name="Google Shape;518;p65"/>
          <p:cNvSpPr/>
          <p:nvPr>
            <p:ph idx="2" type="pic"/>
          </p:nvPr>
        </p:nvSpPr>
        <p:spPr>
          <a:xfrm>
            <a:off x="311700" y="1170425"/>
            <a:ext cx="8520600" cy="34929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storyboards">
  <p:cSld name="CUSTOM_4_1"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66"/>
          <p:cNvSpPr txBox="1"/>
          <p:nvPr>
            <p:ph idx="1" type="body"/>
          </p:nvPr>
        </p:nvSpPr>
        <p:spPr>
          <a:xfrm>
            <a:off x="311700" y="4080225"/>
            <a:ext cx="4027500" cy="9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521" name="Google Shape;521;p66"/>
          <p:cNvSpPr/>
          <p:nvPr>
            <p:ph idx="2" type="pic"/>
          </p:nvPr>
        </p:nvSpPr>
        <p:spPr>
          <a:xfrm>
            <a:off x="4804825" y="1133300"/>
            <a:ext cx="4027500" cy="2392800"/>
          </a:xfrm>
          <a:prstGeom prst="rect">
            <a:avLst/>
          </a:prstGeom>
          <a:noFill/>
          <a:ln>
            <a:noFill/>
          </a:ln>
        </p:spPr>
      </p:sp>
      <p:sp>
        <p:nvSpPr>
          <p:cNvPr id="522" name="Google Shape;522;p66"/>
          <p:cNvSpPr/>
          <p:nvPr>
            <p:ph idx="3" type="pic"/>
          </p:nvPr>
        </p:nvSpPr>
        <p:spPr>
          <a:xfrm>
            <a:off x="311725" y="1133300"/>
            <a:ext cx="4027500" cy="2392800"/>
          </a:xfrm>
          <a:prstGeom prst="rect">
            <a:avLst/>
          </a:prstGeom>
          <a:noFill/>
          <a:ln>
            <a:noFill/>
          </a:ln>
        </p:spPr>
      </p:sp>
      <p:sp>
        <p:nvSpPr>
          <p:cNvPr id="523" name="Google Shape;523;p66"/>
          <p:cNvSpPr txBox="1"/>
          <p:nvPr>
            <p:ph idx="4" type="body"/>
          </p:nvPr>
        </p:nvSpPr>
        <p:spPr>
          <a:xfrm>
            <a:off x="4804825" y="4080225"/>
            <a:ext cx="4027500" cy="9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524" name="Google Shape;524;p6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25" name="Google Shape;525;p6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9pPr>
          </a:lstStyle>
          <a:p/>
        </p:txBody>
      </p:sp>
      <p:sp>
        <p:nvSpPr>
          <p:cNvPr id="526" name="Google Shape;526;p66"/>
          <p:cNvSpPr txBox="1"/>
          <p:nvPr>
            <p:ph idx="5" type="subTitle"/>
          </p:nvPr>
        </p:nvSpPr>
        <p:spPr>
          <a:xfrm>
            <a:off x="311725" y="3582900"/>
            <a:ext cx="4027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527" name="Google Shape;527;p66"/>
          <p:cNvSpPr txBox="1"/>
          <p:nvPr>
            <p:ph idx="6" type="subTitle"/>
          </p:nvPr>
        </p:nvSpPr>
        <p:spPr>
          <a:xfrm>
            <a:off x="4804825" y="3582900"/>
            <a:ext cx="4027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storyboards">
  <p:cSld name="CUSTOM_4_1_1">
    <p:spTree>
      <p:nvGrpSpPr>
        <p:cNvPr id="528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p67"/>
          <p:cNvSpPr txBox="1"/>
          <p:nvPr>
            <p:ph idx="1" type="body"/>
          </p:nvPr>
        </p:nvSpPr>
        <p:spPr>
          <a:xfrm>
            <a:off x="311700" y="3911700"/>
            <a:ext cx="2627100" cy="10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530" name="Google Shape;530;p67"/>
          <p:cNvSpPr/>
          <p:nvPr>
            <p:ph idx="2" type="pic"/>
          </p:nvPr>
        </p:nvSpPr>
        <p:spPr>
          <a:xfrm>
            <a:off x="6205225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531" name="Google Shape;531;p67"/>
          <p:cNvSpPr/>
          <p:nvPr>
            <p:ph idx="3" type="pic"/>
          </p:nvPr>
        </p:nvSpPr>
        <p:spPr>
          <a:xfrm>
            <a:off x="311725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532" name="Google Shape;532;p67"/>
          <p:cNvSpPr txBox="1"/>
          <p:nvPr>
            <p:ph idx="4" type="body"/>
          </p:nvPr>
        </p:nvSpPr>
        <p:spPr>
          <a:xfrm>
            <a:off x="6205225" y="3911700"/>
            <a:ext cx="2627100" cy="10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533" name="Google Shape;533;p67"/>
          <p:cNvSpPr/>
          <p:nvPr>
            <p:ph idx="5" type="pic"/>
          </p:nvPr>
        </p:nvSpPr>
        <p:spPr>
          <a:xfrm>
            <a:off x="3255250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534" name="Google Shape;534;p67"/>
          <p:cNvSpPr txBox="1"/>
          <p:nvPr>
            <p:ph idx="6" type="body"/>
          </p:nvPr>
        </p:nvSpPr>
        <p:spPr>
          <a:xfrm>
            <a:off x="3255250" y="3911700"/>
            <a:ext cx="2627100" cy="10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535" name="Google Shape;535;p6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36" name="Google Shape;536;p6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9pPr>
          </a:lstStyle>
          <a:p/>
        </p:txBody>
      </p:sp>
      <p:sp>
        <p:nvSpPr>
          <p:cNvPr id="537" name="Google Shape;537;p67"/>
          <p:cNvSpPr txBox="1"/>
          <p:nvPr>
            <p:ph idx="7" type="subTitle"/>
          </p:nvPr>
        </p:nvSpPr>
        <p:spPr>
          <a:xfrm>
            <a:off x="311725" y="3430500"/>
            <a:ext cx="26271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538" name="Google Shape;538;p67"/>
          <p:cNvSpPr txBox="1"/>
          <p:nvPr>
            <p:ph idx="8" type="subTitle"/>
          </p:nvPr>
        </p:nvSpPr>
        <p:spPr>
          <a:xfrm>
            <a:off x="6205225" y="3430500"/>
            <a:ext cx="26271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539" name="Google Shape;539;p67"/>
          <p:cNvSpPr txBox="1"/>
          <p:nvPr>
            <p:ph idx="9" type="subTitle"/>
          </p:nvPr>
        </p:nvSpPr>
        <p:spPr>
          <a:xfrm>
            <a:off x="3255250" y="3430500"/>
            <a:ext cx="26271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only">
  <p:cSld name="CUSTOM_5_1">
    <p:spTree>
      <p:nvGrpSpPr>
        <p:cNvPr id="540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p68"/>
          <p:cNvSpPr/>
          <p:nvPr>
            <p:ph idx="2" type="pic"/>
          </p:nvPr>
        </p:nvSpPr>
        <p:spPr>
          <a:xfrm>
            <a:off x="311700" y="445025"/>
            <a:ext cx="8520600" cy="4218300"/>
          </a:xfrm>
          <a:prstGeom prst="rect">
            <a:avLst/>
          </a:prstGeom>
          <a:noFill/>
          <a:ln>
            <a:noFill/>
          </a:ln>
        </p:spPr>
      </p:sp>
      <p:sp>
        <p:nvSpPr>
          <p:cNvPr id="542" name="Google Shape;542;p6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grid">
  <p:cSld name="CUSTOM_6_1">
    <p:spTree>
      <p:nvGrpSpPr>
        <p:cNvPr id="543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p6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45" name="Google Shape;545;p69"/>
          <p:cNvSpPr/>
          <p:nvPr>
            <p:ph idx="2" type="pic"/>
          </p:nvPr>
        </p:nvSpPr>
        <p:spPr>
          <a:xfrm>
            <a:off x="3389600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546" name="Google Shape;546;p69"/>
          <p:cNvSpPr/>
          <p:nvPr>
            <p:ph idx="3" type="pic"/>
          </p:nvPr>
        </p:nvSpPr>
        <p:spPr>
          <a:xfrm>
            <a:off x="5195935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547" name="Google Shape;547;p69"/>
          <p:cNvSpPr/>
          <p:nvPr>
            <p:ph idx="4" type="pic"/>
          </p:nvPr>
        </p:nvSpPr>
        <p:spPr>
          <a:xfrm>
            <a:off x="7002270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548" name="Google Shape;548;p69"/>
          <p:cNvSpPr/>
          <p:nvPr>
            <p:ph idx="5" type="pic"/>
          </p:nvPr>
        </p:nvSpPr>
        <p:spPr>
          <a:xfrm>
            <a:off x="3389588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549" name="Google Shape;549;p69"/>
          <p:cNvSpPr/>
          <p:nvPr>
            <p:ph idx="6" type="pic"/>
          </p:nvPr>
        </p:nvSpPr>
        <p:spPr>
          <a:xfrm>
            <a:off x="5195922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550" name="Google Shape;550;p69"/>
          <p:cNvSpPr/>
          <p:nvPr>
            <p:ph idx="7" type="pic"/>
          </p:nvPr>
        </p:nvSpPr>
        <p:spPr>
          <a:xfrm>
            <a:off x="7002257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551" name="Google Shape;551;p69"/>
          <p:cNvSpPr txBox="1"/>
          <p:nvPr>
            <p:ph type="title"/>
          </p:nvPr>
        </p:nvSpPr>
        <p:spPr>
          <a:xfrm>
            <a:off x="351550" y="445025"/>
            <a:ext cx="2596800" cy="170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9pPr>
          </a:lstStyle>
          <a:p/>
        </p:txBody>
      </p:sp>
      <p:sp>
        <p:nvSpPr>
          <p:cNvPr id="552" name="Google Shape;552;p69"/>
          <p:cNvSpPr/>
          <p:nvPr>
            <p:ph idx="8" type="pic"/>
          </p:nvPr>
        </p:nvSpPr>
        <p:spPr>
          <a:xfrm>
            <a:off x="3389588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553" name="Google Shape;553;p69"/>
          <p:cNvSpPr/>
          <p:nvPr>
            <p:ph idx="9" type="pic"/>
          </p:nvPr>
        </p:nvSpPr>
        <p:spPr>
          <a:xfrm>
            <a:off x="5195922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554" name="Google Shape;554;p69"/>
          <p:cNvSpPr/>
          <p:nvPr>
            <p:ph idx="13" type="pic"/>
          </p:nvPr>
        </p:nvSpPr>
        <p:spPr>
          <a:xfrm>
            <a:off x="7002257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>
        <p15:guide id="1" pos="5564">
          <p15:clr>
            <a:srgbClr val="E46962"/>
          </p15:clr>
        </p15:guide>
      </p15:sldGuideLst>
    </p:ext>
  </p:extLst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40" Type="http://schemas.openxmlformats.org/officeDocument/2006/relationships/slideLayout" Target="../slideLayouts/slideLayout51.xml"/><Relationship Id="rId42" Type="http://schemas.openxmlformats.org/officeDocument/2006/relationships/slideLayout" Target="../slideLayouts/slideLayout53.xml"/><Relationship Id="rId41" Type="http://schemas.openxmlformats.org/officeDocument/2006/relationships/slideLayout" Target="../slideLayouts/slideLayout52.xml"/><Relationship Id="rId44" Type="http://schemas.openxmlformats.org/officeDocument/2006/relationships/slideLayout" Target="../slideLayouts/slideLayout55.xml"/><Relationship Id="rId43" Type="http://schemas.openxmlformats.org/officeDocument/2006/relationships/slideLayout" Target="../slideLayouts/slideLayout54.xml"/><Relationship Id="rId46" Type="http://schemas.openxmlformats.org/officeDocument/2006/relationships/slideLayout" Target="../slideLayouts/slideLayout57.xml"/><Relationship Id="rId45" Type="http://schemas.openxmlformats.org/officeDocument/2006/relationships/slideLayout" Target="../slideLayouts/slideLayout56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48" Type="http://schemas.openxmlformats.org/officeDocument/2006/relationships/slideLayout" Target="../slideLayouts/slideLayout59.xml"/><Relationship Id="rId47" Type="http://schemas.openxmlformats.org/officeDocument/2006/relationships/slideLayout" Target="../slideLayouts/slideLayout58.xml"/><Relationship Id="rId49" Type="http://schemas.openxmlformats.org/officeDocument/2006/relationships/slideLayout" Target="../slideLayouts/slideLayout6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42.xml"/><Relationship Id="rId30" Type="http://schemas.openxmlformats.org/officeDocument/2006/relationships/slideLayout" Target="../slideLayouts/slideLayout41.xml"/><Relationship Id="rId33" Type="http://schemas.openxmlformats.org/officeDocument/2006/relationships/slideLayout" Target="../slideLayouts/slideLayout44.xml"/><Relationship Id="rId32" Type="http://schemas.openxmlformats.org/officeDocument/2006/relationships/slideLayout" Target="../slideLayouts/slideLayout43.xml"/><Relationship Id="rId35" Type="http://schemas.openxmlformats.org/officeDocument/2006/relationships/slideLayout" Target="../slideLayouts/slideLayout46.xml"/><Relationship Id="rId34" Type="http://schemas.openxmlformats.org/officeDocument/2006/relationships/slideLayout" Target="../slideLayouts/slideLayout45.xml"/><Relationship Id="rId37" Type="http://schemas.openxmlformats.org/officeDocument/2006/relationships/slideLayout" Target="../slideLayouts/slideLayout48.xml"/><Relationship Id="rId36" Type="http://schemas.openxmlformats.org/officeDocument/2006/relationships/slideLayout" Target="../slideLayouts/slideLayout47.xml"/><Relationship Id="rId39" Type="http://schemas.openxmlformats.org/officeDocument/2006/relationships/slideLayout" Target="../slideLayouts/slideLayout50.xml"/><Relationship Id="rId38" Type="http://schemas.openxmlformats.org/officeDocument/2006/relationships/slideLayout" Target="../slideLayouts/slideLayout49.xml"/><Relationship Id="rId20" Type="http://schemas.openxmlformats.org/officeDocument/2006/relationships/slideLayout" Target="../slideLayouts/slideLayout31.xml"/><Relationship Id="rId22" Type="http://schemas.openxmlformats.org/officeDocument/2006/relationships/slideLayout" Target="../slideLayouts/slideLayout33.xml"/><Relationship Id="rId21" Type="http://schemas.openxmlformats.org/officeDocument/2006/relationships/slideLayout" Target="../slideLayouts/slideLayout32.xml"/><Relationship Id="rId24" Type="http://schemas.openxmlformats.org/officeDocument/2006/relationships/slideLayout" Target="../slideLayouts/slideLayout35.xml"/><Relationship Id="rId23" Type="http://schemas.openxmlformats.org/officeDocument/2006/relationships/slideLayout" Target="../slideLayouts/slideLayout34.xml"/><Relationship Id="rId26" Type="http://schemas.openxmlformats.org/officeDocument/2006/relationships/slideLayout" Target="../slideLayouts/slideLayout37.xml"/><Relationship Id="rId25" Type="http://schemas.openxmlformats.org/officeDocument/2006/relationships/slideLayout" Target="../slideLayouts/slideLayout36.xml"/><Relationship Id="rId28" Type="http://schemas.openxmlformats.org/officeDocument/2006/relationships/slideLayout" Target="../slideLayouts/slideLayout39.xml"/><Relationship Id="rId27" Type="http://schemas.openxmlformats.org/officeDocument/2006/relationships/slideLayout" Target="../slideLayouts/slideLayout38.xml"/><Relationship Id="rId29" Type="http://schemas.openxmlformats.org/officeDocument/2006/relationships/slideLayout" Target="../slideLayouts/slideLayout40.xml"/><Relationship Id="rId51" Type="http://schemas.openxmlformats.org/officeDocument/2006/relationships/slideLayout" Target="../slideLayouts/slideLayout62.xml"/><Relationship Id="rId50" Type="http://schemas.openxmlformats.org/officeDocument/2006/relationships/slideLayout" Target="../slideLayouts/slideLayout61.xml"/><Relationship Id="rId53" Type="http://schemas.openxmlformats.org/officeDocument/2006/relationships/slideLayout" Target="../slideLayouts/slideLayout64.xml"/><Relationship Id="rId52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22.xml"/><Relationship Id="rId55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21.xml"/><Relationship Id="rId54" Type="http://schemas.openxmlformats.org/officeDocument/2006/relationships/slideLayout" Target="../slideLayouts/slideLayout65.xml"/><Relationship Id="rId13" Type="http://schemas.openxmlformats.org/officeDocument/2006/relationships/slideLayout" Target="../slideLayouts/slideLayout24.xml"/><Relationship Id="rId57" Type="http://schemas.openxmlformats.org/officeDocument/2006/relationships/theme" Target="../theme/theme2.xml"/><Relationship Id="rId12" Type="http://schemas.openxmlformats.org/officeDocument/2006/relationships/slideLayout" Target="../slideLayouts/slideLayout23.xml"/><Relationship Id="rId56" Type="http://schemas.openxmlformats.org/officeDocument/2006/relationships/slideLayout" Target="../slideLayouts/slideLayout67.xml"/><Relationship Id="rId15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27.xml"/><Relationship Id="rId19" Type="http://schemas.openxmlformats.org/officeDocument/2006/relationships/slideLayout" Target="../slideLayouts/slideLayout30.xml"/><Relationship Id="rId18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buNone/>
              <a:defRPr sz="1300">
                <a:solidFill>
                  <a:schemeClr val="tx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1pPr>
            <a:lvl2pPr lvl="1" algn="r">
              <a:buNone/>
              <a:defRPr sz="1300">
                <a:solidFill>
                  <a:schemeClr val="tx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2pPr>
            <a:lvl3pPr lvl="2" algn="r">
              <a:buNone/>
              <a:defRPr sz="1300">
                <a:solidFill>
                  <a:schemeClr val="tx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3pPr>
            <a:lvl4pPr lvl="3" algn="r">
              <a:buNone/>
              <a:defRPr sz="1300">
                <a:solidFill>
                  <a:schemeClr val="tx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4pPr>
            <a:lvl5pPr lvl="4" algn="r">
              <a:buNone/>
              <a:defRPr sz="1300">
                <a:solidFill>
                  <a:schemeClr val="tx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5pPr>
            <a:lvl6pPr lvl="5" algn="r">
              <a:buNone/>
              <a:defRPr sz="1300">
                <a:solidFill>
                  <a:schemeClr val="tx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6pPr>
            <a:lvl7pPr lvl="6" algn="r">
              <a:buNone/>
              <a:defRPr sz="1300">
                <a:solidFill>
                  <a:schemeClr val="tx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7pPr>
            <a:lvl8pPr lvl="7" algn="r">
              <a:buNone/>
              <a:defRPr sz="1300">
                <a:solidFill>
                  <a:schemeClr val="tx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8pPr>
            <a:lvl9pPr lvl="8" algn="r">
              <a:buNone/>
              <a:defRPr sz="1300">
                <a:solidFill>
                  <a:schemeClr val="tx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2" name="Google Shape;52;p13"/>
          <p:cNvSpPr txBox="1"/>
          <p:nvPr>
            <p:ph type="title"/>
          </p:nvPr>
        </p:nvSpPr>
        <p:spPr>
          <a:xfrm>
            <a:off x="410325" y="362625"/>
            <a:ext cx="4437300" cy="274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IBM Plex Sans Light"/>
              <a:buNone/>
              <a:defRPr sz="5000">
                <a:solidFill>
                  <a:schemeClr val="dk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5000"/>
              <a:buFont typeface="IBM Plex Sans Light"/>
              <a:buNone/>
              <a:defRPr sz="5000">
                <a:latin typeface="IBM Plex Sans Light"/>
                <a:ea typeface="IBM Plex Sans Light"/>
                <a:cs typeface="IBM Plex Sans Light"/>
                <a:sym typeface="IBM Plex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5000"/>
              <a:buFont typeface="IBM Plex Sans Light"/>
              <a:buNone/>
              <a:defRPr sz="5000">
                <a:latin typeface="IBM Plex Sans Light"/>
                <a:ea typeface="IBM Plex Sans Light"/>
                <a:cs typeface="IBM Plex Sans Light"/>
                <a:sym typeface="IBM Plex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5000"/>
              <a:buFont typeface="IBM Plex Sans Light"/>
              <a:buNone/>
              <a:defRPr sz="5000">
                <a:latin typeface="IBM Plex Sans Light"/>
                <a:ea typeface="IBM Plex Sans Light"/>
                <a:cs typeface="IBM Plex Sans Light"/>
                <a:sym typeface="IBM Plex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5000"/>
              <a:buFont typeface="IBM Plex Sans Light"/>
              <a:buNone/>
              <a:defRPr sz="5000">
                <a:latin typeface="IBM Plex Sans Light"/>
                <a:ea typeface="IBM Plex Sans Light"/>
                <a:cs typeface="IBM Plex Sans Light"/>
                <a:sym typeface="IBM Plex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5000"/>
              <a:buFont typeface="IBM Plex Sans Light"/>
              <a:buNone/>
              <a:defRPr sz="5000">
                <a:latin typeface="IBM Plex Sans Light"/>
                <a:ea typeface="IBM Plex Sans Light"/>
                <a:cs typeface="IBM Plex Sans Light"/>
                <a:sym typeface="IBM Plex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5000"/>
              <a:buFont typeface="IBM Plex Sans Light"/>
              <a:buNone/>
              <a:defRPr sz="5000">
                <a:latin typeface="IBM Plex Sans Light"/>
                <a:ea typeface="IBM Plex Sans Light"/>
                <a:cs typeface="IBM Plex Sans Light"/>
                <a:sym typeface="IBM Plex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5000"/>
              <a:buFont typeface="IBM Plex Sans Light"/>
              <a:buNone/>
              <a:defRPr sz="5000">
                <a:latin typeface="IBM Plex Sans Light"/>
                <a:ea typeface="IBM Plex Sans Light"/>
                <a:cs typeface="IBM Plex Sans Light"/>
                <a:sym typeface="IBM Plex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5000"/>
              <a:buFont typeface="IBM Plex Sans Light"/>
              <a:buNone/>
              <a:defRPr sz="5000">
                <a:latin typeface="IBM Plex Sans Light"/>
                <a:ea typeface="IBM Plex Sans Light"/>
                <a:cs typeface="IBM Plex Sans Light"/>
                <a:sym typeface="IBM Plex Sans Light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" type="body"/>
          </p:nvPr>
        </p:nvSpPr>
        <p:spPr>
          <a:xfrm>
            <a:off x="4819050" y="362625"/>
            <a:ext cx="2748300" cy="274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●"/>
              <a:defRPr sz="12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○"/>
              <a:defRPr sz="12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■"/>
              <a:defRPr sz="12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●"/>
              <a:defRPr sz="12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○"/>
              <a:defRPr sz="12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■"/>
              <a:defRPr sz="12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●"/>
              <a:defRPr sz="12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○"/>
              <a:defRPr sz="12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■"/>
              <a:defRPr sz="12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  <p:sldLayoutId id="2147483674" r:id="rId16"/>
    <p:sldLayoutId id="2147483675" r:id="rId17"/>
    <p:sldLayoutId id="2147483676" r:id="rId18"/>
    <p:sldLayoutId id="2147483677" r:id="rId19"/>
    <p:sldLayoutId id="2147483678" r:id="rId20"/>
    <p:sldLayoutId id="2147483679" r:id="rId21"/>
    <p:sldLayoutId id="2147483680" r:id="rId22"/>
    <p:sldLayoutId id="2147483681" r:id="rId23"/>
    <p:sldLayoutId id="2147483682" r:id="rId24"/>
    <p:sldLayoutId id="2147483683" r:id="rId25"/>
    <p:sldLayoutId id="2147483684" r:id="rId26"/>
    <p:sldLayoutId id="2147483685" r:id="rId27"/>
    <p:sldLayoutId id="2147483686" r:id="rId28"/>
    <p:sldLayoutId id="2147483687" r:id="rId29"/>
    <p:sldLayoutId id="2147483688" r:id="rId30"/>
    <p:sldLayoutId id="2147483689" r:id="rId31"/>
    <p:sldLayoutId id="2147483690" r:id="rId32"/>
    <p:sldLayoutId id="2147483691" r:id="rId33"/>
    <p:sldLayoutId id="2147483692" r:id="rId34"/>
    <p:sldLayoutId id="2147483693" r:id="rId35"/>
    <p:sldLayoutId id="2147483694" r:id="rId36"/>
    <p:sldLayoutId id="2147483695" r:id="rId37"/>
    <p:sldLayoutId id="2147483696" r:id="rId38"/>
    <p:sldLayoutId id="2147483697" r:id="rId39"/>
    <p:sldLayoutId id="2147483698" r:id="rId40"/>
    <p:sldLayoutId id="2147483699" r:id="rId41"/>
    <p:sldLayoutId id="2147483700" r:id="rId42"/>
    <p:sldLayoutId id="2147483701" r:id="rId43"/>
    <p:sldLayoutId id="2147483702" r:id="rId44"/>
    <p:sldLayoutId id="2147483703" r:id="rId45"/>
    <p:sldLayoutId id="2147483704" r:id="rId46"/>
    <p:sldLayoutId id="2147483705" r:id="rId47"/>
    <p:sldLayoutId id="2147483706" r:id="rId48"/>
    <p:sldLayoutId id="2147483707" r:id="rId49"/>
    <p:sldLayoutId id="2147483708" r:id="rId50"/>
    <p:sldLayoutId id="2147483709" r:id="rId51"/>
    <p:sldLayoutId id="2147483710" r:id="rId52"/>
    <p:sldLayoutId id="2147483711" r:id="rId53"/>
    <p:sldLayoutId id="2147483712" r:id="rId54"/>
    <p:sldLayoutId id="2147483713" r:id="rId55"/>
    <p:sldLayoutId id="2147483714" r:id="rId5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92">
          <p15:clr>
            <a:srgbClr val="E46962"/>
          </p15:clr>
        </p15:guide>
        <p15:guide id="2" orient="horz" pos="3148">
          <p15:clr>
            <a:srgbClr val="E46962"/>
          </p15:clr>
        </p15:guide>
        <p15:guide id="3" pos="92">
          <p15:clr>
            <a:srgbClr val="E46962"/>
          </p15:clr>
        </p15:guide>
        <p15:guide id="4" pos="217">
          <p15:clr>
            <a:srgbClr val="E46962"/>
          </p15:clr>
        </p15:guide>
        <p15:guide id="5" pos="591">
          <p15:clr>
            <a:srgbClr val="E46962"/>
          </p15:clr>
        </p15:guide>
        <p15:guide id="6" pos="666">
          <p15:clr>
            <a:srgbClr val="E46962"/>
          </p15:clr>
        </p15:guide>
        <p15:guide id="7" pos="1041">
          <p15:clr>
            <a:srgbClr val="E46962"/>
          </p15:clr>
        </p15:guide>
        <p15:guide id="8" pos="1117">
          <p15:clr>
            <a:srgbClr val="E46962"/>
          </p15:clr>
        </p15:guide>
        <p15:guide id="9" pos="1491">
          <p15:clr>
            <a:srgbClr val="E46962"/>
          </p15:clr>
        </p15:guide>
        <p15:guide id="10" pos="1567">
          <p15:clr>
            <a:srgbClr val="E46962"/>
          </p15:clr>
        </p15:guide>
        <p15:guide id="11" pos="1942">
          <p15:clr>
            <a:srgbClr val="E46962"/>
          </p15:clr>
        </p15:guide>
        <p15:guide id="12" pos="2017">
          <p15:clr>
            <a:srgbClr val="E46962"/>
          </p15:clr>
        </p15:guide>
        <p15:guide id="13" pos="2392">
          <p15:clr>
            <a:srgbClr val="E46962"/>
          </p15:clr>
        </p15:guide>
        <p15:guide id="14" pos="2467">
          <p15:clr>
            <a:srgbClr val="E46962"/>
          </p15:clr>
        </p15:guide>
        <p15:guide id="15" pos="2842">
          <p15:clr>
            <a:srgbClr val="E46962"/>
          </p15:clr>
        </p15:guide>
        <p15:guide id="16" pos="2917">
          <p15:clr>
            <a:srgbClr val="E46962"/>
          </p15:clr>
        </p15:guide>
        <p15:guide id="17" pos="3292">
          <p15:clr>
            <a:srgbClr val="E46962"/>
          </p15:clr>
        </p15:guide>
        <p15:guide id="18" pos="3367">
          <p15:clr>
            <a:srgbClr val="E46962"/>
          </p15:clr>
        </p15:guide>
        <p15:guide id="19" pos="3742">
          <p15:clr>
            <a:srgbClr val="E46962"/>
          </p15:clr>
        </p15:guide>
        <p15:guide id="20" pos="3817">
          <p15:clr>
            <a:srgbClr val="E46962"/>
          </p15:clr>
        </p15:guide>
        <p15:guide id="21" pos="4192">
          <p15:clr>
            <a:srgbClr val="E46962"/>
          </p15:clr>
        </p15:guide>
        <p15:guide id="22" pos="4268">
          <p15:clr>
            <a:srgbClr val="E46962"/>
          </p15:clr>
        </p15:guide>
        <p15:guide id="23" pos="4642">
          <p15:clr>
            <a:srgbClr val="E46962"/>
          </p15:clr>
        </p15:guide>
        <p15:guide id="24" pos="4718">
          <p15:clr>
            <a:srgbClr val="E46962"/>
          </p15:clr>
        </p15:guide>
        <p15:guide id="25" pos="5168">
          <p15:clr>
            <a:srgbClr val="E46962"/>
          </p15:clr>
        </p15:guide>
        <p15:guide id="26" pos="5093">
          <p15:clr>
            <a:srgbClr val="E46962"/>
          </p15:clr>
        </p15:guide>
        <p15:guide id="27" pos="5543">
          <p15:clr>
            <a:srgbClr val="E46962"/>
          </p15:clr>
        </p15:guide>
        <p15:guide id="28" pos="5668">
          <p15:clr>
            <a:srgbClr val="E46962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arxiv.org/abs/2409.06729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6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Relationship Id="rId4" Type="http://schemas.openxmlformats.org/officeDocument/2006/relationships/image" Target="../media/image4.jpg"/><Relationship Id="rId5" Type="http://schemas.openxmlformats.org/officeDocument/2006/relationships/image" Target="../media/image3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6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6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8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p70"/>
          <p:cNvSpPr txBox="1"/>
          <p:nvPr>
            <p:ph type="title"/>
          </p:nvPr>
        </p:nvSpPr>
        <p:spPr>
          <a:xfrm>
            <a:off x="0" y="0"/>
            <a:ext cx="9144000" cy="370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How Will AI Impact Democracy?</a:t>
            </a:r>
            <a:endParaRPr/>
          </a:p>
        </p:txBody>
      </p:sp>
      <p:sp>
        <p:nvSpPr>
          <p:cNvPr id="560" name="Google Shape;560;p70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61" name="Google Shape;561;p70"/>
          <p:cNvSpPr txBox="1"/>
          <p:nvPr/>
        </p:nvSpPr>
        <p:spPr>
          <a:xfrm>
            <a:off x="1591400" y="4121975"/>
            <a:ext cx="6039600" cy="87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rPr>
              <a:t>Summerfield, Argyle, Bakker, et. al 2024</a:t>
            </a:r>
            <a:endParaRPr sz="1700">
              <a:solidFill>
                <a:schemeClr val="lt1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u="sng">
                <a:solidFill>
                  <a:schemeClr val="hlink"/>
                </a:solidFill>
                <a:latin typeface="IBM Plex Sans"/>
                <a:ea typeface="IBM Plex Sans"/>
                <a:cs typeface="IBM Plex Sans"/>
                <a:sym typeface="IBM Plex Sans"/>
                <a:hlinkClick r:id="rId3"/>
              </a:rPr>
              <a:t>https://arxiv.org/abs/2409.06729</a:t>
            </a:r>
            <a:endParaRPr sz="1700">
              <a:solidFill>
                <a:schemeClr val="lt1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p71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descr="Stylish athlete posing against blue sky." id="567" name="Google Shape;567;p71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23173" r="23173" t="0"/>
          <a:stretch/>
        </p:blipFill>
        <p:spPr>
          <a:xfrm>
            <a:off x="666900" y="479700"/>
            <a:ext cx="2057400" cy="2555700"/>
          </a:xfrm>
          <a:prstGeom prst="roundRect">
            <a:avLst>
              <a:gd fmla="val 16667" name="adj"/>
            </a:avLst>
          </a:prstGeom>
        </p:spPr>
      </p:pic>
      <p:pic>
        <p:nvPicPr>
          <p:cNvPr descr="Person on exercise bike in home." id="568" name="Google Shape;568;p71"/>
          <p:cNvPicPr preferRelativeResize="0"/>
          <p:nvPr>
            <p:ph idx="3" type="pic"/>
          </p:nvPr>
        </p:nvPicPr>
        <p:blipFill rotWithShape="1">
          <a:blip r:embed="rId4">
            <a:alphaModFix/>
          </a:blip>
          <a:srcRect b="0" l="17193" r="29113" t="0"/>
          <a:stretch/>
        </p:blipFill>
        <p:spPr>
          <a:xfrm>
            <a:off x="3543300" y="479700"/>
            <a:ext cx="2057400" cy="2555700"/>
          </a:xfrm>
          <a:prstGeom prst="roundRect">
            <a:avLst>
              <a:gd fmla="val 16667" name="adj"/>
            </a:avLst>
          </a:prstGeom>
        </p:spPr>
      </p:pic>
      <p:pic>
        <p:nvPicPr>
          <p:cNvPr descr="Person listening to headphones on riverside walking path." id="569" name="Google Shape;569;p71"/>
          <p:cNvPicPr preferRelativeResize="0"/>
          <p:nvPr>
            <p:ph idx="4" type="pic"/>
          </p:nvPr>
        </p:nvPicPr>
        <p:blipFill rotWithShape="1">
          <a:blip r:embed="rId5">
            <a:alphaModFix/>
          </a:blip>
          <a:srcRect b="0" l="39055" r="7292" t="0"/>
          <a:stretch/>
        </p:blipFill>
        <p:spPr>
          <a:xfrm>
            <a:off x="6419700" y="479700"/>
            <a:ext cx="2057400" cy="2555700"/>
          </a:xfrm>
          <a:prstGeom prst="roundRect">
            <a:avLst>
              <a:gd fmla="val 16667" name="adj"/>
            </a:avLst>
          </a:prstGeom>
        </p:spPr>
      </p:pic>
      <p:sp>
        <p:nvSpPr>
          <p:cNvPr id="570" name="Google Shape;570;p71"/>
          <p:cNvSpPr txBox="1"/>
          <p:nvPr>
            <p:ph idx="1" type="body"/>
          </p:nvPr>
        </p:nvSpPr>
        <p:spPr>
          <a:xfrm>
            <a:off x="577950" y="3149600"/>
            <a:ext cx="2235300" cy="10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can AI </a:t>
            </a:r>
            <a:r>
              <a:rPr lang="en"/>
              <a:t>affect</a:t>
            </a:r>
            <a:r>
              <a:rPr lang="en"/>
              <a:t>  citizens’ ability to make informed choices about political representatives and issues?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1" name="Google Shape;571;p71"/>
          <p:cNvSpPr txBox="1"/>
          <p:nvPr>
            <p:ph idx="5" type="body"/>
          </p:nvPr>
        </p:nvSpPr>
        <p:spPr>
          <a:xfrm>
            <a:off x="3454350" y="3149600"/>
            <a:ext cx="2235300" cy="10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can AI destabilize or </a:t>
            </a:r>
            <a:r>
              <a:rPr lang="en"/>
              <a:t>support democratic mechanisms like elections?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2" name="Google Shape;572;p71"/>
          <p:cNvSpPr txBox="1"/>
          <p:nvPr>
            <p:ph idx="6" type="body"/>
          </p:nvPr>
        </p:nvSpPr>
        <p:spPr>
          <a:xfrm>
            <a:off x="6330750" y="3149600"/>
            <a:ext cx="2235300" cy="10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Will AI strengthen or weaken democratic principles?</a:t>
            </a:r>
            <a:endParaRPr/>
          </a:p>
        </p:txBody>
      </p:sp>
      <p:sp>
        <p:nvSpPr>
          <p:cNvPr id="573" name="Google Shape;573;p71"/>
          <p:cNvSpPr txBox="1"/>
          <p:nvPr>
            <p:ph idx="7" type="subTitle"/>
          </p:nvPr>
        </p:nvSpPr>
        <p:spPr>
          <a:xfrm>
            <a:off x="577950" y="4143000"/>
            <a:ext cx="2235300" cy="52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Epistemic Impact</a:t>
            </a:r>
            <a:endParaRPr/>
          </a:p>
        </p:txBody>
      </p:sp>
      <p:sp>
        <p:nvSpPr>
          <p:cNvPr id="574" name="Google Shape;574;p71"/>
          <p:cNvSpPr txBox="1"/>
          <p:nvPr>
            <p:ph idx="8" type="subTitle"/>
          </p:nvPr>
        </p:nvSpPr>
        <p:spPr>
          <a:xfrm>
            <a:off x="3454350" y="4229000"/>
            <a:ext cx="2235300" cy="52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Material Impact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5" name="Google Shape;575;p71"/>
          <p:cNvSpPr txBox="1"/>
          <p:nvPr>
            <p:ph idx="9" type="subTitle"/>
          </p:nvPr>
        </p:nvSpPr>
        <p:spPr>
          <a:xfrm>
            <a:off x="6330750" y="4143000"/>
            <a:ext cx="2235300" cy="52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Foundational</a:t>
            </a:r>
            <a:r>
              <a:rPr lang="en"/>
              <a:t> Impact</a:t>
            </a:r>
            <a:endParaRPr/>
          </a:p>
        </p:txBody>
      </p:sp>
      <p:sp>
        <p:nvSpPr>
          <p:cNvPr id="576" name="Google Shape;576;p71"/>
          <p:cNvSpPr txBox="1"/>
          <p:nvPr>
            <p:ph idx="13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577" name="Google Shape;577;p71"/>
          <p:cNvCxnSpPr/>
          <p:nvPr/>
        </p:nvCxnSpPr>
        <p:spPr>
          <a:xfrm>
            <a:off x="3133800" y="479700"/>
            <a:ext cx="0" cy="4184100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78" name="Google Shape;578;p71"/>
          <p:cNvCxnSpPr/>
          <p:nvPr/>
        </p:nvCxnSpPr>
        <p:spPr>
          <a:xfrm>
            <a:off x="6010200" y="479700"/>
            <a:ext cx="0" cy="4184100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2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Google Shape;583;p72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84" name="Google Shape;584;p72"/>
          <p:cNvSpPr txBox="1"/>
          <p:nvPr>
            <p:ph type="title"/>
          </p:nvPr>
        </p:nvSpPr>
        <p:spPr>
          <a:xfrm>
            <a:off x="1395800" y="570550"/>
            <a:ext cx="7023000" cy="318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Language plays an </a:t>
            </a:r>
            <a:r>
              <a:rPr lang="en"/>
              <a:t>indispensable</a:t>
            </a:r>
            <a:r>
              <a:rPr lang="en"/>
              <a:t> role in ... democracy </a:t>
            </a:r>
            <a:endParaRPr/>
          </a:p>
        </p:txBody>
      </p:sp>
      <p:sp>
        <p:nvSpPr>
          <p:cNvPr id="585" name="Google Shape;585;p72"/>
          <p:cNvSpPr txBox="1"/>
          <p:nvPr>
            <p:ph type="title"/>
          </p:nvPr>
        </p:nvSpPr>
        <p:spPr>
          <a:xfrm>
            <a:off x="214012" y="182349"/>
            <a:ext cx="1110600" cy="116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0">
                <a:solidFill>
                  <a:schemeClr val="dk1"/>
                </a:solidFill>
              </a:rPr>
              <a:t>“</a:t>
            </a:r>
            <a:endParaRPr sz="20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9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p73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accent1"/>
                </a:solidFill>
              </a:rPr>
              <a:t>‹#›</a:t>
            </a:fld>
            <a:endParaRPr>
              <a:solidFill>
                <a:schemeClr val="accent1"/>
              </a:solidFill>
            </a:endParaRPr>
          </a:p>
        </p:txBody>
      </p:sp>
      <p:pic>
        <p:nvPicPr>
          <p:cNvPr descr="Low angle view of runner stepping through leaves." id="591" name="Google Shape;591;p73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7364" r="9896" t="0"/>
          <a:stretch/>
        </p:blipFill>
        <p:spPr>
          <a:xfrm>
            <a:off x="4445000" y="1301300"/>
            <a:ext cx="4277699" cy="3448501"/>
          </a:xfrm>
          <a:prstGeom prst="rect">
            <a:avLst/>
          </a:prstGeom>
        </p:spPr>
      </p:pic>
      <p:sp>
        <p:nvSpPr>
          <p:cNvPr id="592" name="Google Shape;592;p73"/>
          <p:cNvSpPr txBox="1"/>
          <p:nvPr>
            <p:ph type="title"/>
          </p:nvPr>
        </p:nvSpPr>
        <p:spPr>
          <a:xfrm>
            <a:off x="254000" y="270175"/>
            <a:ext cx="8545200" cy="10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Epistemic Impact</a:t>
            </a:r>
            <a:endParaRPr/>
          </a:p>
        </p:txBody>
      </p:sp>
      <p:sp>
        <p:nvSpPr>
          <p:cNvPr id="593" name="Google Shape;593;p73"/>
          <p:cNvSpPr/>
          <p:nvPr/>
        </p:nvSpPr>
        <p:spPr>
          <a:xfrm>
            <a:off x="344000" y="1189000"/>
            <a:ext cx="3256200" cy="808200"/>
          </a:xfrm>
          <a:prstGeom prst="roundRect">
            <a:avLst>
              <a:gd fmla="val 0" name="adj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rPr>
              <a:t>How can AI affect  citizens’ ability to make informed choices about political representatives and issues?</a:t>
            </a:r>
            <a:endParaRPr>
              <a:solidFill>
                <a:schemeClr val="dk1"/>
              </a:solidFill>
              <a:latin typeface="IBM Plex Sans SemiBold"/>
              <a:ea typeface="IBM Plex Sans SemiBold"/>
              <a:cs typeface="IBM Plex Sans SemiBold"/>
              <a:sym typeface="IBM Plex Sans SemiBold"/>
            </a:endParaRPr>
          </a:p>
        </p:txBody>
      </p:sp>
      <p:sp>
        <p:nvSpPr>
          <p:cNvPr id="594" name="Google Shape;594;p73"/>
          <p:cNvSpPr txBox="1"/>
          <p:nvPr>
            <p:ph idx="1" type="subTitle"/>
          </p:nvPr>
        </p:nvSpPr>
        <p:spPr>
          <a:xfrm>
            <a:off x="254000" y="2073400"/>
            <a:ext cx="3572400" cy="43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· Political Bias</a:t>
            </a:r>
            <a:endParaRPr/>
          </a:p>
        </p:txBody>
      </p:sp>
      <p:sp>
        <p:nvSpPr>
          <p:cNvPr id="595" name="Google Shape;595;p73"/>
          <p:cNvSpPr txBox="1"/>
          <p:nvPr>
            <p:ph idx="3" type="subTitle"/>
          </p:nvPr>
        </p:nvSpPr>
        <p:spPr>
          <a:xfrm>
            <a:off x="254000" y="2990950"/>
            <a:ext cx="4024500" cy="43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· Persuasive Messaging for  Micro-Targeting</a:t>
            </a:r>
            <a:endParaRPr/>
          </a:p>
        </p:txBody>
      </p:sp>
      <p:sp>
        <p:nvSpPr>
          <p:cNvPr id="596" name="Google Shape;596;p73"/>
          <p:cNvSpPr txBox="1"/>
          <p:nvPr>
            <p:ph idx="4" type="subTitle"/>
          </p:nvPr>
        </p:nvSpPr>
        <p:spPr>
          <a:xfrm>
            <a:off x="254000" y="3908500"/>
            <a:ext cx="3572400" cy="43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· Persuasive Dialogue</a:t>
            </a:r>
            <a:endParaRPr/>
          </a:p>
        </p:txBody>
      </p:sp>
      <p:sp>
        <p:nvSpPr>
          <p:cNvPr id="597" name="Google Shape;597;p73"/>
          <p:cNvSpPr txBox="1"/>
          <p:nvPr>
            <p:ph idx="5" type="body"/>
          </p:nvPr>
        </p:nvSpPr>
        <p:spPr>
          <a:xfrm>
            <a:off x="358900" y="2350150"/>
            <a:ext cx="3557400" cy="56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Broadly</a:t>
            </a:r>
            <a:r>
              <a:rPr lang="en"/>
              <a:t> trained LLMs were shown to exhibit very little bias, fine-tuned ones less so</a:t>
            </a:r>
            <a:endParaRPr/>
          </a:p>
        </p:txBody>
      </p:sp>
      <p:sp>
        <p:nvSpPr>
          <p:cNvPr id="598" name="Google Shape;598;p73"/>
          <p:cNvSpPr txBox="1"/>
          <p:nvPr>
            <p:ph idx="6" type="body"/>
          </p:nvPr>
        </p:nvSpPr>
        <p:spPr>
          <a:xfrm>
            <a:off x="358900" y="3267700"/>
            <a:ext cx="3557400" cy="56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Can work positively or negatively depending on the target and the messaging</a:t>
            </a:r>
            <a:endParaRPr/>
          </a:p>
        </p:txBody>
      </p:sp>
      <p:sp>
        <p:nvSpPr>
          <p:cNvPr id="599" name="Google Shape;599;p73"/>
          <p:cNvSpPr txBox="1"/>
          <p:nvPr>
            <p:ph idx="7" type="body"/>
          </p:nvPr>
        </p:nvSpPr>
        <p:spPr>
          <a:xfrm>
            <a:off x="358900" y="4185250"/>
            <a:ext cx="3557400" cy="56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Dialogue with LLMs reliably persuades Americans on </a:t>
            </a:r>
            <a:r>
              <a:rPr lang="en"/>
              <a:t>divisive</a:t>
            </a:r>
            <a:r>
              <a:rPr lang="en"/>
              <a:t> issues and away from conspiracy theories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3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p74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accent1"/>
                </a:solidFill>
              </a:rPr>
              <a:t>‹#›</a:t>
            </a:fld>
            <a:endParaRPr>
              <a:solidFill>
                <a:schemeClr val="accent1"/>
              </a:solidFill>
            </a:endParaRPr>
          </a:p>
        </p:txBody>
      </p:sp>
      <p:pic>
        <p:nvPicPr>
          <p:cNvPr descr="Low angle view of runner stepping through leaves." id="605" name="Google Shape;605;p74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7364" r="9896" t="0"/>
          <a:stretch/>
        </p:blipFill>
        <p:spPr>
          <a:xfrm>
            <a:off x="4445000" y="1301300"/>
            <a:ext cx="4277699" cy="3448501"/>
          </a:xfrm>
          <a:prstGeom prst="rect">
            <a:avLst/>
          </a:prstGeom>
        </p:spPr>
      </p:pic>
      <p:sp>
        <p:nvSpPr>
          <p:cNvPr id="606" name="Google Shape;606;p74"/>
          <p:cNvSpPr txBox="1"/>
          <p:nvPr>
            <p:ph type="title"/>
          </p:nvPr>
        </p:nvSpPr>
        <p:spPr>
          <a:xfrm>
            <a:off x="254000" y="270175"/>
            <a:ext cx="8545200" cy="10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Epistemic Impact</a:t>
            </a:r>
            <a:endParaRPr/>
          </a:p>
        </p:txBody>
      </p:sp>
      <p:sp>
        <p:nvSpPr>
          <p:cNvPr id="607" name="Google Shape;607;p74"/>
          <p:cNvSpPr/>
          <p:nvPr/>
        </p:nvSpPr>
        <p:spPr>
          <a:xfrm>
            <a:off x="344000" y="1189000"/>
            <a:ext cx="3256200" cy="808200"/>
          </a:xfrm>
          <a:prstGeom prst="roundRect">
            <a:avLst>
              <a:gd fmla="val 0" name="adj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rPr>
              <a:t>How can AI affect  citizens’ ability to make informed choices about political representatives and issues?</a:t>
            </a:r>
            <a:endParaRPr>
              <a:solidFill>
                <a:schemeClr val="dk1"/>
              </a:solidFill>
              <a:latin typeface="IBM Plex Sans SemiBold"/>
              <a:ea typeface="IBM Plex Sans SemiBold"/>
              <a:cs typeface="IBM Plex Sans SemiBold"/>
              <a:sym typeface="IBM Plex Sans SemiBold"/>
            </a:endParaRPr>
          </a:p>
        </p:txBody>
      </p:sp>
      <p:sp>
        <p:nvSpPr>
          <p:cNvPr id="608" name="Google Shape;608;p74"/>
          <p:cNvSpPr txBox="1"/>
          <p:nvPr>
            <p:ph idx="1" type="subTitle"/>
          </p:nvPr>
        </p:nvSpPr>
        <p:spPr>
          <a:xfrm>
            <a:off x="254000" y="2073400"/>
            <a:ext cx="3572400" cy="43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· Polarization</a:t>
            </a:r>
            <a:endParaRPr/>
          </a:p>
        </p:txBody>
      </p:sp>
      <p:sp>
        <p:nvSpPr>
          <p:cNvPr id="609" name="Google Shape;609;p74"/>
          <p:cNvSpPr txBox="1"/>
          <p:nvPr>
            <p:ph idx="3" type="subTitle"/>
          </p:nvPr>
        </p:nvSpPr>
        <p:spPr>
          <a:xfrm>
            <a:off x="254000" y="2990950"/>
            <a:ext cx="4024500" cy="43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· Discussion Moderation</a:t>
            </a:r>
            <a:endParaRPr/>
          </a:p>
        </p:txBody>
      </p:sp>
      <p:sp>
        <p:nvSpPr>
          <p:cNvPr id="610" name="Google Shape;610;p74"/>
          <p:cNvSpPr txBox="1"/>
          <p:nvPr>
            <p:ph idx="4" type="subTitle"/>
          </p:nvPr>
        </p:nvSpPr>
        <p:spPr>
          <a:xfrm>
            <a:off x="254000" y="3908500"/>
            <a:ext cx="3572400" cy="43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· Deceptive Content</a:t>
            </a:r>
            <a:endParaRPr/>
          </a:p>
        </p:txBody>
      </p:sp>
      <p:sp>
        <p:nvSpPr>
          <p:cNvPr id="611" name="Google Shape;611;p74"/>
          <p:cNvSpPr txBox="1"/>
          <p:nvPr>
            <p:ph idx="5" type="body"/>
          </p:nvPr>
        </p:nvSpPr>
        <p:spPr>
          <a:xfrm>
            <a:off x="358900" y="2350150"/>
            <a:ext cx="3557400" cy="56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LLMs can be “</a:t>
            </a:r>
            <a:r>
              <a:rPr lang="en"/>
              <a:t>sycophantic</a:t>
            </a:r>
            <a:r>
              <a:rPr lang="en"/>
              <a:t>”. LLMs have been proven to provide more balanced information</a:t>
            </a:r>
            <a:endParaRPr/>
          </a:p>
        </p:txBody>
      </p:sp>
      <p:sp>
        <p:nvSpPr>
          <p:cNvPr id="612" name="Google Shape;612;p74"/>
          <p:cNvSpPr txBox="1"/>
          <p:nvPr>
            <p:ph idx="6" type="body"/>
          </p:nvPr>
        </p:nvSpPr>
        <p:spPr>
          <a:xfrm>
            <a:off x="358900" y="3267700"/>
            <a:ext cx="3557400" cy="56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Rewrite spicy responses, people respect each other more</a:t>
            </a:r>
            <a:endParaRPr/>
          </a:p>
        </p:txBody>
      </p:sp>
      <p:sp>
        <p:nvSpPr>
          <p:cNvPr id="613" name="Google Shape;613;p74"/>
          <p:cNvSpPr txBox="1"/>
          <p:nvPr>
            <p:ph idx="7" type="body"/>
          </p:nvPr>
        </p:nvSpPr>
        <p:spPr>
          <a:xfrm>
            <a:off x="358900" y="4185250"/>
            <a:ext cx="3557400" cy="56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“AI systems are more convincing when the content they produce is deceptive”.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Liar’s dividend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7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p75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000">
                <a:solidFill>
                  <a:schemeClr val="accent1"/>
                </a:solidFill>
              </a:rPr>
              <a:t>‹#›</a:t>
            </a:fld>
            <a:endParaRPr sz="1000">
              <a:solidFill>
                <a:schemeClr val="accent1"/>
              </a:solidFill>
            </a:endParaRPr>
          </a:p>
        </p:txBody>
      </p:sp>
      <p:sp>
        <p:nvSpPr>
          <p:cNvPr id="619" name="Google Shape;619;p75"/>
          <p:cNvSpPr txBox="1"/>
          <p:nvPr>
            <p:ph type="title"/>
          </p:nvPr>
        </p:nvSpPr>
        <p:spPr>
          <a:xfrm>
            <a:off x="238350" y="0"/>
            <a:ext cx="8545200" cy="10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Material Impact</a:t>
            </a:r>
            <a:endParaRPr/>
          </a:p>
        </p:txBody>
      </p:sp>
      <p:sp>
        <p:nvSpPr>
          <p:cNvPr id="620" name="Google Shape;620;p75"/>
          <p:cNvSpPr txBox="1"/>
          <p:nvPr>
            <p:ph idx="1" type="body"/>
          </p:nvPr>
        </p:nvSpPr>
        <p:spPr>
          <a:xfrm>
            <a:off x="779850" y="2043250"/>
            <a:ext cx="3252300" cy="70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Create messaging targeted towards deceiving a single person</a:t>
            </a:r>
            <a:endParaRPr/>
          </a:p>
        </p:txBody>
      </p:sp>
      <p:sp>
        <p:nvSpPr>
          <p:cNvPr id="621" name="Google Shape;621;p75"/>
          <p:cNvSpPr txBox="1"/>
          <p:nvPr>
            <p:ph idx="2" type="title"/>
          </p:nvPr>
        </p:nvSpPr>
        <p:spPr>
          <a:xfrm>
            <a:off x="779850" y="1622925"/>
            <a:ext cx="3252300" cy="49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Spear Phishing</a:t>
            </a:r>
            <a:endParaRPr/>
          </a:p>
        </p:txBody>
      </p:sp>
      <p:sp>
        <p:nvSpPr>
          <p:cNvPr id="622" name="Google Shape;622;p75"/>
          <p:cNvSpPr txBox="1"/>
          <p:nvPr>
            <p:ph idx="3" type="body"/>
          </p:nvPr>
        </p:nvSpPr>
        <p:spPr>
          <a:xfrm>
            <a:off x="779850" y="3168275"/>
            <a:ext cx="3252300" cy="70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Joe Biden robocall telling New Hampshire voters not to vote</a:t>
            </a:r>
            <a:endParaRPr/>
          </a:p>
        </p:txBody>
      </p:sp>
      <p:sp>
        <p:nvSpPr>
          <p:cNvPr id="623" name="Google Shape;623;p75"/>
          <p:cNvSpPr txBox="1"/>
          <p:nvPr>
            <p:ph idx="4" type="title"/>
          </p:nvPr>
        </p:nvSpPr>
        <p:spPr>
          <a:xfrm>
            <a:off x="779850" y="2747950"/>
            <a:ext cx="3252300" cy="49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Robocall w/ Deepfake</a:t>
            </a:r>
            <a:endParaRPr/>
          </a:p>
        </p:txBody>
      </p:sp>
      <p:sp>
        <p:nvSpPr>
          <p:cNvPr id="624" name="Google Shape;624;p75"/>
          <p:cNvSpPr txBox="1"/>
          <p:nvPr>
            <p:ph idx="5" type="body"/>
          </p:nvPr>
        </p:nvSpPr>
        <p:spPr>
          <a:xfrm>
            <a:off x="779850" y="4293300"/>
            <a:ext cx="3252300" cy="70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Voter registration challenges, en </a:t>
            </a:r>
            <a:r>
              <a:rPr lang="en"/>
              <a:t>masse</a:t>
            </a:r>
            <a:r>
              <a:rPr lang="en"/>
              <a:t> FOIA requests, deliberately overwhelming electoral infrastructure</a:t>
            </a:r>
            <a:endParaRPr/>
          </a:p>
        </p:txBody>
      </p:sp>
      <p:sp>
        <p:nvSpPr>
          <p:cNvPr id="625" name="Google Shape;625;p75"/>
          <p:cNvSpPr txBox="1"/>
          <p:nvPr>
            <p:ph idx="6" type="title"/>
          </p:nvPr>
        </p:nvSpPr>
        <p:spPr>
          <a:xfrm>
            <a:off x="779850" y="3872975"/>
            <a:ext cx="3252300" cy="49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EagleAI 😱</a:t>
            </a:r>
            <a:endParaRPr/>
          </a:p>
        </p:txBody>
      </p:sp>
      <p:pic>
        <p:nvPicPr>
          <p:cNvPr descr="Low angle view of runner stepping through leaves." id="626" name="Google Shape;626;p75"/>
          <p:cNvPicPr preferRelativeResize="0"/>
          <p:nvPr>
            <p:ph idx="7" type="pic"/>
          </p:nvPr>
        </p:nvPicPr>
        <p:blipFill rotWithShape="1">
          <a:blip r:embed="rId3">
            <a:alphaModFix/>
          </a:blip>
          <a:srcRect b="0" l="8630" r="8630" t="0"/>
          <a:stretch/>
        </p:blipFill>
        <p:spPr>
          <a:xfrm>
            <a:off x="4445000" y="1301300"/>
            <a:ext cx="4277699" cy="3448498"/>
          </a:xfrm>
          <a:prstGeom prst="rect">
            <a:avLst/>
          </a:prstGeom>
        </p:spPr>
      </p:pic>
      <p:sp>
        <p:nvSpPr>
          <p:cNvPr id="627" name="Google Shape;627;p75"/>
          <p:cNvSpPr/>
          <p:nvPr/>
        </p:nvSpPr>
        <p:spPr>
          <a:xfrm>
            <a:off x="453326" y="1765051"/>
            <a:ext cx="212179" cy="212181"/>
          </a:xfrm>
          <a:custGeom>
            <a:rect b="b" l="l" r="r" t="t"/>
            <a:pathLst>
              <a:path extrusionOk="0" h="122648" w="122647">
                <a:moveTo>
                  <a:pt x="60973" y="1"/>
                </a:moveTo>
                <a:lnTo>
                  <a:pt x="54666" y="5607"/>
                </a:lnTo>
                <a:lnTo>
                  <a:pt x="105126" y="56768"/>
                </a:lnTo>
                <a:lnTo>
                  <a:pt x="1" y="56768"/>
                </a:lnTo>
                <a:lnTo>
                  <a:pt x="1" y="65178"/>
                </a:lnTo>
                <a:lnTo>
                  <a:pt x="105126" y="65178"/>
                </a:lnTo>
                <a:lnTo>
                  <a:pt x="54666" y="116339"/>
                </a:lnTo>
                <a:lnTo>
                  <a:pt x="60973" y="122647"/>
                </a:lnTo>
                <a:lnTo>
                  <a:pt x="122647" y="60973"/>
                </a:lnTo>
                <a:lnTo>
                  <a:pt x="60973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628" name="Google Shape;628;p75"/>
          <p:cNvSpPr/>
          <p:nvPr/>
        </p:nvSpPr>
        <p:spPr>
          <a:xfrm>
            <a:off x="453326" y="2863851"/>
            <a:ext cx="212179" cy="212181"/>
          </a:xfrm>
          <a:custGeom>
            <a:rect b="b" l="l" r="r" t="t"/>
            <a:pathLst>
              <a:path extrusionOk="0" h="122648" w="122647">
                <a:moveTo>
                  <a:pt x="60973" y="1"/>
                </a:moveTo>
                <a:lnTo>
                  <a:pt x="54666" y="5607"/>
                </a:lnTo>
                <a:lnTo>
                  <a:pt x="105126" y="56768"/>
                </a:lnTo>
                <a:lnTo>
                  <a:pt x="1" y="56768"/>
                </a:lnTo>
                <a:lnTo>
                  <a:pt x="1" y="65178"/>
                </a:lnTo>
                <a:lnTo>
                  <a:pt x="105126" y="65178"/>
                </a:lnTo>
                <a:lnTo>
                  <a:pt x="54666" y="116339"/>
                </a:lnTo>
                <a:lnTo>
                  <a:pt x="60973" y="122647"/>
                </a:lnTo>
                <a:lnTo>
                  <a:pt x="122647" y="60973"/>
                </a:lnTo>
                <a:lnTo>
                  <a:pt x="60973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629" name="Google Shape;629;p75"/>
          <p:cNvSpPr/>
          <p:nvPr/>
        </p:nvSpPr>
        <p:spPr>
          <a:xfrm>
            <a:off x="453326" y="4015139"/>
            <a:ext cx="212179" cy="212181"/>
          </a:xfrm>
          <a:custGeom>
            <a:rect b="b" l="l" r="r" t="t"/>
            <a:pathLst>
              <a:path extrusionOk="0" h="122648" w="122647">
                <a:moveTo>
                  <a:pt x="60973" y="1"/>
                </a:moveTo>
                <a:lnTo>
                  <a:pt x="54666" y="5607"/>
                </a:lnTo>
                <a:lnTo>
                  <a:pt x="105126" y="56768"/>
                </a:lnTo>
                <a:lnTo>
                  <a:pt x="1" y="56768"/>
                </a:lnTo>
                <a:lnTo>
                  <a:pt x="1" y="65178"/>
                </a:lnTo>
                <a:lnTo>
                  <a:pt x="105126" y="65178"/>
                </a:lnTo>
                <a:lnTo>
                  <a:pt x="54666" y="116339"/>
                </a:lnTo>
                <a:lnTo>
                  <a:pt x="60973" y="122647"/>
                </a:lnTo>
                <a:lnTo>
                  <a:pt x="122647" y="60973"/>
                </a:lnTo>
                <a:lnTo>
                  <a:pt x="60973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630" name="Google Shape;630;p75"/>
          <p:cNvSpPr/>
          <p:nvPr/>
        </p:nvSpPr>
        <p:spPr>
          <a:xfrm>
            <a:off x="453325" y="864575"/>
            <a:ext cx="3211200" cy="704700"/>
          </a:xfrm>
          <a:prstGeom prst="roundRect">
            <a:avLst>
              <a:gd fmla="val 0" name="adj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rPr>
              <a:t>How can AI destabilize or support democratic mechanisms like elections?</a:t>
            </a:r>
            <a:endParaRPr>
              <a:solidFill>
                <a:schemeClr val="dk1"/>
              </a:solidFill>
              <a:latin typeface="IBM Plex Sans SemiBold"/>
              <a:ea typeface="IBM Plex Sans SemiBold"/>
              <a:cs typeface="IBM Plex Sans SemiBold"/>
              <a:sym typeface="IBM Plex Sans SemiBold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4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p76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000">
                <a:solidFill>
                  <a:schemeClr val="accent1"/>
                </a:solidFill>
              </a:rPr>
              <a:t>‹#›</a:t>
            </a:fld>
            <a:endParaRPr sz="1000">
              <a:solidFill>
                <a:schemeClr val="accent1"/>
              </a:solidFill>
            </a:endParaRPr>
          </a:p>
        </p:txBody>
      </p:sp>
      <p:sp>
        <p:nvSpPr>
          <p:cNvPr id="636" name="Google Shape;636;p76"/>
          <p:cNvSpPr txBox="1"/>
          <p:nvPr>
            <p:ph type="title"/>
          </p:nvPr>
        </p:nvSpPr>
        <p:spPr>
          <a:xfrm>
            <a:off x="238350" y="0"/>
            <a:ext cx="8545200" cy="10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Material Impact</a:t>
            </a:r>
            <a:endParaRPr/>
          </a:p>
        </p:txBody>
      </p:sp>
      <p:sp>
        <p:nvSpPr>
          <p:cNvPr id="637" name="Google Shape;637;p76"/>
          <p:cNvSpPr txBox="1"/>
          <p:nvPr>
            <p:ph idx="1" type="body"/>
          </p:nvPr>
        </p:nvSpPr>
        <p:spPr>
          <a:xfrm>
            <a:off x="779850" y="2043250"/>
            <a:ext cx="3252300" cy="70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Help voters inform themselves about issues </a:t>
            </a:r>
            <a:r>
              <a:rPr lang="en"/>
              <a:t>relevant</a:t>
            </a:r>
            <a:r>
              <a:rPr lang="en"/>
              <a:t> to them, learn about their rights, or navigate bureaucracy.</a:t>
            </a:r>
            <a:endParaRPr/>
          </a:p>
        </p:txBody>
      </p:sp>
      <p:sp>
        <p:nvSpPr>
          <p:cNvPr id="638" name="Google Shape;638;p76"/>
          <p:cNvSpPr txBox="1"/>
          <p:nvPr>
            <p:ph idx="2" type="title"/>
          </p:nvPr>
        </p:nvSpPr>
        <p:spPr>
          <a:xfrm>
            <a:off x="779850" y="1622925"/>
            <a:ext cx="3252300" cy="49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Civic Education</a:t>
            </a:r>
            <a:endParaRPr/>
          </a:p>
        </p:txBody>
      </p:sp>
      <p:sp>
        <p:nvSpPr>
          <p:cNvPr id="639" name="Google Shape;639;p76"/>
          <p:cNvSpPr txBox="1"/>
          <p:nvPr>
            <p:ph idx="3" type="body"/>
          </p:nvPr>
        </p:nvSpPr>
        <p:spPr>
          <a:xfrm>
            <a:off x="779850" y="3168275"/>
            <a:ext cx="3252300" cy="70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Summarize input from voting body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analyze legislation for loopholes</a:t>
            </a:r>
            <a:endParaRPr/>
          </a:p>
        </p:txBody>
      </p:sp>
      <p:sp>
        <p:nvSpPr>
          <p:cNvPr id="640" name="Google Shape;640;p76"/>
          <p:cNvSpPr txBox="1"/>
          <p:nvPr>
            <p:ph idx="4" type="title"/>
          </p:nvPr>
        </p:nvSpPr>
        <p:spPr>
          <a:xfrm>
            <a:off x="779850" y="2747950"/>
            <a:ext cx="3252300" cy="49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Legislative Participation</a:t>
            </a:r>
            <a:endParaRPr/>
          </a:p>
        </p:txBody>
      </p:sp>
      <p:pic>
        <p:nvPicPr>
          <p:cNvPr descr="Low angle view of runner stepping through leaves." id="641" name="Google Shape;641;p76"/>
          <p:cNvPicPr preferRelativeResize="0"/>
          <p:nvPr>
            <p:ph idx="7" type="pic"/>
          </p:nvPr>
        </p:nvPicPr>
        <p:blipFill rotWithShape="1">
          <a:blip r:embed="rId3">
            <a:alphaModFix/>
          </a:blip>
          <a:srcRect b="0" l="8630" r="8630" t="0"/>
          <a:stretch/>
        </p:blipFill>
        <p:spPr>
          <a:xfrm>
            <a:off x="4445000" y="1301300"/>
            <a:ext cx="4277699" cy="3448498"/>
          </a:xfrm>
          <a:prstGeom prst="rect">
            <a:avLst/>
          </a:prstGeom>
        </p:spPr>
      </p:pic>
      <p:sp>
        <p:nvSpPr>
          <p:cNvPr id="642" name="Google Shape;642;p76"/>
          <p:cNvSpPr/>
          <p:nvPr/>
        </p:nvSpPr>
        <p:spPr>
          <a:xfrm>
            <a:off x="453326" y="1765051"/>
            <a:ext cx="212179" cy="212181"/>
          </a:xfrm>
          <a:custGeom>
            <a:rect b="b" l="l" r="r" t="t"/>
            <a:pathLst>
              <a:path extrusionOk="0" h="122648" w="122647">
                <a:moveTo>
                  <a:pt x="60973" y="1"/>
                </a:moveTo>
                <a:lnTo>
                  <a:pt x="54666" y="5607"/>
                </a:lnTo>
                <a:lnTo>
                  <a:pt x="105126" y="56768"/>
                </a:lnTo>
                <a:lnTo>
                  <a:pt x="1" y="56768"/>
                </a:lnTo>
                <a:lnTo>
                  <a:pt x="1" y="65178"/>
                </a:lnTo>
                <a:lnTo>
                  <a:pt x="105126" y="65178"/>
                </a:lnTo>
                <a:lnTo>
                  <a:pt x="54666" y="116339"/>
                </a:lnTo>
                <a:lnTo>
                  <a:pt x="60973" y="122647"/>
                </a:lnTo>
                <a:lnTo>
                  <a:pt x="122647" y="60973"/>
                </a:lnTo>
                <a:lnTo>
                  <a:pt x="60973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643" name="Google Shape;643;p76"/>
          <p:cNvSpPr/>
          <p:nvPr/>
        </p:nvSpPr>
        <p:spPr>
          <a:xfrm>
            <a:off x="453326" y="2863851"/>
            <a:ext cx="212179" cy="212181"/>
          </a:xfrm>
          <a:custGeom>
            <a:rect b="b" l="l" r="r" t="t"/>
            <a:pathLst>
              <a:path extrusionOk="0" h="122648" w="122647">
                <a:moveTo>
                  <a:pt x="60973" y="1"/>
                </a:moveTo>
                <a:lnTo>
                  <a:pt x="54666" y="5607"/>
                </a:lnTo>
                <a:lnTo>
                  <a:pt x="105126" y="56768"/>
                </a:lnTo>
                <a:lnTo>
                  <a:pt x="1" y="56768"/>
                </a:lnTo>
                <a:lnTo>
                  <a:pt x="1" y="65178"/>
                </a:lnTo>
                <a:lnTo>
                  <a:pt x="105126" y="65178"/>
                </a:lnTo>
                <a:lnTo>
                  <a:pt x="54666" y="116339"/>
                </a:lnTo>
                <a:lnTo>
                  <a:pt x="60973" y="122647"/>
                </a:lnTo>
                <a:lnTo>
                  <a:pt x="122647" y="60973"/>
                </a:lnTo>
                <a:lnTo>
                  <a:pt x="60973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644" name="Google Shape;644;p76"/>
          <p:cNvSpPr/>
          <p:nvPr/>
        </p:nvSpPr>
        <p:spPr>
          <a:xfrm>
            <a:off x="453325" y="864575"/>
            <a:ext cx="3211200" cy="704700"/>
          </a:xfrm>
          <a:prstGeom prst="roundRect">
            <a:avLst>
              <a:gd fmla="val 0" name="adj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rPr>
              <a:t>How can AI destabilize or support democratic mechanisms like elections?</a:t>
            </a:r>
            <a:endParaRPr>
              <a:solidFill>
                <a:schemeClr val="dk1"/>
              </a:solidFill>
              <a:latin typeface="IBM Plex Sans SemiBold"/>
              <a:ea typeface="IBM Plex Sans SemiBold"/>
              <a:cs typeface="IBM Plex Sans SemiBold"/>
              <a:sym typeface="IBM Plex Sans SemiBold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8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" name="Google Shape;649;p77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accent1"/>
                </a:solidFill>
              </a:rPr>
              <a:t>‹#›</a:t>
            </a:fld>
            <a:endParaRPr>
              <a:solidFill>
                <a:schemeClr val="accent1"/>
              </a:solidFill>
            </a:endParaRPr>
          </a:p>
        </p:txBody>
      </p:sp>
      <p:pic>
        <p:nvPicPr>
          <p:cNvPr descr="Low angle view of runner stepping through leaves." id="650" name="Google Shape;650;p77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7364" r="9896" t="0"/>
          <a:stretch/>
        </p:blipFill>
        <p:spPr>
          <a:xfrm>
            <a:off x="4445000" y="1301300"/>
            <a:ext cx="4277699" cy="3448501"/>
          </a:xfrm>
          <a:prstGeom prst="rect">
            <a:avLst/>
          </a:prstGeom>
        </p:spPr>
      </p:pic>
      <p:sp>
        <p:nvSpPr>
          <p:cNvPr id="651" name="Google Shape;651;p77"/>
          <p:cNvSpPr txBox="1"/>
          <p:nvPr>
            <p:ph type="title"/>
          </p:nvPr>
        </p:nvSpPr>
        <p:spPr>
          <a:xfrm>
            <a:off x="254000" y="270175"/>
            <a:ext cx="8545200" cy="10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Foundational Impact</a:t>
            </a:r>
            <a:endParaRPr/>
          </a:p>
        </p:txBody>
      </p:sp>
      <p:sp>
        <p:nvSpPr>
          <p:cNvPr id="652" name="Google Shape;652;p77"/>
          <p:cNvSpPr/>
          <p:nvPr/>
        </p:nvSpPr>
        <p:spPr>
          <a:xfrm>
            <a:off x="344000" y="1301300"/>
            <a:ext cx="3211200" cy="498900"/>
          </a:xfrm>
          <a:prstGeom prst="roundRect">
            <a:avLst>
              <a:gd fmla="val 0" name="adj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rPr>
              <a:t>Will AI strengthen or weaken democratic principles?</a:t>
            </a:r>
            <a:endParaRPr>
              <a:solidFill>
                <a:schemeClr val="dk1"/>
              </a:solidFill>
              <a:latin typeface="IBM Plex Sans SemiBold"/>
              <a:ea typeface="IBM Plex Sans SemiBold"/>
              <a:cs typeface="IBM Plex Sans SemiBold"/>
              <a:sym typeface="IBM Plex Sans SemiBold"/>
            </a:endParaRPr>
          </a:p>
        </p:txBody>
      </p:sp>
      <p:sp>
        <p:nvSpPr>
          <p:cNvPr id="653" name="Google Shape;653;p77"/>
          <p:cNvSpPr txBox="1"/>
          <p:nvPr>
            <p:ph idx="1" type="subTitle"/>
          </p:nvPr>
        </p:nvSpPr>
        <p:spPr>
          <a:xfrm>
            <a:off x="254000" y="1948775"/>
            <a:ext cx="3572400" cy="43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· </a:t>
            </a:r>
            <a:r>
              <a:rPr lang="en"/>
              <a:t>Reduce Human Accountability</a:t>
            </a:r>
            <a:endParaRPr/>
          </a:p>
        </p:txBody>
      </p:sp>
      <p:sp>
        <p:nvSpPr>
          <p:cNvPr id="654" name="Google Shape;654;p77"/>
          <p:cNvSpPr txBox="1"/>
          <p:nvPr>
            <p:ph idx="3" type="subTitle"/>
          </p:nvPr>
        </p:nvSpPr>
        <p:spPr>
          <a:xfrm>
            <a:off x="254000" y="2866325"/>
            <a:ext cx="3572400" cy="43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· </a:t>
            </a:r>
            <a:r>
              <a:rPr lang="en"/>
              <a:t>Concentrate Power Toward Elites</a:t>
            </a:r>
            <a:endParaRPr/>
          </a:p>
        </p:txBody>
      </p:sp>
      <p:sp>
        <p:nvSpPr>
          <p:cNvPr id="655" name="Google Shape;655;p77"/>
          <p:cNvSpPr txBox="1"/>
          <p:nvPr>
            <p:ph idx="4" type="subTitle"/>
          </p:nvPr>
        </p:nvSpPr>
        <p:spPr>
          <a:xfrm>
            <a:off x="254000" y="3783875"/>
            <a:ext cx="3572400" cy="43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· Speed of Government</a:t>
            </a:r>
            <a:endParaRPr/>
          </a:p>
        </p:txBody>
      </p:sp>
      <p:sp>
        <p:nvSpPr>
          <p:cNvPr id="656" name="Google Shape;656;p77"/>
          <p:cNvSpPr txBox="1"/>
          <p:nvPr>
            <p:ph idx="5" type="body"/>
          </p:nvPr>
        </p:nvSpPr>
        <p:spPr>
          <a:xfrm>
            <a:off x="358900" y="2225525"/>
            <a:ext cx="3557400" cy="56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If the LLM makes a recommendation, who is legally liable for its response?</a:t>
            </a:r>
            <a:endParaRPr/>
          </a:p>
        </p:txBody>
      </p:sp>
      <p:sp>
        <p:nvSpPr>
          <p:cNvPr id="657" name="Google Shape;657;p77"/>
          <p:cNvSpPr txBox="1"/>
          <p:nvPr>
            <p:ph idx="6" type="body"/>
          </p:nvPr>
        </p:nvSpPr>
        <p:spPr>
          <a:xfrm>
            <a:off x="358900" y="3143075"/>
            <a:ext cx="3557400" cy="56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Government centralization, job displacement funding select few companies like OpenAI</a:t>
            </a:r>
            <a:endParaRPr/>
          </a:p>
        </p:txBody>
      </p:sp>
      <p:sp>
        <p:nvSpPr>
          <p:cNvPr id="658" name="Google Shape;658;p77"/>
          <p:cNvSpPr txBox="1"/>
          <p:nvPr>
            <p:ph idx="7" type="body"/>
          </p:nvPr>
        </p:nvSpPr>
        <p:spPr>
          <a:xfrm>
            <a:off x="358900" y="4060625"/>
            <a:ext cx="3557400" cy="56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Corporations will determine how AI shapes society rather than voters :(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arketing Plan">
  <a:themeElements>
    <a:clrScheme name="Simple Light">
      <a:dk1>
        <a:srgbClr val="1D1D1D"/>
      </a:dk1>
      <a:lt1>
        <a:srgbClr val="FFFFFF"/>
      </a:lt1>
      <a:dk2>
        <a:srgbClr val="ECC015"/>
      </a:dk2>
      <a:lt2>
        <a:srgbClr val="B54125"/>
      </a:lt2>
      <a:accent1>
        <a:srgbClr val="6F6F6F"/>
      </a:accent1>
      <a:accent2>
        <a:srgbClr val="F3F3F3"/>
      </a:accent2>
      <a:accent3>
        <a:srgbClr val="1F2124"/>
      </a:accent3>
      <a:accent4>
        <a:srgbClr val="6AA84F"/>
      </a:accent4>
      <a:accent5>
        <a:srgbClr val="E69138"/>
      </a:accent5>
      <a:accent6>
        <a:srgbClr val="0B5394"/>
      </a:accent6>
      <a:hlink>
        <a:srgbClr val="B54125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